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4"/>
    <p:sldMasterId id="2147483666" r:id="rId5"/>
  </p:sldMasterIdLst>
  <p:notesMasterIdLst>
    <p:notesMasterId r:id="rId60"/>
  </p:notesMasterIdLst>
  <p:handoutMasterIdLst>
    <p:handoutMasterId r:id="rId61"/>
  </p:handoutMasterIdLst>
  <p:sldIdLst>
    <p:sldId id="290" r:id="rId6"/>
    <p:sldId id="257" r:id="rId7"/>
    <p:sldId id="1084" r:id="rId8"/>
    <p:sldId id="1085" r:id="rId9"/>
    <p:sldId id="1086" r:id="rId10"/>
    <p:sldId id="1146" r:id="rId11"/>
    <p:sldId id="1123" r:id="rId12"/>
    <p:sldId id="1124" r:id="rId13"/>
    <p:sldId id="1093" r:id="rId14"/>
    <p:sldId id="1147" r:id="rId15"/>
    <p:sldId id="1148" r:id="rId16"/>
    <p:sldId id="1088" r:id="rId17"/>
    <p:sldId id="1122" r:id="rId18"/>
    <p:sldId id="1125" r:id="rId19"/>
    <p:sldId id="1089" r:id="rId20"/>
    <p:sldId id="1103" r:id="rId21"/>
    <p:sldId id="1126" r:id="rId22"/>
    <p:sldId id="1090" r:id="rId23"/>
    <p:sldId id="1095" r:id="rId24"/>
    <p:sldId id="1096" r:id="rId25"/>
    <p:sldId id="1113" r:id="rId26"/>
    <p:sldId id="1127" r:id="rId27"/>
    <p:sldId id="1145" r:id="rId28"/>
    <p:sldId id="1087" r:id="rId29"/>
    <p:sldId id="1094" r:id="rId30"/>
    <p:sldId id="1099" r:id="rId31"/>
    <p:sldId id="1128" r:id="rId32"/>
    <p:sldId id="1100" r:id="rId33"/>
    <p:sldId id="1097" r:id="rId34"/>
    <p:sldId id="1101" r:id="rId35"/>
    <p:sldId id="1129" r:id="rId36"/>
    <p:sldId id="1130" r:id="rId37"/>
    <p:sldId id="1104" r:id="rId38"/>
    <p:sldId id="1092" r:id="rId39"/>
    <p:sldId id="1131" r:id="rId40"/>
    <p:sldId id="1105" r:id="rId41"/>
    <p:sldId id="1106" r:id="rId42"/>
    <p:sldId id="1107" r:id="rId43"/>
    <p:sldId id="1132" r:id="rId44"/>
    <p:sldId id="1133" r:id="rId45"/>
    <p:sldId id="1108" r:id="rId46"/>
    <p:sldId id="1109" r:id="rId47"/>
    <p:sldId id="1135" r:id="rId48"/>
    <p:sldId id="1139" r:id="rId49"/>
    <p:sldId id="1134" r:id="rId50"/>
    <p:sldId id="1120" r:id="rId51"/>
    <p:sldId id="1136" r:id="rId52"/>
    <p:sldId id="1137" r:id="rId53"/>
    <p:sldId id="1138" r:id="rId54"/>
    <p:sldId id="1140" r:id="rId55"/>
    <p:sldId id="1141" r:id="rId56"/>
    <p:sldId id="1142" r:id="rId57"/>
    <p:sldId id="1119" r:id="rId58"/>
    <p:sldId id="1143" r:id="rId59"/>
  </p:sldIdLst>
  <p:sldSz cx="9906000" cy="6858000" type="A4"/>
  <p:notesSz cx="7104063" cy="10234613"/>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2341">
          <p15:clr>
            <a:srgbClr val="A4A3A4"/>
          </p15:clr>
        </p15:guide>
        <p15:guide id="3" orient="horz" pos="482">
          <p15:clr>
            <a:srgbClr val="A4A3A4"/>
          </p15:clr>
        </p15:guide>
        <p15:guide id="4" orient="horz" pos="3067">
          <p15:clr>
            <a:srgbClr val="A4A3A4"/>
          </p15:clr>
        </p15:guide>
        <p15:guide id="5" pos="5978">
          <p15:clr>
            <a:srgbClr val="A4A3A4"/>
          </p15:clr>
        </p15:guide>
        <p15:guide id="6" pos="2712">
          <p15:clr>
            <a:srgbClr val="A4A3A4"/>
          </p15:clr>
        </p15:guide>
        <p15:guide id="7" pos="308">
          <p15:clr>
            <a:srgbClr val="A4A3A4"/>
          </p15:clr>
        </p15:guide>
        <p15:guide id="8" pos="3120">
          <p15:clr>
            <a:srgbClr val="A4A3A4"/>
          </p15:clr>
        </p15:guide>
        <p15:guide id="9" pos="4844">
          <p15:clr>
            <a:srgbClr val="A4A3A4"/>
          </p15:clr>
        </p15:guide>
        <p15:guide id="10" pos="2485">
          <p15:clr>
            <a:srgbClr val="A4A3A4"/>
          </p15:clr>
        </p15:guide>
        <p15:guide id="11" pos="3075">
          <p15:clr>
            <a:srgbClr val="A4A3A4"/>
          </p15:clr>
        </p15:guide>
        <p15:guide id="12" pos="4798">
          <p15:clr>
            <a:srgbClr val="A4A3A4"/>
          </p15:clr>
        </p15:guide>
      </p15:sldGuideLst>
    </p:ext>
    <p:ext uri="{2D200454-40CA-4A62-9FC3-DE9A4176ACB9}">
      <p15:notesGuideLst xmlns:p15="http://schemas.microsoft.com/office/powerpoint/2012/main">
        <p15:guide id="1" orient="horz" pos="3223"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CCECFF"/>
    <a:srgbClr val="157FDB"/>
    <a:srgbClr val="FF9900"/>
    <a:srgbClr val="0000CC"/>
    <a:srgbClr val="FFFFCC"/>
    <a:srgbClr val="FF5050"/>
    <a:srgbClr val="99CCFF"/>
    <a:srgbClr val="000066"/>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보통 스타일 1 - 강조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테마 스타일 1 - 강조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보통 스타일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보통 스타일 3 - 강조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7AC3CCA-C797-4891-BE02-D94E43425B78}" styleName="보통 스타일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어두운 스타일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어두운 스타일 1 - 강조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어두운 스타일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어두운 스타일 2 - 강조 3/강조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어두운 스타일 2 - 강조 1/강조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93" autoAdjust="0"/>
    <p:restoredTop sz="86415" autoAdjust="0"/>
  </p:normalViewPr>
  <p:slideViewPr>
    <p:cSldViewPr>
      <p:cViewPr varScale="1">
        <p:scale>
          <a:sx n="105" d="100"/>
          <a:sy n="105" d="100"/>
        </p:scale>
        <p:origin x="120" y="1362"/>
      </p:cViewPr>
      <p:guideLst>
        <p:guide orient="horz" pos="2160"/>
        <p:guide orient="horz" pos="2341"/>
        <p:guide orient="horz" pos="482"/>
        <p:guide orient="horz" pos="3067"/>
        <p:guide pos="5978"/>
        <p:guide pos="2712"/>
        <p:guide pos="308"/>
        <p:guide pos="3120"/>
        <p:guide pos="4844"/>
        <p:guide pos="2485"/>
        <p:guide pos="3075"/>
        <p:guide pos="47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5" d="100"/>
          <a:sy n="85" d="100"/>
        </p:scale>
        <p:origin x="-3900" y="-84"/>
      </p:cViewPr>
      <p:guideLst>
        <p:guide orient="horz" pos="3223"/>
        <p:guide pos="22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2" y="0"/>
            <a:ext cx="3078427" cy="511731"/>
          </a:xfrm>
          <a:prstGeom prst="rect">
            <a:avLst/>
          </a:prstGeom>
        </p:spPr>
        <p:txBody>
          <a:bodyPr vert="horz" lIns="94769" tIns="47385" rIns="94769" bIns="47385" rtlCol="0"/>
          <a:lstStyle>
            <a:lvl1pPr algn="l">
              <a:defRPr sz="1300"/>
            </a:lvl1pPr>
          </a:lstStyle>
          <a:p>
            <a:endParaRPr lang="ko-KR" altLang="en-US" dirty="0"/>
          </a:p>
        </p:txBody>
      </p:sp>
      <p:sp>
        <p:nvSpPr>
          <p:cNvPr id="3" name="날짜 개체 틀 2"/>
          <p:cNvSpPr>
            <a:spLocks noGrp="1"/>
          </p:cNvSpPr>
          <p:nvPr>
            <p:ph type="dt" sz="quarter" idx="1"/>
          </p:nvPr>
        </p:nvSpPr>
        <p:spPr>
          <a:xfrm>
            <a:off x="4023994" y="0"/>
            <a:ext cx="3078427" cy="511731"/>
          </a:xfrm>
          <a:prstGeom prst="rect">
            <a:avLst/>
          </a:prstGeom>
        </p:spPr>
        <p:txBody>
          <a:bodyPr vert="horz" lIns="94769" tIns="47385" rIns="94769" bIns="47385" rtlCol="0"/>
          <a:lstStyle>
            <a:lvl1pPr algn="r">
              <a:defRPr sz="1300"/>
            </a:lvl1pPr>
          </a:lstStyle>
          <a:p>
            <a:fld id="{7BED1D52-54D8-4D98-96CB-5814A4C6591F}" type="datetimeFigureOut">
              <a:rPr lang="ko-KR" altLang="en-US" smtClean="0"/>
              <a:pPr/>
              <a:t>2022-07-03</a:t>
            </a:fld>
            <a:endParaRPr lang="ko-KR" altLang="en-US" dirty="0"/>
          </a:p>
        </p:txBody>
      </p:sp>
      <p:sp>
        <p:nvSpPr>
          <p:cNvPr id="4" name="바닥글 개체 틀 3"/>
          <p:cNvSpPr>
            <a:spLocks noGrp="1"/>
          </p:cNvSpPr>
          <p:nvPr>
            <p:ph type="ftr" sz="quarter" idx="2"/>
          </p:nvPr>
        </p:nvSpPr>
        <p:spPr>
          <a:xfrm>
            <a:off x="2" y="9721106"/>
            <a:ext cx="3078427" cy="511731"/>
          </a:xfrm>
          <a:prstGeom prst="rect">
            <a:avLst/>
          </a:prstGeom>
        </p:spPr>
        <p:txBody>
          <a:bodyPr vert="horz" lIns="94769" tIns="47385" rIns="94769" bIns="47385" rtlCol="0" anchor="b"/>
          <a:lstStyle>
            <a:lvl1pPr algn="l">
              <a:defRPr sz="1300"/>
            </a:lvl1pPr>
          </a:lstStyle>
          <a:p>
            <a:endParaRPr lang="ko-KR" altLang="en-US" dirty="0"/>
          </a:p>
        </p:txBody>
      </p:sp>
      <p:sp>
        <p:nvSpPr>
          <p:cNvPr id="5" name="슬라이드 번호 개체 틀 4"/>
          <p:cNvSpPr>
            <a:spLocks noGrp="1"/>
          </p:cNvSpPr>
          <p:nvPr>
            <p:ph type="sldNum" sz="quarter" idx="3"/>
          </p:nvPr>
        </p:nvSpPr>
        <p:spPr>
          <a:xfrm>
            <a:off x="4023994" y="9721106"/>
            <a:ext cx="3078427" cy="511731"/>
          </a:xfrm>
          <a:prstGeom prst="rect">
            <a:avLst/>
          </a:prstGeom>
        </p:spPr>
        <p:txBody>
          <a:bodyPr vert="horz" lIns="94769" tIns="47385" rIns="94769" bIns="47385" rtlCol="0" anchor="b"/>
          <a:lstStyle>
            <a:lvl1pPr algn="r">
              <a:defRPr sz="1300"/>
            </a:lvl1pPr>
          </a:lstStyle>
          <a:p>
            <a:fld id="{E5947AA6-2761-4AE1-8B02-40466AA8CB5F}" type="slidenum">
              <a:rPr lang="ko-KR" altLang="en-US" smtClean="0"/>
              <a:pPr/>
              <a:t>‹#›</a:t>
            </a:fld>
            <a:endParaRPr lang="ko-KR" altLang="en-US" dirty="0"/>
          </a:p>
        </p:txBody>
      </p:sp>
    </p:spTree>
    <p:extLst>
      <p:ext uri="{BB962C8B-B14F-4D97-AF65-F5344CB8AC3E}">
        <p14:creationId xmlns:p14="http://schemas.microsoft.com/office/powerpoint/2010/main" val="7871095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0"/>
            <a:ext cx="3079042" cy="512143"/>
          </a:xfrm>
          <a:prstGeom prst="rect">
            <a:avLst/>
          </a:prstGeom>
        </p:spPr>
        <p:txBody>
          <a:bodyPr vert="horz" lIns="95476" tIns="47738" rIns="95476" bIns="47738" rtlCol="0"/>
          <a:lstStyle>
            <a:lvl1pPr algn="l">
              <a:defRPr sz="1300"/>
            </a:lvl1pPr>
          </a:lstStyle>
          <a:p>
            <a:endParaRPr lang="ko-KR" altLang="en-US" dirty="0"/>
          </a:p>
        </p:txBody>
      </p:sp>
      <p:sp>
        <p:nvSpPr>
          <p:cNvPr id="3" name="날짜 개체 틀 2"/>
          <p:cNvSpPr>
            <a:spLocks noGrp="1"/>
          </p:cNvSpPr>
          <p:nvPr>
            <p:ph type="dt" idx="1"/>
          </p:nvPr>
        </p:nvSpPr>
        <p:spPr>
          <a:xfrm>
            <a:off x="4023348" y="0"/>
            <a:ext cx="3079040" cy="512143"/>
          </a:xfrm>
          <a:prstGeom prst="rect">
            <a:avLst/>
          </a:prstGeom>
        </p:spPr>
        <p:txBody>
          <a:bodyPr vert="horz" lIns="95476" tIns="47738" rIns="95476" bIns="47738" rtlCol="0"/>
          <a:lstStyle>
            <a:lvl1pPr algn="r">
              <a:defRPr sz="1300"/>
            </a:lvl1pPr>
          </a:lstStyle>
          <a:p>
            <a:fld id="{B1B85F0E-17CC-4B44-AFAD-09DA5DD85750}" type="datetimeFigureOut">
              <a:rPr lang="ko-KR" altLang="en-US" smtClean="0"/>
              <a:pPr/>
              <a:t>2022-07-03</a:t>
            </a:fld>
            <a:endParaRPr lang="ko-KR" altLang="en-US" dirty="0"/>
          </a:p>
        </p:txBody>
      </p:sp>
      <p:sp>
        <p:nvSpPr>
          <p:cNvPr id="4" name="슬라이드 이미지 개체 틀 3"/>
          <p:cNvSpPr>
            <a:spLocks noGrp="1" noRot="1" noChangeAspect="1"/>
          </p:cNvSpPr>
          <p:nvPr>
            <p:ph type="sldImg" idx="2"/>
          </p:nvPr>
        </p:nvSpPr>
        <p:spPr>
          <a:xfrm>
            <a:off x="779463" y="766763"/>
            <a:ext cx="5545137" cy="3838575"/>
          </a:xfrm>
          <a:prstGeom prst="rect">
            <a:avLst/>
          </a:prstGeom>
          <a:noFill/>
          <a:ln w="12700">
            <a:solidFill>
              <a:prstClr val="black"/>
            </a:solidFill>
          </a:ln>
        </p:spPr>
        <p:txBody>
          <a:bodyPr vert="horz" lIns="95476" tIns="47738" rIns="95476" bIns="47738" rtlCol="0" anchor="ctr"/>
          <a:lstStyle/>
          <a:p>
            <a:endParaRPr lang="ko-KR" altLang="en-US" dirty="0"/>
          </a:p>
        </p:txBody>
      </p:sp>
      <p:sp>
        <p:nvSpPr>
          <p:cNvPr id="5" name="슬라이드 노트 개체 틀 4"/>
          <p:cNvSpPr>
            <a:spLocks noGrp="1"/>
          </p:cNvSpPr>
          <p:nvPr>
            <p:ph type="body" sz="quarter" idx="3"/>
          </p:nvPr>
        </p:nvSpPr>
        <p:spPr>
          <a:xfrm>
            <a:off x="709906" y="4861235"/>
            <a:ext cx="5684255" cy="4605988"/>
          </a:xfrm>
          <a:prstGeom prst="rect">
            <a:avLst/>
          </a:prstGeom>
        </p:spPr>
        <p:txBody>
          <a:bodyPr vert="horz" lIns="95476" tIns="47738" rIns="95476" bIns="47738"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1" y="9720824"/>
            <a:ext cx="3079042" cy="512142"/>
          </a:xfrm>
          <a:prstGeom prst="rect">
            <a:avLst/>
          </a:prstGeom>
        </p:spPr>
        <p:txBody>
          <a:bodyPr vert="horz" lIns="95476" tIns="47738" rIns="95476" bIns="47738" rtlCol="0" anchor="b"/>
          <a:lstStyle>
            <a:lvl1pPr algn="l">
              <a:defRPr sz="1300"/>
            </a:lvl1pPr>
          </a:lstStyle>
          <a:p>
            <a:endParaRPr lang="ko-KR" altLang="en-US" dirty="0"/>
          </a:p>
        </p:txBody>
      </p:sp>
      <p:sp>
        <p:nvSpPr>
          <p:cNvPr id="7" name="슬라이드 번호 개체 틀 6"/>
          <p:cNvSpPr>
            <a:spLocks noGrp="1"/>
          </p:cNvSpPr>
          <p:nvPr>
            <p:ph type="sldNum" sz="quarter" idx="5"/>
          </p:nvPr>
        </p:nvSpPr>
        <p:spPr>
          <a:xfrm>
            <a:off x="4023348" y="9720824"/>
            <a:ext cx="3079040" cy="512142"/>
          </a:xfrm>
          <a:prstGeom prst="rect">
            <a:avLst/>
          </a:prstGeom>
        </p:spPr>
        <p:txBody>
          <a:bodyPr vert="horz" lIns="95476" tIns="47738" rIns="95476" bIns="47738" rtlCol="0" anchor="b"/>
          <a:lstStyle>
            <a:lvl1pPr algn="r">
              <a:defRPr sz="1300"/>
            </a:lvl1pPr>
          </a:lstStyle>
          <a:p>
            <a:fld id="{8EE86CE3-2FF6-444E-A4B7-FD6728A1C6FF}" type="slidenum">
              <a:rPr lang="ko-KR" altLang="en-US" smtClean="0"/>
              <a:pPr/>
              <a:t>‹#›</a:t>
            </a:fld>
            <a:endParaRPr lang="ko-KR" altLang="en-US" dirty="0"/>
          </a:p>
        </p:txBody>
      </p:sp>
    </p:spTree>
    <p:extLst>
      <p:ext uri="{BB962C8B-B14F-4D97-AF65-F5344CB8AC3E}">
        <p14:creationId xmlns:p14="http://schemas.microsoft.com/office/powerpoint/2010/main" val="320965613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spcAft>
                <a:spcPts val="0"/>
              </a:spcAft>
              <a:buNone/>
            </a:pPr>
            <a:endParaRPr dirty="0">
              <a:latin typeface="맑은 고딕" panose="020B0503020000020004" pitchFamily="50" charset="-127"/>
              <a:ea typeface="맑은 고딕" panose="020B0503020000020004" pitchFamily="50" charset="-127"/>
            </a:endParaRPr>
          </a:p>
        </p:txBody>
      </p:sp>
      <p:sp>
        <p:nvSpPr>
          <p:cNvPr id="229" name="Shape 229"/>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4942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779463" y="766763"/>
            <a:ext cx="5545137" cy="3838575"/>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pPr>
              <a:defRPr/>
            </a:pPr>
            <a:fld id="{B3B8C14C-B85D-4AC9-90E6-B6034CBEE2C5}" type="slidenum">
              <a:rPr lang="ko-KR" altLang="en-US" smtClean="0"/>
              <a:pPr>
                <a:defRPr/>
              </a:pPr>
              <a:t>13</a:t>
            </a:fld>
            <a:endParaRPr lang="ko-KR" altLang="en-US"/>
          </a:p>
        </p:txBody>
      </p:sp>
    </p:spTree>
    <p:extLst>
      <p:ext uri="{BB962C8B-B14F-4D97-AF65-F5344CB8AC3E}">
        <p14:creationId xmlns:p14="http://schemas.microsoft.com/office/powerpoint/2010/main" val="2099831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779463" y="766763"/>
            <a:ext cx="5545137" cy="3838575"/>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pPr>
              <a:defRPr/>
            </a:pPr>
            <a:fld id="{B3B8C14C-B85D-4AC9-90E6-B6034CBEE2C5}" type="slidenum">
              <a:rPr lang="ko-KR" altLang="en-US" smtClean="0"/>
              <a:pPr>
                <a:defRPr/>
              </a:pPr>
              <a:t>14</a:t>
            </a:fld>
            <a:endParaRPr lang="ko-KR" altLang="en-US"/>
          </a:p>
        </p:txBody>
      </p:sp>
    </p:spTree>
    <p:extLst>
      <p:ext uri="{BB962C8B-B14F-4D97-AF65-F5344CB8AC3E}">
        <p14:creationId xmlns:p14="http://schemas.microsoft.com/office/powerpoint/2010/main" val="3391917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779463" y="766763"/>
            <a:ext cx="5545137" cy="3838575"/>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pPr>
              <a:defRPr/>
            </a:pPr>
            <a:fld id="{B3B8C14C-B85D-4AC9-90E6-B6034CBEE2C5}" type="slidenum">
              <a:rPr lang="ko-KR" altLang="en-US" smtClean="0"/>
              <a:pPr>
                <a:defRPr/>
              </a:pPr>
              <a:t>15</a:t>
            </a:fld>
            <a:endParaRPr lang="ko-KR" altLang="en-US"/>
          </a:p>
        </p:txBody>
      </p:sp>
    </p:spTree>
    <p:extLst>
      <p:ext uri="{BB962C8B-B14F-4D97-AF65-F5344CB8AC3E}">
        <p14:creationId xmlns:p14="http://schemas.microsoft.com/office/powerpoint/2010/main" val="3799763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779463" y="766763"/>
            <a:ext cx="5545137" cy="3838575"/>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pPr>
              <a:defRPr/>
            </a:pPr>
            <a:fld id="{B3B8C14C-B85D-4AC9-90E6-B6034CBEE2C5}" type="slidenum">
              <a:rPr lang="ko-KR" altLang="en-US" smtClean="0"/>
              <a:pPr>
                <a:defRPr/>
              </a:pPr>
              <a:t>16</a:t>
            </a:fld>
            <a:endParaRPr lang="ko-KR" altLang="en-US"/>
          </a:p>
        </p:txBody>
      </p:sp>
    </p:spTree>
    <p:extLst>
      <p:ext uri="{BB962C8B-B14F-4D97-AF65-F5344CB8AC3E}">
        <p14:creationId xmlns:p14="http://schemas.microsoft.com/office/powerpoint/2010/main" val="2619987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779463" y="766763"/>
            <a:ext cx="5545137" cy="3838575"/>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pPr>
              <a:defRPr/>
            </a:pPr>
            <a:fld id="{B3B8C14C-B85D-4AC9-90E6-B6034CBEE2C5}" type="slidenum">
              <a:rPr lang="ko-KR" altLang="en-US" smtClean="0"/>
              <a:pPr>
                <a:defRPr/>
              </a:pPr>
              <a:t>17</a:t>
            </a:fld>
            <a:endParaRPr lang="ko-KR" altLang="en-US"/>
          </a:p>
        </p:txBody>
      </p:sp>
    </p:spTree>
    <p:extLst>
      <p:ext uri="{BB962C8B-B14F-4D97-AF65-F5344CB8AC3E}">
        <p14:creationId xmlns:p14="http://schemas.microsoft.com/office/powerpoint/2010/main" val="2981664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779463" y="766763"/>
            <a:ext cx="5545137" cy="3838575"/>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pPr>
              <a:defRPr/>
            </a:pPr>
            <a:fld id="{B3B8C14C-B85D-4AC9-90E6-B6034CBEE2C5}" type="slidenum">
              <a:rPr lang="ko-KR" altLang="en-US" smtClean="0"/>
              <a:pPr>
                <a:defRPr/>
              </a:pPr>
              <a:t>18</a:t>
            </a:fld>
            <a:endParaRPr lang="ko-KR" altLang="en-US"/>
          </a:p>
        </p:txBody>
      </p:sp>
    </p:spTree>
    <p:extLst>
      <p:ext uri="{BB962C8B-B14F-4D97-AF65-F5344CB8AC3E}">
        <p14:creationId xmlns:p14="http://schemas.microsoft.com/office/powerpoint/2010/main" val="40528733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779463" y="766763"/>
            <a:ext cx="5545137" cy="3838575"/>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pPr>
              <a:defRPr/>
            </a:pPr>
            <a:fld id="{B3B8C14C-B85D-4AC9-90E6-B6034CBEE2C5}" type="slidenum">
              <a:rPr lang="ko-KR" altLang="en-US" smtClean="0"/>
              <a:pPr>
                <a:defRPr/>
              </a:pPr>
              <a:t>19</a:t>
            </a:fld>
            <a:endParaRPr lang="ko-KR" altLang="en-US"/>
          </a:p>
        </p:txBody>
      </p:sp>
    </p:spTree>
    <p:extLst>
      <p:ext uri="{BB962C8B-B14F-4D97-AF65-F5344CB8AC3E}">
        <p14:creationId xmlns:p14="http://schemas.microsoft.com/office/powerpoint/2010/main" val="16560635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779463" y="766763"/>
            <a:ext cx="5545137" cy="3838575"/>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pPr>
              <a:defRPr/>
            </a:pPr>
            <a:fld id="{B3B8C14C-B85D-4AC9-90E6-B6034CBEE2C5}" type="slidenum">
              <a:rPr lang="ko-KR" altLang="en-US" smtClean="0"/>
              <a:pPr>
                <a:defRPr/>
              </a:pPr>
              <a:t>20</a:t>
            </a:fld>
            <a:endParaRPr lang="ko-KR" altLang="en-US"/>
          </a:p>
        </p:txBody>
      </p:sp>
    </p:spTree>
    <p:extLst>
      <p:ext uri="{BB962C8B-B14F-4D97-AF65-F5344CB8AC3E}">
        <p14:creationId xmlns:p14="http://schemas.microsoft.com/office/powerpoint/2010/main" val="39042795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779463" y="766763"/>
            <a:ext cx="5545137" cy="3838575"/>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pPr>
              <a:defRPr/>
            </a:pPr>
            <a:fld id="{B3B8C14C-B85D-4AC9-90E6-B6034CBEE2C5}" type="slidenum">
              <a:rPr lang="ko-KR" altLang="en-US" smtClean="0"/>
              <a:pPr>
                <a:defRPr/>
              </a:pPr>
              <a:t>21</a:t>
            </a:fld>
            <a:endParaRPr lang="ko-KR" altLang="en-US"/>
          </a:p>
        </p:txBody>
      </p:sp>
    </p:spTree>
    <p:extLst>
      <p:ext uri="{BB962C8B-B14F-4D97-AF65-F5344CB8AC3E}">
        <p14:creationId xmlns:p14="http://schemas.microsoft.com/office/powerpoint/2010/main" val="11231648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779463" y="766763"/>
            <a:ext cx="5545137" cy="3838575"/>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pPr>
              <a:defRPr/>
            </a:pPr>
            <a:fld id="{B3B8C14C-B85D-4AC9-90E6-B6034CBEE2C5}" type="slidenum">
              <a:rPr lang="ko-KR" altLang="en-US" smtClean="0"/>
              <a:pPr>
                <a:defRPr/>
              </a:pPr>
              <a:t>22</a:t>
            </a:fld>
            <a:endParaRPr lang="ko-KR" altLang="en-US"/>
          </a:p>
        </p:txBody>
      </p:sp>
    </p:spTree>
    <p:extLst>
      <p:ext uri="{BB962C8B-B14F-4D97-AF65-F5344CB8AC3E}">
        <p14:creationId xmlns:p14="http://schemas.microsoft.com/office/powerpoint/2010/main" val="1943679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txBox="1">
            <a:spLocks noGrp="1"/>
          </p:cNvSpPr>
          <p:nvPr>
            <p:ph type="body" idx="1"/>
          </p:nvPr>
        </p:nvSpPr>
        <p:spPr>
          <a:xfrm>
            <a:off x="679768" y="4777194"/>
            <a:ext cx="5438140" cy="3908614"/>
          </a:xfrm>
          <a:prstGeom prst="rect">
            <a:avLst/>
          </a:prstGeom>
        </p:spPr>
        <p:txBody>
          <a:bodyPr wrap="square" lIns="91425" tIns="91425" rIns="91425" bIns="91425" anchor="t" anchorCtr="0">
            <a:noAutofit/>
          </a:bodyPr>
          <a:lstStyle/>
          <a:p>
            <a:pPr marL="0" lvl="0" indent="0">
              <a:spcBef>
                <a:spcPts val="0"/>
              </a:spcBef>
              <a:spcAft>
                <a:spcPts val="0"/>
              </a:spcAft>
              <a:buNone/>
            </a:pPr>
            <a:endParaRPr dirty="0">
              <a:latin typeface="맑은 고딕" panose="020B0503020000020004" pitchFamily="50" charset="-127"/>
              <a:ea typeface="맑은 고딕" panose="020B0503020000020004" pitchFamily="50" charset="-127"/>
            </a:endParaRPr>
          </a:p>
        </p:txBody>
      </p:sp>
      <p:sp>
        <p:nvSpPr>
          <p:cNvPr id="176" name="Shape 176"/>
          <p:cNvSpPr>
            <a:spLocks noGrp="1" noRot="1" noChangeAspect="1"/>
          </p:cNvSpPr>
          <p:nvPr>
            <p:ph type="sldImg" idx="2"/>
          </p:nvPr>
        </p:nvSpPr>
        <p:spPr>
          <a:xfrm>
            <a:off x="979488" y="1241425"/>
            <a:ext cx="4838700" cy="3349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7333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779463" y="766763"/>
            <a:ext cx="5545137" cy="3838575"/>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pPr>
              <a:defRPr/>
            </a:pPr>
            <a:fld id="{B3B8C14C-B85D-4AC9-90E6-B6034CBEE2C5}" type="slidenum">
              <a:rPr lang="ko-KR" altLang="en-US" smtClean="0"/>
              <a:pPr>
                <a:defRPr/>
              </a:pPr>
              <a:t>24</a:t>
            </a:fld>
            <a:endParaRPr lang="ko-KR" altLang="en-US"/>
          </a:p>
        </p:txBody>
      </p:sp>
    </p:spTree>
    <p:extLst>
      <p:ext uri="{BB962C8B-B14F-4D97-AF65-F5344CB8AC3E}">
        <p14:creationId xmlns:p14="http://schemas.microsoft.com/office/powerpoint/2010/main" val="42815071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779463" y="766763"/>
            <a:ext cx="5545137" cy="3838575"/>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pPr>
              <a:defRPr/>
            </a:pPr>
            <a:fld id="{B3B8C14C-B85D-4AC9-90E6-B6034CBEE2C5}" type="slidenum">
              <a:rPr lang="ko-KR" altLang="en-US" smtClean="0"/>
              <a:pPr>
                <a:defRPr/>
              </a:pPr>
              <a:t>25</a:t>
            </a:fld>
            <a:endParaRPr lang="ko-KR" altLang="en-US"/>
          </a:p>
        </p:txBody>
      </p:sp>
    </p:spTree>
    <p:extLst>
      <p:ext uri="{BB962C8B-B14F-4D97-AF65-F5344CB8AC3E}">
        <p14:creationId xmlns:p14="http://schemas.microsoft.com/office/powerpoint/2010/main" val="3405518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779463" y="766763"/>
            <a:ext cx="5545137" cy="3838575"/>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pPr>
              <a:defRPr/>
            </a:pPr>
            <a:fld id="{B3B8C14C-B85D-4AC9-90E6-B6034CBEE2C5}" type="slidenum">
              <a:rPr lang="ko-KR" altLang="en-US" smtClean="0"/>
              <a:pPr>
                <a:defRPr/>
              </a:pPr>
              <a:t>26</a:t>
            </a:fld>
            <a:endParaRPr lang="ko-KR" altLang="en-US"/>
          </a:p>
        </p:txBody>
      </p:sp>
    </p:spTree>
    <p:extLst>
      <p:ext uri="{BB962C8B-B14F-4D97-AF65-F5344CB8AC3E}">
        <p14:creationId xmlns:p14="http://schemas.microsoft.com/office/powerpoint/2010/main" val="1907630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779463" y="766763"/>
            <a:ext cx="5545137" cy="3838575"/>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pPr>
              <a:defRPr/>
            </a:pPr>
            <a:fld id="{B3B8C14C-B85D-4AC9-90E6-B6034CBEE2C5}" type="slidenum">
              <a:rPr lang="ko-KR" altLang="en-US" smtClean="0"/>
              <a:pPr>
                <a:defRPr/>
              </a:pPr>
              <a:t>27</a:t>
            </a:fld>
            <a:endParaRPr lang="ko-KR" altLang="en-US"/>
          </a:p>
        </p:txBody>
      </p:sp>
    </p:spTree>
    <p:extLst>
      <p:ext uri="{BB962C8B-B14F-4D97-AF65-F5344CB8AC3E}">
        <p14:creationId xmlns:p14="http://schemas.microsoft.com/office/powerpoint/2010/main" val="36406105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779463" y="766763"/>
            <a:ext cx="5545137" cy="3838575"/>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pPr>
              <a:defRPr/>
            </a:pPr>
            <a:fld id="{B3B8C14C-B85D-4AC9-90E6-B6034CBEE2C5}" type="slidenum">
              <a:rPr lang="ko-KR" altLang="en-US" smtClean="0"/>
              <a:pPr>
                <a:defRPr/>
              </a:pPr>
              <a:t>28</a:t>
            </a:fld>
            <a:endParaRPr lang="ko-KR" altLang="en-US"/>
          </a:p>
        </p:txBody>
      </p:sp>
    </p:spTree>
    <p:extLst>
      <p:ext uri="{BB962C8B-B14F-4D97-AF65-F5344CB8AC3E}">
        <p14:creationId xmlns:p14="http://schemas.microsoft.com/office/powerpoint/2010/main" val="41647964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779463" y="766763"/>
            <a:ext cx="5545137" cy="3838575"/>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pPr>
              <a:defRPr/>
            </a:pPr>
            <a:fld id="{B3B8C14C-B85D-4AC9-90E6-B6034CBEE2C5}" type="slidenum">
              <a:rPr lang="ko-KR" altLang="en-US" smtClean="0"/>
              <a:pPr>
                <a:defRPr/>
              </a:pPr>
              <a:t>29</a:t>
            </a:fld>
            <a:endParaRPr lang="ko-KR" altLang="en-US"/>
          </a:p>
        </p:txBody>
      </p:sp>
    </p:spTree>
    <p:extLst>
      <p:ext uri="{BB962C8B-B14F-4D97-AF65-F5344CB8AC3E}">
        <p14:creationId xmlns:p14="http://schemas.microsoft.com/office/powerpoint/2010/main" val="8369703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779463" y="766763"/>
            <a:ext cx="5545137" cy="3838575"/>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pPr>
              <a:defRPr/>
            </a:pPr>
            <a:fld id="{B3B8C14C-B85D-4AC9-90E6-B6034CBEE2C5}" type="slidenum">
              <a:rPr lang="ko-KR" altLang="en-US" smtClean="0"/>
              <a:pPr>
                <a:defRPr/>
              </a:pPr>
              <a:t>30</a:t>
            </a:fld>
            <a:endParaRPr lang="ko-KR" altLang="en-US"/>
          </a:p>
        </p:txBody>
      </p:sp>
    </p:spTree>
    <p:extLst>
      <p:ext uri="{BB962C8B-B14F-4D97-AF65-F5344CB8AC3E}">
        <p14:creationId xmlns:p14="http://schemas.microsoft.com/office/powerpoint/2010/main" val="20662715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779463" y="766763"/>
            <a:ext cx="5545137" cy="3838575"/>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pPr>
              <a:defRPr/>
            </a:pPr>
            <a:fld id="{B3B8C14C-B85D-4AC9-90E6-B6034CBEE2C5}" type="slidenum">
              <a:rPr lang="ko-KR" altLang="en-US" smtClean="0"/>
              <a:pPr>
                <a:defRPr/>
              </a:pPr>
              <a:t>31</a:t>
            </a:fld>
            <a:endParaRPr lang="ko-KR" altLang="en-US"/>
          </a:p>
        </p:txBody>
      </p:sp>
    </p:spTree>
    <p:extLst>
      <p:ext uri="{BB962C8B-B14F-4D97-AF65-F5344CB8AC3E}">
        <p14:creationId xmlns:p14="http://schemas.microsoft.com/office/powerpoint/2010/main" val="31189970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779463" y="766763"/>
            <a:ext cx="5545137" cy="3838575"/>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pPr>
              <a:defRPr/>
            </a:pPr>
            <a:fld id="{B3B8C14C-B85D-4AC9-90E6-B6034CBEE2C5}" type="slidenum">
              <a:rPr lang="ko-KR" altLang="en-US" smtClean="0"/>
              <a:pPr>
                <a:defRPr/>
              </a:pPr>
              <a:t>32</a:t>
            </a:fld>
            <a:endParaRPr lang="ko-KR" altLang="en-US"/>
          </a:p>
        </p:txBody>
      </p:sp>
    </p:spTree>
    <p:extLst>
      <p:ext uri="{BB962C8B-B14F-4D97-AF65-F5344CB8AC3E}">
        <p14:creationId xmlns:p14="http://schemas.microsoft.com/office/powerpoint/2010/main" val="12002949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spcAft>
                <a:spcPts val="0"/>
              </a:spcAft>
              <a:buNone/>
            </a:pPr>
            <a:endParaRPr dirty="0">
              <a:latin typeface="맑은 고딕" panose="020B0503020000020004" pitchFamily="50" charset="-127"/>
              <a:ea typeface="맑은 고딕" panose="020B0503020000020004" pitchFamily="50" charset="-127"/>
            </a:endParaRPr>
          </a:p>
        </p:txBody>
      </p:sp>
      <p:sp>
        <p:nvSpPr>
          <p:cNvPr id="229" name="Shape 229"/>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7897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779463" y="766763"/>
            <a:ext cx="5545137" cy="3838575"/>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pPr>
              <a:defRPr/>
            </a:pPr>
            <a:fld id="{B3B8C14C-B85D-4AC9-90E6-B6034CBEE2C5}" type="slidenum">
              <a:rPr lang="ko-KR" altLang="en-US" smtClean="0"/>
              <a:pPr>
                <a:defRPr/>
              </a:pPr>
              <a:t>3</a:t>
            </a:fld>
            <a:endParaRPr lang="ko-KR"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779463" y="766763"/>
            <a:ext cx="5545137" cy="3838575"/>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pPr>
              <a:defRPr/>
            </a:pPr>
            <a:fld id="{B3B8C14C-B85D-4AC9-90E6-B6034CBEE2C5}" type="slidenum">
              <a:rPr lang="ko-KR" altLang="en-US" smtClean="0"/>
              <a:pPr>
                <a:defRPr/>
              </a:pPr>
              <a:t>34</a:t>
            </a:fld>
            <a:endParaRPr lang="ko-KR" altLang="en-US"/>
          </a:p>
        </p:txBody>
      </p:sp>
    </p:spTree>
    <p:extLst>
      <p:ext uri="{BB962C8B-B14F-4D97-AF65-F5344CB8AC3E}">
        <p14:creationId xmlns:p14="http://schemas.microsoft.com/office/powerpoint/2010/main" val="40306979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779463" y="766763"/>
            <a:ext cx="5545137" cy="3838575"/>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pPr>
              <a:defRPr/>
            </a:pPr>
            <a:fld id="{B3B8C14C-B85D-4AC9-90E6-B6034CBEE2C5}" type="slidenum">
              <a:rPr lang="ko-KR" altLang="en-US" smtClean="0"/>
              <a:pPr>
                <a:defRPr/>
              </a:pPr>
              <a:t>35</a:t>
            </a:fld>
            <a:endParaRPr lang="ko-KR" altLang="en-US"/>
          </a:p>
        </p:txBody>
      </p:sp>
    </p:spTree>
    <p:extLst>
      <p:ext uri="{BB962C8B-B14F-4D97-AF65-F5344CB8AC3E}">
        <p14:creationId xmlns:p14="http://schemas.microsoft.com/office/powerpoint/2010/main" val="38985684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779463" y="766763"/>
            <a:ext cx="5545137" cy="3838575"/>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pPr>
              <a:defRPr/>
            </a:pPr>
            <a:fld id="{B3B8C14C-B85D-4AC9-90E6-B6034CBEE2C5}" type="slidenum">
              <a:rPr lang="ko-KR" altLang="en-US" smtClean="0"/>
              <a:pPr>
                <a:defRPr/>
              </a:pPr>
              <a:t>36</a:t>
            </a:fld>
            <a:endParaRPr lang="ko-KR" altLang="en-US"/>
          </a:p>
        </p:txBody>
      </p:sp>
    </p:spTree>
    <p:extLst>
      <p:ext uri="{BB962C8B-B14F-4D97-AF65-F5344CB8AC3E}">
        <p14:creationId xmlns:p14="http://schemas.microsoft.com/office/powerpoint/2010/main" val="27736510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779463" y="766763"/>
            <a:ext cx="5545137" cy="3838575"/>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pPr>
              <a:defRPr/>
            </a:pPr>
            <a:fld id="{B3B8C14C-B85D-4AC9-90E6-B6034CBEE2C5}" type="slidenum">
              <a:rPr lang="ko-KR" altLang="en-US" smtClean="0"/>
              <a:pPr>
                <a:defRPr/>
              </a:pPr>
              <a:t>37</a:t>
            </a:fld>
            <a:endParaRPr lang="ko-KR" altLang="en-US"/>
          </a:p>
        </p:txBody>
      </p:sp>
    </p:spTree>
    <p:extLst>
      <p:ext uri="{BB962C8B-B14F-4D97-AF65-F5344CB8AC3E}">
        <p14:creationId xmlns:p14="http://schemas.microsoft.com/office/powerpoint/2010/main" val="14478044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779463" y="766763"/>
            <a:ext cx="5545137" cy="3838575"/>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pPr>
              <a:defRPr/>
            </a:pPr>
            <a:fld id="{B3B8C14C-B85D-4AC9-90E6-B6034CBEE2C5}" type="slidenum">
              <a:rPr lang="ko-KR" altLang="en-US" smtClean="0"/>
              <a:pPr>
                <a:defRPr/>
              </a:pPr>
              <a:t>38</a:t>
            </a:fld>
            <a:endParaRPr lang="ko-KR" altLang="en-US"/>
          </a:p>
        </p:txBody>
      </p:sp>
    </p:spTree>
    <p:extLst>
      <p:ext uri="{BB962C8B-B14F-4D97-AF65-F5344CB8AC3E}">
        <p14:creationId xmlns:p14="http://schemas.microsoft.com/office/powerpoint/2010/main" val="29304048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779463" y="766763"/>
            <a:ext cx="5545137" cy="3838575"/>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pPr>
              <a:defRPr/>
            </a:pPr>
            <a:fld id="{B3B8C14C-B85D-4AC9-90E6-B6034CBEE2C5}" type="slidenum">
              <a:rPr lang="ko-KR" altLang="en-US" smtClean="0"/>
              <a:pPr>
                <a:defRPr/>
              </a:pPr>
              <a:t>39</a:t>
            </a:fld>
            <a:endParaRPr lang="ko-KR" altLang="en-US"/>
          </a:p>
        </p:txBody>
      </p:sp>
    </p:spTree>
    <p:extLst>
      <p:ext uri="{BB962C8B-B14F-4D97-AF65-F5344CB8AC3E}">
        <p14:creationId xmlns:p14="http://schemas.microsoft.com/office/powerpoint/2010/main" val="41044021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779463" y="766763"/>
            <a:ext cx="5545137" cy="3838575"/>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pPr>
              <a:defRPr/>
            </a:pPr>
            <a:fld id="{B3B8C14C-B85D-4AC9-90E6-B6034CBEE2C5}" type="slidenum">
              <a:rPr lang="ko-KR" altLang="en-US" smtClean="0"/>
              <a:pPr>
                <a:defRPr/>
              </a:pPr>
              <a:t>40</a:t>
            </a:fld>
            <a:endParaRPr lang="ko-KR" altLang="en-US"/>
          </a:p>
        </p:txBody>
      </p:sp>
    </p:spTree>
    <p:extLst>
      <p:ext uri="{BB962C8B-B14F-4D97-AF65-F5344CB8AC3E}">
        <p14:creationId xmlns:p14="http://schemas.microsoft.com/office/powerpoint/2010/main" val="10307866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779463" y="766763"/>
            <a:ext cx="5545137" cy="3838575"/>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pPr>
              <a:defRPr/>
            </a:pPr>
            <a:fld id="{B3B8C14C-B85D-4AC9-90E6-B6034CBEE2C5}" type="slidenum">
              <a:rPr lang="ko-KR" altLang="en-US" smtClean="0"/>
              <a:pPr>
                <a:defRPr/>
              </a:pPr>
              <a:t>41</a:t>
            </a:fld>
            <a:endParaRPr lang="ko-KR" altLang="en-US"/>
          </a:p>
        </p:txBody>
      </p:sp>
    </p:spTree>
    <p:extLst>
      <p:ext uri="{BB962C8B-B14F-4D97-AF65-F5344CB8AC3E}">
        <p14:creationId xmlns:p14="http://schemas.microsoft.com/office/powerpoint/2010/main" val="24519833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779463" y="766763"/>
            <a:ext cx="5545137" cy="3838575"/>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pPr>
              <a:defRPr/>
            </a:pPr>
            <a:fld id="{B3B8C14C-B85D-4AC9-90E6-B6034CBEE2C5}" type="slidenum">
              <a:rPr lang="ko-KR" altLang="en-US" smtClean="0"/>
              <a:pPr>
                <a:defRPr/>
              </a:pPr>
              <a:t>42</a:t>
            </a:fld>
            <a:endParaRPr lang="ko-KR" altLang="en-US"/>
          </a:p>
        </p:txBody>
      </p:sp>
    </p:spTree>
    <p:extLst>
      <p:ext uri="{BB962C8B-B14F-4D97-AF65-F5344CB8AC3E}">
        <p14:creationId xmlns:p14="http://schemas.microsoft.com/office/powerpoint/2010/main" val="39636618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779463" y="766763"/>
            <a:ext cx="5545137" cy="3838575"/>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pPr>
              <a:defRPr/>
            </a:pPr>
            <a:fld id="{B3B8C14C-B85D-4AC9-90E6-B6034CBEE2C5}" type="slidenum">
              <a:rPr lang="ko-KR" altLang="en-US" smtClean="0"/>
              <a:pPr>
                <a:defRPr/>
              </a:pPr>
              <a:t>43</a:t>
            </a:fld>
            <a:endParaRPr lang="ko-KR" altLang="en-US"/>
          </a:p>
        </p:txBody>
      </p:sp>
    </p:spTree>
    <p:extLst>
      <p:ext uri="{BB962C8B-B14F-4D97-AF65-F5344CB8AC3E}">
        <p14:creationId xmlns:p14="http://schemas.microsoft.com/office/powerpoint/2010/main" val="1862562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779463" y="766763"/>
            <a:ext cx="5545137" cy="3838575"/>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pPr>
              <a:defRPr/>
            </a:pPr>
            <a:fld id="{B3B8C14C-B85D-4AC9-90E6-B6034CBEE2C5}" type="slidenum">
              <a:rPr lang="ko-KR" altLang="en-US" smtClean="0"/>
              <a:pPr>
                <a:defRPr/>
              </a:pPr>
              <a:t>4</a:t>
            </a:fld>
            <a:endParaRPr lang="ko-KR" altLang="en-US"/>
          </a:p>
        </p:txBody>
      </p:sp>
    </p:spTree>
    <p:extLst>
      <p:ext uri="{BB962C8B-B14F-4D97-AF65-F5344CB8AC3E}">
        <p14:creationId xmlns:p14="http://schemas.microsoft.com/office/powerpoint/2010/main" val="563246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779463" y="766763"/>
            <a:ext cx="5545137" cy="3838575"/>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pPr>
              <a:defRPr/>
            </a:pPr>
            <a:fld id="{B3B8C14C-B85D-4AC9-90E6-B6034CBEE2C5}" type="slidenum">
              <a:rPr lang="ko-KR" altLang="en-US" smtClean="0"/>
              <a:pPr>
                <a:defRPr/>
              </a:pPr>
              <a:t>44</a:t>
            </a:fld>
            <a:endParaRPr lang="ko-KR" altLang="en-US"/>
          </a:p>
        </p:txBody>
      </p:sp>
    </p:spTree>
    <p:extLst>
      <p:ext uri="{BB962C8B-B14F-4D97-AF65-F5344CB8AC3E}">
        <p14:creationId xmlns:p14="http://schemas.microsoft.com/office/powerpoint/2010/main" val="27187059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779463" y="766763"/>
            <a:ext cx="5545137" cy="3838575"/>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pPr>
              <a:defRPr/>
            </a:pPr>
            <a:fld id="{B3B8C14C-B85D-4AC9-90E6-B6034CBEE2C5}" type="slidenum">
              <a:rPr lang="ko-KR" altLang="en-US" smtClean="0"/>
              <a:pPr>
                <a:defRPr/>
              </a:pPr>
              <a:t>45</a:t>
            </a:fld>
            <a:endParaRPr lang="ko-KR" altLang="en-US"/>
          </a:p>
        </p:txBody>
      </p:sp>
    </p:spTree>
    <p:extLst>
      <p:ext uri="{BB962C8B-B14F-4D97-AF65-F5344CB8AC3E}">
        <p14:creationId xmlns:p14="http://schemas.microsoft.com/office/powerpoint/2010/main" val="11986795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779463" y="766763"/>
            <a:ext cx="5545137" cy="3838575"/>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pPr>
              <a:defRPr/>
            </a:pPr>
            <a:fld id="{B3B8C14C-B85D-4AC9-90E6-B6034CBEE2C5}" type="slidenum">
              <a:rPr lang="ko-KR" altLang="en-US" smtClean="0"/>
              <a:pPr>
                <a:defRPr/>
              </a:pPr>
              <a:t>46</a:t>
            </a:fld>
            <a:endParaRPr lang="ko-KR" altLang="en-US"/>
          </a:p>
        </p:txBody>
      </p:sp>
    </p:spTree>
    <p:extLst>
      <p:ext uri="{BB962C8B-B14F-4D97-AF65-F5344CB8AC3E}">
        <p14:creationId xmlns:p14="http://schemas.microsoft.com/office/powerpoint/2010/main" val="39287421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779463" y="766763"/>
            <a:ext cx="5545137" cy="3838575"/>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pPr>
              <a:defRPr/>
            </a:pPr>
            <a:fld id="{B3B8C14C-B85D-4AC9-90E6-B6034CBEE2C5}" type="slidenum">
              <a:rPr lang="ko-KR" altLang="en-US" smtClean="0"/>
              <a:pPr>
                <a:defRPr/>
              </a:pPr>
              <a:t>47</a:t>
            </a:fld>
            <a:endParaRPr lang="ko-KR" altLang="en-US"/>
          </a:p>
        </p:txBody>
      </p:sp>
    </p:spTree>
    <p:extLst>
      <p:ext uri="{BB962C8B-B14F-4D97-AF65-F5344CB8AC3E}">
        <p14:creationId xmlns:p14="http://schemas.microsoft.com/office/powerpoint/2010/main" val="32952406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779463" y="766763"/>
            <a:ext cx="5545137" cy="3838575"/>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pPr>
              <a:defRPr/>
            </a:pPr>
            <a:fld id="{B3B8C14C-B85D-4AC9-90E6-B6034CBEE2C5}" type="slidenum">
              <a:rPr lang="ko-KR" altLang="en-US" smtClean="0"/>
              <a:pPr>
                <a:defRPr/>
              </a:pPr>
              <a:t>48</a:t>
            </a:fld>
            <a:endParaRPr lang="ko-KR" altLang="en-US"/>
          </a:p>
        </p:txBody>
      </p:sp>
    </p:spTree>
    <p:extLst>
      <p:ext uri="{BB962C8B-B14F-4D97-AF65-F5344CB8AC3E}">
        <p14:creationId xmlns:p14="http://schemas.microsoft.com/office/powerpoint/2010/main" val="34823977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779463" y="766763"/>
            <a:ext cx="5545137" cy="3838575"/>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pPr>
              <a:defRPr/>
            </a:pPr>
            <a:fld id="{B3B8C14C-B85D-4AC9-90E6-B6034CBEE2C5}" type="slidenum">
              <a:rPr lang="ko-KR" altLang="en-US" smtClean="0"/>
              <a:pPr>
                <a:defRPr/>
              </a:pPr>
              <a:t>49</a:t>
            </a:fld>
            <a:endParaRPr lang="ko-KR" altLang="en-US"/>
          </a:p>
        </p:txBody>
      </p:sp>
    </p:spTree>
    <p:extLst>
      <p:ext uri="{BB962C8B-B14F-4D97-AF65-F5344CB8AC3E}">
        <p14:creationId xmlns:p14="http://schemas.microsoft.com/office/powerpoint/2010/main" val="16516682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779463" y="766763"/>
            <a:ext cx="5545137" cy="3838575"/>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pPr>
              <a:defRPr/>
            </a:pPr>
            <a:fld id="{B3B8C14C-B85D-4AC9-90E6-B6034CBEE2C5}" type="slidenum">
              <a:rPr lang="ko-KR" altLang="en-US" smtClean="0"/>
              <a:pPr>
                <a:defRPr/>
              </a:pPr>
              <a:t>50</a:t>
            </a:fld>
            <a:endParaRPr lang="ko-KR" altLang="en-US"/>
          </a:p>
        </p:txBody>
      </p:sp>
    </p:spTree>
    <p:extLst>
      <p:ext uri="{BB962C8B-B14F-4D97-AF65-F5344CB8AC3E}">
        <p14:creationId xmlns:p14="http://schemas.microsoft.com/office/powerpoint/2010/main" val="616142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779463" y="766763"/>
            <a:ext cx="5545137" cy="3838575"/>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pPr>
              <a:defRPr/>
            </a:pPr>
            <a:fld id="{B3B8C14C-B85D-4AC9-90E6-B6034CBEE2C5}" type="slidenum">
              <a:rPr lang="ko-KR" altLang="en-US" smtClean="0"/>
              <a:pPr>
                <a:defRPr/>
              </a:pPr>
              <a:t>51</a:t>
            </a:fld>
            <a:endParaRPr lang="ko-KR" altLang="en-US"/>
          </a:p>
        </p:txBody>
      </p:sp>
    </p:spTree>
    <p:extLst>
      <p:ext uri="{BB962C8B-B14F-4D97-AF65-F5344CB8AC3E}">
        <p14:creationId xmlns:p14="http://schemas.microsoft.com/office/powerpoint/2010/main" val="22239028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779463" y="766763"/>
            <a:ext cx="5545137" cy="3838575"/>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pPr>
              <a:defRPr/>
            </a:pPr>
            <a:fld id="{B3B8C14C-B85D-4AC9-90E6-B6034CBEE2C5}" type="slidenum">
              <a:rPr lang="ko-KR" altLang="en-US" smtClean="0"/>
              <a:pPr>
                <a:defRPr/>
              </a:pPr>
              <a:t>52</a:t>
            </a:fld>
            <a:endParaRPr lang="ko-KR" altLang="en-US"/>
          </a:p>
        </p:txBody>
      </p:sp>
    </p:spTree>
    <p:extLst>
      <p:ext uri="{BB962C8B-B14F-4D97-AF65-F5344CB8AC3E}">
        <p14:creationId xmlns:p14="http://schemas.microsoft.com/office/powerpoint/2010/main" val="168419907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779463" y="766763"/>
            <a:ext cx="5545137" cy="3838575"/>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pPr>
              <a:defRPr/>
            </a:pPr>
            <a:fld id="{B3B8C14C-B85D-4AC9-90E6-B6034CBEE2C5}" type="slidenum">
              <a:rPr lang="ko-KR" altLang="en-US" smtClean="0"/>
              <a:pPr>
                <a:defRPr/>
              </a:pPr>
              <a:t>53</a:t>
            </a:fld>
            <a:endParaRPr lang="ko-KR" altLang="en-US"/>
          </a:p>
        </p:txBody>
      </p:sp>
    </p:spTree>
    <p:extLst>
      <p:ext uri="{BB962C8B-B14F-4D97-AF65-F5344CB8AC3E}">
        <p14:creationId xmlns:p14="http://schemas.microsoft.com/office/powerpoint/2010/main" val="4156262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779463" y="766763"/>
            <a:ext cx="5545137" cy="3838575"/>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pPr>
              <a:defRPr/>
            </a:pPr>
            <a:fld id="{B3B8C14C-B85D-4AC9-90E6-B6034CBEE2C5}" type="slidenum">
              <a:rPr lang="ko-KR" altLang="en-US" smtClean="0"/>
              <a:pPr>
                <a:defRPr/>
              </a:pPr>
              <a:t>5</a:t>
            </a:fld>
            <a:endParaRPr lang="ko-KR" altLang="en-US"/>
          </a:p>
        </p:txBody>
      </p:sp>
    </p:spTree>
    <p:extLst>
      <p:ext uri="{BB962C8B-B14F-4D97-AF65-F5344CB8AC3E}">
        <p14:creationId xmlns:p14="http://schemas.microsoft.com/office/powerpoint/2010/main" val="3553293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779463" y="766763"/>
            <a:ext cx="5545137" cy="3838575"/>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pPr>
              <a:defRPr/>
            </a:pPr>
            <a:fld id="{B3B8C14C-B85D-4AC9-90E6-B6034CBEE2C5}" type="slidenum">
              <a:rPr lang="ko-KR" altLang="en-US" smtClean="0"/>
              <a:pPr>
                <a:defRPr/>
              </a:pPr>
              <a:t>54</a:t>
            </a:fld>
            <a:endParaRPr lang="ko-KR" altLang="en-US"/>
          </a:p>
        </p:txBody>
      </p:sp>
    </p:spTree>
    <p:extLst>
      <p:ext uri="{BB962C8B-B14F-4D97-AF65-F5344CB8AC3E}">
        <p14:creationId xmlns:p14="http://schemas.microsoft.com/office/powerpoint/2010/main" val="182919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779463" y="766763"/>
            <a:ext cx="5545137" cy="3838575"/>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pPr>
              <a:defRPr/>
            </a:pPr>
            <a:fld id="{B3B8C14C-B85D-4AC9-90E6-B6034CBEE2C5}" type="slidenum">
              <a:rPr lang="ko-KR" altLang="en-US" smtClean="0"/>
              <a:pPr>
                <a:defRPr/>
              </a:pPr>
              <a:t>7</a:t>
            </a:fld>
            <a:endParaRPr lang="ko-KR" altLang="en-US"/>
          </a:p>
        </p:txBody>
      </p:sp>
    </p:spTree>
    <p:extLst>
      <p:ext uri="{BB962C8B-B14F-4D97-AF65-F5344CB8AC3E}">
        <p14:creationId xmlns:p14="http://schemas.microsoft.com/office/powerpoint/2010/main" val="1770422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779463" y="766763"/>
            <a:ext cx="5545137" cy="3838575"/>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pPr>
              <a:defRPr/>
            </a:pPr>
            <a:fld id="{B3B8C14C-B85D-4AC9-90E6-B6034CBEE2C5}" type="slidenum">
              <a:rPr lang="ko-KR" altLang="en-US" smtClean="0"/>
              <a:pPr>
                <a:defRPr/>
              </a:pPr>
              <a:t>8</a:t>
            </a:fld>
            <a:endParaRPr lang="ko-KR" altLang="en-US"/>
          </a:p>
        </p:txBody>
      </p:sp>
    </p:spTree>
    <p:extLst>
      <p:ext uri="{BB962C8B-B14F-4D97-AF65-F5344CB8AC3E}">
        <p14:creationId xmlns:p14="http://schemas.microsoft.com/office/powerpoint/2010/main" val="1770422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779463" y="766763"/>
            <a:ext cx="5545137" cy="3838575"/>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pPr>
              <a:defRPr/>
            </a:pPr>
            <a:fld id="{B3B8C14C-B85D-4AC9-90E6-B6034CBEE2C5}" type="slidenum">
              <a:rPr lang="ko-KR" altLang="en-US" smtClean="0"/>
              <a:pPr>
                <a:defRPr/>
              </a:pPr>
              <a:t>9</a:t>
            </a:fld>
            <a:endParaRPr lang="ko-KR" altLang="en-US"/>
          </a:p>
        </p:txBody>
      </p:sp>
    </p:spTree>
    <p:extLst>
      <p:ext uri="{BB962C8B-B14F-4D97-AF65-F5344CB8AC3E}">
        <p14:creationId xmlns:p14="http://schemas.microsoft.com/office/powerpoint/2010/main" val="3415923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779463" y="766763"/>
            <a:ext cx="5545137" cy="3838575"/>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pPr>
              <a:defRPr/>
            </a:pPr>
            <a:fld id="{B3B8C14C-B85D-4AC9-90E6-B6034CBEE2C5}" type="slidenum">
              <a:rPr lang="ko-KR" altLang="en-US" smtClean="0"/>
              <a:pPr>
                <a:defRPr/>
              </a:pPr>
              <a:t>12</a:t>
            </a:fld>
            <a:endParaRPr lang="ko-KR" altLang="en-US"/>
          </a:p>
        </p:txBody>
      </p:sp>
    </p:spTree>
    <p:extLst>
      <p:ext uri="{BB962C8B-B14F-4D97-AF65-F5344CB8AC3E}">
        <p14:creationId xmlns:p14="http://schemas.microsoft.com/office/powerpoint/2010/main" val="402422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BACFDD3-41B6-4AEA-9832-B1F26308E2FD}"/>
              </a:ext>
            </a:extLst>
          </p:cNvPr>
          <p:cNvSpPr>
            <a:spLocks noGrp="1"/>
          </p:cNvSpPr>
          <p:nvPr>
            <p:ph type="ctrTitle"/>
          </p:nvPr>
        </p:nvSpPr>
        <p:spPr>
          <a:xfrm>
            <a:off x="1238250" y="1122363"/>
            <a:ext cx="7429500" cy="2387600"/>
          </a:xfrm>
          <a:prstGeom prst="rect">
            <a:avLst/>
          </a:prstGeo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313AAB43-36CB-43C4-9D0F-E2A0DB089E65}"/>
              </a:ext>
            </a:extLst>
          </p:cNvPr>
          <p:cNvSpPr>
            <a:spLocks noGrp="1"/>
          </p:cNvSpPr>
          <p:nvPr>
            <p:ph type="subTitle" idx="1"/>
          </p:nvPr>
        </p:nvSpPr>
        <p:spPr>
          <a:xfrm>
            <a:off x="1238250" y="3602038"/>
            <a:ext cx="74295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Tree>
    <p:extLst>
      <p:ext uri="{BB962C8B-B14F-4D97-AF65-F5344CB8AC3E}">
        <p14:creationId xmlns:p14="http://schemas.microsoft.com/office/powerpoint/2010/main" val="3691478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제목만">
    <p:spTree>
      <p:nvGrpSpPr>
        <p:cNvPr id="1" name=""/>
        <p:cNvGrpSpPr/>
        <p:nvPr/>
      </p:nvGrpSpPr>
      <p:grpSpPr>
        <a:xfrm>
          <a:off x="0" y="0"/>
          <a:ext cx="0" cy="0"/>
          <a:chOff x="0" y="0"/>
          <a:chExt cx="0" cy="0"/>
        </a:xfrm>
      </p:grpSpPr>
      <p:sp>
        <p:nvSpPr>
          <p:cNvPr id="2" name="제목 1"/>
          <p:cNvSpPr>
            <a:spLocks noGrp="1"/>
          </p:cNvSpPr>
          <p:nvPr>
            <p:ph type="title"/>
          </p:nvPr>
        </p:nvSpPr>
        <p:spPr>
          <a:xfrm>
            <a:off x="56456" y="6484"/>
            <a:ext cx="8568952" cy="323551"/>
          </a:xfrm>
          <a:prstGeom prst="rect">
            <a:avLst/>
          </a:prstGeom>
        </p:spPr>
        <p:txBody>
          <a:bodyPr anchor="ctr"/>
          <a:lstStyle>
            <a:lvl1pPr algn="l">
              <a:defRPr sz="1800" b="1">
                <a:solidFill>
                  <a:schemeClr val="bg1"/>
                </a:solidFill>
                <a:latin typeface="맑은 고딕" pitchFamily="50" charset="-127"/>
              </a:defRPr>
            </a:lvl1pPr>
          </a:lstStyle>
          <a:p>
            <a:r>
              <a:rPr lang="ko-KR" altLang="en-US" dirty="0"/>
              <a:t>마스터 제목 스타일 편집</a:t>
            </a:r>
          </a:p>
        </p:txBody>
      </p:sp>
    </p:spTree>
    <p:extLst>
      <p:ext uri="{BB962C8B-B14F-4D97-AF65-F5344CB8AC3E}">
        <p14:creationId xmlns:p14="http://schemas.microsoft.com/office/powerpoint/2010/main" val="4087402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사용자 지정 레이아웃">
    <p:spTree>
      <p:nvGrpSpPr>
        <p:cNvPr id="1" name=""/>
        <p:cNvGrpSpPr/>
        <p:nvPr/>
      </p:nvGrpSpPr>
      <p:grpSpPr>
        <a:xfrm>
          <a:off x="0" y="0"/>
          <a:ext cx="0" cy="0"/>
          <a:chOff x="0" y="0"/>
          <a:chExt cx="0" cy="0"/>
        </a:xfrm>
      </p:grpSpPr>
      <p:sp>
        <p:nvSpPr>
          <p:cNvPr id="4" name="직사각형 3"/>
          <p:cNvSpPr/>
          <p:nvPr userDrawn="1"/>
        </p:nvSpPr>
        <p:spPr>
          <a:xfrm>
            <a:off x="71204" y="488661"/>
            <a:ext cx="7704000" cy="5925504"/>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sp>
        <p:nvSpPr>
          <p:cNvPr id="5" name="제목 1"/>
          <p:cNvSpPr>
            <a:spLocks noGrp="1"/>
          </p:cNvSpPr>
          <p:nvPr>
            <p:ph type="title"/>
          </p:nvPr>
        </p:nvSpPr>
        <p:spPr>
          <a:xfrm>
            <a:off x="3806894" y="42862"/>
            <a:ext cx="3477600" cy="230400"/>
          </a:xfrm>
          <a:prstGeom prst="rect">
            <a:avLst/>
          </a:prstGeom>
        </p:spPr>
        <p:txBody>
          <a:bodyPr anchor="ctr"/>
          <a:lstStyle>
            <a:lvl1pPr algn="l">
              <a:defRPr sz="900" b="1">
                <a:solidFill>
                  <a:schemeClr val="tx1"/>
                </a:solidFill>
                <a:latin typeface="맑은 고딕" pitchFamily="50" charset="-127"/>
              </a:defRPr>
            </a:lvl1pPr>
          </a:lstStyle>
          <a:p>
            <a:r>
              <a:rPr lang="ko-KR" altLang="en-US" dirty="0"/>
              <a:t>마스터 제목 스타일 편집</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빈 화면">
    <p:spTree>
      <p:nvGrpSpPr>
        <p:cNvPr id="1" name=""/>
        <p:cNvGrpSpPr/>
        <p:nvPr/>
      </p:nvGrpSpPr>
      <p:grpSpPr>
        <a:xfrm>
          <a:off x="0" y="0"/>
          <a:ext cx="0" cy="0"/>
          <a:chOff x="0" y="0"/>
          <a:chExt cx="0" cy="0"/>
        </a:xfrm>
      </p:grpSpPr>
      <p:grpSp>
        <p:nvGrpSpPr>
          <p:cNvPr id="3" name="그룹 2">
            <a:extLst>
              <a:ext uri="{FF2B5EF4-FFF2-40B4-BE49-F238E27FC236}">
                <a16:creationId xmlns:a16="http://schemas.microsoft.com/office/drawing/2014/main" id="{29BBE4A7-CE40-4BA6-A21B-E3A12B8928D4}"/>
              </a:ext>
            </a:extLst>
          </p:cNvPr>
          <p:cNvGrpSpPr/>
          <p:nvPr userDrawn="1"/>
        </p:nvGrpSpPr>
        <p:grpSpPr>
          <a:xfrm>
            <a:off x="56456" y="404664"/>
            <a:ext cx="9793088" cy="6120680"/>
            <a:chOff x="56456" y="404664"/>
            <a:chExt cx="9793088" cy="6120680"/>
          </a:xfrm>
        </p:grpSpPr>
        <p:sp>
          <p:nvSpPr>
            <p:cNvPr id="2" name="직사각형 1">
              <a:extLst>
                <a:ext uri="{FF2B5EF4-FFF2-40B4-BE49-F238E27FC236}">
                  <a16:creationId xmlns:a16="http://schemas.microsoft.com/office/drawing/2014/main" id="{5BFE85D2-F8D1-4CD7-B9B4-3A6B4F965FAE}"/>
                </a:ext>
              </a:extLst>
            </p:cNvPr>
            <p:cNvSpPr/>
            <p:nvPr userDrawn="1"/>
          </p:nvSpPr>
          <p:spPr bwMode="auto">
            <a:xfrm>
              <a:off x="56456" y="404664"/>
              <a:ext cx="7992888" cy="6120680"/>
            </a:xfrm>
            <a:prstGeom prst="rect">
              <a:avLst/>
            </a:prstGeom>
            <a:noFill/>
            <a:ln w="0" cap="flat" cmpd="sng" algn="ctr">
              <a:solidFill>
                <a:schemeClr val="tx1"/>
              </a:solidFill>
              <a:prstDash val="solid"/>
              <a:round/>
              <a:headEnd type="none" w="med" len="med"/>
              <a:tailEnd type="none" w="med" len="med"/>
            </a:ln>
            <a:effectLst/>
          </p:spPr>
          <p:txBody>
            <a:bodyPr rtlCol="0" anchor="t" anchorCtr="0"/>
            <a:lstStyle/>
            <a:p>
              <a:pPr marL="87313" indent="-87313" algn="ctr" latinLnBrk="0">
                <a:lnSpc>
                  <a:spcPct val="110000"/>
                </a:lnSpc>
                <a:spcBef>
                  <a:spcPct val="25000"/>
                </a:spcBef>
                <a:buFont typeface="Arial" pitchFamily="34" charset="0"/>
                <a:buChar char="•"/>
              </a:pPr>
              <a:endParaRPr lang="ko-KR" altLang="en-US" sz="900" dirty="0">
                <a:solidFill>
                  <a:schemeClr val="tx1"/>
                </a:solidFill>
                <a:latin typeface="맑은 고딕" pitchFamily="50" charset="-127"/>
                <a:ea typeface="맑은 고딕" pitchFamily="50" charset="-127"/>
              </a:endParaRPr>
            </a:p>
          </p:txBody>
        </p:sp>
        <p:sp>
          <p:nvSpPr>
            <p:cNvPr id="4" name="직사각형 3">
              <a:extLst>
                <a:ext uri="{FF2B5EF4-FFF2-40B4-BE49-F238E27FC236}">
                  <a16:creationId xmlns:a16="http://schemas.microsoft.com/office/drawing/2014/main" id="{15C878AA-F1BB-4289-8693-6315E8C4F610}"/>
                </a:ext>
              </a:extLst>
            </p:cNvPr>
            <p:cNvSpPr/>
            <p:nvPr userDrawn="1"/>
          </p:nvSpPr>
          <p:spPr bwMode="auto">
            <a:xfrm>
              <a:off x="8049344" y="404664"/>
              <a:ext cx="1800200" cy="6120680"/>
            </a:xfrm>
            <a:prstGeom prst="rect">
              <a:avLst/>
            </a:prstGeom>
            <a:noFill/>
            <a:ln w="0" cap="flat" cmpd="sng" algn="ctr">
              <a:solidFill>
                <a:schemeClr val="tx1"/>
              </a:solidFill>
              <a:prstDash val="solid"/>
              <a:round/>
              <a:headEnd type="none" w="med" len="med"/>
              <a:tailEnd type="none" w="med" len="med"/>
            </a:ln>
            <a:effectLst/>
          </p:spPr>
          <p:txBody>
            <a:bodyPr rtlCol="0" anchor="t" anchorCtr="0"/>
            <a:lstStyle/>
            <a:p>
              <a:pPr marL="87313" indent="-87313" algn="ctr" latinLnBrk="0">
                <a:lnSpc>
                  <a:spcPct val="110000"/>
                </a:lnSpc>
                <a:spcBef>
                  <a:spcPct val="25000"/>
                </a:spcBef>
                <a:buFont typeface="Arial" pitchFamily="34" charset="0"/>
                <a:buChar char="•"/>
              </a:pPr>
              <a:endParaRPr lang="ko-KR" altLang="en-US" sz="900" dirty="0">
                <a:solidFill>
                  <a:schemeClr val="tx1"/>
                </a:solidFill>
                <a:latin typeface="맑은 고딕" pitchFamily="50" charset="-127"/>
                <a:ea typeface="맑은 고딕" pitchFamily="50" charset="-127"/>
              </a:endParaRPr>
            </a:p>
          </p:txBody>
        </p:sp>
        <p:sp>
          <p:nvSpPr>
            <p:cNvPr id="5" name="직사각형 4">
              <a:extLst>
                <a:ext uri="{FF2B5EF4-FFF2-40B4-BE49-F238E27FC236}">
                  <a16:creationId xmlns:a16="http://schemas.microsoft.com/office/drawing/2014/main" id="{A9860163-05D5-48EB-8DE0-B30805B50C02}"/>
                </a:ext>
              </a:extLst>
            </p:cNvPr>
            <p:cNvSpPr/>
            <p:nvPr userDrawn="1"/>
          </p:nvSpPr>
          <p:spPr bwMode="auto">
            <a:xfrm>
              <a:off x="8049344" y="404664"/>
              <a:ext cx="1800200" cy="216024"/>
            </a:xfrm>
            <a:prstGeom prst="rect">
              <a:avLst/>
            </a:prstGeom>
            <a:solidFill>
              <a:srgbClr val="FF9900"/>
            </a:solidFill>
            <a:ln w="0" cap="flat" cmpd="sng" algn="ctr">
              <a:solidFill>
                <a:schemeClr val="tx1">
                  <a:lumMod val="50000"/>
                  <a:lumOff val="50000"/>
                </a:schemeClr>
              </a:solidFill>
              <a:prstDash val="solid"/>
              <a:round/>
              <a:headEnd type="none" w="med" len="med"/>
              <a:tailEnd type="none" w="med" len="med"/>
            </a:ln>
            <a:effectLst/>
          </p:spPr>
          <p:txBody>
            <a:bodyPr rtlCol="0" anchor="t" anchorCtr="0"/>
            <a:lstStyle/>
            <a:p>
              <a:pPr marL="0" indent="0" algn="ctr" latinLnBrk="0">
                <a:lnSpc>
                  <a:spcPct val="110000"/>
                </a:lnSpc>
                <a:spcBef>
                  <a:spcPct val="25000"/>
                </a:spcBef>
                <a:buFont typeface="Arial" pitchFamily="34" charset="0"/>
                <a:buNone/>
              </a:pPr>
              <a:r>
                <a:rPr lang="en-US" altLang="ko-KR" sz="900" dirty="0">
                  <a:solidFill>
                    <a:schemeClr val="bg1"/>
                  </a:solidFill>
                  <a:latin typeface="맑은 고딕" pitchFamily="50" charset="-127"/>
                  <a:ea typeface="맑은 고딕" pitchFamily="50" charset="-127"/>
                </a:rPr>
                <a:t>Description</a:t>
              </a:r>
              <a:endParaRPr lang="ko-KR" altLang="en-US" sz="900" dirty="0">
                <a:solidFill>
                  <a:schemeClr val="bg1"/>
                </a:solidFill>
                <a:latin typeface="맑은 고딕" pitchFamily="50" charset="-127"/>
                <a:ea typeface="맑은 고딕" pitchFamily="50" charset="-127"/>
              </a:endParaRPr>
            </a:p>
          </p:txBody>
        </p:sp>
      </p:grpSp>
    </p:spTree>
    <p:extLst>
      <p:ext uri="{BB962C8B-B14F-4D97-AF65-F5344CB8AC3E}">
        <p14:creationId xmlns:p14="http://schemas.microsoft.com/office/powerpoint/2010/main" val="3163679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중간표지">
    <p:spTree>
      <p:nvGrpSpPr>
        <p:cNvPr id="1" name="Shape 19"/>
        <p:cNvGrpSpPr/>
        <p:nvPr/>
      </p:nvGrpSpPr>
      <p:grpSpPr>
        <a:xfrm>
          <a:off x="0" y="0"/>
          <a:ext cx="0" cy="0"/>
          <a:chOff x="0" y="0"/>
          <a:chExt cx="0" cy="0"/>
        </a:xfrm>
      </p:grpSpPr>
      <p:sp>
        <p:nvSpPr>
          <p:cNvPr id="20" name="Shape 20"/>
          <p:cNvSpPr txBox="1">
            <a:spLocks noGrp="1"/>
          </p:cNvSpPr>
          <p:nvPr>
            <p:ph type="ctrTitle"/>
          </p:nvPr>
        </p:nvSpPr>
        <p:spPr>
          <a:xfrm>
            <a:off x="632400" y="3088396"/>
            <a:ext cx="8640762" cy="628644"/>
          </a:xfrm>
          <a:prstGeom prst="rect">
            <a:avLst/>
          </a:prstGeom>
          <a:noFill/>
          <a:ln>
            <a:noFill/>
          </a:ln>
        </p:spPr>
        <p:txBody>
          <a:bodyPr wrap="square" lIns="91425" tIns="91425" rIns="91425" bIns="91425" anchor="ctr" anchorCtr="0"/>
          <a:lstStyle>
            <a:lvl1pPr marL="0" marR="0" lvl="0" indent="0" algn="ctr" rtl="0">
              <a:lnSpc>
                <a:spcPct val="90000"/>
              </a:lnSpc>
              <a:spcBef>
                <a:spcPts val="0"/>
              </a:spcBef>
              <a:spcAft>
                <a:spcPts val="0"/>
              </a:spcAft>
              <a:buClr>
                <a:srgbClr val="29363F"/>
              </a:buClr>
              <a:buSzPts val="1400"/>
              <a:buFont typeface="Arial"/>
              <a:buNone/>
              <a:defRPr sz="2194" b="1" i="0" u="none" strike="noStrike" cap="none">
                <a:solidFill>
                  <a:srgbClr val="29363F"/>
                </a:solidFill>
                <a:latin typeface="맑은 고딕" panose="020B0503020000020004" pitchFamily="50" charset="-127"/>
                <a:ea typeface="맑은 고딕" panose="020B0503020000020004" pitchFamily="50" charset="-127"/>
                <a:cs typeface="Arial"/>
                <a:sym typeface="Arial"/>
              </a:defRPr>
            </a:lvl1pPr>
            <a:lvl2pPr marL="0" marR="0" lvl="1" indent="0" algn="l" rtl="0">
              <a:spcBef>
                <a:spcPts val="0"/>
              </a:spcBef>
              <a:spcAft>
                <a:spcPts val="0"/>
              </a:spcAft>
              <a:buClr>
                <a:schemeClr val="dk1"/>
              </a:buClr>
              <a:buSzPts val="1400"/>
              <a:buFont typeface="Arial"/>
              <a:buNone/>
              <a:defRPr sz="1097" b="0" i="0" u="none" strike="noStrike" cap="none">
                <a:solidFill>
                  <a:schemeClr val="dk1"/>
                </a:solidFill>
                <a:latin typeface="Arial"/>
                <a:ea typeface="Arial"/>
                <a:cs typeface="Arial"/>
                <a:sym typeface="Arial"/>
              </a:defRPr>
            </a:lvl2pPr>
            <a:lvl3pPr marL="0" marR="0" lvl="2" indent="0" algn="l" rtl="0">
              <a:spcBef>
                <a:spcPts val="0"/>
              </a:spcBef>
              <a:spcAft>
                <a:spcPts val="0"/>
              </a:spcAft>
              <a:buClr>
                <a:schemeClr val="dk1"/>
              </a:buClr>
              <a:buSzPts val="1400"/>
              <a:buFont typeface="Arial"/>
              <a:buNone/>
              <a:defRPr sz="1097" b="0" i="0" u="none" strike="noStrike" cap="none">
                <a:solidFill>
                  <a:schemeClr val="dk1"/>
                </a:solidFill>
                <a:latin typeface="Arial"/>
                <a:ea typeface="Arial"/>
                <a:cs typeface="Arial"/>
                <a:sym typeface="Arial"/>
              </a:defRPr>
            </a:lvl3pPr>
            <a:lvl4pPr marL="0" marR="0" lvl="3" indent="0" algn="l" rtl="0">
              <a:spcBef>
                <a:spcPts val="0"/>
              </a:spcBef>
              <a:spcAft>
                <a:spcPts val="0"/>
              </a:spcAft>
              <a:buClr>
                <a:schemeClr val="dk1"/>
              </a:buClr>
              <a:buSzPts val="1400"/>
              <a:buFont typeface="Arial"/>
              <a:buNone/>
              <a:defRPr sz="1097" b="0" i="0" u="none" strike="noStrike" cap="none">
                <a:solidFill>
                  <a:schemeClr val="dk1"/>
                </a:solidFill>
                <a:latin typeface="Arial"/>
                <a:ea typeface="Arial"/>
                <a:cs typeface="Arial"/>
                <a:sym typeface="Arial"/>
              </a:defRPr>
            </a:lvl4pPr>
            <a:lvl5pPr marL="0" marR="0" lvl="4" indent="0" algn="l" rtl="0">
              <a:spcBef>
                <a:spcPts val="0"/>
              </a:spcBef>
              <a:spcAft>
                <a:spcPts val="0"/>
              </a:spcAft>
              <a:buClr>
                <a:schemeClr val="dk1"/>
              </a:buClr>
              <a:buSzPts val="1400"/>
              <a:buFont typeface="Arial"/>
              <a:buNone/>
              <a:defRPr sz="1097" b="0" i="0" u="none" strike="noStrike" cap="none">
                <a:solidFill>
                  <a:schemeClr val="dk1"/>
                </a:solidFill>
                <a:latin typeface="Arial"/>
                <a:ea typeface="Arial"/>
                <a:cs typeface="Arial"/>
                <a:sym typeface="Arial"/>
              </a:defRPr>
            </a:lvl5pPr>
            <a:lvl6pPr marL="278606" marR="0" lvl="5" indent="0" algn="l" rtl="0">
              <a:spcBef>
                <a:spcPts val="0"/>
              </a:spcBef>
              <a:spcAft>
                <a:spcPts val="0"/>
              </a:spcAft>
              <a:buClr>
                <a:schemeClr val="dk1"/>
              </a:buClr>
              <a:buSzPts val="1400"/>
              <a:buFont typeface="Arial"/>
              <a:buNone/>
              <a:defRPr sz="1097" b="0" i="0" u="none" strike="noStrike" cap="none">
                <a:solidFill>
                  <a:schemeClr val="dk1"/>
                </a:solidFill>
                <a:latin typeface="Arial"/>
                <a:ea typeface="Arial"/>
                <a:cs typeface="Arial"/>
                <a:sym typeface="Arial"/>
              </a:defRPr>
            </a:lvl6pPr>
            <a:lvl7pPr marL="557213" marR="0" lvl="6" indent="0" algn="l" rtl="0">
              <a:spcBef>
                <a:spcPts val="0"/>
              </a:spcBef>
              <a:spcAft>
                <a:spcPts val="0"/>
              </a:spcAft>
              <a:buClr>
                <a:schemeClr val="dk1"/>
              </a:buClr>
              <a:buSzPts val="1400"/>
              <a:buFont typeface="Arial"/>
              <a:buNone/>
              <a:defRPr sz="1097" b="0" i="0" u="none" strike="noStrike" cap="none">
                <a:solidFill>
                  <a:schemeClr val="dk1"/>
                </a:solidFill>
                <a:latin typeface="Arial"/>
                <a:ea typeface="Arial"/>
                <a:cs typeface="Arial"/>
                <a:sym typeface="Arial"/>
              </a:defRPr>
            </a:lvl7pPr>
            <a:lvl8pPr marL="835819" marR="0" lvl="7" indent="0" algn="l" rtl="0">
              <a:spcBef>
                <a:spcPts val="0"/>
              </a:spcBef>
              <a:spcAft>
                <a:spcPts val="0"/>
              </a:spcAft>
              <a:buClr>
                <a:schemeClr val="dk1"/>
              </a:buClr>
              <a:buSzPts val="1400"/>
              <a:buFont typeface="Arial"/>
              <a:buNone/>
              <a:defRPr sz="1097" b="0" i="0" u="none" strike="noStrike" cap="none">
                <a:solidFill>
                  <a:schemeClr val="dk1"/>
                </a:solidFill>
                <a:latin typeface="Arial"/>
                <a:ea typeface="Arial"/>
                <a:cs typeface="Arial"/>
                <a:sym typeface="Arial"/>
              </a:defRPr>
            </a:lvl8pPr>
            <a:lvl9pPr marL="1114425" marR="0" lvl="8" indent="0" algn="l" rtl="0">
              <a:spcBef>
                <a:spcPts val="0"/>
              </a:spcBef>
              <a:spcAft>
                <a:spcPts val="0"/>
              </a:spcAft>
              <a:buClr>
                <a:schemeClr val="dk1"/>
              </a:buClr>
              <a:buSzPts val="1400"/>
              <a:buFont typeface="Arial"/>
              <a:buNone/>
              <a:defRPr sz="1097" b="0" i="0" u="none" strike="noStrike" cap="none">
                <a:solidFill>
                  <a:schemeClr val="dk1"/>
                </a:solidFill>
                <a:latin typeface="Arial"/>
                <a:ea typeface="Arial"/>
                <a:cs typeface="Arial"/>
                <a:sym typeface="Arial"/>
              </a:defRPr>
            </a:lvl9pPr>
          </a:lstStyle>
          <a:p>
            <a:endParaRPr dirty="0"/>
          </a:p>
        </p:txBody>
      </p:sp>
    </p:spTree>
    <p:extLst>
      <p:ext uri="{BB962C8B-B14F-4D97-AF65-F5344CB8AC3E}">
        <p14:creationId xmlns:p14="http://schemas.microsoft.com/office/powerpoint/2010/main" val="663008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표지">
    <p:spTree>
      <p:nvGrpSpPr>
        <p:cNvPr id="1" name="Shape 15"/>
        <p:cNvGrpSpPr/>
        <p:nvPr/>
      </p:nvGrpSpPr>
      <p:grpSpPr>
        <a:xfrm>
          <a:off x="0" y="0"/>
          <a:ext cx="0" cy="0"/>
          <a:chOff x="0" y="0"/>
          <a:chExt cx="0" cy="0"/>
        </a:xfrm>
      </p:grpSpPr>
    </p:spTree>
    <p:extLst>
      <p:ext uri="{BB962C8B-B14F-4D97-AF65-F5344CB8AC3E}">
        <p14:creationId xmlns:p14="http://schemas.microsoft.com/office/powerpoint/2010/main" val="103120270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16"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808838" name="Rectangle 6"/>
          <p:cNvSpPr>
            <a:spLocks noChangeArrowheads="1"/>
          </p:cNvSpPr>
          <p:nvPr/>
        </p:nvSpPr>
        <p:spPr bwMode="auto">
          <a:xfrm>
            <a:off x="4703469" y="6564100"/>
            <a:ext cx="499065" cy="400752"/>
          </a:xfrm>
          <a:prstGeom prst="rect">
            <a:avLst/>
          </a:prstGeom>
          <a:noFill/>
          <a:ln w="9525">
            <a:noFill/>
            <a:miter lim="800000"/>
            <a:headEnd/>
            <a:tailEnd/>
          </a:ln>
          <a:effectLst/>
        </p:spPr>
        <p:txBody>
          <a:bodyPr wrap="square" lIns="92075" tIns="46038" rIns="92075" bIns="46038" anchor="ctr">
            <a:spAutoFit/>
          </a:bodyPr>
          <a:lstStyle/>
          <a:p>
            <a:pPr algn="ctr" eaLnBrk="0" fontAlgn="base" latinLnBrk="0" hangingPunct="0">
              <a:spcBef>
                <a:spcPct val="0"/>
              </a:spcBef>
              <a:spcAft>
                <a:spcPct val="0"/>
              </a:spcAft>
              <a:defRPr/>
            </a:pPr>
            <a:fld id="{01D4B2AB-5348-4EF5-A9A6-CC0177DF3B12}" type="slidenum">
              <a:rPr lang="en-US" altLang="ko-KR" sz="1000">
                <a:solidFill>
                  <a:srgbClr val="000000">
                    <a:lumMod val="50000"/>
                    <a:lumOff val="50000"/>
                  </a:srgbClr>
                </a:solidFill>
                <a:latin typeface="Helvetica" pitchFamily="2" charset="0"/>
                <a:ea typeface="돋움체" pitchFamily="49" charset="-127"/>
              </a:rPr>
              <a:pPr algn="ctr" eaLnBrk="0" fontAlgn="base" latinLnBrk="0" hangingPunct="0">
                <a:spcBef>
                  <a:spcPct val="0"/>
                </a:spcBef>
                <a:spcAft>
                  <a:spcPct val="0"/>
                </a:spcAft>
                <a:defRPr/>
              </a:pPr>
              <a:t>‹#›</a:t>
            </a:fld>
            <a:endParaRPr lang="en-US" altLang="ko-KR" sz="1000" dirty="0">
              <a:solidFill>
                <a:srgbClr val="000000">
                  <a:lumMod val="50000"/>
                  <a:lumOff val="50000"/>
                </a:srgbClr>
              </a:solidFill>
              <a:latin typeface="Helvetica" pitchFamily="2" charset="0"/>
              <a:ea typeface="돋움체" pitchFamily="49" charset="-127"/>
            </a:endParaRPr>
          </a:p>
          <a:p>
            <a:pPr algn="ctr" eaLnBrk="0" fontAlgn="base" latinLnBrk="0" hangingPunct="0">
              <a:spcBef>
                <a:spcPct val="0"/>
              </a:spcBef>
              <a:spcAft>
                <a:spcPct val="0"/>
              </a:spcAft>
              <a:defRPr/>
            </a:pPr>
            <a:endParaRPr lang="en-US" altLang="ko-KR" sz="1000" dirty="0">
              <a:solidFill>
                <a:srgbClr val="000000">
                  <a:lumMod val="50000"/>
                  <a:lumOff val="50000"/>
                </a:srgbClr>
              </a:solidFill>
              <a:latin typeface="Helvetica" pitchFamily="2" charset="0"/>
              <a:ea typeface="돋움체" pitchFamily="49" charset="-127"/>
            </a:endParaRPr>
          </a:p>
        </p:txBody>
      </p:sp>
      <p:sp>
        <p:nvSpPr>
          <p:cNvPr id="9" name="직사각형 8"/>
          <p:cNvSpPr/>
          <p:nvPr/>
        </p:nvSpPr>
        <p:spPr>
          <a:xfrm>
            <a:off x="0" y="-1588"/>
            <a:ext cx="9906000" cy="357188"/>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rgbClr val="FFFFFF"/>
              </a:solidFill>
            </a:endParaRPr>
          </a:p>
        </p:txBody>
      </p:sp>
    </p:spTree>
    <p:extLst>
      <p:ext uri="{BB962C8B-B14F-4D97-AF65-F5344CB8AC3E}">
        <p14:creationId xmlns:p14="http://schemas.microsoft.com/office/powerpoint/2010/main" val="496458650"/>
      </p:ext>
    </p:extLst>
  </p:cSld>
  <p:clrMap bg1="lt1" tx1="dk1" bg2="lt2" tx2="dk2" accent1="accent1" accent2="accent2" accent3="accent3" accent4="accent4" accent5="accent5" accent6="accent6" hlink="hlink" folHlink="folHlink"/>
  <p:sldLayoutIdLst>
    <p:sldLayoutId id="2147483814" r:id="rId1"/>
    <p:sldLayoutId id="2147483793" r:id="rId2"/>
    <p:sldLayoutId id="2147483815" r:id="rId3"/>
    <p:sldLayoutId id="2147483817" r:id="rId4"/>
    <p:sldLayoutId id="2147483818" r:id="rId5"/>
  </p:sldLayoutIdLst>
  <p:txStyles>
    <p:titleStyle>
      <a:lvl1pPr algn="l" rtl="0" eaLnBrk="0" fontAlgn="base" hangingPunct="0">
        <a:spcBef>
          <a:spcPct val="0"/>
        </a:spcBef>
        <a:spcAft>
          <a:spcPct val="0"/>
        </a:spcAft>
        <a:defRPr kumimoji="1" sz="2000" b="1">
          <a:solidFill>
            <a:schemeClr val="tx2"/>
          </a:solidFill>
          <a:latin typeface="+mj-lt"/>
          <a:ea typeface="+mj-ea"/>
          <a:cs typeface="+mj-cs"/>
        </a:defRPr>
      </a:lvl1pPr>
      <a:lvl2pPr algn="l" rtl="0" eaLnBrk="0" fontAlgn="base" hangingPunct="0">
        <a:spcBef>
          <a:spcPct val="0"/>
        </a:spcBef>
        <a:spcAft>
          <a:spcPct val="0"/>
        </a:spcAft>
        <a:defRPr kumimoji="1" sz="2000" b="1">
          <a:solidFill>
            <a:schemeClr val="tx2"/>
          </a:solidFill>
          <a:latin typeface="맑은 고딕" pitchFamily="50" charset="-127"/>
          <a:ea typeface="맑은 고딕" pitchFamily="50" charset="-127"/>
        </a:defRPr>
      </a:lvl2pPr>
      <a:lvl3pPr algn="l" rtl="0" eaLnBrk="0" fontAlgn="base" hangingPunct="0">
        <a:spcBef>
          <a:spcPct val="0"/>
        </a:spcBef>
        <a:spcAft>
          <a:spcPct val="0"/>
        </a:spcAft>
        <a:defRPr kumimoji="1" sz="2000" b="1">
          <a:solidFill>
            <a:schemeClr val="tx2"/>
          </a:solidFill>
          <a:latin typeface="맑은 고딕" pitchFamily="50" charset="-127"/>
          <a:ea typeface="맑은 고딕" pitchFamily="50" charset="-127"/>
        </a:defRPr>
      </a:lvl3pPr>
      <a:lvl4pPr algn="l" rtl="0" eaLnBrk="0" fontAlgn="base" hangingPunct="0">
        <a:spcBef>
          <a:spcPct val="0"/>
        </a:spcBef>
        <a:spcAft>
          <a:spcPct val="0"/>
        </a:spcAft>
        <a:defRPr kumimoji="1" sz="2000" b="1">
          <a:solidFill>
            <a:schemeClr val="tx2"/>
          </a:solidFill>
          <a:latin typeface="맑은 고딕" pitchFamily="50" charset="-127"/>
          <a:ea typeface="맑은 고딕" pitchFamily="50" charset="-127"/>
        </a:defRPr>
      </a:lvl4pPr>
      <a:lvl5pPr algn="l" rtl="0" eaLnBrk="0" fontAlgn="base" hangingPunct="0">
        <a:spcBef>
          <a:spcPct val="0"/>
        </a:spcBef>
        <a:spcAft>
          <a:spcPct val="0"/>
        </a:spcAft>
        <a:defRPr kumimoji="1" sz="2000" b="1">
          <a:solidFill>
            <a:schemeClr val="tx2"/>
          </a:solidFill>
          <a:latin typeface="맑은 고딕" pitchFamily="50" charset="-127"/>
          <a:ea typeface="맑은 고딕" pitchFamily="50" charset="-127"/>
        </a:defRPr>
      </a:lvl5pPr>
      <a:lvl6pPr marL="457200" algn="l" rtl="0" eaLnBrk="0" fontAlgn="base" hangingPunct="0">
        <a:spcBef>
          <a:spcPct val="0"/>
        </a:spcBef>
        <a:spcAft>
          <a:spcPct val="0"/>
        </a:spcAft>
        <a:defRPr kumimoji="1" sz="2000" b="1">
          <a:solidFill>
            <a:schemeClr val="tx2"/>
          </a:solidFill>
          <a:latin typeface="맑은 고딕" pitchFamily="50" charset="-127"/>
          <a:ea typeface="맑은 고딕" pitchFamily="50" charset="-127"/>
        </a:defRPr>
      </a:lvl6pPr>
      <a:lvl7pPr marL="914400" algn="l" rtl="0" eaLnBrk="0" fontAlgn="base" hangingPunct="0">
        <a:spcBef>
          <a:spcPct val="0"/>
        </a:spcBef>
        <a:spcAft>
          <a:spcPct val="0"/>
        </a:spcAft>
        <a:defRPr kumimoji="1" sz="2000" b="1">
          <a:solidFill>
            <a:schemeClr val="tx2"/>
          </a:solidFill>
          <a:latin typeface="맑은 고딕" pitchFamily="50" charset="-127"/>
          <a:ea typeface="맑은 고딕" pitchFamily="50" charset="-127"/>
        </a:defRPr>
      </a:lvl7pPr>
      <a:lvl8pPr marL="1371600" algn="l" rtl="0" eaLnBrk="0" fontAlgn="base" hangingPunct="0">
        <a:spcBef>
          <a:spcPct val="0"/>
        </a:spcBef>
        <a:spcAft>
          <a:spcPct val="0"/>
        </a:spcAft>
        <a:defRPr kumimoji="1" sz="2000" b="1">
          <a:solidFill>
            <a:schemeClr val="tx2"/>
          </a:solidFill>
          <a:latin typeface="맑은 고딕" pitchFamily="50" charset="-127"/>
          <a:ea typeface="맑은 고딕" pitchFamily="50" charset="-127"/>
        </a:defRPr>
      </a:lvl8pPr>
      <a:lvl9pPr marL="1828800" algn="l" rtl="0" eaLnBrk="0" fontAlgn="base" hangingPunct="0">
        <a:spcBef>
          <a:spcPct val="0"/>
        </a:spcBef>
        <a:spcAft>
          <a:spcPct val="0"/>
        </a:spcAft>
        <a:defRPr kumimoji="1" sz="2000" b="1">
          <a:solidFill>
            <a:schemeClr val="tx2"/>
          </a:solidFill>
          <a:latin typeface="맑은 고딕" pitchFamily="50" charset="-127"/>
          <a:ea typeface="맑은 고딕" pitchFamily="50" charset="-127"/>
        </a:defRPr>
      </a:lvl9pPr>
    </p:titleStyle>
    <p:bodyStyle>
      <a:lvl1pPr marL="342900" indent="-342900" algn="l" rtl="0" eaLnBrk="0" fontAlgn="base" hangingPunct="0">
        <a:spcBef>
          <a:spcPct val="50000"/>
        </a:spcBef>
        <a:spcAft>
          <a:spcPct val="0"/>
        </a:spcAft>
        <a:buChar char="•"/>
        <a:defRPr kumimoji="1" sz="1600" b="1">
          <a:solidFill>
            <a:schemeClr val="tx1"/>
          </a:solidFill>
          <a:latin typeface="+mn-lt"/>
          <a:ea typeface="+mn-ea"/>
          <a:cs typeface="+mn-cs"/>
        </a:defRPr>
      </a:lvl1pPr>
      <a:lvl2pPr marL="387350" indent="-119063" algn="l" rtl="0" eaLnBrk="0" fontAlgn="base" hangingPunct="0">
        <a:lnSpc>
          <a:spcPct val="120000"/>
        </a:lnSpc>
        <a:spcBef>
          <a:spcPct val="20000"/>
        </a:spcBef>
        <a:spcAft>
          <a:spcPct val="0"/>
        </a:spcAft>
        <a:buFont typeface="Microsoft Sans Serif" pitchFamily="34" charset="0"/>
        <a:buChar char="-"/>
        <a:defRPr kumimoji="1" sz="1200">
          <a:solidFill>
            <a:schemeClr val="tx1"/>
          </a:solidFill>
          <a:latin typeface="Arial" charset="0"/>
          <a:ea typeface="돋움체" pitchFamily="49" charset="-127"/>
        </a:defRPr>
      </a:lvl2pPr>
      <a:lvl3pPr marL="650875" indent="-84138" algn="l" rtl="0" eaLnBrk="0" fontAlgn="base" hangingPunct="0">
        <a:lnSpc>
          <a:spcPct val="70000"/>
        </a:lnSpc>
        <a:spcBef>
          <a:spcPct val="50000"/>
        </a:spcBef>
        <a:spcAft>
          <a:spcPct val="0"/>
        </a:spcAft>
        <a:buFont typeface="Times New Roman" pitchFamily="18" charset="0"/>
        <a:buChar char="."/>
        <a:defRPr kumimoji="1" sz="1200">
          <a:solidFill>
            <a:schemeClr val="tx1"/>
          </a:solidFill>
          <a:latin typeface="Arial" charset="0"/>
          <a:ea typeface="돋움체" pitchFamily="49" charset="-127"/>
        </a:defRPr>
      </a:lvl3pPr>
      <a:lvl4pPr marL="1143000" indent="-76200" algn="l" rtl="0" eaLnBrk="0" fontAlgn="base" hangingPunct="0">
        <a:lnSpc>
          <a:spcPct val="80000"/>
        </a:lnSpc>
        <a:spcBef>
          <a:spcPct val="50000"/>
        </a:spcBef>
        <a:spcAft>
          <a:spcPct val="0"/>
        </a:spcAft>
        <a:buFont typeface="Wingdings" pitchFamily="2" charset="2"/>
        <a:buChar char=" "/>
        <a:defRPr kumimoji="1" sz="1000">
          <a:solidFill>
            <a:schemeClr val="tx1"/>
          </a:solidFill>
          <a:latin typeface="Arial" charset="0"/>
          <a:ea typeface="돋움체" pitchFamily="49" charset="-127"/>
        </a:defRPr>
      </a:lvl4pPr>
      <a:lvl5pPr marL="1447800" indent="-114300" algn="l" rtl="0" eaLnBrk="0" fontAlgn="base" hangingPunct="0">
        <a:lnSpc>
          <a:spcPct val="80000"/>
        </a:lnSpc>
        <a:spcBef>
          <a:spcPct val="50000"/>
        </a:spcBef>
        <a:spcAft>
          <a:spcPct val="0"/>
        </a:spcAft>
        <a:buSzPct val="79000"/>
        <a:buFont typeface="Wingdings" pitchFamily="2" charset="2"/>
        <a:buChar char=" "/>
        <a:defRPr kumimoji="1" sz="1000">
          <a:solidFill>
            <a:schemeClr val="tx1"/>
          </a:solidFill>
          <a:latin typeface="Arial" charset="0"/>
          <a:ea typeface="돋움체" pitchFamily="49" charset="-127"/>
        </a:defRPr>
      </a:lvl5pPr>
      <a:lvl6pPr marL="1905000" indent="-114300" algn="l" rtl="0" eaLnBrk="0" fontAlgn="base" hangingPunct="0">
        <a:lnSpc>
          <a:spcPct val="80000"/>
        </a:lnSpc>
        <a:spcBef>
          <a:spcPct val="50000"/>
        </a:spcBef>
        <a:spcAft>
          <a:spcPct val="0"/>
        </a:spcAft>
        <a:buSzPct val="79000"/>
        <a:buFont typeface="Wingdings" pitchFamily="2" charset="2"/>
        <a:buChar char=" "/>
        <a:defRPr kumimoji="1" sz="1000">
          <a:solidFill>
            <a:schemeClr val="tx1"/>
          </a:solidFill>
          <a:latin typeface="Arial" charset="0"/>
          <a:ea typeface="돋움체" pitchFamily="49" charset="-127"/>
        </a:defRPr>
      </a:lvl6pPr>
      <a:lvl7pPr marL="2362200" indent="-114300" algn="l" rtl="0" eaLnBrk="0" fontAlgn="base" hangingPunct="0">
        <a:lnSpc>
          <a:spcPct val="80000"/>
        </a:lnSpc>
        <a:spcBef>
          <a:spcPct val="50000"/>
        </a:spcBef>
        <a:spcAft>
          <a:spcPct val="0"/>
        </a:spcAft>
        <a:buSzPct val="79000"/>
        <a:buFont typeface="Wingdings" pitchFamily="2" charset="2"/>
        <a:buChar char=" "/>
        <a:defRPr kumimoji="1" sz="1000">
          <a:solidFill>
            <a:schemeClr val="tx1"/>
          </a:solidFill>
          <a:latin typeface="Arial" charset="0"/>
          <a:ea typeface="돋움체" pitchFamily="49" charset="-127"/>
        </a:defRPr>
      </a:lvl7pPr>
      <a:lvl8pPr marL="2819400" indent="-114300" algn="l" rtl="0" eaLnBrk="0" fontAlgn="base" hangingPunct="0">
        <a:lnSpc>
          <a:spcPct val="80000"/>
        </a:lnSpc>
        <a:spcBef>
          <a:spcPct val="50000"/>
        </a:spcBef>
        <a:spcAft>
          <a:spcPct val="0"/>
        </a:spcAft>
        <a:buSzPct val="79000"/>
        <a:buFont typeface="Wingdings" pitchFamily="2" charset="2"/>
        <a:buChar char=" "/>
        <a:defRPr kumimoji="1" sz="1000">
          <a:solidFill>
            <a:schemeClr val="tx1"/>
          </a:solidFill>
          <a:latin typeface="Arial" charset="0"/>
          <a:ea typeface="돋움체" pitchFamily="49" charset="-127"/>
        </a:defRPr>
      </a:lvl8pPr>
      <a:lvl9pPr marL="3276600" indent="-114300" algn="l" rtl="0" eaLnBrk="0" fontAlgn="base" hangingPunct="0">
        <a:lnSpc>
          <a:spcPct val="80000"/>
        </a:lnSpc>
        <a:spcBef>
          <a:spcPct val="50000"/>
        </a:spcBef>
        <a:spcAft>
          <a:spcPct val="0"/>
        </a:spcAft>
        <a:buSzPct val="79000"/>
        <a:buFont typeface="Wingdings" pitchFamily="2" charset="2"/>
        <a:buChar char=" "/>
        <a:defRPr kumimoji="1" sz="1000">
          <a:solidFill>
            <a:schemeClr val="tx1"/>
          </a:solidFill>
          <a:latin typeface="Arial" charset="0"/>
          <a:ea typeface="돋움체" pitchFamily="49" charset="-127"/>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4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ctrTitle"/>
          </p:nvPr>
        </p:nvSpPr>
        <p:spPr>
          <a:xfrm>
            <a:off x="632400" y="3152259"/>
            <a:ext cx="8640762" cy="510773"/>
          </a:xfrm>
          <a:prstGeom prst="rect">
            <a:avLst/>
          </a:prstGeom>
          <a:noFill/>
          <a:ln>
            <a:noFill/>
          </a:ln>
        </p:spPr>
        <p:txBody>
          <a:bodyPr wrap="square" lIns="74283" tIns="74283" rIns="74283" bIns="74283" anchor="ctr" anchorCtr="0">
            <a:noAutofit/>
          </a:bodyPr>
          <a:lstStyle/>
          <a:p>
            <a:r>
              <a:rPr lang="ko-KR" altLang="en-US" dirty="0" err="1"/>
              <a:t>비트피어</a:t>
            </a:r>
            <a:endParaRPr dirty="0"/>
          </a:p>
        </p:txBody>
      </p:sp>
    </p:spTree>
    <p:extLst>
      <p:ext uri="{BB962C8B-B14F-4D97-AF65-F5344CB8AC3E}">
        <p14:creationId xmlns:p14="http://schemas.microsoft.com/office/powerpoint/2010/main" val="2848327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235059-DF19-C578-9698-85CFB1B0F4E8}"/>
              </a:ext>
            </a:extLst>
          </p:cNvPr>
          <p:cNvSpPr txBox="1"/>
          <p:nvPr/>
        </p:nvSpPr>
        <p:spPr>
          <a:xfrm>
            <a:off x="2475738" y="3299198"/>
            <a:ext cx="4951476" cy="369332"/>
          </a:xfrm>
          <a:prstGeom prst="rect">
            <a:avLst/>
          </a:prstGeom>
          <a:noFill/>
        </p:spPr>
        <p:txBody>
          <a:bodyPr wrap="square">
            <a:spAutoFit/>
          </a:bodyPr>
          <a:lstStyle/>
          <a:p>
            <a:r>
              <a:rPr lang="ko-KR" altLang="en-US" dirty="0"/>
              <a:t>미인증시 인증번호 재전송 </a:t>
            </a:r>
            <a:r>
              <a:rPr lang="en-US" altLang="ko-KR" dirty="0">
                <a:solidFill>
                  <a:srgbClr val="FF0000"/>
                </a:solidFill>
              </a:rPr>
              <a:t>U0006</a:t>
            </a:r>
            <a:endParaRPr lang="ko-KR" altLang="en-US" dirty="0">
              <a:solidFill>
                <a:srgbClr val="FF0000"/>
              </a:solidFill>
            </a:endParaRPr>
          </a:p>
        </p:txBody>
      </p:sp>
    </p:spTree>
    <p:extLst>
      <p:ext uri="{BB962C8B-B14F-4D97-AF65-F5344CB8AC3E}">
        <p14:creationId xmlns:p14="http://schemas.microsoft.com/office/powerpoint/2010/main" val="2702541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2F2DC5-C8D4-265D-B144-BEB400DC54F5}"/>
              </a:ext>
            </a:extLst>
          </p:cNvPr>
          <p:cNvSpPr txBox="1"/>
          <p:nvPr/>
        </p:nvSpPr>
        <p:spPr>
          <a:xfrm>
            <a:off x="2475738" y="3299198"/>
            <a:ext cx="4951476" cy="369332"/>
          </a:xfrm>
          <a:prstGeom prst="rect">
            <a:avLst/>
          </a:prstGeom>
          <a:noFill/>
        </p:spPr>
        <p:txBody>
          <a:bodyPr wrap="square">
            <a:spAutoFit/>
          </a:bodyPr>
          <a:lstStyle/>
          <a:p>
            <a:r>
              <a:rPr lang="ko-KR" altLang="en-US" dirty="0" err="1"/>
              <a:t>미인증</a:t>
            </a:r>
            <a:r>
              <a:rPr lang="ko-KR" altLang="en-US" dirty="0"/>
              <a:t> 재전송 완료 </a:t>
            </a:r>
            <a:r>
              <a:rPr lang="en-US" altLang="ko-KR" dirty="0">
                <a:solidFill>
                  <a:srgbClr val="FF0000"/>
                </a:solidFill>
              </a:rPr>
              <a:t>U0007</a:t>
            </a:r>
            <a:endParaRPr lang="ko-KR" altLang="en-US" dirty="0">
              <a:solidFill>
                <a:srgbClr val="FF0000"/>
              </a:solidFill>
            </a:endParaRPr>
          </a:p>
        </p:txBody>
      </p:sp>
    </p:spTree>
    <p:extLst>
      <p:ext uri="{BB962C8B-B14F-4D97-AF65-F5344CB8AC3E}">
        <p14:creationId xmlns:p14="http://schemas.microsoft.com/office/powerpoint/2010/main" val="3106209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
            <a:extLst>
              <a:ext uri="{FF2B5EF4-FFF2-40B4-BE49-F238E27FC236}">
                <a16:creationId xmlns:a16="http://schemas.microsoft.com/office/drawing/2014/main" id="{523DFBC8-FECF-488D-8BA6-34E0C89AFCF9}"/>
              </a:ext>
            </a:extLst>
          </p:cNvPr>
          <p:cNvSpPr txBox="1">
            <a:spLocks noChangeArrowheads="1"/>
          </p:cNvSpPr>
          <p:nvPr/>
        </p:nvSpPr>
        <p:spPr bwMode="white">
          <a:xfrm>
            <a:off x="56456" y="25233"/>
            <a:ext cx="2534731" cy="276999"/>
          </a:xfrm>
          <a:prstGeom prst="rect">
            <a:avLst/>
          </a:prstGeom>
          <a:noFill/>
          <a:ln w="9525">
            <a:noFill/>
            <a:miter lim="800000"/>
            <a:headEnd/>
            <a:tailEnd/>
          </a:ln>
        </p:spPr>
        <p:txBody>
          <a:bodyPr wrap="square">
            <a:spAutoFit/>
          </a:bodyPr>
          <a:lstStyle/>
          <a:p>
            <a:r>
              <a:rPr lang="ko-KR" altLang="en-US" sz="1200" b="1" dirty="0">
                <a:solidFill>
                  <a:schemeClr val="bg1"/>
                </a:solidFill>
                <a:latin typeface="맑은 고딕" pitchFamily="50" charset="-127"/>
                <a:ea typeface="맑은 고딕" pitchFamily="50" charset="-127"/>
              </a:rPr>
              <a:t>셀 리스트 </a:t>
            </a:r>
            <a:r>
              <a:rPr lang="en-US" altLang="ko-KR" sz="1200" b="1" dirty="0">
                <a:solidFill>
                  <a:srgbClr val="FF0000"/>
                </a:solidFill>
                <a:latin typeface="맑은 고딕" pitchFamily="50" charset="-127"/>
                <a:ea typeface="맑은 고딕" pitchFamily="50" charset="-127"/>
              </a:rPr>
              <a:t>S1000</a:t>
            </a:r>
            <a:endParaRPr kumimoji="0" lang="ko-KR" altLang="en-US" sz="1200" b="1" dirty="0">
              <a:solidFill>
                <a:srgbClr val="FF0000"/>
              </a:solidFill>
              <a:latin typeface="맑은 고딕" pitchFamily="50" charset="-127"/>
              <a:ea typeface="맑은 고딕" pitchFamily="50" charset="-127"/>
            </a:endParaRPr>
          </a:p>
        </p:txBody>
      </p:sp>
      <p:sp>
        <p:nvSpPr>
          <p:cNvPr id="4" name="TextBox 3">
            <a:extLst>
              <a:ext uri="{FF2B5EF4-FFF2-40B4-BE49-F238E27FC236}">
                <a16:creationId xmlns:a16="http://schemas.microsoft.com/office/drawing/2014/main" id="{E3C7332E-63CC-D233-C7EC-52C4A2D2E388}"/>
              </a:ext>
            </a:extLst>
          </p:cNvPr>
          <p:cNvSpPr txBox="1"/>
          <p:nvPr/>
        </p:nvSpPr>
        <p:spPr>
          <a:xfrm>
            <a:off x="56456" y="474538"/>
            <a:ext cx="1295472" cy="230832"/>
          </a:xfrm>
          <a:prstGeom prst="rect">
            <a:avLst/>
          </a:prstGeom>
          <a:noFill/>
        </p:spPr>
        <p:txBody>
          <a:bodyPr wrap="square">
            <a:spAutoFit/>
          </a:bodyPr>
          <a:lstStyle/>
          <a:p>
            <a:r>
              <a:rPr lang="en-US" altLang="ko-KR" sz="900" b="1" dirty="0">
                <a:latin typeface="+mn-ea"/>
                <a:ea typeface="+mn-ea"/>
              </a:rPr>
              <a:t>Sell Coins</a:t>
            </a:r>
            <a:endParaRPr lang="ko-KR" altLang="en-US" sz="900" b="1" dirty="0">
              <a:latin typeface="+mn-ea"/>
              <a:ea typeface="+mn-ea"/>
            </a:endParaRPr>
          </a:p>
        </p:txBody>
      </p:sp>
      <p:sp>
        <p:nvSpPr>
          <p:cNvPr id="5" name="사각형: 둥근 모서리 4">
            <a:extLst>
              <a:ext uri="{FF2B5EF4-FFF2-40B4-BE49-F238E27FC236}">
                <a16:creationId xmlns:a16="http://schemas.microsoft.com/office/drawing/2014/main" id="{0E460770-4FA5-D7CB-C22C-2B6F2BC9D519}"/>
              </a:ext>
            </a:extLst>
          </p:cNvPr>
          <p:cNvSpPr/>
          <p:nvPr/>
        </p:nvSpPr>
        <p:spPr>
          <a:xfrm>
            <a:off x="449390" y="1780154"/>
            <a:ext cx="3742291" cy="2826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사각형: 둥근 모서리 5">
            <a:extLst>
              <a:ext uri="{FF2B5EF4-FFF2-40B4-BE49-F238E27FC236}">
                <a16:creationId xmlns:a16="http://schemas.microsoft.com/office/drawing/2014/main" id="{4750B81A-2AF4-AB7C-CB5F-56ED239F4AB3}"/>
              </a:ext>
            </a:extLst>
          </p:cNvPr>
          <p:cNvSpPr/>
          <p:nvPr/>
        </p:nvSpPr>
        <p:spPr>
          <a:xfrm>
            <a:off x="449390" y="2099365"/>
            <a:ext cx="3742292" cy="2826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사각형: 둥근 모서리 7">
            <a:extLst>
              <a:ext uri="{FF2B5EF4-FFF2-40B4-BE49-F238E27FC236}">
                <a16:creationId xmlns:a16="http://schemas.microsoft.com/office/drawing/2014/main" id="{E8917DEC-E17F-3ED3-28A1-20DED9866D8A}"/>
              </a:ext>
            </a:extLst>
          </p:cNvPr>
          <p:cNvSpPr/>
          <p:nvPr/>
        </p:nvSpPr>
        <p:spPr>
          <a:xfrm>
            <a:off x="449390" y="2418576"/>
            <a:ext cx="3742292" cy="2826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사각형: 둥근 모서리 8">
            <a:extLst>
              <a:ext uri="{FF2B5EF4-FFF2-40B4-BE49-F238E27FC236}">
                <a16:creationId xmlns:a16="http://schemas.microsoft.com/office/drawing/2014/main" id="{43DB5ED5-D7F5-841E-4C6A-B7EAD131C684}"/>
              </a:ext>
            </a:extLst>
          </p:cNvPr>
          <p:cNvSpPr/>
          <p:nvPr/>
        </p:nvSpPr>
        <p:spPr>
          <a:xfrm>
            <a:off x="449390" y="2737787"/>
            <a:ext cx="3742291" cy="2826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사각형: 둥근 모서리 9">
            <a:extLst>
              <a:ext uri="{FF2B5EF4-FFF2-40B4-BE49-F238E27FC236}">
                <a16:creationId xmlns:a16="http://schemas.microsoft.com/office/drawing/2014/main" id="{DBDF18AB-9095-E65B-0043-B8DB6B32061D}"/>
              </a:ext>
            </a:extLst>
          </p:cNvPr>
          <p:cNvSpPr/>
          <p:nvPr/>
        </p:nvSpPr>
        <p:spPr>
          <a:xfrm>
            <a:off x="449390" y="3056998"/>
            <a:ext cx="3742292" cy="2826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사각형: 둥근 모서리 10">
            <a:extLst>
              <a:ext uri="{FF2B5EF4-FFF2-40B4-BE49-F238E27FC236}">
                <a16:creationId xmlns:a16="http://schemas.microsoft.com/office/drawing/2014/main" id="{B1B40E81-347E-EB5F-9654-265BDE20BADC}"/>
              </a:ext>
            </a:extLst>
          </p:cNvPr>
          <p:cNvSpPr/>
          <p:nvPr/>
        </p:nvSpPr>
        <p:spPr>
          <a:xfrm>
            <a:off x="449390" y="3376209"/>
            <a:ext cx="3742292" cy="2826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 name="사각형: 둥근 모서리 11">
            <a:extLst>
              <a:ext uri="{FF2B5EF4-FFF2-40B4-BE49-F238E27FC236}">
                <a16:creationId xmlns:a16="http://schemas.microsoft.com/office/drawing/2014/main" id="{758E6D54-29A3-8FF3-96C6-E19D2F541DAE}"/>
              </a:ext>
            </a:extLst>
          </p:cNvPr>
          <p:cNvSpPr/>
          <p:nvPr/>
        </p:nvSpPr>
        <p:spPr>
          <a:xfrm>
            <a:off x="449390" y="3695420"/>
            <a:ext cx="3742291" cy="2826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사각형: 둥근 모서리 12">
            <a:extLst>
              <a:ext uri="{FF2B5EF4-FFF2-40B4-BE49-F238E27FC236}">
                <a16:creationId xmlns:a16="http://schemas.microsoft.com/office/drawing/2014/main" id="{68C17189-9D25-CE7C-F464-B8A86A94F8D2}"/>
              </a:ext>
            </a:extLst>
          </p:cNvPr>
          <p:cNvSpPr/>
          <p:nvPr/>
        </p:nvSpPr>
        <p:spPr>
          <a:xfrm>
            <a:off x="449390" y="4014631"/>
            <a:ext cx="3742292" cy="2826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 name="사각형: 둥근 모서리 13">
            <a:extLst>
              <a:ext uri="{FF2B5EF4-FFF2-40B4-BE49-F238E27FC236}">
                <a16:creationId xmlns:a16="http://schemas.microsoft.com/office/drawing/2014/main" id="{1C70E438-F0C2-B416-842D-3CF341C3A41D}"/>
              </a:ext>
            </a:extLst>
          </p:cNvPr>
          <p:cNvSpPr/>
          <p:nvPr/>
        </p:nvSpPr>
        <p:spPr>
          <a:xfrm>
            <a:off x="449390" y="4333842"/>
            <a:ext cx="3742292" cy="2826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사각형: 둥근 모서리 14">
            <a:extLst>
              <a:ext uri="{FF2B5EF4-FFF2-40B4-BE49-F238E27FC236}">
                <a16:creationId xmlns:a16="http://schemas.microsoft.com/office/drawing/2014/main" id="{6C6FB9CD-D6EA-9428-F7FE-D5A9A27A3880}"/>
              </a:ext>
            </a:extLst>
          </p:cNvPr>
          <p:cNvSpPr/>
          <p:nvPr/>
        </p:nvSpPr>
        <p:spPr>
          <a:xfrm>
            <a:off x="449390" y="4653053"/>
            <a:ext cx="3742291" cy="2826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사각형: 둥근 모서리 15">
            <a:extLst>
              <a:ext uri="{FF2B5EF4-FFF2-40B4-BE49-F238E27FC236}">
                <a16:creationId xmlns:a16="http://schemas.microsoft.com/office/drawing/2014/main" id="{F8BA1C74-0EDF-6742-6EC8-A1C96CF02984}"/>
              </a:ext>
            </a:extLst>
          </p:cNvPr>
          <p:cNvSpPr/>
          <p:nvPr/>
        </p:nvSpPr>
        <p:spPr>
          <a:xfrm>
            <a:off x="449390" y="1512020"/>
            <a:ext cx="3742291" cy="213946"/>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7" name="사각형: 둥근 모서리 26">
            <a:extLst>
              <a:ext uri="{FF2B5EF4-FFF2-40B4-BE49-F238E27FC236}">
                <a16:creationId xmlns:a16="http://schemas.microsoft.com/office/drawing/2014/main" id="{F2CCB958-B2EE-8A83-4F99-D190B8ECD9D5}"/>
              </a:ext>
            </a:extLst>
          </p:cNvPr>
          <p:cNvSpPr/>
          <p:nvPr/>
        </p:nvSpPr>
        <p:spPr>
          <a:xfrm>
            <a:off x="3646174" y="1826404"/>
            <a:ext cx="381918" cy="176259"/>
          </a:xfrm>
          <a:prstGeom prst="roundRect">
            <a:avLst/>
          </a:prstGeom>
          <a:solidFill>
            <a:srgbClr val="FF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buy</a:t>
            </a:r>
            <a:endParaRPr lang="ko-KR" altLang="en-US" sz="700" dirty="0">
              <a:solidFill>
                <a:schemeClr val="bg1"/>
              </a:solidFill>
              <a:latin typeface="+mn-ea"/>
            </a:endParaRPr>
          </a:p>
        </p:txBody>
      </p:sp>
      <p:sp>
        <p:nvSpPr>
          <p:cNvPr id="28" name="사각형: 둥근 모서리 27">
            <a:extLst>
              <a:ext uri="{FF2B5EF4-FFF2-40B4-BE49-F238E27FC236}">
                <a16:creationId xmlns:a16="http://schemas.microsoft.com/office/drawing/2014/main" id="{012149AE-4778-BF69-A48B-9FFC3CDE252C}"/>
              </a:ext>
            </a:extLst>
          </p:cNvPr>
          <p:cNvSpPr/>
          <p:nvPr/>
        </p:nvSpPr>
        <p:spPr>
          <a:xfrm>
            <a:off x="3646174" y="2144237"/>
            <a:ext cx="381918" cy="176259"/>
          </a:xfrm>
          <a:prstGeom prst="roundRect">
            <a:avLst/>
          </a:prstGeom>
          <a:solidFill>
            <a:srgbClr val="FF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buy</a:t>
            </a:r>
            <a:endParaRPr lang="ko-KR" altLang="en-US" sz="700" dirty="0">
              <a:solidFill>
                <a:schemeClr val="bg1"/>
              </a:solidFill>
              <a:latin typeface="+mn-ea"/>
            </a:endParaRPr>
          </a:p>
        </p:txBody>
      </p:sp>
      <p:sp>
        <p:nvSpPr>
          <p:cNvPr id="29" name="사각형: 둥근 모서리 28">
            <a:extLst>
              <a:ext uri="{FF2B5EF4-FFF2-40B4-BE49-F238E27FC236}">
                <a16:creationId xmlns:a16="http://schemas.microsoft.com/office/drawing/2014/main" id="{53E82B79-F2CC-32F6-27F7-E6186C763E14}"/>
              </a:ext>
            </a:extLst>
          </p:cNvPr>
          <p:cNvSpPr/>
          <p:nvPr/>
        </p:nvSpPr>
        <p:spPr>
          <a:xfrm>
            <a:off x="3646174" y="2469362"/>
            <a:ext cx="381918" cy="176259"/>
          </a:xfrm>
          <a:prstGeom prst="roundRect">
            <a:avLst/>
          </a:prstGeom>
          <a:solidFill>
            <a:srgbClr val="FF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a:solidFill>
                  <a:schemeClr val="bg1"/>
                </a:solidFill>
                <a:latin typeface="+mn-ea"/>
              </a:rPr>
              <a:t>buy</a:t>
            </a:r>
            <a:endParaRPr lang="ko-KR" altLang="en-US" sz="700" dirty="0">
              <a:solidFill>
                <a:schemeClr val="bg1"/>
              </a:solidFill>
              <a:latin typeface="+mn-ea"/>
            </a:endParaRPr>
          </a:p>
        </p:txBody>
      </p:sp>
      <p:sp>
        <p:nvSpPr>
          <p:cNvPr id="30" name="사각형: 둥근 모서리 29">
            <a:extLst>
              <a:ext uri="{FF2B5EF4-FFF2-40B4-BE49-F238E27FC236}">
                <a16:creationId xmlns:a16="http://schemas.microsoft.com/office/drawing/2014/main" id="{C0A1A642-67B2-6763-7FEF-5BA40F6613E2}"/>
              </a:ext>
            </a:extLst>
          </p:cNvPr>
          <p:cNvSpPr/>
          <p:nvPr/>
        </p:nvSpPr>
        <p:spPr>
          <a:xfrm>
            <a:off x="3646174" y="2784449"/>
            <a:ext cx="381918" cy="176259"/>
          </a:xfrm>
          <a:prstGeom prst="roundRect">
            <a:avLst/>
          </a:prstGeom>
          <a:solidFill>
            <a:srgbClr val="FF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buy</a:t>
            </a:r>
            <a:endParaRPr lang="ko-KR" altLang="en-US" sz="700" dirty="0">
              <a:solidFill>
                <a:schemeClr val="bg1"/>
              </a:solidFill>
              <a:latin typeface="+mn-ea"/>
            </a:endParaRPr>
          </a:p>
        </p:txBody>
      </p:sp>
      <p:sp>
        <p:nvSpPr>
          <p:cNvPr id="31" name="사각형: 둥근 모서리 30">
            <a:extLst>
              <a:ext uri="{FF2B5EF4-FFF2-40B4-BE49-F238E27FC236}">
                <a16:creationId xmlns:a16="http://schemas.microsoft.com/office/drawing/2014/main" id="{D4EA0B97-80AA-7779-C4D9-5A7087266C0D}"/>
              </a:ext>
            </a:extLst>
          </p:cNvPr>
          <p:cNvSpPr/>
          <p:nvPr/>
        </p:nvSpPr>
        <p:spPr>
          <a:xfrm>
            <a:off x="3646174" y="3102444"/>
            <a:ext cx="381918" cy="176259"/>
          </a:xfrm>
          <a:prstGeom prst="roundRect">
            <a:avLst/>
          </a:prstGeom>
          <a:solidFill>
            <a:srgbClr val="FF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buy</a:t>
            </a:r>
            <a:endParaRPr lang="ko-KR" altLang="en-US" sz="700" dirty="0">
              <a:solidFill>
                <a:schemeClr val="bg1"/>
              </a:solidFill>
              <a:latin typeface="+mn-ea"/>
            </a:endParaRPr>
          </a:p>
        </p:txBody>
      </p:sp>
      <p:sp>
        <p:nvSpPr>
          <p:cNvPr id="32" name="사각형: 둥근 모서리 31">
            <a:extLst>
              <a:ext uri="{FF2B5EF4-FFF2-40B4-BE49-F238E27FC236}">
                <a16:creationId xmlns:a16="http://schemas.microsoft.com/office/drawing/2014/main" id="{12646D0A-2BC3-009D-AD1D-97A361A21AD9}"/>
              </a:ext>
            </a:extLst>
          </p:cNvPr>
          <p:cNvSpPr/>
          <p:nvPr/>
        </p:nvSpPr>
        <p:spPr>
          <a:xfrm>
            <a:off x="3646174" y="3421471"/>
            <a:ext cx="381918" cy="176259"/>
          </a:xfrm>
          <a:prstGeom prst="roundRect">
            <a:avLst/>
          </a:prstGeom>
          <a:solidFill>
            <a:srgbClr val="FF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buy</a:t>
            </a:r>
            <a:endParaRPr lang="ko-KR" altLang="en-US" sz="700" dirty="0">
              <a:solidFill>
                <a:schemeClr val="bg1"/>
              </a:solidFill>
              <a:latin typeface="+mn-ea"/>
            </a:endParaRPr>
          </a:p>
        </p:txBody>
      </p:sp>
      <p:sp>
        <p:nvSpPr>
          <p:cNvPr id="33" name="사각형: 둥근 모서리 32">
            <a:extLst>
              <a:ext uri="{FF2B5EF4-FFF2-40B4-BE49-F238E27FC236}">
                <a16:creationId xmlns:a16="http://schemas.microsoft.com/office/drawing/2014/main" id="{6C10631B-E8DD-E4CA-4B2F-F01DEDBD9802}"/>
              </a:ext>
            </a:extLst>
          </p:cNvPr>
          <p:cNvSpPr/>
          <p:nvPr/>
        </p:nvSpPr>
        <p:spPr>
          <a:xfrm>
            <a:off x="3646174" y="3741103"/>
            <a:ext cx="381918" cy="176259"/>
          </a:xfrm>
          <a:prstGeom prst="roundRect">
            <a:avLst/>
          </a:prstGeom>
          <a:solidFill>
            <a:srgbClr val="FF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a:solidFill>
                  <a:schemeClr val="bg1"/>
                </a:solidFill>
                <a:latin typeface="+mn-ea"/>
              </a:rPr>
              <a:t>buy</a:t>
            </a:r>
            <a:endParaRPr lang="ko-KR" altLang="en-US" sz="700" dirty="0">
              <a:solidFill>
                <a:schemeClr val="bg1"/>
              </a:solidFill>
              <a:latin typeface="+mn-ea"/>
            </a:endParaRPr>
          </a:p>
        </p:txBody>
      </p:sp>
      <p:sp>
        <p:nvSpPr>
          <p:cNvPr id="34" name="사각형: 둥근 모서리 33">
            <a:extLst>
              <a:ext uri="{FF2B5EF4-FFF2-40B4-BE49-F238E27FC236}">
                <a16:creationId xmlns:a16="http://schemas.microsoft.com/office/drawing/2014/main" id="{1D36AA70-BAAD-F587-D72E-257C461308D7}"/>
              </a:ext>
            </a:extLst>
          </p:cNvPr>
          <p:cNvSpPr/>
          <p:nvPr/>
        </p:nvSpPr>
        <p:spPr>
          <a:xfrm>
            <a:off x="3646174" y="4059365"/>
            <a:ext cx="381918" cy="176259"/>
          </a:xfrm>
          <a:prstGeom prst="roundRect">
            <a:avLst/>
          </a:prstGeom>
          <a:solidFill>
            <a:srgbClr val="FF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buy</a:t>
            </a:r>
            <a:endParaRPr lang="ko-KR" altLang="en-US" sz="700" dirty="0">
              <a:solidFill>
                <a:schemeClr val="bg1"/>
              </a:solidFill>
              <a:latin typeface="+mn-ea"/>
            </a:endParaRPr>
          </a:p>
        </p:txBody>
      </p:sp>
      <p:sp>
        <p:nvSpPr>
          <p:cNvPr id="35" name="사각형: 둥근 모서리 34">
            <a:extLst>
              <a:ext uri="{FF2B5EF4-FFF2-40B4-BE49-F238E27FC236}">
                <a16:creationId xmlns:a16="http://schemas.microsoft.com/office/drawing/2014/main" id="{CDE1277D-DAC4-A616-054D-AB66DD15C4BD}"/>
              </a:ext>
            </a:extLst>
          </p:cNvPr>
          <p:cNvSpPr/>
          <p:nvPr/>
        </p:nvSpPr>
        <p:spPr>
          <a:xfrm>
            <a:off x="3646174" y="4380535"/>
            <a:ext cx="381918" cy="176259"/>
          </a:xfrm>
          <a:prstGeom prst="roundRect">
            <a:avLst/>
          </a:prstGeom>
          <a:solidFill>
            <a:srgbClr val="FF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buy</a:t>
            </a:r>
            <a:endParaRPr lang="ko-KR" altLang="en-US" sz="700" dirty="0">
              <a:solidFill>
                <a:schemeClr val="bg1"/>
              </a:solidFill>
              <a:latin typeface="+mn-ea"/>
            </a:endParaRPr>
          </a:p>
        </p:txBody>
      </p:sp>
      <p:sp>
        <p:nvSpPr>
          <p:cNvPr id="36" name="사각형: 둥근 모서리 35">
            <a:extLst>
              <a:ext uri="{FF2B5EF4-FFF2-40B4-BE49-F238E27FC236}">
                <a16:creationId xmlns:a16="http://schemas.microsoft.com/office/drawing/2014/main" id="{2F175F96-F631-E313-60AE-ED46A5F37AAD}"/>
              </a:ext>
            </a:extLst>
          </p:cNvPr>
          <p:cNvSpPr/>
          <p:nvPr/>
        </p:nvSpPr>
        <p:spPr>
          <a:xfrm>
            <a:off x="3646174" y="4696387"/>
            <a:ext cx="381918" cy="176259"/>
          </a:xfrm>
          <a:prstGeom prst="roundRect">
            <a:avLst/>
          </a:prstGeom>
          <a:solidFill>
            <a:srgbClr val="FF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buy</a:t>
            </a:r>
            <a:endParaRPr lang="ko-KR" altLang="en-US" sz="700" dirty="0">
              <a:solidFill>
                <a:schemeClr val="bg1"/>
              </a:solidFill>
              <a:latin typeface="+mn-ea"/>
            </a:endParaRPr>
          </a:p>
        </p:txBody>
      </p:sp>
      <p:sp>
        <p:nvSpPr>
          <p:cNvPr id="37" name="TextBox 36">
            <a:extLst>
              <a:ext uri="{FF2B5EF4-FFF2-40B4-BE49-F238E27FC236}">
                <a16:creationId xmlns:a16="http://schemas.microsoft.com/office/drawing/2014/main" id="{A9CCA260-44DE-DAE8-1880-73E7C4BAB0CB}"/>
              </a:ext>
            </a:extLst>
          </p:cNvPr>
          <p:cNvSpPr txBox="1"/>
          <p:nvPr/>
        </p:nvSpPr>
        <p:spPr>
          <a:xfrm>
            <a:off x="632520" y="1513395"/>
            <a:ext cx="3639458" cy="215444"/>
          </a:xfrm>
          <a:prstGeom prst="rect">
            <a:avLst/>
          </a:prstGeom>
          <a:noFill/>
        </p:spPr>
        <p:txBody>
          <a:bodyPr wrap="square">
            <a:spAutoFit/>
          </a:bodyPr>
          <a:lstStyle/>
          <a:p>
            <a:r>
              <a:rPr lang="en-US" altLang="ko-KR" sz="750" dirty="0">
                <a:solidFill>
                  <a:schemeClr val="bg1"/>
                </a:solidFill>
                <a:latin typeface="+mn-ea"/>
                <a:ea typeface="+mn-ea"/>
              </a:rPr>
              <a:t>Seller          </a:t>
            </a:r>
            <a:r>
              <a:rPr lang="en-US" altLang="ko-KR" sz="750" dirty="0" err="1">
                <a:solidFill>
                  <a:schemeClr val="bg1"/>
                </a:solidFill>
                <a:latin typeface="+mn-ea"/>
                <a:ea typeface="+mn-ea"/>
              </a:rPr>
              <a:t>CoinName</a:t>
            </a:r>
            <a:r>
              <a:rPr lang="en-US" altLang="ko-KR" sz="750" dirty="0">
                <a:solidFill>
                  <a:schemeClr val="bg1"/>
                </a:solidFill>
                <a:latin typeface="+mn-ea"/>
                <a:ea typeface="+mn-ea"/>
              </a:rPr>
              <a:t>       Amount of coins     Price</a:t>
            </a:r>
            <a:endParaRPr lang="ko-KR" altLang="en-US" sz="750" dirty="0">
              <a:solidFill>
                <a:schemeClr val="bg1"/>
              </a:solidFill>
              <a:latin typeface="+mn-ea"/>
              <a:ea typeface="+mn-ea"/>
            </a:endParaRPr>
          </a:p>
        </p:txBody>
      </p:sp>
      <p:sp>
        <p:nvSpPr>
          <p:cNvPr id="41" name="타원 40">
            <a:extLst>
              <a:ext uri="{FF2B5EF4-FFF2-40B4-BE49-F238E27FC236}">
                <a16:creationId xmlns:a16="http://schemas.microsoft.com/office/drawing/2014/main" id="{9CCE25D7-80FB-9E0D-57FF-66BA8952E5FB}"/>
              </a:ext>
            </a:extLst>
          </p:cNvPr>
          <p:cNvSpPr>
            <a:spLocks noChangeAspect="1"/>
          </p:cNvSpPr>
          <p:nvPr/>
        </p:nvSpPr>
        <p:spPr>
          <a:xfrm>
            <a:off x="76544" y="932694"/>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1a</a:t>
            </a:r>
            <a:endParaRPr lang="ko-KR" altLang="en-US" sz="800" dirty="0">
              <a:latin typeface="+mn-ea"/>
            </a:endParaRPr>
          </a:p>
        </p:txBody>
      </p:sp>
      <p:sp>
        <p:nvSpPr>
          <p:cNvPr id="42" name="타원 41">
            <a:extLst>
              <a:ext uri="{FF2B5EF4-FFF2-40B4-BE49-F238E27FC236}">
                <a16:creationId xmlns:a16="http://schemas.microsoft.com/office/drawing/2014/main" id="{19C255DE-0D89-672E-BFC3-93977B2AFF8E}"/>
              </a:ext>
            </a:extLst>
          </p:cNvPr>
          <p:cNvSpPr>
            <a:spLocks noChangeAspect="1"/>
          </p:cNvSpPr>
          <p:nvPr/>
        </p:nvSpPr>
        <p:spPr>
          <a:xfrm>
            <a:off x="4099029" y="1799020"/>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1b</a:t>
            </a:r>
            <a:endParaRPr lang="ko-KR" altLang="en-US" sz="800" dirty="0">
              <a:latin typeface="+mn-ea"/>
            </a:endParaRPr>
          </a:p>
        </p:txBody>
      </p:sp>
      <p:sp>
        <p:nvSpPr>
          <p:cNvPr id="43" name="타원 42">
            <a:extLst>
              <a:ext uri="{FF2B5EF4-FFF2-40B4-BE49-F238E27FC236}">
                <a16:creationId xmlns:a16="http://schemas.microsoft.com/office/drawing/2014/main" id="{D2BCBF33-265C-18F6-F873-7361C58CA22E}"/>
              </a:ext>
            </a:extLst>
          </p:cNvPr>
          <p:cNvSpPr>
            <a:spLocks noChangeAspect="1"/>
          </p:cNvSpPr>
          <p:nvPr/>
        </p:nvSpPr>
        <p:spPr>
          <a:xfrm>
            <a:off x="3179364" y="4941168"/>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1c</a:t>
            </a:r>
            <a:endParaRPr lang="ko-KR" altLang="en-US" sz="800" dirty="0">
              <a:latin typeface="+mn-ea"/>
            </a:endParaRPr>
          </a:p>
        </p:txBody>
      </p:sp>
      <p:sp>
        <p:nvSpPr>
          <p:cNvPr id="55" name="TextBox 54">
            <a:extLst>
              <a:ext uri="{FF2B5EF4-FFF2-40B4-BE49-F238E27FC236}">
                <a16:creationId xmlns:a16="http://schemas.microsoft.com/office/drawing/2014/main" id="{DC2E1E91-50DC-AE6D-3751-9B6A666843D6}"/>
              </a:ext>
            </a:extLst>
          </p:cNvPr>
          <p:cNvSpPr txBox="1"/>
          <p:nvPr/>
        </p:nvSpPr>
        <p:spPr>
          <a:xfrm>
            <a:off x="8085786" y="650109"/>
            <a:ext cx="1715951" cy="3477875"/>
          </a:xfrm>
          <a:prstGeom prst="rect">
            <a:avLst/>
          </a:prstGeom>
          <a:noFill/>
          <a:ln>
            <a:solidFill>
              <a:schemeClr val="tx1"/>
            </a:solidFill>
          </a:ln>
        </p:spPr>
        <p:txBody>
          <a:bodyPr wrap="square" rtlCol="0">
            <a:spAutoFit/>
          </a:bodyPr>
          <a:lstStyle/>
          <a:p>
            <a:r>
              <a:rPr lang="ko-KR" altLang="en-US" sz="1000" dirty="0" err="1"/>
              <a:t>인증받은</a:t>
            </a:r>
            <a:r>
              <a:rPr lang="ko-KR" altLang="en-US" sz="1000" dirty="0"/>
              <a:t> 셀러가 판매를 하기위해 올린 리스트 출력</a:t>
            </a:r>
            <a:r>
              <a:rPr lang="en-US" altLang="ko-KR" sz="1000" dirty="0"/>
              <a:t>.</a:t>
            </a:r>
          </a:p>
          <a:p>
            <a:endParaRPr lang="en-US" altLang="ko-KR" sz="1000" dirty="0"/>
          </a:p>
          <a:p>
            <a:r>
              <a:rPr lang="en-US" altLang="ko-KR" sz="1000" dirty="0"/>
              <a:t>1a. </a:t>
            </a:r>
            <a:r>
              <a:rPr lang="ko-KR" altLang="en-US" sz="1000" dirty="0"/>
              <a:t>셀러</a:t>
            </a:r>
            <a:r>
              <a:rPr lang="en-US" altLang="ko-KR" sz="1000" dirty="0"/>
              <a:t>, </a:t>
            </a:r>
            <a:r>
              <a:rPr lang="ko-KR" altLang="en-US" sz="1000" dirty="0"/>
              <a:t>코인종류</a:t>
            </a:r>
            <a:r>
              <a:rPr lang="en-US" altLang="ko-KR" sz="1000" dirty="0"/>
              <a:t>, </a:t>
            </a:r>
            <a:r>
              <a:rPr lang="ko-KR" altLang="en-US" sz="1000" dirty="0"/>
              <a:t>가격범위지정 인풋박스 조건</a:t>
            </a:r>
            <a:r>
              <a:rPr lang="en-US" altLang="ko-KR" sz="1000" dirty="0"/>
              <a:t>. </a:t>
            </a:r>
            <a:r>
              <a:rPr lang="ko-KR" altLang="en-US" sz="1000" dirty="0"/>
              <a:t>가격 </a:t>
            </a:r>
            <a:r>
              <a:rPr lang="en-US" altLang="ko-KR" sz="1000" dirty="0"/>
              <a:t>KRW,</a:t>
            </a:r>
            <a:r>
              <a:rPr lang="ko-KR" altLang="en-US" sz="1000" dirty="0"/>
              <a:t> </a:t>
            </a:r>
            <a:r>
              <a:rPr lang="en-US" altLang="ko-KR" sz="1000" dirty="0"/>
              <a:t>USD</a:t>
            </a:r>
            <a:r>
              <a:rPr lang="ko-KR" altLang="en-US" sz="1000" dirty="0"/>
              <a:t> </a:t>
            </a:r>
            <a:r>
              <a:rPr lang="ko-KR" altLang="en-US" sz="1000" dirty="0" err="1"/>
              <a:t>셀렉트박스</a:t>
            </a:r>
            <a:r>
              <a:rPr lang="en-US" altLang="ko-KR" sz="1000" dirty="0"/>
              <a:t>.</a:t>
            </a:r>
          </a:p>
          <a:p>
            <a:endParaRPr lang="en-US" altLang="ko-KR" sz="1000" dirty="0"/>
          </a:p>
          <a:p>
            <a:r>
              <a:rPr lang="en-US" altLang="ko-KR" sz="1000" dirty="0"/>
              <a:t>1b.</a:t>
            </a:r>
            <a:r>
              <a:rPr lang="ko-KR" altLang="en-US" sz="1000" dirty="0"/>
              <a:t> 로그인이 안되었을 경우에는 </a:t>
            </a:r>
            <a:r>
              <a:rPr lang="ko-KR" altLang="en-US" sz="1000" dirty="0" err="1"/>
              <a:t>로그인화면으로</a:t>
            </a:r>
            <a:r>
              <a:rPr lang="ko-KR" altLang="en-US" sz="1000" dirty="0"/>
              <a:t> 이동</a:t>
            </a:r>
            <a:r>
              <a:rPr lang="en-US" altLang="ko-KR" sz="1000" dirty="0"/>
              <a:t>. </a:t>
            </a:r>
            <a:r>
              <a:rPr lang="ko-KR" altLang="en-US" sz="1000" dirty="0" err="1"/>
              <a:t>로그인되었을</a:t>
            </a:r>
            <a:r>
              <a:rPr lang="ko-KR" altLang="en-US" sz="1000" dirty="0"/>
              <a:t> 경우에는 </a:t>
            </a:r>
            <a:r>
              <a:rPr lang="ko-KR" altLang="en-US" sz="1000" dirty="0" err="1"/>
              <a:t>채팅창</a:t>
            </a:r>
            <a:r>
              <a:rPr lang="ko-KR" altLang="en-US" sz="1000" dirty="0"/>
              <a:t> 출력</a:t>
            </a:r>
            <a:r>
              <a:rPr lang="en-US" altLang="ko-KR" sz="1000" dirty="0"/>
              <a:t>.</a:t>
            </a:r>
          </a:p>
          <a:p>
            <a:r>
              <a:rPr lang="en-US" altLang="ko-KR" sz="1000" dirty="0"/>
              <a:t>- </a:t>
            </a:r>
            <a:r>
              <a:rPr lang="ko-KR" altLang="en-US" sz="1000" dirty="0" err="1"/>
              <a:t>구매진행중인건이</a:t>
            </a:r>
            <a:r>
              <a:rPr lang="ko-KR" altLang="en-US" sz="1000" dirty="0"/>
              <a:t> 있으면 </a:t>
            </a:r>
            <a:r>
              <a:rPr lang="en-US" altLang="ko-KR" sz="1000" dirty="0"/>
              <a:t>“</a:t>
            </a:r>
            <a:r>
              <a:rPr kumimoji="0" lang="ko-KR" altLang="ko-KR" sz="1000" b="0" i="0" u="none" strike="noStrike" cap="none" normalizeH="0" baseline="0" dirty="0" err="1">
                <a:ln>
                  <a:noFill/>
                </a:ln>
                <a:solidFill>
                  <a:srgbClr val="202124"/>
                </a:solidFill>
                <a:effectLst/>
                <a:latin typeface="Arial Unicode MS"/>
                <a:ea typeface="inherit"/>
              </a:rPr>
              <a:t>I</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have</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a</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purchase</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in</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progress</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Please</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proceed</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with</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that</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or</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cancel</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it</a:t>
            </a:r>
            <a:r>
              <a:rPr kumimoji="0" lang="ko-KR" altLang="ko-KR" sz="1000" b="0" i="0" u="none" strike="noStrike" cap="none" normalizeH="0" baseline="0" dirty="0">
                <a:ln>
                  <a:noFill/>
                </a:ln>
                <a:solidFill>
                  <a:srgbClr val="202124"/>
                </a:solidFill>
                <a:effectLst/>
                <a:latin typeface="Arial Unicode MS"/>
                <a:ea typeface="inherit"/>
              </a:rPr>
              <a:t> and </a:t>
            </a:r>
            <a:r>
              <a:rPr kumimoji="0" lang="ko-KR" altLang="ko-KR" sz="1000" b="0" i="0" u="none" strike="noStrike" cap="none" normalizeH="0" baseline="0" dirty="0" err="1">
                <a:ln>
                  <a:noFill/>
                </a:ln>
                <a:solidFill>
                  <a:srgbClr val="202124"/>
                </a:solidFill>
                <a:effectLst/>
                <a:latin typeface="Arial Unicode MS"/>
                <a:ea typeface="inherit"/>
              </a:rPr>
              <a:t>proceed</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with</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something</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else</a:t>
            </a:r>
            <a:r>
              <a:rPr kumimoji="0" lang="ko-KR" altLang="ko-KR" sz="1000" b="0" i="0" u="none" strike="noStrike" cap="none" normalizeH="0" baseline="0" dirty="0">
                <a:ln>
                  <a:noFill/>
                </a:ln>
                <a:solidFill>
                  <a:srgbClr val="202124"/>
                </a:solidFill>
                <a:effectLst/>
                <a:latin typeface="Arial Unicode MS"/>
                <a:ea typeface="inherit"/>
              </a:rPr>
              <a:t>.</a:t>
            </a:r>
            <a:r>
              <a:rPr kumimoji="0" lang="ko-KR" altLang="ko-KR" sz="100" b="0" i="0" u="none" strike="noStrike" cap="none" normalizeH="0" baseline="0" dirty="0">
                <a:ln>
                  <a:noFill/>
                </a:ln>
                <a:solidFill>
                  <a:schemeClr val="tx1"/>
                </a:solidFill>
                <a:effectLst/>
              </a:rPr>
              <a:t> </a:t>
            </a:r>
            <a:r>
              <a:rPr kumimoji="0" lang="en-US" altLang="ko-KR" sz="1000" b="0" i="0" u="none" strike="noStrike" cap="none" normalizeH="0" baseline="0" dirty="0">
                <a:ln>
                  <a:noFill/>
                </a:ln>
                <a:solidFill>
                  <a:schemeClr val="tx1"/>
                </a:solidFill>
                <a:effectLst/>
              </a:rPr>
              <a:t>“ </a:t>
            </a:r>
            <a:r>
              <a:rPr kumimoji="0" lang="ko-KR" altLang="en-US" sz="1000" b="0" i="0" u="none" strike="noStrike" cap="none" normalizeH="0" baseline="0" dirty="0">
                <a:ln>
                  <a:noFill/>
                </a:ln>
                <a:solidFill>
                  <a:schemeClr val="tx1"/>
                </a:solidFill>
                <a:effectLst/>
              </a:rPr>
              <a:t>팝업 출력되고 </a:t>
            </a:r>
            <a:r>
              <a:rPr kumimoji="0" lang="ko-KR" altLang="en-US" sz="1000" b="0" i="0" u="none" strike="noStrike" cap="none" normalizeH="0" baseline="0" dirty="0" err="1">
                <a:ln>
                  <a:noFill/>
                </a:ln>
                <a:solidFill>
                  <a:schemeClr val="tx1"/>
                </a:solidFill>
                <a:effectLst/>
              </a:rPr>
              <a:t>채팅창</a:t>
            </a:r>
            <a:r>
              <a:rPr kumimoji="0" lang="ko-KR" altLang="en-US" sz="1000" b="0" i="0" u="none" strike="noStrike" cap="none" normalizeH="0" baseline="0" dirty="0">
                <a:ln>
                  <a:noFill/>
                </a:ln>
                <a:solidFill>
                  <a:schemeClr val="tx1"/>
                </a:solidFill>
                <a:effectLst/>
              </a:rPr>
              <a:t> 출력 안됨</a:t>
            </a:r>
            <a:r>
              <a:rPr kumimoji="0" lang="en-US" altLang="ko-KR" sz="1000" b="0" i="0" u="none" strike="noStrike" cap="none" normalizeH="0" baseline="0" dirty="0">
                <a:ln>
                  <a:noFill/>
                </a:ln>
                <a:solidFill>
                  <a:schemeClr val="tx1"/>
                </a:solidFill>
                <a:effectLst/>
              </a:rPr>
              <a:t>.</a:t>
            </a:r>
          </a:p>
          <a:p>
            <a:endParaRPr kumimoji="0" lang="en-US" altLang="ko-KR" sz="1000" b="0" i="0" u="none" strike="noStrike" cap="none" normalizeH="0" baseline="0" dirty="0">
              <a:ln>
                <a:noFill/>
              </a:ln>
              <a:solidFill>
                <a:schemeClr val="tx1"/>
              </a:solidFill>
              <a:effectLst/>
            </a:endParaRPr>
          </a:p>
          <a:p>
            <a:r>
              <a:rPr lang="en-US" altLang="ko-KR" sz="1000" dirty="0"/>
              <a:t>1c. </a:t>
            </a:r>
            <a:r>
              <a:rPr lang="ko-KR" altLang="en-US" sz="1000" dirty="0" err="1"/>
              <a:t>페이지네이션</a:t>
            </a:r>
            <a:endParaRPr lang="en-US" altLang="ko-KR" sz="1000" dirty="0"/>
          </a:p>
          <a:p>
            <a:endParaRPr kumimoji="0" lang="en-US" altLang="ko-KR" sz="1000" b="0" i="0" u="none" strike="noStrike" cap="none" normalizeH="0" baseline="0" dirty="0">
              <a:ln>
                <a:noFill/>
              </a:ln>
              <a:solidFill>
                <a:schemeClr val="tx1"/>
              </a:solidFill>
              <a:effectLst/>
            </a:endParaRPr>
          </a:p>
          <a:p>
            <a:r>
              <a:rPr lang="en-US" altLang="ko-KR" sz="1000" dirty="0"/>
              <a:t>1d. </a:t>
            </a:r>
            <a:r>
              <a:rPr lang="ko-KR" altLang="en-US" sz="1000" dirty="0"/>
              <a:t>메인</a:t>
            </a:r>
            <a:r>
              <a:rPr lang="en-US" altLang="ko-KR" sz="1000" dirty="0"/>
              <a:t> </a:t>
            </a:r>
            <a:r>
              <a:rPr lang="ko-KR" altLang="en-US" sz="1000" dirty="0"/>
              <a:t>앱 다운로드 화면</a:t>
            </a:r>
            <a:endParaRPr kumimoji="0" lang="en-US" altLang="ko-KR" sz="1000" b="0" i="0" u="none" strike="noStrike" cap="none" normalizeH="0" baseline="0" dirty="0">
              <a:ln>
                <a:noFill/>
              </a:ln>
              <a:solidFill>
                <a:schemeClr val="tx1"/>
              </a:solidFill>
              <a:effectLst/>
            </a:endParaRPr>
          </a:p>
        </p:txBody>
      </p:sp>
      <p:sp>
        <p:nvSpPr>
          <p:cNvPr id="56" name="TextBox 55">
            <a:extLst>
              <a:ext uri="{FF2B5EF4-FFF2-40B4-BE49-F238E27FC236}">
                <a16:creationId xmlns:a16="http://schemas.microsoft.com/office/drawing/2014/main" id="{F2AB2674-E672-EC55-2BA7-95BCAE4B6183}"/>
              </a:ext>
            </a:extLst>
          </p:cNvPr>
          <p:cNvSpPr txBox="1"/>
          <p:nvPr/>
        </p:nvSpPr>
        <p:spPr>
          <a:xfrm>
            <a:off x="560533" y="4943991"/>
            <a:ext cx="3276600" cy="215444"/>
          </a:xfrm>
          <a:prstGeom prst="rect">
            <a:avLst/>
          </a:prstGeom>
          <a:noFill/>
        </p:spPr>
        <p:txBody>
          <a:bodyPr wrap="square">
            <a:spAutoFit/>
          </a:bodyPr>
          <a:lstStyle/>
          <a:p>
            <a:pPr algn="ctr"/>
            <a:r>
              <a:rPr lang="en-US" altLang="ko-KR" sz="800" b="0" i="0" u="none" strike="noStrike" cap="none" dirty="0">
                <a:solidFill>
                  <a:schemeClr val="tx1"/>
                </a:solidFill>
                <a:latin typeface="+mn-ea"/>
                <a:ea typeface="+mn-ea"/>
                <a:cs typeface="Arial"/>
                <a:sym typeface="Arial"/>
              </a:rPr>
              <a:t>&lt;&lt;  &lt;  1  2  3  4  5  6  7  8  9  10  &gt;  &gt;&gt;</a:t>
            </a:r>
            <a:endParaRPr lang="ko-KR" altLang="en-US" sz="800" dirty="0">
              <a:latin typeface="+mn-ea"/>
              <a:ea typeface="+mn-ea"/>
            </a:endParaRPr>
          </a:p>
        </p:txBody>
      </p:sp>
      <p:sp>
        <p:nvSpPr>
          <p:cNvPr id="57" name="사각형: 둥근 모서리 56">
            <a:extLst>
              <a:ext uri="{FF2B5EF4-FFF2-40B4-BE49-F238E27FC236}">
                <a16:creationId xmlns:a16="http://schemas.microsoft.com/office/drawing/2014/main" id="{0F039B21-5CF1-6682-0141-48E351DC1B98}"/>
              </a:ext>
            </a:extLst>
          </p:cNvPr>
          <p:cNvSpPr/>
          <p:nvPr/>
        </p:nvSpPr>
        <p:spPr>
          <a:xfrm>
            <a:off x="166544" y="1132422"/>
            <a:ext cx="1484921" cy="282634"/>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mn-ea"/>
            </a:endParaRPr>
          </a:p>
        </p:txBody>
      </p:sp>
      <p:sp>
        <p:nvSpPr>
          <p:cNvPr id="58" name="사각형: 둥근 모서리 57">
            <a:extLst>
              <a:ext uri="{FF2B5EF4-FFF2-40B4-BE49-F238E27FC236}">
                <a16:creationId xmlns:a16="http://schemas.microsoft.com/office/drawing/2014/main" id="{96423ED6-9C70-E421-6A63-8FD762360CA0}"/>
              </a:ext>
            </a:extLst>
          </p:cNvPr>
          <p:cNvSpPr/>
          <p:nvPr/>
        </p:nvSpPr>
        <p:spPr>
          <a:xfrm>
            <a:off x="1721804" y="1132422"/>
            <a:ext cx="1484921" cy="282634"/>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mn-ea"/>
            </a:endParaRPr>
          </a:p>
        </p:txBody>
      </p:sp>
      <p:sp>
        <p:nvSpPr>
          <p:cNvPr id="59" name="사각형: 둥근 모서리 58">
            <a:extLst>
              <a:ext uri="{FF2B5EF4-FFF2-40B4-BE49-F238E27FC236}">
                <a16:creationId xmlns:a16="http://schemas.microsoft.com/office/drawing/2014/main" id="{3A8757AE-2BBE-C6FA-8C3C-01DE8A2EF075}"/>
              </a:ext>
            </a:extLst>
          </p:cNvPr>
          <p:cNvSpPr/>
          <p:nvPr/>
        </p:nvSpPr>
        <p:spPr>
          <a:xfrm>
            <a:off x="3821491" y="1132422"/>
            <a:ext cx="750365" cy="282634"/>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mn-ea"/>
            </a:endParaRPr>
          </a:p>
        </p:txBody>
      </p:sp>
      <p:sp>
        <p:nvSpPr>
          <p:cNvPr id="60" name="사각형: 둥근 모서리 59">
            <a:extLst>
              <a:ext uri="{FF2B5EF4-FFF2-40B4-BE49-F238E27FC236}">
                <a16:creationId xmlns:a16="http://schemas.microsoft.com/office/drawing/2014/main" id="{71FCAB4C-0EA5-A716-8B50-4A4C00D24C4F}"/>
              </a:ext>
            </a:extLst>
          </p:cNvPr>
          <p:cNvSpPr/>
          <p:nvPr/>
        </p:nvSpPr>
        <p:spPr>
          <a:xfrm>
            <a:off x="6788901" y="1136086"/>
            <a:ext cx="324339" cy="282634"/>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mn-ea"/>
            </a:endParaRPr>
          </a:p>
        </p:txBody>
      </p:sp>
      <p:sp>
        <p:nvSpPr>
          <p:cNvPr id="61" name="TextBox 60">
            <a:extLst>
              <a:ext uri="{FF2B5EF4-FFF2-40B4-BE49-F238E27FC236}">
                <a16:creationId xmlns:a16="http://schemas.microsoft.com/office/drawing/2014/main" id="{A314D08C-4D63-9701-317B-F485A188934D}"/>
              </a:ext>
            </a:extLst>
          </p:cNvPr>
          <p:cNvSpPr txBox="1"/>
          <p:nvPr/>
        </p:nvSpPr>
        <p:spPr>
          <a:xfrm>
            <a:off x="256077" y="1171879"/>
            <a:ext cx="1322430" cy="207749"/>
          </a:xfrm>
          <a:prstGeom prst="rect">
            <a:avLst/>
          </a:prstGeom>
          <a:noFill/>
        </p:spPr>
        <p:txBody>
          <a:bodyPr wrap="square">
            <a:spAutoFit/>
          </a:bodyPr>
          <a:lstStyle/>
          <a:p>
            <a:r>
              <a:rPr lang="en-US" altLang="ko-KR" sz="750" dirty="0">
                <a:solidFill>
                  <a:schemeClr val="tx1"/>
                </a:solidFill>
                <a:latin typeface="+mn-ea"/>
                <a:ea typeface="+mn-ea"/>
              </a:rPr>
              <a:t>Seller</a:t>
            </a:r>
            <a:endParaRPr lang="ko-KR" altLang="en-US" sz="750" dirty="0">
              <a:solidFill>
                <a:schemeClr val="tx1"/>
              </a:solidFill>
              <a:latin typeface="+mn-ea"/>
              <a:ea typeface="+mn-ea"/>
            </a:endParaRPr>
          </a:p>
        </p:txBody>
      </p:sp>
      <p:sp>
        <p:nvSpPr>
          <p:cNvPr id="63" name="TextBox 62">
            <a:extLst>
              <a:ext uri="{FF2B5EF4-FFF2-40B4-BE49-F238E27FC236}">
                <a16:creationId xmlns:a16="http://schemas.microsoft.com/office/drawing/2014/main" id="{F2FC61FA-F70A-29BD-6F9C-25DA01544B67}"/>
              </a:ext>
            </a:extLst>
          </p:cNvPr>
          <p:cNvSpPr txBox="1"/>
          <p:nvPr/>
        </p:nvSpPr>
        <p:spPr>
          <a:xfrm>
            <a:off x="1784091" y="1169864"/>
            <a:ext cx="1322430" cy="207749"/>
          </a:xfrm>
          <a:prstGeom prst="rect">
            <a:avLst/>
          </a:prstGeom>
          <a:noFill/>
        </p:spPr>
        <p:txBody>
          <a:bodyPr wrap="square">
            <a:spAutoFit/>
          </a:bodyPr>
          <a:lstStyle/>
          <a:p>
            <a:r>
              <a:rPr lang="en-US" altLang="ko-KR" sz="750" dirty="0" err="1">
                <a:latin typeface="+mn-ea"/>
              </a:rPr>
              <a:t>CoinName</a:t>
            </a:r>
            <a:endParaRPr lang="ko-KR" altLang="en-US" sz="750" dirty="0">
              <a:solidFill>
                <a:schemeClr val="tx1"/>
              </a:solidFill>
              <a:latin typeface="+mn-ea"/>
              <a:ea typeface="+mn-ea"/>
            </a:endParaRPr>
          </a:p>
        </p:txBody>
      </p:sp>
      <p:pic>
        <p:nvPicPr>
          <p:cNvPr id="64" name="그림 63">
            <a:extLst>
              <a:ext uri="{FF2B5EF4-FFF2-40B4-BE49-F238E27FC236}">
                <a16:creationId xmlns:a16="http://schemas.microsoft.com/office/drawing/2014/main" id="{4277FDCB-ADB0-4ECE-D230-32EFCD199055}"/>
              </a:ext>
            </a:extLst>
          </p:cNvPr>
          <p:cNvPicPr>
            <a:picLocks noChangeAspect="1"/>
          </p:cNvPicPr>
          <p:nvPr/>
        </p:nvPicPr>
        <p:blipFill>
          <a:blip r:embed="rId3"/>
          <a:stretch>
            <a:fillRect/>
          </a:stretch>
        </p:blipFill>
        <p:spPr>
          <a:xfrm>
            <a:off x="6813340" y="1157319"/>
            <a:ext cx="277064" cy="246221"/>
          </a:xfrm>
          <a:prstGeom prst="rect">
            <a:avLst/>
          </a:prstGeom>
        </p:spPr>
      </p:pic>
      <p:sp>
        <p:nvSpPr>
          <p:cNvPr id="65" name="사각형: 둥근 모서리 64">
            <a:extLst>
              <a:ext uri="{FF2B5EF4-FFF2-40B4-BE49-F238E27FC236}">
                <a16:creationId xmlns:a16="http://schemas.microsoft.com/office/drawing/2014/main" id="{F265EAF9-FECF-AC17-860F-736B217A3EC3}"/>
              </a:ext>
            </a:extLst>
          </p:cNvPr>
          <p:cNvSpPr/>
          <p:nvPr/>
        </p:nvSpPr>
        <p:spPr>
          <a:xfrm>
            <a:off x="4823863" y="1137496"/>
            <a:ext cx="750365" cy="282634"/>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mn-ea"/>
            </a:endParaRPr>
          </a:p>
        </p:txBody>
      </p:sp>
      <p:sp>
        <p:nvSpPr>
          <p:cNvPr id="38" name="TextBox 37">
            <a:extLst>
              <a:ext uri="{FF2B5EF4-FFF2-40B4-BE49-F238E27FC236}">
                <a16:creationId xmlns:a16="http://schemas.microsoft.com/office/drawing/2014/main" id="{890B944B-F073-A44E-54D6-292633AD9C26}"/>
              </a:ext>
            </a:extLst>
          </p:cNvPr>
          <p:cNvSpPr txBox="1"/>
          <p:nvPr/>
        </p:nvSpPr>
        <p:spPr>
          <a:xfrm>
            <a:off x="4571856" y="1168835"/>
            <a:ext cx="274434" cy="246221"/>
          </a:xfrm>
          <a:prstGeom prst="rect">
            <a:avLst/>
          </a:prstGeom>
          <a:noFill/>
        </p:spPr>
        <p:txBody>
          <a:bodyPr wrap="none" rtlCol="0">
            <a:spAutoFit/>
          </a:bodyPr>
          <a:lstStyle/>
          <a:p>
            <a:r>
              <a:rPr lang="en-US" altLang="ko-KR" sz="1000" dirty="0"/>
              <a:t>~</a:t>
            </a:r>
            <a:endParaRPr lang="ko-KR" altLang="en-US" sz="1000" dirty="0"/>
          </a:p>
        </p:txBody>
      </p:sp>
      <p:sp>
        <p:nvSpPr>
          <p:cNvPr id="39" name="TextBox 38">
            <a:extLst>
              <a:ext uri="{FF2B5EF4-FFF2-40B4-BE49-F238E27FC236}">
                <a16:creationId xmlns:a16="http://schemas.microsoft.com/office/drawing/2014/main" id="{23A7A3E9-B77F-E4F7-7F7B-272D7F56C1DD}"/>
              </a:ext>
            </a:extLst>
          </p:cNvPr>
          <p:cNvSpPr txBox="1"/>
          <p:nvPr/>
        </p:nvSpPr>
        <p:spPr>
          <a:xfrm>
            <a:off x="3376535" y="1168835"/>
            <a:ext cx="527787" cy="246221"/>
          </a:xfrm>
          <a:prstGeom prst="rect">
            <a:avLst/>
          </a:prstGeom>
          <a:noFill/>
        </p:spPr>
        <p:txBody>
          <a:bodyPr wrap="square" rtlCol="0">
            <a:spAutoFit/>
          </a:bodyPr>
          <a:lstStyle/>
          <a:p>
            <a:r>
              <a:rPr lang="en-US" altLang="ko-KR" sz="1000" dirty="0"/>
              <a:t>Price</a:t>
            </a:r>
            <a:endParaRPr lang="ko-KR" altLang="en-US" sz="1000" dirty="0"/>
          </a:p>
        </p:txBody>
      </p:sp>
      <p:sp>
        <p:nvSpPr>
          <p:cNvPr id="66" name="직사각형 65">
            <a:extLst>
              <a:ext uri="{FF2B5EF4-FFF2-40B4-BE49-F238E27FC236}">
                <a16:creationId xmlns:a16="http://schemas.microsoft.com/office/drawing/2014/main" id="{6262BE7A-1E03-7F7E-5301-A457DE688684}"/>
              </a:ext>
            </a:extLst>
          </p:cNvPr>
          <p:cNvSpPr/>
          <p:nvPr/>
        </p:nvSpPr>
        <p:spPr>
          <a:xfrm>
            <a:off x="5240169" y="2137844"/>
            <a:ext cx="2758068" cy="281544"/>
          </a:xfrm>
          <a:prstGeom prst="rect">
            <a:avLst/>
          </a:prstGeom>
          <a:solidFill>
            <a:schemeClr val="bg2"/>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7" name="직사각형 66">
            <a:extLst>
              <a:ext uri="{FF2B5EF4-FFF2-40B4-BE49-F238E27FC236}">
                <a16:creationId xmlns:a16="http://schemas.microsoft.com/office/drawing/2014/main" id="{025D1D12-DAC8-4422-0FD7-E3A4BD12420A}"/>
              </a:ext>
            </a:extLst>
          </p:cNvPr>
          <p:cNvSpPr/>
          <p:nvPr/>
        </p:nvSpPr>
        <p:spPr>
          <a:xfrm>
            <a:off x="5240168" y="2419388"/>
            <a:ext cx="2758068" cy="1167140"/>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8" name="사각형: 둥근 모서리 67">
            <a:extLst>
              <a:ext uri="{FF2B5EF4-FFF2-40B4-BE49-F238E27FC236}">
                <a16:creationId xmlns:a16="http://schemas.microsoft.com/office/drawing/2014/main" id="{8A2666A0-38BA-F2B9-C065-836FC3CBD692}"/>
              </a:ext>
            </a:extLst>
          </p:cNvPr>
          <p:cNvSpPr/>
          <p:nvPr/>
        </p:nvSpPr>
        <p:spPr>
          <a:xfrm>
            <a:off x="6142951" y="3178248"/>
            <a:ext cx="952501" cy="286351"/>
          </a:xfrm>
          <a:prstGeom prst="round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bg1"/>
                </a:solidFill>
                <a:latin typeface="+mn-ea"/>
              </a:rPr>
              <a:t>Confirm</a:t>
            </a:r>
            <a:endParaRPr lang="ko-KR" altLang="en-US" sz="900" dirty="0">
              <a:solidFill>
                <a:schemeClr val="bg1"/>
              </a:solidFill>
              <a:latin typeface="+mn-ea"/>
            </a:endParaRPr>
          </a:p>
        </p:txBody>
      </p:sp>
      <p:sp>
        <p:nvSpPr>
          <p:cNvPr id="69" name="TextBox 68">
            <a:extLst>
              <a:ext uri="{FF2B5EF4-FFF2-40B4-BE49-F238E27FC236}">
                <a16:creationId xmlns:a16="http://schemas.microsoft.com/office/drawing/2014/main" id="{CF08ED9A-EE2E-E4FA-206D-70D7D518B824}"/>
              </a:ext>
            </a:extLst>
          </p:cNvPr>
          <p:cNvSpPr txBox="1"/>
          <p:nvPr/>
        </p:nvSpPr>
        <p:spPr>
          <a:xfrm>
            <a:off x="5547136" y="2592044"/>
            <a:ext cx="2311400" cy="4616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800" b="0" i="0" u="none" strike="noStrike" cap="none" normalizeH="0" baseline="0" dirty="0">
                <a:ln>
                  <a:noFill/>
                </a:ln>
                <a:solidFill>
                  <a:srgbClr val="202124"/>
                </a:solidFill>
                <a:effectLst/>
                <a:latin typeface="Arial Unicode MS"/>
                <a:ea typeface="inherit"/>
              </a:rPr>
              <a:t>I have a purchase in progress. Please proceed with that or cancel it and proceed with something else. </a:t>
            </a:r>
          </a:p>
        </p:txBody>
      </p:sp>
      <p:sp>
        <p:nvSpPr>
          <p:cNvPr id="70" name="TextBox 69">
            <a:extLst>
              <a:ext uri="{FF2B5EF4-FFF2-40B4-BE49-F238E27FC236}">
                <a16:creationId xmlns:a16="http://schemas.microsoft.com/office/drawing/2014/main" id="{46ADF0AD-EA2C-B49B-8ED3-EEAEDF4C7F5C}"/>
              </a:ext>
            </a:extLst>
          </p:cNvPr>
          <p:cNvSpPr txBox="1"/>
          <p:nvPr/>
        </p:nvSpPr>
        <p:spPr>
          <a:xfrm>
            <a:off x="6282651" y="2177660"/>
            <a:ext cx="673100" cy="215444"/>
          </a:xfrm>
          <a:prstGeom prst="rect">
            <a:avLst/>
          </a:prstGeom>
          <a:noFill/>
        </p:spPr>
        <p:txBody>
          <a:bodyPr wrap="square">
            <a:spAutoFit/>
          </a:bodyPr>
          <a:lstStyle/>
          <a:p>
            <a:pPr algn="ctr" latinLnBrk="1"/>
            <a:r>
              <a:rPr lang="en-US" altLang="ko-KR" sz="800" dirty="0">
                <a:latin typeface="+mn-ea"/>
                <a:ea typeface="+mn-ea"/>
              </a:rPr>
              <a:t>Check</a:t>
            </a:r>
            <a:endParaRPr lang="en-US" altLang="ko-KR" sz="800" b="0" i="0" u="none" strike="noStrike" cap="none" dirty="0">
              <a:effectLst/>
              <a:latin typeface="+mn-ea"/>
              <a:ea typeface="+mn-ea"/>
              <a:cs typeface="Arial"/>
              <a:sym typeface="Arial"/>
            </a:endParaRPr>
          </a:p>
        </p:txBody>
      </p:sp>
      <p:sp>
        <p:nvSpPr>
          <p:cNvPr id="71" name="TextBox 70">
            <a:extLst>
              <a:ext uri="{FF2B5EF4-FFF2-40B4-BE49-F238E27FC236}">
                <a16:creationId xmlns:a16="http://schemas.microsoft.com/office/drawing/2014/main" id="{8FD8463E-20B1-1FDA-EBED-B1B1DB154F25}"/>
              </a:ext>
            </a:extLst>
          </p:cNvPr>
          <p:cNvSpPr txBox="1"/>
          <p:nvPr/>
        </p:nvSpPr>
        <p:spPr>
          <a:xfrm>
            <a:off x="112061" y="705370"/>
            <a:ext cx="6026574"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err="1">
                <a:ln>
                  <a:noFill/>
                </a:ln>
                <a:solidFill>
                  <a:srgbClr val="202124"/>
                </a:solidFill>
                <a:effectLst/>
                <a:latin typeface="Arial Unicode MS"/>
                <a:ea typeface="inherit"/>
              </a:rPr>
              <a:t>On</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the</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web</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only</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general</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sales</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are</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listed</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Download</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the</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app</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to</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view</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auto-mapped</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auto</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sales</a:t>
            </a:r>
            <a:r>
              <a:rPr kumimoji="0" lang="ko-KR" altLang="ko-KR" sz="1000" b="0" i="0" u="none" strike="noStrike" cap="none" normalizeH="0" baseline="0" dirty="0">
                <a:ln>
                  <a:noFill/>
                </a:ln>
                <a:solidFill>
                  <a:srgbClr val="202124"/>
                </a:solidFill>
                <a:effectLst/>
                <a:latin typeface="Arial Unicode MS"/>
                <a:ea typeface="inherit"/>
              </a:rPr>
              <a:t>.</a:t>
            </a:r>
            <a:r>
              <a:rPr kumimoji="0" lang="ko-KR" altLang="ko-KR" sz="100" b="0" i="0" u="none" strike="noStrike" cap="none" normalizeH="0" baseline="0" dirty="0">
                <a:ln>
                  <a:noFill/>
                </a:ln>
                <a:solidFill>
                  <a:schemeClr val="tx1"/>
                </a:solidFill>
                <a:effectLst/>
              </a:rPr>
              <a:t> </a:t>
            </a:r>
            <a:endParaRPr kumimoji="0" lang="ko-KR" altLang="ko-KR" sz="800" b="0" i="0" u="none" strike="noStrike" cap="none" normalizeH="0" baseline="0" dirty="0">
              <a:ln>
                <a:noFill/>
              </a:ln>
              <a:solidFill>
                <a:schemeClr val="tx1"/>
              </a:solidFill>
              <a:effectLst/>
              <a:latin typeface="Arial" panose="020B0604020202020204" pitchFamily="34" charset="0"/>
            </a:endParaRPr>
          </a:p>
        </p:txBody>
      </p:sp>
      <p:sp>
        <p:nvSpPr>
          <p:cNvPr id="73" name="직사각형 72">
            <a:extLst>
              <a:ext uri="{FF2B5EF4-FFF2-40B4-BE49-F238E27FC236}">
                <a16:creationId xmlns:a16="http://schemas.microsoft.com/office/drawing/2014/main" id="{D264AAC5-FC14-5C12-39EB-76B09FD88826}"/>
              </a:ext>
            </a:extLst>
          </p:cNvPr>
          <p:cNvSpPr/>
          <p:nvPr/>
        </p:nvSpPr>
        <p:spPr bwMode="auto">
          <a:xfrm>
            <a:off x="115851" y="5195513"/>
            <a:ext cx="5775091" cy="1296144"/>
          </a:xfrm>
          <a:prstGeom prst="rect">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marL="87313" indent="-87313" algn="ctr" latinLnBrk="0">
              <a:lnSpc>
                <a:spcPct val="110000"/>
              </a:lnSpc>
              <a:spcBef>
                <a:spcPct val="25000"/>
              </a:spcBef>
              <a:buFont typeface="Arial" pitchFamily="34" charset="0"/>
              <a:buChar char="•"/>
            </a:pPr>
            <a:endParaRPr lang="ko-KR" altLang="en-US" sz="900" dirty="0">
              <a:solidFill>
                <a:schemeClr val="tx1"/>
              </a:solidFill>
              <a:latin typeface="맑은 고딕" pitchFamily="50" charset="-127"/>
              <a:ea typeface="맑은 고딕" pitchFamily="50" charset="-127"/>
            </a:endParaRPr>
          </a:p>
        </p:txBody>
      </p:sp>
      <p:sp>
        <p:nvSpPr>
          <p:cNvPr id="74" name="TextBox 73">
            <a:extLst>
              <a:ext uri="{FF2B5EF4-FFF2-40B4-BE49-F238E27FC236}">
                <a16:creationId xmlns:a16="http://schemas.microsoft.com/office/drawing/2014/main" id="{C1FD0BEC-7484-80CB-B10C-AAA86E844A73}"/>
              </a:ext>
            </a:extLst>
          </p:cNvPr>
          <p:cNvSpPr txBox="1"/>
          <p:nvPr/>
        </p:nvSpPr>
        <p:spPr>
          <a:xfrm>
            <a:off x="115848" y="5217420"/>
            <a:ext cx="5775091" cy="707886"/>
          </a:xfrm>
          <a:prstGeom prst="rect">
            <a:avLst/>
          </a:prstGeom>
          <a:noFill/>
        </p:spPr>
        <p:txBody>
          <a:bodyPr wrap="square" rtlCol="0">
            <a:spAutoFit/>
          </a:bodyPr>
          <a:lstStyle/>
          <a:p>
            <a:r>
              <a:rPr lang="en-US" altLang="ko-KR" sz="1000" dirty="0"/>
              <a:t>Trusted platform anytime &amp; anywhere</a:t>
            </a:r>
          </a:p>
          <a:p>
            <a:endParaRPr lang="en-US" altLang="ko-KR" sz="1000" dirty="0"/>
          </a:p>
          <a:p>
            <a:r>
              <a:rPr lang="en-US" altLang="ko-KR" sz="1000" dirty="0"/>
              <a:t>You can trade anytime and anywhere with the </a:t>
            </a:r>
            <a:r>
              <a:rPr lang="en-US" altLang="ko-KR" sz="1000" dirty="0" err="1"/>
              <a:t>Pexpay</a:t>
            </a:r>
            <a:r>
              <a:rPr lang="en-US" altLang="ko-KR" sz="1000" dirty="0"/>
              <a:t> app for iOS and Android. Stay connected, and gain instant access to the </a:t>
            </a:r>
            <a:r>
              <a:rPr lang="en-US" altLang="ko-KR" sz="1000" dirty="0" err="1"/>
              <a:t>cryptoeconomy</a:t>
            </a:r>
            <a:r>
              <a:rPr lang="en-US" altLang="ko-KR" sz="1000" dirty="0"/>
              <a:t>, in the palm of your hand.</a:t>
            </a:r>
            <a:endParaRPr lang="ko-KR" altLang="en-US" sz="1000" dirty="0"/>
          </a:p>
        </p:txBody>
      </p:sp>
      <p:pic>
        <p:nvPicPr>
          <p:cNvPr id="75" name="그림 74">
            <a:extLst>
              <a:ext uri="{FF2B5EF4-FFF2-40B4-BE49-F238E27FC236}">
                <a16:creationId xmlns:a16="http://schemas.microsoft.com/office/drawing/2014/main" id="{448C6D61-2E14-F890-5888-16B0C97F1ACE}"/>
              </a:ext>
            </a:extLst>
          </p:cNvPr>
          <p:cNvPicPr>
            <a:picLocks noChangeAspect="1"/>
          </p:cNvPicPr>
          <p:nvPr/>
        </p:nvPicPr>
        <p:blipFill rotWithShape="1">
          <a:blip r:embed="rId4"/>
          <a:srcRect l="5249" t="66401" r="84891" b="26438"/>
          <a:stretch/>
        </p:blipFill>
        <p:spPr>
          <a:xfrm>
            <a:off x="3284203" y="5924326"/>
            <a:ext cx="2482552" cy="504976"/>
          </a:xfrm>
          <a:prstGeom prst="rect">
            <a:avLst/>
          </a:prstGeom>
        </p:spPr>
      </p:pic>
      <p:sp>
        <p:nvSpPr>
          <p:cNvPr id="44" name="타원 43">
            <a:extLst>
              <a:ext uri="{FF2B5EF4-FFF2-40B4-BE49-F238E27FC236}">
                <a16:creationId xmlns:a16="http://schemas.microsoft.com/office/drawing/2014/main" id="{64A3B966-A778-B422-DD3B-0AFDB5FF208C}"/>
              </a:ext>
            </a:extLst>
          </p:cNvPr>
          <p:cNvSpPr>
            <a:spLocks noChangeAspect="1"/>
          </p:cNvSpPr>
          <p:nvPr/>
        </p:nvSpPr>
        <p:spPr>
          <a:xfrm>
            <a:off x="2591187" y="5280432"/>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1d</a:t>
            </a:r>
            <a:endParaRPr lang="ko-KR" altLang="en-US" sz="800" dirty="0">
              <a:latin typeface="+mn-ea"/>
            </a:endParaRPr>
          </a:p>
        </p:txBody>
      </p:sp>
      <p:sp>
        <p:nvSpPr>
          <p:cNvPr id="77" name="TextBox 76">
            <a:extLst>
              <a:ext uri="{FF2B5EF4-FFF2-40B4-BE49-F238E27FC236}">
                <a16:creationId xmlns:a16="http://schemas.microsoft.com/office/drawing/2014/main" id="{03F3F142-11E8-AFFF-6943-57E205D32EC2}"/>
              </a:ext>
            </a:extLst>
          </p:cNvPr>
          <p:cNvSpPr txBox="1"/>
          <p:nvPr/>
        </p:nvSpPr>
        <p:spPr>
          <a:xfrm>
            <a:off x="578060" y="1780154"/>
            <a:ext cx="3022024" cy="207749"/>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KRW   </a:t>
            </a:r>
            <a:endParaRPr lang="ko-KR" altLang="en-US" sz="750" dirty="0">
              <a:solidFill>
                <a:schemeClr val="tx1"/>
              </a:solidFill>
              <a:latin typeface="+mn-ea"/>
              <a:ea typeface="+mn-ea"/>
            </a:endParaRPr>
          </a:p>
        </p:txBody>
      </p:sp>
      <p:sp>
        <p:nvSpPr>
          <p:cNvPr id="78" name="TextBox 77">
            <a:extLst>
              <a:ext uri="{FF2B5EF4-FFF2-40B4-BE49-F238E27FC236}">
                <a16:creationId xmlns:a16="http://schemas.microsoft.com/office/drawing/2014/main" id="{98896BF2-E258-87FC-E83B-259E7073DCF0}"/>
              </a:ext>
            </a:extLst>
          </p:cNvPr>
          <p:cNvSpPr txBox="1"/>
          <p:nvPr/>
        </p:nvSpPr>
        <p:spPr>
          <a:xfrm>
            <a:off x="578060" y="2097987"/>
            <a:ext cx="3022024" cy="207749"/>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KRW   </a:t>
            </a:r>
            <a:endParaRPr lang="ko-KR" altLang="en-US" sz="750" dirty="0">
              <a:solidFill>
                <a:schemeClr val="tx1"/>
              </a:solidFill>
              <a:latin typeface="+mn-ea"/>
              <a:ea typeface="+mn-ea"/>
            </a:endParaRPr>
          </a:p>
        </p:txBody>
      </p:sp>
      <p:sp>
        <p:nvSpPr>
          <p:cNvPr id="79" name="TextBox 78">
            <a:extLst>
              <a:ext uri="{FF2B5EF4-FFF2-40B4-BE49-F238E27FC236}">
                <a16:creationId xmlns:a16="http://schemas.microsoft.com/office/drawing/2014/main" id="{68A8B0E1-19AE-1383-BC94-3D70C574EEF2}"/>
              </a:ext>
            </a:extLst>
          </p:cNvPr>
          <p:cNvSpPr txBox="1"/>
          <p:nvPr/>
        </p:nvSpPr>
        <p:spPr>
          <a:xfrm>
            <a:off x="578060" y="2423112"/>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USD   </a:t>
            </a:r>
            <a:endParaRPr lang="ko-KR" altLang="en-US" sz="750" dirty="0">
              <a:solidFill>
                <a:schemeClr val="tx1"/>
              </a:solidFill>
              <a:latin typeface="+mn-ea"/>
              <a:ea typeface="+mn-ea"/>
            </a:endParaRPr>
          </a:p>
        </p:txBody>
      </p:sp>
      <p:sp>
        <p:nvSpPr>
          <p:cNvPr id="80" name="TextBox 79">
            <a:extLst>
              <a:ext uri="{FF2B5EF4-FFF2-40B4-BE49-F238E27FC236}">
                <a16:creationId xmlns:a16="http://schemas.microsoft.com/office/drawing/2014/main" id="{270F414B-B9DA-E59E-DBBF-434883D2BF1C}"/>
              </a:ext>
            </a:extLst>
          </p:cNvPr>
          <p:cNvSpPr txBox="1"/>
          <p:nvPr/>
        </p:nvSpPr>
        <p:spPr>
          <a:xfrm>
            <a:off x="578060" y="2738199"/>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USD  </a:t>
            </a:r>
            <a:endParaRPr lang="ko-KR" altLang="en-US" sz="750" dirty="0">
              <a:solidFill>
                <a:schemeClr val="tx1"/>
              </a:solidFill>
              <a:latin typeface="+mn-ea"/>
              <a:ea typeface="+mn-ea"/>
            </a:endParaRPr>
          </a:p>
        </p:txBody>
      </p:sp>
      <p:sp>
        <p:nvSpPr>
          <p:cNvPr id="81" name="TextBox 80">
            <a:extLst>
              <a:ext uri="{FF2B5EF4-FFF2-40B4-BE49-F238E27FC236}">
                <a16:creationId xmlns:a16="http://schemas.microsoft.com/office/drawing/2014/main" id="{56FCE546-F41D-5B22-26C0-95FA2D65CFE6}"/>
              </a:ext>
            </a:extLst>
          </p:cNvPr>
          <p:cNvSpPr txBox="1"/>
          <p:nvPr/>
        </p:nvSpPr>
        <p:spPr>
          <a:xfrm>
            <a:off x="578060" y="3056194"/>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USD </a:t>
            </a:r>
            <a:endParaRPr lang="ko-KR" altLang="en-US" sz="750" dirty="0">
              <a:solidFill>
                <a:schemeClr val="tx1"/>
              </a:solidFill>
              <a:latin typeface="+mn-ea"/>
              <a:ea typeface="+mn-ea"/>
            </a:endParaRPr>
          </a:p>
        </p:txBody>
      </p:sp>
      <p:sp>
        <p:nvSpPr>
          <p:cNvPr id="82" name="TextBox 81">
            <a:extLst>
              <a:ext uri="{FF2B5EF4-FFF2-40B4-BE49-F238E27FC236}">
                <a16:creationId xmlns:a16="http://schemas.microsoft.com/office/drawing/2014/main" id="{AC6AAD4C-54A9-242A-9DDD-9666F54D022B}"/>
              </a:ext>
            </a:extLst>
          </p:cNvPr>
          <p:cNvSpPr txBox="1"/>
          <p:nvPr/>
        </p:nvSpPr>
        <p:spPr>
          <a:xfrm>
            <a:off x="578060" y="3375221"/>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USD  </a:t>
            </a:r>
            <a:endParaRPr lang="ko-KR" altLang="en-US" sz="750" dirty="0">
              <a:solidFill>
                <a:schemeClr val="tx1"/>
              </a:solidFill>
              <a:latin typeface="+mn-ea"/>
              <a:ea typeface="+mn-ea"/>
            </a:endParaRPr>
          </a:p>
        </p:txBody>
      </p:sp>
      <p:sp>
        <p:nvSpPr>
          <p:cNvPr id="83" name="TextBox 82">
            <a:extLst>
              <a:ext uri="{FF2B5EF4-FFF2-40B4-BE49-F238E27FC236}">
                <a16:creationId xmlns:a16="http://schemas.microsoft.com/office/drawing/2014/main" id="{131A403A-6B97-1B53-4AC0-D435E4F254F2}"/>
              </a:ext>
            </a:extLst>
          </p:cNvPr>
          <p:cNvSpPr txBox="1"/>
          <p:nvPr/>
        </p:nvSpPr>
        <p:spPr>
          <a:xfrm>
            <a:off x="578060" y="3694853"/>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USD  </a:t>
            </a:r>
            <a:endParaRPr lang="ko-KR" altLang="en-US" sz="750" dirty="0">
              <a:solidFill>
                <a:schemeClr val="tx1"/>
              </a:solidFill>
              <a:latin typeface="+mn-ea"/>
              <a:ea typeface="+mn-ea"/>
            </a:endParaRPr>
          </a:p>
        </p:txBody>
      </p:sp>
      <p:sp>
        <p:nvSpPr>
          <p:cNvPr id="84" name="TextBox 83">
            <a:extLst>
              <a:ext uri="{FF2B5EF4-FFF2-40B4-BE49-F238E27FC236}">
                <a16:creationId xmlns:a16="http://schemas.microsoft.com/office/drawing/2014/main" id="{5E84257E-E86F-C881-9CEF-AC68EABB8DA0}"/>
              </a:ext>
            </a:extLst>
          </p:cNvPr>
          <p:cNvSpPr txBox="1"/>
          <p:nvPr/>
        </p:nvSpPr>
        <p:spPr>
          <a:xfrm>
            <a:off x="578060" y="4013115"/>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USD  </a:t>
            </a:r>
            <a:endParaRPr lang="ko-KR" altLang="en-US" sz="750" dirty="0">
              <a:solidFill>
                <a:schemeClr val="tx1"/>
              </a:solidFill>
              <a:latin typeface="+mn-ea"/>
              <a:ea typeface="+mn-ea"/>
            </a:endParaRPr>
          </a:p>
        </p:txBody>
      </p:sp>
      <p:sp>
        <p:nvSpPr>
          <p:cNvPr id="85" name="TextBox 84">
            <a:extLst>
              <a:ext uri="{FF2B5EF4-FFF2-40B4-BE49-F238E27FC236}">
                <a16:creationId xmlns:a16="http://schemas.microsoft.com/office/drawing/2014/main" id="{F433B7B2-57AE-A397-5DEF-338D77A31DED}"/>
              </a:ext>
            </a:extLst>
          </p:cNvPr>
          <p:cNvSpPr txBox="1"/>
          <p:nvPr/>
        </p:nvSpPr>
        <p:spPr>
          <a:xfrm>
            <a:off x="578060" y="4334285"/>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USD </a:t>
            </a:r>
            <a:endParaRPr lang="ko-KR" altLang="en-US" sz="750" dirty="0">
              <a:solidFill>
                <a:schemeClr val="tx1"/>
              </a:solidFill>
              <a:latin typeface="+mn-ea"/>
              <a:ea typeface="+mn-ea"/>
            </a:endParaRPr>
          </a:p>
        </p:txBody>
      </p:sp>
      <p:sp>
        <p:nvSpPr>
          <p:cNvPr id="86" name="TextBox 85">
            <a:extLst>
              <a:ext uri="{FF2B5EF4-FFF2-40B4-BE49-F238E27FC236}">
                <a16:creationId xmlns:a16="http://schemas.microsoft.com/office/drawing/2014/main" id="{0A4640B8-1DE7-BBC5-D782-958BC6AF293A}"/>
              </a:ext>
            </a:extLst>
          </p:cNvPr>
          <p:cNvSpPr txBox="1"/>
          <p:nvPr/>
        </p:nvSpPr>
        <p:spPr>
          <a:xfrm>
            <a:off x="578060" y="4650137"/>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USD </a:t>
            </a:r>
            <a:endParaRPr lang="ko-KR" altLang="en-US" sz="750" dirty="0">
              <a:solidFill>
                <a:schemeClr val="tx1"/>
              </a:solidFill>
              <a:latin typeface="+mn-ea"/>
              <a:ea typeface="+mn-ea"/>
            </a:endParaRPr>
          </a:p>
        </p:txBody>
      </p:sp>
      <p:sp>
        <p:nvSpPr>
          <p:cNvPr id="87" name="사각형: 둥근 모서리 86">
            <a:extLst>
              <a:ext uri="{FF2B5EF4-FFF2-40B4-BE49-F238E27FC236}">
                <a16:creationId xmlns:a16="http://schemas.microsoft.com/office/drawing/2014/main" id="{7DC2EF36-1EA2-459E-0B05-A34FE8A5225D}"/>
              </a:ext>
            </a:extLst>
          </p:cNvPr>
          <p:cNvSpPr/>
          <p:nvPr/>
        </p:nvSpPr>
        <p:spPr>
          <a:xfrm>
            <a:off x="5643586" y="1160699"/>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8" name="TextBox 87">
            <a:extLst>
              <a:ext uri="{FF2B5EF4-FFF2-40B4-BE49-F238E27FC236}">
                <a16:creationId xmlns:a16="http://schemas.microsoft.com/office/drawing/2014/main" id="{43F2CE27-A7A2-D867-D218-A939481BAC32}"/>
              </a:ext>
            </a:extLst>
          </p:cNvPr>
          <p:cNvSpPr txBox="1"/>
          <p:nvPr/>
        </p:nvSpPr>
        <p:spPr>
          <a:xfrm>
            <a:off x="5705872" y="1198142"/>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Tree>
    <p:extLst>
      <p:ext uri="{BB962C8B-B14F-4D97-AF65-F5344CB8AC3E}">
        <p14:creationId xmlns:p14="http://schemas.microsoft.com/office/powerpoint/2010/main" val="1423605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
            <a:extLst>
              <a:ext uri="{FF2B5EF4-FFF2-40B4-BE49-F238E27FC236}">
                <a16:creationId xmlns:a16="http://schemas.microsoft.com/office/drawing/2014/main" id="{523DFBC8-FECF-488D-8BA6-34E0C89AFCF9}"/>
              </a:ext>
            </a:extLst>
          </p:cNvPr>
          <p:cNvSpPr txBox="1">
            <a:spLocks noChangeArrowheads="1"/>
          </p:cNvSpPr>
          <p:nvPr/>
        </p:nvSpPr>
        <p:spPr bwMode="white">
          <a:xfrm>
            <a:off x="56456" y="25233"/>
            <a:ext cx="2534731" cy="276999"/>
          </a:xfrm>
          <a:prstGeom prst="rect">
            <a:avLst/>
          </a:prstGeom>
          <a:noFill/>
          <a:ln w="9525">
            <a:noFill/>
            <a:miter lim="800000"/>
            <a:headEnd/>
            <a:tailEnd/>
          </a:ln>
        </p:spPr>
        <p:txBody>
          <a:bodyPr wrap="square">
            <a:spAutoFit/>
          </a:bodyPr>
          <a:lstStyle/>
          <a:p>
            <a:r>
              <a:rPr kumimoji="0" lang="ko-KR" altLang="en-US" sz="1200" b="1" dirty="0">
                <a:solidFill>
                  <a:schemeClr val="bg1"/>
                </a:solidFill>
                <a:latin typeface="맑은 고딕" pitchFamily="50" charset="-127"/>
                <a:ea typeface="맑은 고딕" pitchFamily="50" charset="-127"/>
              </a:rPr>
              <a:t>바이</a:t>
            </a:r>
            <a:r>
              <a:rPr kumimoji="0" lang="en-US" altLang="ko-KR" sz="1200" b="1" dirty="0">
                <a:solidFill>
                  <a:schemeClr val="bg1"/>
                </a:solidFill>
                <a:latin typeface="맑은 고딕" pitchFamily="50" charset="-127"/>
                <a:ea typeface="맑은 고딕" pitchFamily="50" charset="-127"/>
              </a:rPr>
              <a:t>-</a:t>
            </a:r>
            <a:r>
              <a:rPr kumimoji="0" lang="ko-KR" altLang="en-US" sz="1200" b="1" dirty="0" err="1">
                <a:solidFill>
                  <a:schemeClr val="bg1"/>
                </a:solidFill>
                <a:latin typeface="맑은 고딕" pitchFamily="50" charset="-127"/>
                <a:ea typeface="맑은 고딕" pitchFamily="50" charset="-127"/>
              </a:rPr>
              <a:t>일반코인</a:t>
            </a:r>
            <a:r>
              <a:rPr kumimoji="0" lang="ko-KR" altLang="en-US" sz="1200" b="1" dirty="0">
                <a:solidFill>
                  <a:schemeClr val="bg1"/>
                </a:solidFill>
                <a:latin typeface="맑은 고딕" pitchFamily="50" charset="-127"/>
                <a:ea typeface="맑은 고딕" pitchFamily="50" charset="-127"/>
              </a:rPr>
              <a:t> </a:t>
            </a:r>
            <a:r>
              <a:rPr kumimoji="0" lang="en-US" altLang="ko-KR" sz="1200" b="1" dirty="0">
                <a:solidFill>
                  <a:srgbClr val="FF0000"/>
                </a:solidFill>
                <a:latin typeface="맑은 고딕" pitchFamily="50" charset="-127"/>
                <a:ea typeface="맑은 고딕" pitchFamily="50" charset="-127"/>
              </a:rPr>
              <a:t>S1001</a:t>
            </a:r>
            <a:endParaRPr kumimoji="0" lang="ko-KR" altLang="en-US" sz="1200" b="1" dirty="0">
              <a:solidFill>
                <a:srgbClr val="FF0000"/>
              </a:solidFill>
              <a:latin typeface="맑은 고딕" pitchFamily="50" charset="-127"/>
              <a:ea typeface="맑은 고딕" pitchFamily="50" charset="-127"/>
            </a:endParaRPr>
          </a:p>
        </p:txBody>
      </p:sp>
      <p:sp>
        <p:nvSpPr>
          <p:cNvPr id="38" name="TextBox 37">
            <a:extLst>
              <a:ext uri="{FF2B5EF4-FFF2-40B4-BE49-F238E27FC236}">
                <a16:creationId xmlns:a16="http://schemas.microsoft.com/office/drawing/2014/main" id="{8C4EF97D-EA92-5E48-822C-97B57E344A11}"/>
              </a:ext>
            </a:extLst>
          </p:cNvPr>
          <p:cNvSpPr txBox="1"/>
          <p:nvPr/>
        </p:nvSpPr>
        <p:spPr>
          <a:xfrm>
            <a:off x="80662" y="404664"/>
            <a:ext cx="6096000" cy="369332"/>
          </a:xfrm>
          <a:prstGeom prst="rect">
            <a:avLst/>
          </a:prstGeom>
          <a:noFill/>
        </p:spPr>
        <p:txBody>
          <a:bodyPr wrap="square">
            <a:spAutoFit/>
          </a:bodyPr>
          <a:lstStyle/>
          <a:p>
            <a:pPr algn="l"/>
            <a:r>
              <a:rPr lang="en-US" altLang="ko-KR" i="0" dirty="0">
                <a:solidFill>
                  <a:srgbClr val="333333"/>
                </a:solidFill>
                <a:effectLst/>
                <a:latin typeface="+mn-ea"/>
                <a:ea typeface="+mn-ea"/>
              </a:rPr>
              <a:t>sell coins Detail</a:t>
            </a:r>
          </a:p>
        </p:txBody>
      </p:sp>
      <p:sp>
        <p:nvSpPr>
          <p:cNvPr id="40" name="TextBox 39">
            <a:extLst>
              <a:ext uri="{FF2B5EF4-FFF2-40B4-BE49-F238E27FC236}">
                <a16:creationId xmlns:a16="http://schemas.microsoft.com/office/drawing/2014/main" id="{B41F404C-400C-29C7-89FD-088D86C1DD13}"/>
              </a:ext>
            </a:extLst>
          </p:cNvPr>
          <p:cNvSpPr txBox="1"/>
          <p:nvPr/>
        </p:nvSpPr>
        <p:spPr>
          <a:xfrm>
            <a:off x="232931" y="1083813"/>
            <a:ext cx="3969791" cy="481029"/>
          </a:xfrm>
          <a:prstGeom prst="rect">
            <a:avLst/>
          </a:prstGeom>
          <a:noFill/>
        </p:spPr>
        <p:txBody>
          <a:bodyPr wrap="square">
            <a:spAutoFit/>
          </a:bodyPr>
          <a:lstStyle/>
          <a:p>
            <a:pPr algn="l">
              <a:lnSpc>
                <a:spcPct val="150000"/>
              </a:lnSpc>
            </a:pPr>
            <a:r>
              <a:rPr lang="en-US" altLang="ko-KR" sz="900" dirty="0">
                <a:solidFill>
                  <a:srgbClr val="333333"/>
                </a:solidFill>
                <a:latin typeface="+mn-ea"/>
                <a:ea typeface="+mn-ea"/>
              </a:rPr>
              <a:t>Coin Name :                          BTC </a:t>
            </a:r>
          </a:p>
          <a:p>
            <a:pPr algn="l">
              <a:lnSpc>
                <a:spcPct val="150000"/>
              </a:lnSpc>
            </a:pPr>
            <a:r>
              <a:rPr lang="en-US" altLang="ko-KR" sz="900" dirty="0">
                <a:solidFill>
                  <a:srgbClr val="333333"/>
                </a:solidFill>
                <a:latin typeface="+mn-ea"/>
                <a:ea typeface="+mn-ea"/>
              </a:rPr>
              <a:t>Seller :                                  </a:t>
            </a:r>
            <a:r>
              <a:rPr lang="en-US" altLang="ko-KR" sz="900" b="1" dirty="0" err="1">
                <a:solidFill>
                  <a:srgbClr val="333333"/>
                </a:solidFill>
                <a:latin typeface="+mn-ea"/>
                <a:ea typeface="+mn-ea"/>
              </a:rPr>
              <a:t>Jonyleong</a:t>
            </a:r>
            <a:endParaRPr lang="en-US" altLang="ko-KR" sz="900" b="1" dirty="0">
              <a:solidFill>
                <a:srgbClr val="333333"/>
              </a:solidFill>
              <a:latin typeface="+mn-ea"/>
              <a:ea typeface="+mn-ea"/>
            </a:endParaRPr>
          </a:p>
        </p:txBody>
      </p:sp>
      <p:sp>
        <p:nvSpPr>
          <p:cNvPr id="44" name="직사각형 43">
            <a:extLst>
              <a:ext uri="{FF2B5EF4-FFF2-40B4-BE49-F238E27FC236}">
                <a16:creationId xmlns:a16="http://schemas.microsoft.com/office/drawing/2014/main" id="{296FD9E9-56D4-447C-DDC4-6399354AAC2B}"/>
              </a:ext>
            </a:extLst>
          </p:cNvPr>
          <p:cNvSpPr/>
          <p:nvPr/>
        </p:nvSpPr>
        <p:spPr>
          <a:xfrm>
            <a:off x="232931" y="2031337"/>
            <a:ext cx="3335346" cy="2075245"/>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900" b="0" i="1" dirty="0">
                <a:solidFill>
                  <a:srgbClr val="1E3D3C"/>
                </a:solidFill>
                <a:effectLst/>
                <a:latin typeface="+mn-ea"/>
              </a:rPr>
              <a:t>t</a:t>
            </a:r>
            <a:r>
              <a:rPr lang="en-US" altLang="ko-KR" sz="900" i="1" dirty="0">
                <a:solidFill>
                  <a:srgbClr val="1E3D3C"/>
                </a:solidFill>
                <a:latin typeface="+mn-ea"/>
              </a:rPr>
              <a:t>ext</a:t>
            </a:r>
            <a:endParaRPr lang="en-US" altLang="ko-KR" sz="900" b="0" i="1" dirty="0">
              <a:solidFill>
                <a:srgbClr val="1E3D3C"/>
              </a:solidFill>
              <a:effectLst/>
              <a:latin typeface="+mn-ea"/>
            </a:endParaRPr>
          </a:p>
        </p:txBody>
      </p:sp>
      <p:sp>
        <p:nvSpPr>
          <p:cNvPr id="45" name="TextBox 44">
            <a:extLst>
              <a:ext uri="{FF2B5EF4-FFF2-40B4-BE49-F238E27FC236}">
                <a16:creationId xmlns:a16="http://schemas.microsoft.com/office/drawing/2014/main" id="{87E680AB-C3DF-5F2A-8D7E-118C37D6F2AB}"/>
              </a:ext>
            </a:extLst>
          </p:cNvPr>
          <p:cNvSpPr txBox="1"/>
          <p:nvPr/>
        </p:nvSpPr>
        <p:spPr>
          <a:xfrm>
            <a:off x="232931" y="4268767"/>
            <a:ext cx="2401341" cy="1909241"/>
          </a:xfrm>
          <a:prstGeom prst="rect">
            <a:avLst/>
          </a:prstGeom>
          <a:noFill/>
        </p:spPr>
        <p:txBody>
          <a:bodyPr wrap="square">
            <a:spAutoFit/>
          </a:bodyPr>
          <a:lstStyle/>
          <a:p>
            <a:pPr algn="l">
              <a:lnSpc>
                <a:spcPct val="150000"/>
              </a:lnSpc>
            </a:pPr>
            <a:r>
              <a:rPr lang="en-US" altLang="ko-KR" sz="1000" b="1" i="0" dirty="0">
                <a:solidFill>
                  <a:srgbClr val="333333"/>
                </a:solidFill>
                <a:effectLst/>
                <a:latin typeface="+mn-ea"/>
                <a:ea typeface="+mn-ea"/>
              </a:rPr>
              <a:t>Sell hours</a:t>
            </a:r>
          </a:p>
          <a:p>
            <a:pPr algn="l">
              <a:lnSpc>
                <a:spcPct val="150000"/>
              </a:lnSpc>
              <a:buFont typeface="Arial" panose="020B0604020202020204" pitchFamily="34" charset="0"/>
              <a:buChar char="•"/>
            </a:pPr>
            <a:r>
              <a:rPr lang="en-US" altLang="ko-KR" sz="1000" b="0" i="0" dirty="0">
                <a:solidFill>
                  <a:srgbClr val="333333"/>
                </a:solidFill>
                <a:effectLst/>
                <a:latin typeface="+mn-ea"/>
                <a:ea typeface="+mn-ea"/>
              </a:rPr>
              <a:t>Sun: 00:00 - 24:00</a:t>
            </a:r>
          </a:p>
          <a:p>
            <a:pPr algn="l">
              <a:lnSpc>
                <a:spcPct val="150000"/>
              </a:lnSpc>
              <a:buFont typeface="Arial" panose="020B0604020202020204" pitchFamily="34" charset="0"/>
              <a:buChar char="•"/>
            </a:pPr>
            <a:r>
              <a:rPr lang="en-US" altLang="ko-KR" sz="1000" b="0" i="0" dirty="0">
                <a:solidFill>
                  <a:srgbClr val="333333"/>
                </a:solidFill>
                <a:effectLst/>
                <a:latin typeface="+mn-ea"/>
                <a:ea typeface="+mn-ea"/>
              </a:rPr>
              <a:t>Mon: 00:00 - 24:00</a:t>
            </a:r>
          </a:p>
          <a:p>
            <a:pPr algn="l">
              <a:lnSpc>
                <a:spcPct val="150000"/>
              </a:lnSpc>
              <a:buFont typeface="Arial" panose="020B0604020202020204" pitchFamily="34" charset="0"/>
              <a:buChar char="•"/>
            </a:pPr>
            <a:r>
              <a:rPr lang="en-US" altLang="ko-KR" sz="1000" b="0" i="0" dirty="0">
                <a:solidFill>
                  <a:srgbClr val="333333"/>
                </a:solidFill>
                <a:effectLst/>
                <a:latin typeface="+mn-ea"/>
                <a:ea typeface="+mn-ea"/>
              </a:rPr>
              <a:t>Tue: 00:00 - 24:00</a:t>
            </a:r>
          </a:p>
          <a:p>
            <a:pPr algn="l">
              <a:lnSpc>
                <a:spcPct val="150000"/>
              </a:lnSpc>
              <a:buFont typeface="Arial" panose="020B0604020202020204" pitchFamily="34" charset="0"/>
              <a:buChar char="•"/>
            </a:pPr>
            <a:r>
              <a:rPr lang="en-US" altLang="ko-KR" sz="1000" b="0" i="0" dirty="0">
                <a:solidFill>
                  <a:srgbClr val="333333"/>
                </a:solidFill>
                <a:effectLst/>
                <a:latin typeface="+mn-ea"/>
                <a:ea typeface="+mn-ea"/>
              </a:rPr>
              <a:t>Wed: 00:00 - 24:00</a:t>
            </a:r>
          </a:p>
          <a:p>
            <a:pPr algn="l">
              <a:lnSpc>
                <a:spcPct val="150000"/>
              </a:lnSpc>
              <a:buFont typeface="Arial" panose="020B0604020202020204" pitchFamily="34" charset="0"/>
              <a:buChar char="•"/>
            </a:pPr>
            <a:r>
              <a:rPr lang="en-US" altLang="ko-KR" sz="1000" b="0" i="0" dirty="0">
                <a:solidFill>
                  <a:srgbClr val="333333"/>
                </a:solidFill>
                <a:effectLst/>
                <a:latin typeface="+mn-ea"/>
                <a:ea typeface="+mn-ea"/>
              </a:rPr>
              <a:t>Thu: 00:00 - 24:00</a:t>
            </a:r>
          </a:p>
          <a:p>
            <a:pPr algn="l">
              <a:lnSpc>
                <a:spcPct val="150000"/>
              </a:lnSpc>
              <a:buFont typeface="Arial" panose="020B0604020202020204" pitchFamily="34" charset="0"/>
              <a:buChar char="•"/>
            </a:pPr>
            <a:r>
              <a:rPr lang="en-US" altLang="ko-KR" sz="1000" b="0" i="0" dirty="0">
                <a:solidFill>
                  <a:srgbClr val="333333"/>
                </a:solidFill>
                <a:effectLst/>
                <a:latin typeface="+mn-ea"/>
                <a:ea typeface="+mn-ea"/>
              </a:rPr>
              <a:t>Fri: 00:00 - 24:00</a:t>
            </a:r>
          </a:p>
          <a:p>
            <a:pPr algn="l">
              <a:lnSpc>
                <a:spcPct val="150000"/>
              </a:lnSpc>
              <a:buFont typeface="Arial" panose="020B0604020202020204" pitchFamily="34" charset="0"/>
              <a:buChar char="•"/>
            </a:pPr>
            <a:r>
              <a:rPr lang="en-US" altLang="ko-KR" sz="1000" b="0" i="0" dirty="0">
                <a:solidFill>
                  <a:srgbClr val="333333"/>
                </a:solidFill>
                <a:effectLst/>
                <a:latin typeface="+mn-ea"/>
                <a:ea typeface="+mn-ea"/>
              </a:rPr>
              <a:t>Sat: 00:00 - 24:00</a:t>
            </a:r>
          </a:p>
        </p:txBody>
      </p:sp>
      <p:sp>
        <p:nvSpPr>
          <p:cNvPr id="46" name="타원 45">
            <a:extLst>
              <a:ext uri="{FF2B5EF4-FFF2-40B4-BE49-F238E27FC236}">
                <a16:creationId xmlns:a16="http://schemas.microsoft.com/office/drawing/2014/main" id="{683CB90F-3151-7C4A-23AF-5D0B04F4A003}"/>
              </a:ext>
            </a:extLst>
          </p:cNvPr>
          <p:cNvSpPr/>
          <p:nvPr/>
        </p:nvSpPr>
        <p:spPr bwMode="auto">
          <a:xfrm>
            <a:off x="1047880" y="4268767"/>
            <a:ext cx="216024" cy="275285"/>
          </a:xfrm>
          <a:prstGeom prst="ellipse">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algn="ctr" latinLnBrk="0">
              <a:lnSpc>
                <a:spcPct val="110000"/>
              </a:lnSpc>
              <a:spcBef>
                <a:spcPct val="25000"/>
              </a:spcBef>
            </a:pPr>
            <a:r>
              <a:rPr lang="en-US" altLang="ko-KR" sz="900" dirty="0">
                <a:solidFill>
                  <a:schemeClr val="tx1"/>
                </a:solidFill>
                <a:latin typeface="맑은 고딕" pitchFamily="50" charset="-127"/>
                <a:ea typeface="맑은 고딕" pitchFamily="50" charset="-127"/>
              </a:rPr>
              <a:t>?</a:t>
            </a:r>
            <a:endParaRPr lang="ko-KR" altLang="en-US" sz="900" dirty="0">
              <a:solidFill>
                <a:schemeClr val="tx1"/>
              </a:solidFill>
              <a:latin typeface="맑은 고딕" pitchFamily="50" charset="-127"/>
              <a:ea typeface="맑은 고딕" pitchFamily="50" charset="-127"/>
            </a:endParaRPr>
          </a:p>
        </p:txBody>
      </p:sp>
      <p:sp>
        <p:nvSpPr>
          <p:cNvPr id="47" name="말풍선: 모서리가 둥근 사각형 46">
            <a:extLst>
              <a:ext uri="{FF2B5EF4-FFF2-40B4-BE49-F238E27FC236}">
                <a16:creationId xmlns:a16="http://schemas.microsoft.com/office/drawing/2014/main" id="{67581E3D-63F6-4BAE-A84E-A2D95B13D5FF}"/>
              </a:ext>
            </a:extLst>
          </p:cNvPr>
          <p:cNvSpPr/>
          <p:nvPr/>
        </p:nvSpPr>
        <p:spPr bwMode="auto">
          <a:xfrm>
            <a:off x="1860440" y="4126355"/>
            <a:ext cx="1560512" cy="719433"/>
          </a:xfrm>
          <a:prstGeom prst="wedgeRoundRectCallout">
            <a:avLst>
              <a:gd name="adj1" fmla="val -79924"/>
              <a:gd name="adj2" fmla="val -9812"/>
              <a:gd name="adj3" fmla="val 16667"/>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algn="ctr" latinLnBrk="0">
              <a:lnSpc>
                <a:spcPct val="110000"/>
              </a:lnSpc>
              <a:spcBef>
                <a:spcPct val="25000"/>
              </a:spcBef>
            </a:pPr>
            <a:r>
              <a:rPr lang="en-US" altLang="ko-KR" sz="900" dirty="0">
                <a:latin typeface="맑은 고딕" pitchFamily="50" charset="-127"/>
                <a:ea typeface="맑은 고딕" pitchFamily="50" charset="-127"/>
              </a:rPr>
              <a:t>UTC basis. UTC is the standard time difference for each region based on the UK (UTC+0:00).</a:t>
            </a:r>
            <a:endParaRPr lang="ko-KR" altLang="en-US" sz="900" dirty="0">
              <a:solidFill>
                <a:schemeClr val="tx1"/>
              </a:solidFill>
              <a:latin typeface="맑은 고딕" pitchFamily="50" charset="-127"/>
              <a:ea typeface="맑은 고딕" pitchFamily="50" charset="-127"/>
            </a:endParaRPr>
          </a:p>
        </p:txBody>
      </p:sp>
      <p:sp>
        <p:nvSpPr>
          <p:cNvPr id="48" name="직사각형 47">
            <a:extLst>
              <a:ext uri="{FF2B5EF4-FFF2-40B4-BE49-F238E27FC236}">
                <a16:creationId xmlns:a16="http://schemas.microsoft.com/office/drawing/2014/main" id="{820ABE92-1281-5985-916A-034E2870BCE3}"/>
              </a:ext>
            </a:extLst>
          </p:cNvPr>
          <p:cNvSpPr/>
          <p:nvPr/>
        </p:nvSpPr>
        <p:spPr>
          <a:xfrm>
            <a:off x="3800872" y="767505"/>
            <a:ext cx="3335346" cy="5253783"/>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900" b="0" i="1" dirty="0">
                <a:solidFill>
                  <a:srgbClr val="1E3D3C"/>
                </a:solidFill>
                <a:effectLst/>
                <a:latin typeface="+mn-ea"/>
              </a:rPr>
              <a:t>chatting</a:t>
            </a:r>
          </a:p>
        </p:txBody>
      </p:sp>
      <p:sp>
        <p:nvSpPr>
          <p:cNvPr id="2" name="TextBox 1">
            <a:extLst>
              <a:ext uri="{FF2B5EF4-FFF2-40B4-BE49-F238E27FC236}">
                <a16:creationId xmlns:a16="http://schemas.microsoft.com/office/drawing/2014/main" id="{583289B7-9371-FD5D-F5D7-75AC4C40B475}"/>
              </a:ext>
            </a:extLst>
          </p:cNvPr>
          <p:cNvSpPr txBox="1"/>
          <p:nvPr/>
        </p:nvSpPr>
        <p:spPr>
          <a:xfrm>
            <a:off x="322931" y="6178008"/>
            <a:ext cx="1321485" cy="246221"/>
          </a:xfrm>
          <a:prstGeom prst="rect">
            <a:avLst/>
          </a:prstGeom>
          <a:noFill/>
          <a:ln>
            <a:solidFill>
              <a:schemeClr val="tx1"/>
            </a:solidFill>
          </a:ln>
        </p:spPr>
        <p:txBody>
          <a:bodyPr wrap="square" rtlCol="0">
            <a:spAutoFit/>
          </a:bodyPr>
          <a:lstStyle/>
          <a:p>
            <a:pPr algn="ctr"/>
            <a:r>
              <a:rPr lang="en-US" altLang="ko-KR" sz="1000" dirty="0"/>
              <a:t>Purchase Complete</a:t>
            </a:r>
            <a:endParaRPr lang="ko-KR" altLang="en-US" sz="1000" dirty="0"/>
          </a:p>
        </p:txBody>
      </p:sp>
      <p:sp>
        <p:nvSpPr>
          <p:cNvPr id="49" name="TextBox 48">
            <a:extLst>
              <a:ext uri="{FF2B5EF4-FFF2-40B4-BE49-F238E27FC236}">
                <a16:creationId xmlns:a16="http://schemas.microsoft.com/office/drawing/2014/main" id="{B1A44C9F-EC66-91AD-0465-58E6FD0FC7FE}"/>
              </a:ext>
            </a:extLst>
          </p:cNvPr>
          <p:cNvSpPr txBox="1"/>
          <p:nvPr/>
        </p:nvSpPr>
        <p:spPr>
          <a:xfrm>
            <a:off x="1796816" y="6178008"/>
            <a:ext cx="795872" cy="246221"/>
          </a:xfrm>
          <a:prstGeom prst="rect">
            <a:avLst/>
          </a:prstGeom>
          <a:noFill/>
          <a:ln>
            <a:solidFill>
              <a:schemeClr val="tx1"/>
            </a:solidFill>
          </a:ln>
        </p:spPr>
        <p:txBody>
          <a:bodyPr wrap="square" rtlCol="0">
            <a:spAutoFit/>
          </a:bodyPr>
          <a:lstStyle/>
          <a:p>
            <a:pPr algn="ctr"/>
            <a:r>
              <a:rPr lang="en-US" altLang="ko-KR" sz="1000" dirty="0"/>
              <a:t>Cancel</a:t>
            </a:r>
            <a:endParaRPr lang="ko-KR" altLang="en-US" sz="1000" dirty="0"/>
          </a:p>
        </p:txBody>
      </p:sp>
      <p:sp>
        <p:nvSpPr>
          <p:cNvPr id="7" name="말풍선: 사각형 6">
            <a:extLst>
              <a:ext uri="{FF2B5EF4-FFF2-40B4-BE49-F238E27FC236}">
                <a16:creationId xmlns:a16="http://schemas.microsoft.com/office/drawing/2014/main" id="{5C857198-C7B7-991A-0AC4-4BAEBBBCC8A0}"/>
              </a:ext>
            </a:extLst>
          </p:cNvPr>
          <p:cNvSpPr/>
          <p:nvPr/>
        </p:nvSpPr>
        <p:spPr bwMode="auto">
          <a:xfrm>
            <a:off x="3927970" y="990928"/>
            <a:ext cx="3113262" cy="4454295"/>
          </a:xfrm>
          <a:prstGeom prst="wedgeRectCallout">
            <a:avLst>
              <a:gd name="adj1" fmla="val -20335"/>
              <a:gd name="adj2" fmla="val 49917"/>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latinLnBrk="0">
              <a:lnSpc>
                <a:spcPct val="110000"/>
              </a:lnSpc>
              <a:spcBef>
                <a:spcPct val="25000"/>
              </a:spcBef>
            </a:pPr>
            <a:r>
              <a:rPr lang="en-US" altLang="ko-KR" sz="900" dirty="0">
                <a:latin typeface="맑은 고딕" pitchFamily="50" charset="-127"/>
                <a:ea typeface="맑은 고딕" pitchFamily="50" charset="-127"/>
              </a:rPr>
              <a:t>Fill out this form to start chatting. </a:t>
            </a:r>
          </a:p>
          <a:p>
            <a:pPr marL="228600" indent="-228600" latinLnBrk="0">
              <a:lnSpc>
                <a:spcPct val="110000"/>
              </a:lnSpc>
              <a:spcBef>
                <a:spcPct val="25000"/>
              </a:spcBef>
              <a:buAutoNum type="arabicPeriod"/>
            </a:pPr>
            <a:r>
              <a:rPr lang="en-US" altLang="ko-KR" sz="900" dirty="0">
                <a:solidFill>
                  <a:schemeClr val="tx1"/>
                </a:solidFill>
                <a:latin typeface="맑은 고딕" pitchFamily="50" charset="-127"/>
                <a:ea typeface="맑은 고딕" pitchFamily="50" charset="-127"/>
              </a:rPr>
              <a:t>Purchase request coin amount : </a:t>
            </a:r>
          </a:p>
          <a:p>
            <a:pPr marL="228600" indent="-228600" latinLnBrk="0">
              <a:lnSpc>
                <a:spcPct val="110000"/>
              </a:lnSpc>
              <a:spcBef>
                <a:spcPct val="25000"/>
              </a:spcBef>
              <a:buAutoNum type="arabicPeriod"/>
            </a:pPr>
            <a:r>
              <a:rPr lang="en-US" altLang="ko-KR" sz="900" dirty="0">
                <a:solidFill>
                  <a:schemeClr val="tx1"/>
                </a:solidFill>
                <a:latin typeface="맑은 고딕" pitchFamily="50" charset="-127"/>
                <a:ea typeface="맑은 고딕" pitchFamily="50" charset="-127"/>
              </a:rPr>
              <a:t>Purchase request price : </a:t>
            </a:r>
          </a:p>
          <a:p>
            <a:pPr marL="228600" indent="-228600" latinLnBrk="0">
              <a:lnSpc>
                <a:spcPct val="110000"/>
              </a:lnSpc>
              <a:spcBef>
                <a:spcPct val="25000"/>
              </a:spcBef>
              <a:buAutoNum type="arabicPeriod"/>
            </a:pPr>
            <a:r>
              <a:rPr lang="en-US" altLang="ko-KR" sz="900" dirty="0">
                <a:solidFill>
                  <a:schemeClr val="tx1"/>
                </a:solidFill>
                <a:latin typeface="맑은 고딕" pitchFamily="50" charset="-127"/>
                <a:ea typeface="맑은 고딕" pitchFamily="50" charset="-127"/>
              </a:rPr>
              <a:t>My wallet address: </a:t>
            </a:r>
          </a:p>
        </p:txBody>
      </p:sp>
      <p:sp>
        <p:nvSpPr>
          <p:cNvPr id="17" name="타원 16">
            <a:extLst>
              <a:ext uri="{FF2B5EF4-FFF2-40B4-BE49-F238E27FC236}">
                <a16:creationId xmlns:a16="http://schemas.microsoft.com/office/drawing/2014/main" id="{1476A3FD-C1E1-AD5D-20BA-514AFE34BE6F}"/>
              </a:ext>
            </a:extLst>
          </p:cNvPr>
          <p:cNvSpPr>
            <a:spLocks noChangeAspect="1"/>
          </p:cNvSpPr>
          <p:nvPr/>
        </p:nvSpPr>
        <p:spPr>
          <a:xfrm>
            <a:off x="142931" y="1037950"/>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1a</a:t>
            </a:r>
            <a:endParaRPr lang="ko-KR" altLang="en-US" sz="800" dirty="0">
              <a:latin typeface="+mn-ea"/>
            </a:endParaRPr>
          </a:p>
        </p:txBody>
      </p:sp>
      <p:sp>
        <p:nvSpPr>
          <p:cNvPr id="18" name="타원 17">
            <a:extLst>
              <a:ext uri="{FF2B5EF4-FFF2-40B4-BE49-F238E27FC236}">
                <a16:creationId xmlns:a16="http://schemas.microsoft.com/office/drawing/2014/main" id="{3DBCFDF1-3C22-493A-4CA5-314D57B6650F}"/>
              </a:ext>
            </a:extLst>
          </p:cNvPr>
          <p:cNvSpPr>
            <a:spLocks noChangeAspect="1"/>
          </p:cNvSpPr>
          <p:nvPr/>
        </p:nvSpPr>
        <p:spPr>
          <a:xfrm>
            <a:off x="609274" y="2036500"/>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1b</a:t>
            </a:r>
            <a:endParaRPr lang="ko-KR" altLang="en-US" sz="800" dirty="0">
              <a:latin typeface="+mn-ea"/>
            </a:endParaRPr>
          </a:p>
        </p:txBody>
      </p:sp>
      <p:sp>
        <p:nvSpPr>
          <p:cNvPr id="19" name="타원 18">
            <a:extLst>
              <a:ext uri="{FF2B5EF4-FFF2-40B4-BE49-F238E27FC236}">
                <a16:creationId xmlns:a16="http://schemas.microsoft.com/office/drawing/2014/main" id="{2159FA4E-EC0E-8228-618A-AD7668E0A4EF}"/>
              </a:ext>
            </a:extLst>
          </p:cNvPr>
          <p:cNvSpPr>
            <a:spLocks noChangeAspect="1"/>
          </p:cNvSpPr>
          <p:nvPr/>
        </p:nvSpPr>
        <p:spPr>
          <a:xfrm>
            <a:off x="132314" y="4255501"/>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1c</a:t>
            </a:r>
            <a:endParaRPr lang="ko-KR" altLang="en-US" sz="800" dirty="0">
              <a:latin typeface="+mn-ea"/>
            </a:endParaRPr>
          </a:p>
        </p:txBody>
      </p:sp>
      <p:sp>
        <p:nvSpPr>
          <p:cNvPr id="20" name="타원 19">
            <a:extLst>
              <a:ext uri="{FF2B5EF4-FFF2-40B4-BE49-F238E27FC236}">
                <a16:creationId xmlns:a16="http://schemas.microsoft.com/office/drawing/2014/main" id="{6E45B7BC-304F-AEC2-9905-7A6256CEB143}"/>
              </a:ext>
            </a:extLst>
          </p:cNvPr>
          <p:cNvSpPr>
            <a:spLocks noChangeAspect="1"/>
          </p:cNvSpPr>
          <p:nvPr/>
        </p:nvSpPr>
        <p:spPr>
          <a:xfrm>
            <a:off x="1233821" y="4172134"/>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1d</a:t>
            </a:r>
            <a:endParaRPr lang="ko-KR" altLang="en-US" sz="800" dirty="0">
              <a:latin typeface="+mn-ea"/>
            </a:endParaRPr>
          </a:p>
        </p:txBody>
      </p:sp>
      <p:sp>
        <p:nvSpPr>
          <p:cNvPr id="21" name="타원 20">
            <a:extLst>
              <a:ext uri="{FF2B5EF4-FFF2-40B4-BE49-F238E27FC236}">
                <a16:creationId xmlns:a16="http://schemas.microsoft.com/office/drawing/2014/main" id="{86247DE7-922C-2F81-F924-7FD274E80E14}"/>
              </a:ext>
            </a:extLst>
          </p:cNvPr>
          <p:cNvSpPr>
            <a:spLocks noChangeAspect="1"/>
          </p:cNvSpPr>
          <p:nvPr/>
        </p:nvSpPr>
        <p:spPr>
          <a:xfrm>
            <a:off x="3799708" y="1026686"/>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1e</a:t>
            </a:r>
            <a:endParaRPr lang="ko-KR" altLang="en-US" sz="800" dirty="0">
              <a:latin typeface="+mn-ea"/>
            </a:endParaRPr>
          </a:p>
        </p:txBody>
      </p:sp>
      <p:sp>
        <p:nvSpPr>
          <p:cNvPr id="24" name="타원 23">
            <a:extLst>
              <a:ext uri="{FF2B5EF4-FFF2-40B4-BE49-F238E27FC236}">
                <a16:creationId xmlns:a16="http://schemas.microsoft.com/office/drawing/2014/main" id="{0796A7FE-450B-B32F-5E09-4E00392A7500}"/>
              </a:ext>
            </a:extLst>
          </p:cNvPr>
          <p:cNvSpPr>
            <a:spLocks noChangeAspect="1"/>
          </p:cNvSpPr>
          <p:nvPr/>
        </p:nvSpPr>
        <p:spPr>
          <a:xfrm>
            <a:off x="145231" y="6160193"/>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1h</a:t>
            </a:r>
            <a:endParaRPr lang="ko-KR" altLang="en-US" sz="800" dirty="0">
              <a:latin typeface="+mn-ea"/>
            </a:endParaRPr>
          </a:p>
        </p:txBody>
      </p:sp>
      <p:sp>
        <p:nvSpPr>
          <p:cNvPr id="10" name="직사각형 9">
            <a:extLst>
              <a:ext uri="{FF2B5EF4-FFF2-40B4-BE49-F238E27FC236}">
                <a16:creationId xmlns:a16="http://schemas.microsoft.com/office/drawing/2014/main" id="{CD450D9C-7804-279F-92E1-5EB833B134AF}"/>
              </a:ext>
            </a:extLst>
          </p:cNvPr>
          <p:cNvSpPr/>
          <p:nvPr/>
        </p:nvSpPr>
        <p:spPr bwMode="auto">
          <a:xfrm>
            <a:off x="3927970" y="5589240"/>
            <a:ext cx="3113262" cy="277832"/>
          </a:xfrm>
          <a:prstGeom prst="rect">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marL="87313" indent="-87313" algn="ctr" latinLnBrk="0">
              <a:lnSpc>
                <a:spcPct val="110000"/>
              </a:lnSpc>
              <a:spcBef>
                <a:spcPct val="25000"/>
              </a:spcBef>
              <a:buFont typeface="Arial" pitchFamily="34" charset="0"/>
              <a:buChar char="•"/>
            </a:pPr>
            <a:endParaRPr lang="ko-KR" altLang="en-US" sz="900" dirty="0">
              <a:solidFill>
                <a:schemeClr val="tx1"/>
              </a:solidFill>
              <a:latin typeface="맑은 고딕" pitchFamily="50" charset="-127"/>
              <a:ea typeface="맑은 고딕" pitchFamily="50" charset="-127"/>
            </a:endParaRPr>
          </a:p>
        </p:txBody>
      </p:sp>
      <p:sp>
        <p:nvSpPr>
          <p:cNvPr id="33" name="TextBox 32">
            <a:extLst>
              <a:ext uri="{FF2B5EF4-FFF2-40B4-BE49-F238E27FC236}">
                <a16:creationId xmlns:a16="http://schemas.microsoft.com/office/drawing/2014/main" id="{911D042C-BE4F-4123-2ACA-6FE788140DD0}"/>
              </a:ext>
            </a:extLst>
          </p:cNvPr>
          <p:cNvSpPr txBox="1"/>
          <p:nvPr/>
        </p:nvSpPr>
        <p:spPr>
          <a:xfrm>
            <a:off x="8085786" y="650109"/>
            <a:ext cx="1715951" cy="5016758"/>
          </a:xfrm>
          <a:prstGeom prst="rect">
            <a:avLst/>
          </a:prstGeom>
          <a:noFill/>
          <a:ln>
            <a:solidFill>
              <a:schemeClr val="tx1"/>
            </a:solidFill>
          </a:ln>
        </p:spPr>
        <p:txBody>
          <a:bodyPr wrap="square" rtlCol="0">
            <a:spAutoFit/>
          </a:bodyPr>
          <a:lstStyle/>
          <a:p>
            <a:r>
              <a:rPr kumimoji="0" lang="en-US" altLang="ko-KR" sz="1000" b="0" i="0" u="none" strike="noStrike" cap="none" normalizeH="0" baseline="0" dirty="0">
                <a:ln>
                  <a:noFill/>
                </a:ln>
                <a:solidFill>
                  <a:schemeClr val="tx1"/>
                </a:solidFill>
                <a:effectLst/>
              </a:rPr>
              <a:t>1a. </a:t>
            </a:r>
            <a:r>
              <a:rPr kumimoji="0" lang="ko-KR" altLang="en-US" sz="1000" b="0" i="0" u="none" strike="noStrike" cap="none" normalizeH="0" baseline="0" dirty="0">
                <a:ln>
                  <a:noFill/>
                </a:ln>
                <a:solidFill>
                  <a:schemeClr val="tx1"/>
                </a:solidFill>
                <a:effectLst/>
              </a:rPr>
              <a:t>셀러가</a:t>
            </a:r>
            <a:r>
              <a:rPr kumimoji="0" lang="en-US" altLang="ko-KR" sz="1000" b="0" i="0" u="none" strike="noStrike" cap="none" normalizeH="0" baseline="0" dirty="0">
                <a:ln>
                  <a:noFill/>
                </a:ln>
                <a:solidFill>
                  <a:schemeClr val="tx1"/>
                </a:solidFill>
                <a:effectLst/>
              </a:rPr>
              <a:t> </a:t>
            </a:r>
            <a:r>
              <a:rPr kumimoji="0" lang="ko-KR" altLang="en-US" sz="1000" b="0" i="0" u="none" strike="noStrike" cap="none" normalizeH="0" baseline="0" dirty="0">
                <a:ln>
                  <a:noFill/>
                </a:ln>
                <a:solidFill>
                  <a:schemeClr val="tx1"/>
                </a:solidFill>
                <a:effectLst/>
              </a:rPr>
              <a:t>등록한 내역 출력</a:t>
            </a:r>
            <a:endParaRPr kumimoji="0" lang="en-US" altLang="ko-KR" sz="1000" b="0" i="0" u="none" strike="noStrike" cap="none" normalizeH="0" baseline="0" dirty="0">
              <a:ln>
                <a:noFill/>
              </a:ln>
              <a:solidFill>
                <a:schemeClr val="tx1"/>
              </a:solidFill>
              <a:effectLst/>
            </a:endParaRPr>
          </a:p>
          <a:p>
            <a:endParaRPr lang="en-US" altLang="ko-KR" sz="1000" dirty="0"/>
          </a:p>
          <a:p>
            <a:r>
              <a:rPr lang="en-US" altLang="ko-KR" sz="1000" dirty="0"/>
              <a:t>1b. </a:t>
            </a:r>
            <a:r>
              <a:rPr lang="ko-KR" altLang="en-US" sz="1000" dirty="0"/>
              <a:t>셀러가 등록한 텍스트 출력</a:t>
            </a:r>
            <a:endParaRPr lang="en-US" altLang="ko-KR" sz="1000" dirty="0"/>
          </a:p>
          <a:p>
            <a:endParaRPr lang="en-US" altLang="ko-KR" sz="1000" dirty="0"/>
          </a:p>
          <a:p>
            <a:r>
              <a:rPr lang="en-US" altLang="ko-KR" sz="1000" dirty="0"/>
              <a:t>1c. </a:t>
            </a:r>
            <a:r>
              <a:rPr lang="ko-KR" altLang="en-US" sz="1000" dirty="0"/>
              <a:t>셀러가</a:t>
            </a:r>
            <a:r>
              <a:rPr lang="en-US" altLang="ko-KR" sz="1000" dirty="0"/>
              <a:t> </a:t>
            </a:r>
            <a:r>
              <a:rPr lang="ko-KR" altLang="en-US" sz="1000" dirty="0"/>
              <a:t>등록한 시간 출력</a:t>
            </a:r>
            <a:endParaRPr lang="en-US" altLang="ko-KR" sz="1000" dirty="0"/>
          </a:p>
          <a:p>
            <a:endParaRPr lang="en-US" altLang="ko-KR" sz="1000" dirty="0"/>
          </a:p>
          <a:p>
            <a:r>
              <a:rPr lang="en-US" altLang="ko-KR" sz="1000" dirty="0"/>
              <a:t>1d. </a:t>
            </a:r>
            <a:r>
              <a:rPr lang="ko-KR" altLang="en-US" sz="1000" dirty="0"/>
              <a:t>물음표에 마우스 올리면 </a:t>
            </a:r>
            <a:r>
              <a:rPr lang="en-US" altLang="ko-KR" sz="1000" dirty="0"/>
              <a:t>UTC </a:t>
            </a:r>
            <a:r>
              <a:rPr lang="ko-KR" altLang="en-US" sz="1000" dirty="0"/>
              <a:t>설명 출력</a:t>
            </a:r>
            <a:endParaRPr lang="en-US" altLang="ko-KR" sz="1000" dirty="0"/>
          </a:p>
          <a:p>
            <a:endParaRPr lang="en-US" altLang="ko-KR" sz="1000" dirty="0"/>
          </a:p>
          <a:p>
            <a:r>
              <a:rPr lang="en-US" altLang="ko-KR" sz="1000" dirty="0"/>
              <a:t>1e. </a:t>
            </a:r>
            <a:r>
              <a:rPr lang="ko-KR" altLang="en-US" sz="1000" dirty="0" err="1"/>
              <a:t>필수내용값</a:t>
            </a:r>
            <a:r>
              <a:rPr lang="ko-KR" altLang="en-US" sz="1000" dirty="0"/>
              <a:t> </a:t>
            </a:r>
            <a:r>
              <a:rPr lang="ko-KR" altLang="en-US" sz="1000" dirty="0" err="1"/>
              <a:t>채팅창</a:t>
            </a:r>
            <a:r>
              <a:rPr lang="ko-KR" altLang="en-US" sz="1000" dirty="0"/>
              <a:t> </a:t>
            </a:r>
            <a:r>
              <a:rPr lang="ko-KR" altLang="en-US" sz="1000" dirty="0" err="1"/>
              <a:t>인설트</a:t>
            </a:r>
            <a:endParaRPr lang="en-US" altLang="ko-KR" sz="1000" dirty="0"/>
          </a:p>
          <a:p>
            <a:endParaRPr lang="en-US" altLang="ko-KR" sz="1000" dirty="0"/>
          </a:p>
          <a:p>
            <a:r>
              <a:rPr lang="en-US" altLang="ko-KR" sz="1000" dirty="0"/>
              <a:t>1h. </a:t>
            </a:r>
            <a:r>
              <a:rPr lang="ko-KR" altLang="en-US" sz="1000" dirty="0"/>
              <a:t>구매완료 </a:t>
            </a:r>
            <a:r>
              <a:rPr lang="ko-KR" altLang="en-US" sz="1000" dirty="0" err="1"/>
              <a:t>클릭시</a:t>
            </a:r>
            <a:r>
              <a:rPr lang="ko-KR" altLang="en-US" sz="1000" dirty="0"/>
              <a:t> </a:t>
            </a:r>
            <a:r>
              <a:rPr lang="en-US" altLang="ko-KR" sz="1000" dirty="0"/>
              <a:t>“Your purchase has been completed.” </a:t>
            </a:r>
            <a:r>
              <a:rPr lang="ko-KR" altLang="en-US" sz="1000" dirty="0"/>
              <a:t>팝업출력</a:t>
            </a:r>
            <a:r>
              <a:rPr lang="en-US" altLang="ko-KR" sz="1000" dirty="0"/>
              <a:t>. </a:t>
            </a:r>
            <a:r>
              <a:rPr lang="ko-KR" altLang="en-US" sz="1000" dirty="0"/>
              <a:t>취소 </a:t>
            </a:r>
            <a:r>
              <a:rPr lang="ko-KR" altLang="en-US" sz="1000" dirty="0" err="1"/>
              <a:t>클릭시</a:t>
            </a:r>
            <a:r>
              <a:rPr lang="ko-KR" altLang="en-US" sz="1000" dirty="0"/>
              <a:t> </a:t>
            </a:r>
            <a:r>
              <a:rPr lang="en-US" altLang="ko-KR" sz="1000" dirty="0"/>
              <a:t>“</a:t>
            </a:r>
            <a:r>
              <a:rPr kumimoji="0" lang="ko-KR" altLang="ko-KR" sz="1000" b="0" i="0" u="none" strike="noStrike" cap="none" normalizeH="0" baseline="0" dirty="0">
                <a:ln>
                  <a:noFill/>
                </a:ln>
                <a:solidFill>
                  <a:srgbClr val="202124"/>
                </a:solidFill>
                <a:effectLst/>
                <a:latin typeface="Arial Unicode MS"/>
                <a:ea typeface="inherit"/>
              </a:rPr>
              <a:t>The </a:t>
            </a:r>
            <a:r>
              <a:rPr kumimoji="0" lang="ko-KR" altLang="ko-KR" sz="1000" b="0" i="0" u="none" strike="noStrike" cap="none" normalizeH="0" baseline="0" dirty="0" err="1">
                <a:ln>
                  <a:noFill/>
                </a:ln>
                <a:solidFill>
                  <a:srgbClr val="202124"/>
                </a:solidFill>
                <a:effectLst/>
                <a:latin typeface="Arial Unicode MS"/>
                <a:ea typeface="inherit"/>
              </a:rPr>
              <a:t>transaction</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has</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been</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canceled</a:t>
            </a:r>
            <a:r>
              <a:rPr kumimoji="0" lang="ko-KR" altLang="ko-KR" sz="1000" b="0" i="0" u="none" strike="noStrike" cap="none" normalizeH="0" baseline="0" dirty="0">
                <a:ln>
                  <a:noFill/>
                </a:ln>
                <a:solidFill>
                  <a:srgbClr val="202124"/>
                </a:solidFill>
                <a:effectLst/>
                <a:latin typeface="Arial Unicode MS"/>
                <a:ea typeface="inherit"/>
              </a:rPr>
              <a:t>.</a:t>
            </a:r>
            <a:r>
              <a:rPr kumimoji="0" lang="en-US" altLang="ko-KR" sz="1000" b="0" i="0" u="none" strike="noStrike" cap="none" normalizeH="0" baseline="0" dirty="0">
                <a:ln>
                  <a:noFill/>
                </a:ln>
                <a:solidFill>
                  <a:srgbClr val="202124"/>
                </a:solidFill>
                <a:effectLst/>
                <a:latin typeface="Arial Unicode MS"/>
                <a:ea typeface="inherit"/>
              </a:rPr>
              <a:t>” </a:t>
            </a:r>
            <a:r>
              <a:rPr kumimoji="0" lang="ko-KR" altLang="en-US" sz="1000" b="0" i="0" u="none" strike="noStrike" cap="none" normalizeH="0" baseline="0" dirty="0">
                <a:ln>
                  <a:noFill/>
                </a:ln>
                <a:solidFill>
                  <a:srgbClr val="202124"/>
                </a:solidFill>
                <a:effectLst/>
                <a:latin typeface="Arial Unicode MS"/>
                <a:ea typeface="inherit"/>
              </a:rPr>
              <a:t>팝업출력</a:t>
            </a:r>
            <a:endParaRPr lang="en-US" altLang="ko-KR" sz="1000" dirty="0"/>
          </a:p>
          <a:p>
            <a:endParaRPr lang="en-US" altLang="ko-KR" sz="1000" dirty="0"/>
          </a:p>
          <a:p>
            <a:r>
              <a:rPr lang="en-US" altLang="ko-KR" sz="1000" dirty="0"/>
              <a:t>- </a:t>
            </a:r>
            <a:r>
              <a:rPr lang="ko-KR" altLang="en-US" sz="1000" dirty="0"/>
              <a:t>동시에 두개 이상의 구매를 할 수 없음</a:t>
            </a:r>
            <a:r>
              <a:rPr lang="en-US" altLang="ko-KR" sz="1000" dirty="0"/>
              <a:t>. </a:t>
            </a:r>
            <a:r>
              <a:rPr lang="ko-KR" altLang="en-US" sz="1000" dirty="0"/>
              <a:t>다른 구매를 진행하고 싶으면 구매완료를 하거나 취소를 하고 </a:t>
            </a:r>
            <a:r>
              <a:rPr lang="ko-KR" altLang="en-US" sz="1000" dirty="0" err="1"/>
              <a:t>진행해야함</a:t>
            </a:r>
            <a:r>
              <a:rPr lang="en-US" altLang="ko-KR" sz="1000" dirty="0"/>
              <a:t>. </a:t>
            </a:r>
            <a:r>
              <a:rPr lang="ko-KR" altLang="en-US" sz="1000" dirty="0"/>
              <a:t>채팅상태에서 그냥 창을 닫으면 마이페이지 거래내역에 진행중인 상태로 로그 쌓임</a:t>
            </a:r>
            <a:r>
              <a:rPr lang="en-US" altLang="ko-KR" sz="1000" dirty="0"/>
              <a:t>. </a:t>
            </a:r>
            <a:r>
              <a:rPr lang="ko-KR" altLang="en-US" sz="1000" dirty="0"/>
              <a:t>취소 누르면 취소로 로그</a:t>
            </a:r>
            <a:r>
              <a:rPr lang="en-US" altLang="ko-KR" sz="1000" dirty="0"/>
              <a:t>.</a:t>
            </a:r>
          </a:p>
          <a:p>
            <a:endParaRPr kumimoji="0" lang="en-US" altLang="ko-KR" sz="1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535902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
            <a:extLst>
              <a:ext uri="{FF2B5EF4-FFF2-40B4-BE49-F238E27FC236}">
                <a16:creationId xmlns:a16="http://schemas.microsoft.com/office/drawing/2014/main" id="{523DFBC8-FECF-488D-8BA6-34E0C89AFCF9}"/>
              </a:ext>
            </a:extLst>
          </p:cNvPr>
          <p:cNvSpPr txBox="1">
            <a:spLocks noChangeArrowheads="1"/>
          </p:cNvSpPr>
          <p:nvPr/>
        </p:nvSpPr>
        <p:spPr bwMode="white">
          <a:xfrm>
            <a:off x="56456" y="25233"/>
            <a:ext cx="2534731" cy="276999"/>
          </a:xfrm>
          <a:prstGeom prst="rect">
            <a:avLst/>
          </a:prstGeom>
          <a:noFill/>
          <a:ln w="9525">
            <a:noFill/>
            <a:miter lim="800000"/>
            <a:headEnd/>
            <a:tailEnd/>
          </a:ln>
        </p:spPr>
        <p:txBody>
          <a:bodyPr wrap="square">
            <a:spAutoFit/>
          </a:bodyPr>
          <a:lstStyle/>
          <a:p>
            <a:r>
              <a:rPr kumimoji="0" lang="ko-KR" altLang="en-US" sz="1200" b="1" dirty="0">
                <a:solidFill>
                  <a:schemeClr val="bg1"/>
                </a:solidFill>
                <a:latin typeface="맑은 고딕" pitchFamily="50" charset="-127"/>
                <a:ea typeface="맑은 고딕" pitchFamily="50" charset="-127"/>
              </a:rPr>
              <a:t>바이</a:t>
            </a:r>
            <a:r>
              <a:rPr kumimoji="0" lang="en-US" altLang="ko-KR" sz="1200" b="1" dirty="0">
                <a:solidFill>
                  <a:schemeClr val="bg1"/>
                </a:solidFill>
                <a:latin typeface="맑은 고딕" pitchFamily="50" charset="-127"/>
                <a:ea typeface="맑은 고딕" pitchFamily="50" charset="-127"/>
              </a:rPr>
              <a:t>-</a:t>
            </a:r>
            <a:r>
              <a:rPr kumimoji="0" lang="ko-KR" altLang="en-US" sz="1200" b="1" dirty="0" err="1">
                <a:solidFill>
                  <a:schemeClr val="bg1"/>
                </a:solidFill>
                <a:latin typeface="맑은 고딕" pitchFamily="50" charset="-127"/>
                <a:ea typeface="맑은 고딕" pitchFamily="50" charset="-127"/>
              </a:rPr>
              <a:t>제휴사코인</a:t>
            </a:r>
            <a:r>
              <a:rPr kumimoji="0" lang="ko-KR" altLang="en-US" sz="1200" b="1" dirty="0">
                <a:solidFill>
                  <a:schemeClr val="bg1"/>
                </a:solidFill>
                <a:latin typeface="맑은 고딕" pitchFamily="50" charset="-127"/>
                <a:ea typeface="맑은 고딕" pitchFamily="50" charset="-127"/>
              </a:rPr>
              <a:t> </a:t>
            </a:r>
            <a:r>
              <a:rPr kumimoji="0" lang="en-US" altLang="ko-KR" sz="1200" b="1" dirty="0">
                <a:solidFill>
                  <a:srgbClr val="FF0000"/>
                </a:solidFill>
                <a:latin typeface="맑은 고딕" pitchFamily="50" charset="-127"/>
                <a:ea typeface="맑은 고딕" pitchFamily="50" charset="-127"/>
              </a:rPr>
              <a:t>S1002</a:t>
            </a:r>
            <a:endParaRPr kumimoji="0" lang="ko-KR" altLang="en-US" sz="1200" b="1" dirty="0">
              <a:solidFill>
                <a:srgbClr val="FF0000"/>
              </a:solidFill>
              <a:latin typeface="맑은 고딕" pitchFamily="50" charset="-127"/>
              <a:ea typeface="맑은 고딕" pitchFamily="50" charset="-127"/>
            </a:endParaRPr>
          </a:p>
        </p:txBody>
      </p:sp>
      <p:sp>
        <p:nvSpPr>
          <p:cNvPr id="38" name="TextBox 37">
            <a:extLst>
              <a:ext uri="{FF2B5EF4-FFF2-40B4-BE49-F238E27FC236}">
                <a16:creationId xmlns:a16="http://schemas.microsoft.com/office/drawing/2014/main" id="{8C4EF97D-EA92-5E48-822C-97B57E344A11}"/>
              </a:ext>
            </a:extLst>
          </p:cNvPr>
          <p:cNvSpPr txBox="1"/>
          <p:nvPr/>
        </p:nvSpPr>
        <p:spPr>
          <a:xfrm>
            <a:off x="80662" y="404664"/>
            <a:ext cx="6096000" cy="369332"/>
          </a:xfrm>
          <a:prstGeom prst="rect">
            <a:avLst/>
          </a:prstGeom>
          <a:noFill/>
        </p:spPr>
        <p:txBody>
          <a:bodyPr wrap="square">
            <a:spAutoFit/>
          </a:bodyPr>
          <a:lstStyle/>
          <a:p>
            <a:pPr algn="l"/>
            <a:r>
              <a:rPr lang="en-US" altLang="ko-KR" i="0" dirty="0">
                <a:solidFill>
                  <a:srgbClr val="333333"/>
                </a:solidFill>
                <a:effectLst/>
                <a:latin typeface="+mn-ea"/>
                <a:ea typeface="+mn-ea"/>
              </a:rPr>
              <a:t>sell coins Detail</a:t>
            </a:r>
          </a:p>
        </p:txBody>
      </p:sp>
      <p:sp>
        <p:nvSpPr>
          <p:cNvPr id="40" name="TextBox 39">
            <a:extLst>
              <a:ext uri="{FF2B5EF4-FFF2-40B4-BE49-F238E27FC236}">
                <a16:creationId xmlns:a16="http://schemas.microsoft.com/office/drawing/2014/main" id="{B41F404C-400C-29C7-89FD-088D86C1DD13}"/>
              </a:ext>
            </a:extLst>
          </p:cNvPr>
          <p:cNvSpPr txBox="1"/>
          <p:nvPr/>
        </p:nvSpPr>
        <p:spPr>
          <a:xfrm>
            <a:off x="56456" y="836712"/>
            <a:ext cx="3969791" cy="1312026"/>
          </a:xfrm>
          <a:prstGeom prst="rect">
            <a:avLst/>
          </a:prstGeom>
          <a:noFill/>
        </p:spPr>
        <p:txBody>
          <a:bodyPr wrap="square">
            <a:spAutoFit/>
          </a:bodyPr>
          <a:lstStyle/>
          <a:p>
            <a:pPr algn="l">
              <a:lnSpc>
                <a:spcPct val="150000"/>
              </a:lnSpc>
            </a:pPr>
            <a:r>
              <a:rPr lang="en-US" altLang="ko-KR" sz="900" dirty="0">
                <a:solidFill>
                  <a:srgbClr val="333333"/>
                </a:solidFill>
                <a:latin typeface="+mn-ea"/>
                <a:ea typeface="+mn-ea"/>
              </a:rPr>
              <a:t>Coin Name :                          </a:t>
            </a:r>
            <a:r>
              <a:rPr lang="en-US" altLang="ko-KR" sz="900" b="1" dirty="0">
                <a:solidFill>
                  <a:srgbClr val="333333"/>
                </a:solidFill>
                <a:latin typeface="+mn-ea"/>
                <a:ea typeface="+mn-ea"/>
              </a:rPr>
              <a:t>WRC</a:t>
            </a:r>
            <a:r>
              <a:rPr lang="en-US" altLang="ko-KR" sz="900" dirty="0">
                <a:solidFill>
                  <a:srgbClr val="333333"/>
                </a:solidFill>
                <a:latin typeface="+mn-ea"/>
                <a:ea typeface="+mn-ea"/>
              </a:rPr>
              <a:t> </a:t>
            </a:r>
          </a:p>
          <a:p>
            <a:pPr algn="l">
              <a:lnSpc>
                <a:spcPct val="150000"/>
              </a:lnSpc>
            </a:pPr>
            <a:r>
              <a:rPr lang="en-US" altLang="ko-KR" sz="900" dirty="0" err="1">
                <a:solidFill>
                  <a:srgbClr val="333333"/>
                </a:solidFill>
                <a:latin typeface="+mn-ea"/>
                <a:ea typeface="+mn-ea"/>
              </a:rPr>
              <a:t>Amout</a:t>
            </a:r>
            <a:r>
              <a:rPr lang="en-US" altLang="ko-KR" sz="900" dirty="0">
                <a:solidFill>
                  <a:srgbClr val="333333"/>
                </a:solidFill>
                <a:latin typeface="+mn-ea"/>
                <a:ea typeface="+mn-ea"/>
              </a:rPr>
              <a:t> of coins :                     </a:t>
            </a:r>
            <a:r>
              <a:rPr lang="en-US" altLang="ko-KR" sz="900" b="1" dirty="0">
                <a:solidFill>
                  <a:srgbClr val="333333"/>
                </a:solidFill>
                <a:latin typeface="+mn-ea"/>
                <a:ea typeface="+mn-ea"/>
              </a:rPr>
              <a:t>9,999,000,000</a:t>
            </a:r>
          </a:p>
          <a:p>
            <a:pPr algn="l">
              <a:lnSpc>
                <a:spcPct val="150000"/>
              </a:lnSpc>
            </a:pPr>
            <a:r>
              <a:rPr lang="en-US" altLang="ko-KR" sz="900" dirty="0">
                <a:solidFill>
                  <a:srgbClr val="333333"/>
                </a:solidFill>
                <a:latin typeface="+mn-ea"/>
                <a:ea typeface="+mn-ea"/>
              </a:rPr>
              <a:t>Price :                                   </a:t>
            </a:r>
            <a:r>
              <a:rPr lang="en-US" altLang="ko-KR" sz="900" b="1" dirty="0">
                <a:solidFill>
                  <a:srgbClr val="333333"/>
                </a:solidFill>
                <a:latin typeface="+mn-ea"/>
                <a:ea typeface="+mn-ea"/>
              </a:rPr>
              <a:t>90,000,000 USD</a:t>
            </a:r>
          </a:p>
          <a:p>
            <a:pPr algn="l">
              <a:lnSpc>
                <a:spcPct val="150000"/>
              </a:lnSpc>
            </a:pPr>
            <a:r>
              <a:rPr lang="en-US" altLang="ko-KR" sz="900" dirty="0">
                <a:solidFill>
                  <a:srgbClr val="333333"/>
                </a:solidFill>
                <a:latin typeface="+mn-ea"/>
                <a:ea typeface="+mn-ea"/>
              </a:rPr>
              <a:t>Seller :                                  </a:t>
            </a:r>
            <a:r>
              <a:rPr lang="en-US" altLang="ko-KR" sz="900" b="1" dirty="0" err="1">
                <a:solidFill>
                  <a:srgbClr val="333333"/>
                </a:solidFill>
                <a:latin typeface="+mn-ea"/>
                <a:ea typeface="+mn-ea"/>
              </a:rPr>
              <a:t>Jonyleong</a:t>
            </a:r>
            <a:endParaRPr lang="en-US" altLang="ko-KR" sz="900" b="1" dirty="0">
              <a:solidFill>
                <a:srgbClr val="333333"/>
              </a:solidFill>
              <a:latin typeface="+mn-ea"/>
              <a:ea typeface="+mn-ea"/>
            </a:endParaRPr>
          </a:p>
          <a:p>
            <a:pPr algn="l">
              <a:lnSpc>
                <a:spcPct val="150000"/>
              </a:lnSpc>
            </a:pPr>
            <a:r>
              <a:rPr lang="en-US" altLang="ko-KR" sz="900" b="1" dirty="0">
                <a:solidFill>
                  <a:srgbClr val="333333"/>
                </a:solidFill>
                <a:latin typeface="+mn-ea"/>
                <a:ea typeface="+mn-ea"/>
              </a:rPr>
              <a:t>The coin is an affiliate coin and is escrowed for safe transactions. </a:t>
            </a:r>
          </a:p>
          <a:p>
            <a:pPr algn="l">
              <a:lnSpc>
                <a:spcPct val="150000"/>
              </a:lnSpc>
            </a:pPr>
            <a:endParaRPr lang="en-US" altLang="ko-KR" sz="900" b="1" dirty="0">
              <a:solidFill>
                <a:srgbClr val="333333"/>
              </a:solidFill>
              <a:latin typeface="+mn-ea"/>
              <a:ea typeface="+mn-ea"/>
            </a:endParaRPr>
          </a:p>
        </p:txBody>
      </p:sp>
      <p:sp>
        <p:nvSpPr>
          <p:cNvPr id="44" name="직사각형 43">
            <a:extLst>
              <a:ext uri="{FF2B5EF4-FFF2-40B4-BE49-F238E27FC236}">
                <a16:creationId xmlns:a16="http://schemas.microsoft.com/office/drawing/2014/main" id="{296FD9E9-56D4-447C-DDC4-6399354AAC2B}"/>
              </a:ext>
            </a:extLst>
          </p:cNvPr>
          <p:cNvSpPr/>
          <p:nvPr/>
        </p:nvSpPr>
        <p:spPr>
          <a:xfrm>
            <a:off x="232931" y="2031337"/>
            <a:ext cx="3335346" cy="2075245"/>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900" b="0" i="1" dirty="0">
                <a:solidFill>
                  <a:srgbClr val="1E3D3C"/>
                </a:solidFill>
                <a:effectLst/>
                <a:latin typeface="+mn-ea"/>
              </a:rPr>
              <a:t>t</a:t>
            </a:r>
            <a:r>
              <a:rPr lang="en-US" altLang="ko-KR" sz="900" i="1" dirty="0">
                <a:solidFill>
                  <a:srgbClr val="1E3D3C"/>
                </a:solidFill>
                <a:latin typeface="+mn-ea"/>
              </a:rPr>
              <a:t>ext</a:t>
            </a:r>
            <a:endParaRPr lang="en-US" altLang="ko-KR" sz="900" b="0" i="1" dirty="0">
              <a:solidFill>
                <a:srgbClr val="1E3D3C"/>
              </a:solidFill>
              <a:effectLst/>
              <a:latin typeface="+mn-ea"/>
            </a:endParaRPr>
          </a:p>
        </p:txBody>
      </p:sp>
      <p:sp>
        <p:nvSpPr>
          <p:cNvPr id="45" name="TextBox 44">
            <a:extLst>
              <a:ext uri="{FF2B5EF4-FFF2-40B4-BE49-F238E27FC236}">
                <a16:creationId xmlns:a16="http://schemas.microsoft.com/office/drawing/2014/main" id="{87E680AB-C3DF-5F2A-8D7E-118C37D6F2AB}"/>
              </a:ext>
            </a:extLst>
          </p:cNvPr>
          <p:cNvSpPr txBox="1"/>
          <p:nvPr/>
        </p:nvSpPr>
        <p:spPr>
          <a:xfrm>
            <a:off x="232931" y="4268767"/>
            <a:ext cx="2401341" cy="1909241"/>
          </a:xfrm>
          <a:prstGeom prst="rect">
            <a:avLst/>
          </a:prstGeom>
          <a:noFill/>
        </p:spPr>
        <p:txBody>
          <a:bodyPr wrap="square">
            <a:spAutoFit/>
          </a:bodyPr>
          <a:lstStyle/>
          <a:p>
            <a:pPr algn="l">
              <a:lnSpc>
                <a:spcPct val="150000"/>
              </a:lnSpc>
            </a:pPr>
            <a:r>
              <a:rPr lang="en-US" altLang="ko-KR" sz="1000" b="1" i="0" dirty="0">
                <a:solidFill>
                  <a:srgbClr val="333333"/>
                </a:solidFill>
                <a:effectLst/>
                <a:latin typeface="+mn-ea"/>
                <a:ea typeface="+mn-ea"/>
              </a:rPr>
              <a:t>Sell hours</a:t>
            </a:r>
          </a:p>
          <a:p>
            <a:pPr algn="l">
              <a:lnSpc>
                <a:spcPct val="150000"/>
              </a:lnSpc>
              <a:buFont typeface="Arial" panose="020B0604020202020204" pitchFamily="34" charset="0"/>
              <a:buChar char="•"/>
            </a:pPr>
            <a:r>
              <a:rPr lang="en-US" altLang="ko-KR" sz="1000" b="0" i="0" dirty="0">
                <a:solidFill>
                  <a:srgbClr val="333333"/>
                </a:solidFill>
                <a:effectLst/>
                <a:latin typeface="+mn-ea"/>
                <a:ea typeface="+mn-ea"/>
              </a:rPr>
              <a:t>Sun: 00:00 - 24:00</a:t>
            </a:r>
          </a:p>
          <a:p>
            <a:pPr algn="l">
              <a:lnSpc>
                <a:spcPct val="150000"/>
              </a:lnSpc>
              <a:buFont typeface="Arial" panose="020B0604020202020204" pitchFamily="34" charset="0"/>
              <a:buChar char="•"/>
            </a:pPr>
            <a:r>
              <a:rPr lang="en-US" altLang="ko-KR" sz="1000" b="0" i="0" dirty="0">
                <a:solidFill>
                  <a:srgbClr val="333333"/>
                </a:solidFill>
                <a:effectLst/>
                <a:latin typeface="+mn-ea"/>
                <a:ea typeface="+mn-ea"/>
              </a:rPr>
              <a:t>Mon: 00:00 - 24:00</a:t>
            </a:r>
          </a:p>
          <a:p>
            <a:pPr algn="l">
              <a:lnSpc>
                <a:spcPct val="150000"/>
              </a:lnSpc>
              <a:buFont typeface="Arial" panose="020B0604020202020204" pitchFamily="34" charset="0"/>
              <a:buChar char="•"/>
            </a:pPr>
            <a:r>
              <a:rPr lang="en-US" altLang="ko-KR" sz="1000" b="0" i="0" dirty="0">
                <a:solidFill>
                  <a:srgbClr val="333333"/>
                </a:solidFill>
                <a:effectLst/>
                <a:latin typeface="+mn-ea"/>
                <a:ea typeface="+mn-ea"/>
              </a:rPr>
              <a:t>Tue: 00:00 - 24:00</a:t>
            </a:r>
          </a:p>
          <a:p>
            <a:pPr algn="l">
              <a:lnSpc>
                <a:spcPct val="150000"/>
              </a:lnSpc>
              <a:buFont typeface="Arial" panose="020B0604020202020204" pitchFamily="34" charset="0"/>
              <a:buChar char="•"/>
            </a:pPr>
            <a:r>
              <a:rPr lang="en-US" altLang="ko-KR" sz="1000" b="0" i="0" dirty="0">
                <a:solidFill>
                  <a:srgbClr val="333333"/>
                </a:solidFill>
                <a:effectLst/>
                <a:latin typeface="+mn-ea"/>
                <a:ea typeface="+mn-ea"/>
              </a:rPr>
              <a:t>Wed: 00:00 - 24:00</a:t>
            </a:r>
          </a:p>
          <a:p>
            <a:pPr algn="l">
              <a:lnSpc>
                <a:spcPct val="150000"/>
              </a:lnSpc>
              <a:buFont typeface="Arial" panose="020B0604020202020204" pitchFamily="34" charset="0"/>
              <a:buChar char="•"/>
            </a:pPr>
            <a:r>
              <a:rPr lang="en-US" altLang="ko-KR" sz="1000" b="0" i="0" dirty="0">
                <a:solidFill>
                  <a:srgbClr val="333333"/>
                </a:solidFill>
                <a:effectLst/>
                <a:latin typeface="+mn-ea"/>
                <a:ea typeface="+mn-ea"/>
              </a:rPr>
              <a:t>Thu: 00:00 - 24:00</a:t>
            </a:r>
          </a:p>
          <a:p>
            <a:pPr algn="l">
              <a:lnSpc>
                <a:spcPct val="150000"/>
              </a:lnSpc>
              <a:buFont typeface="Arial" panose="020B0604020202020204" pitchFamily="34" charset="0"/>
              <a:buChar char="•"/>
            </a:pPr>
            <a:r>
              <a:rPr lang="en-US" altLang="ko-KR" sz="1000" b="0" i="0" dirty="0">
                <a:solidFill>
                  <a:srgbClr val="333333"/>
                </a:solidFill>
                <a:effectLst/>
                <a:latin typeface="+mn-ea"/>
                <a:ea typeface="+mn-ea"/>
              </a:rPr>
              <a:t>Fri: 00:00 - 24:00</a:t>
            </a:r>
          </a:p>
          <a:p>
            <a:pPr algn="l">
              <a:lnSpc>
                <a:spcPct val="150000"/>
              </a:lnSpc>
              <a:buFont typeface="Arial" panose="020B0604020202020204" pitchFamily="34" charset="0"/>
              <a:buChar char="•"/>
            </a:pPr>
            <a:r>
              <a:rPr lang="en-US" altLang="ko-KR" sz="1000" b="0" i="0" dirty="0">
                <a:solidFill>
                  <a:srgbClr val="333333"/>
                </a:solidFill>
                <a:effectLst/>
                <a:latin typeface="+mn-ea"/>
                <a:ea typeface="+mn-ea"/>
              </a:rPr>
              <a:t>Sat: 00:00 - 24:00</a:t>
            </a:r>
          </a:p>
        </p:txBody>
      </p:sp>
      <p:sp>
        <p:nvSpPr>
          <p:cNvPr id="46" name="타원 45">
            <a:extLst>
              <a:ext uri="{FF2B5EF4-FFF2-40B4-BE49-F238E27FC236}">
                <a16:creationId xmlns:a16="http://schemas.microsoft.com/office/drawing/2014/main" id="{683CB90F-3151-7C4A-23AF-5D0B04F4A003}"/>
              </a:ext>
            </a:extLst>
          </p:cNvPr>
          <p:cNvSpPr/>
          <p:nvPr/>
        </p:nvSpPr>
        <p:spPr bwMode="auto">
          <a:xfrm>
            <a:off x="1047880" y="4268767"/>
            <a:ext cx="216024" cy="275285"/>
          </a:xfrm>
          <a:prstGeom prst="ellipse">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algn="ctr" latinLnBrk="0">
              <a:lnSpc>
                <a:spcPct val="110000"/>
              </a:lnSpc>
              <a:spcBef>
                <a:spcPct val="25000"/>
              </a:spcBef>
            </a:pPr>
            <a:r>
              <a:rPr lang="en-US" altLang="ko-KR" sz="900" dirty="0">
                <a:solidFill>
                  <a:schemeClr val="tx1"/>
                </a:solidFill>
                <a:latin typeface="맑은 고딕" pitchFamily="50" charset="-127"/>
                <a:ea typeface="맑은 고딕" pitchFamily="50" charset="-127"/>
              </a:rPr>
              <a:t>?</a:t>
            </a:r>
            <a:endParaRPr lang="ko-KR" altLang="en-US" sz="900" dirty="0">
              <a:solidFill>
                <a:schemeClr val="tx1"/>
              </a:solidFill>
              <a:latin typeface="맑은 고딕" pitchFamily="50" charset="-127"/>
              <a:ea typeface="맑은 고딕" pitchFamily="50" charset="-127"/>
            </a:endParaRPr>
          </a:p>
        </p:txBody>
      </p:sp>
      <p:sp>
        <p:nvSpPr>
          <p:cNvPr id="17" name="타원 16">
            <a:extLst>
              <a:ext uri="{FF2B5EF4-FFF2-40B4-BE49-F238E27FC236}">
                <a16:creationId xmlns:a16="http://schemas.microsoft.com/office/drawing/2014/main" id="{1476A3FD-C1E1-AD5D-20BA-514AFE34BE6F}"/>
              </a:ext>
            </a:extLst>
          </p:cNvPr>
          <p:cNvSpPr>
            <a:spLocks noChangeAspect="1"/>
          </p:cNvSpPr>
          <p:nvPr/>
        </p:nvSpPr>
        <p:spPr>
          <a:xfrm>
            <a:off x="599871" y="1604216"/>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1a</a:t>
            </a:r>
            <a:endParaRPr lang="ko-KR" altLang="en-US" sz="800" dirty="0">
              <a:latin typeface="+mn-ea"/>
            </a:endParaRPr>
          </a:p>
        </p:txBody>
      </p:sp>
      <p:sp>
        <p:nvSpPr>
          <p:cNvPr id="30" name="직사각형 29">
            <a:extLst>
              <a:ext uri="{FF2B5EF4-FFF2-40B4-BE49-F238E27FC236}">
                <a16:creationId xmlns:a16="http://schemas.microsoft.com/office/drawing/2014/main" id="{D7D0F934-7B37-5CCB-A738-47239BDC9FD6}"/>
              </a:ext>
            </a:extLst>
          </p:cNvPr>
          <p:cNvSpPr/>
          <p:nvPr/>
        </p:nvSpPr>
        <p:spPr>
          <a:xfrm>
            <a:off x="3800872" y="767505"/>
            <a:ext cx="3335346" cy="5253783"/>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900" b="0" i="1" dirty="0">
                <a:solidFill>
                  <a:srgbClr val="1E3D3C"/>
                </a:solidFill>
                <a:effectLst/>
                <a:latin typeface="+mn-ea"/>
              </a:rPr>
              <a:t>chatting</a:t>
            </a:r>
          </a:p>
        </p:txBody>
      </p:sp>
      <p:sp>
        <p:nvSpPr>
          <p:cNvPr id="31" name="말풍선: 사각형 30">
            <a:extLst>
              <a:ext uri="{FF2B5EF4-FFF2-40B4-BE49-F238E27FC236}">
                <a16:creationId xmlns:a16="http://schemas.microsoft.com/office/drawing/2014/main" id="{F2B8DC26-52CC-15FD-D6FB-5919ABEDBAB5}"/>
              </a:ext>
            </a:extLst>
          </p:cNvPr>
          <p:cNvSpPr/>
          <p:nvPr/>
        </p:nvSpPr>
        <p:spPr bwMode="auto">
          <a:xfrm>
            <a:off x="3927970" y="990928"/>
            <a:ext cx="3113262" cy="4454295"/>
          </a:xfrm>
          <a:prstGeom prst="wedgeRectCallout">
            <a:avLst>
              <a:gd name="adj1" fmla="val -20335"/>
              <a:gd name="adj2" fmla="val 49917"/>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latinLnBrk="0">
              <a:lnSpc>
                <a:spcPct val="110000"/>
              </a:lnSpc>
              <a:spcBef>
                <a:spcPct val="25000"/>
              </a:spcBef>
            </a:pPr>
            <a:r>
              <a:rPr lang="en-US" altLang="ko-KR" sz="900" dirty="0">
                <a:latin typeface="맑은 고딕" pitchFamily="50" charset="-127"/>
                <a:ea typeface="맑은 고딕" pitchFamily="50" charset="-127"/>
              </a:rPr>
              <a:t>Fill out this form to start chatting. </a:t>
            </a:r>
          </a:p>
          <a:p>
            <a:pPr marL="228600" indent="-228600" latinLnBrk="0">
              <a:lnSpc>
                <a:spcPct val="110000"/>
              </a:lnSpc>
              <a:spcBef>
                <a:spcPct val="25000"/>
              </a:spcBef>
              <a:buAutoNum type="arabicPeriod"/>
            </a:pPr>
            <a:r>
              <a:rPr lang="en-US" altLang="ko-KR" sz="900" dirty="0">
                <a:solidFill>
                  <a:schemeClr val="tx1"/>
                </a:solidFill>
                <a:latin typeface="맑은 고딕" pitchFamily="50" charset="-127"/>
                <a:ea typeface="맑은 고딕" pitchFamily="50" charset="-127"/>
              </a:rPr>
              <a:t>Purchase request coin amount : </a:t>
            </a:r>
          </a:p>
          <a:p>
            <a:pPr marL="228600" indent="-228600" latinLnBrk="0">
              <a:lnSpc>
                <a:spcPct val="110000"/>
              </a:lnSpc>
              <a:spcBef>
                <a:spcPct val="25000"/>
              </a:spcBef>
              <a:buAutoNum type="arabicPeriod"/>
            </a:pPr>
            <a:r>
              <a:rPr lang="en-US" altLang="ko-KR" sz="900" dirty="0">
                <a:solidFill>
                  <a:schemeClr val="tx1"/>
                </a:solidFill>
                <a:latin typeface="맑은 고딕" pitchFamily="50" charset="-127"/>
                <a:ea typeface="맑은 고딕" pitchFamily="50" charset="-127"/>
              </a:rPr>
              <a:t>Purchase request price : </a:t>
            </a:r>
          </a:p>
          <a:p>
            <a:pPr marL="228600" indent="-228600" latinLnBrk="0">
              <a:lnSpc>
                <a:spcPct val="110000"/>
              </a:lnSpc>
              <a:spcBef>
                <a:spcPct val="25000"/>
              </a:spcBef>
              <a:buAutoNum type="arabicPeriod"/>
            </a:pPr>
            <a:r>
              <a:rPr lang="en-US" altLang="ko-KR" sz="900" dirty="0">
                <a:solidFill>
                  <a:schemeClr val="tx1"/>
                </a:solidFill>
                <a:latin typeface="맑은 고딕" pitchFamily="50" charset="-127"/>
                <a:ea typeface="맑은 고딕" pitchFamily="50" charset="-127"/>
              </a:rPr>
              <a:t>My wallet address: </a:t>
            </a:r>
          </a:p>
        </p:txBody>
      </p:sp>
      <p:sp>
        <p:nvSpPr>
          <p:cNvPr id="33" name="직사각형 32">
            <a:extLst>
              <a:ext uri="{FF2B5EF4-FFF2-40B4-BE49-F238E27FC236}">
                <a16:creationId xmlns:a16="http://schemas.microsoft.com/office/drawing/2014/main" id="{AA64147D-08D9-B8A5-68EC-21D868F8A31F}"/>
              </a:ext>
            </a:extLst>
          </p:cNvPr>
          <p:cNvSpPr/>
          <p:nvPr/>
        </p:nvSpPr>
        <p:spPr bwMode="auto">
          <a:xfrm>
            <a:off x="3927970" y="5589240"/>
            <a:ext cx="3113262" cy="277832"/>
          </a:xfrm>
          <a:prstGeom prst="rect">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marL="87313" indent="-87313" algn="ctr" latinLnBrk="0">
              <a:lnSpc>
                <a:spcPct val="110000"/>
              </a:lnSpc>
              <a:spcBef>
                <a:spcPct val="25000"/>
              </a:spcBef>
              <a:buFont typeface="Arial" pitchFamily="34" charset="0"/>
              <a:buChar char="•"/>
            </a:pPr>
            <a:endParaRPr lang="ko-KR" altLang="en-US" sz="900" dirty="0">
              <a:solidFill>
                <a:schemeClr val="tx1"/>
              </a:solidFill>
              <a:latin typeface="맑은 고딕" pitchFamily="50" charset="-127"/>
              <a:ea typeface="맑은 고딕" pitchFamily="50" charset="-127"/>
            </a:endParaRPr>
          </a:p>
        </p:txBody>
      </p:sp>
      <p:sp>
        <p:nvSpPr>
          <p:cNvPr id="34" name="말풍선: 모서리가 둥근 사각형 33">
            <a:extLst>
              <a:ext uri="{FF2B5EF4-FFF2-40B4-BE49-F238E27FC236}">
                <a16:creationId xmlns:a16="http://schemas.microsoft.com/office/drawing/2014/main" id="{F391449F-1B61-3BD8-2D79-25723EEF02D1}"/>
              </a:ext>
            </a:extLst>
          </p:cNvPr>
          <p:cNvSpPr/>
          <p:nvPr/>
        </p:nvSpPr>
        <p:spPr bwMode="auto">
          <a:xfrm>
            <a:off x="1860440" y="4126355"/>
            <a:ext cx="1560512" cy="719433"/>
          </a:xfrm>
          <a:prstGeom prst="wedgeRoundRectCallout">
            <a:avLst>
              <a:gd name="adj1" fmla="val -79924"/>
              <a:gd name="adj2" fmla="val -9812"/>
              <a:gd name="adj3" fmla="val 16667"/>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algn="ctr" latinLnBrk="0">
              <a:lnSpc>
                <a:spcPct val="110000"/>
              </a:lnSpc>
              <a:spcBef>
                <a:spcPct val="25000"/>
              </a:spcBef>
            </a:pPr>
            <a:r>
              <a:rPr lang="en-US" altLang="ko-KR" sz="900" dirty="0">
                <a:latin typeface="맑은 고딕" pitchFamily="50" charset="-127"/>
                <a:ea typeface="맑은 고딕" pitchFamily="50" charset="-127"/>
              </a:rPr>
              <a:t>UTC basis. UTC is the standard time difference for each region based on the UK (UTC+0:00).</a:t>
            </a:r>
            <a:endParaRPr lang="ko-KR" altLang="en-US" sz="900" dirty="0">
              <a:solidFill>
                <a:schemeClr val="tx1"/>
              </a:solidFill>
              <a:latin typeface="맑은 고딕" pitchFamily="50" charset="-127"/>
              <a:ea typeface="맑은 고딕" pitchFamily="50" charset="-127"/>
            </a:endParaRPr>
          </a:p>
        </p:txBody>
      </p:sp>
      <p:sp>
        <p:nvSpPr>
          <p:cNvPr id="35" name="TextBox 34">
            <a:extLst>
              <a:ext uri="{FF2B5EF4-FFF2-40B4-BE49-F238E27FC236}">
                <a16:creationId xmlns:a16="http://schemas.microsoft.com/office/drawing/2014/main" id="{6AAC7D67-6412-C1C3-52B4-D3A2F4E41171}"/>
              </a:ext>
            </a:extLst>
          </p:cNvPr>
          <p:cNvSpPr txBox="1"/>
          <p:nvPr/>
        </p:nvSpPr>
        <p:spPr>
          <a:xfrm>
            <a:off x="322931" y="6178008"/>
            <a:ext cx="1321485" cy="246221"/>
          </a:xfrm>
          <a:prstGeom prst="rect">
            <a:avLst/>
          </a:prstGeom>
          <a:noFill/>
          <a:ln>
            <a:solidFill>
              <a:schemeClr val="tx1"/>
            </a:solidFill>
          </a:ln>
        </p:spPr>
        <p:txBody>
          <a:bodyPr wrap="square" rtlCol="0">
            <a:spAutoFit/>
          </a:bodyPr>
          <a:lstStyle/>
          <a:p>
            <a:pPr algn="ctr"/>
            <a:r>
              <a:rPr lang="en-US" altLang="ko-KR" sz="1000" dirty="0"/>
              <a:t>Purchase Complete</a:t>
            </a:r>
            <a:endParaRPr lang="ko-KR" altLang="en-US" sz="1000" dirty="0"/>
          </a:p>
        </p:txBody>
      </p:sp>
      <p:sp>
        <p:nvSpPr>
          <p:cNvPr id="36" name="TextBox 35">
            <a:extLst>
              <a:ext uri="{FF2B5EF4-FFF2-40B4-BE49-F238E27FC236}">
                <a16:creationId xmlns:a16="http://schemas.microsoft.com/office/drawing/2014/main" id="{2CE32C8C-EC41-4475-CED7-7BC32DDDFFEC}"/>
              </a:ext>
            </a:extLst>
          </p:cNvPr>
          <p:cNvSpPr txBox="1"/>
          <p:nvPr/>
        </p:nvSpPr>
        <p:spPr>
          <a:xfrm>
            <a:off x="1796816" y="6178008"/>
            <a:ext cx="795872" cy="246221"/>
          </a:xfrm>
          <a:prstGeom prst="rect">
            <a:avLst/>
          </a:prstGeom>
          <a:noFill/>
          <a:ln>
            <a:solidFill>
              <a:schemeClr val="tx1"/>
            </a:solidFill>
          </a:ln>
        </p:spPr>
        <p:txBody>
          <a:bodyPr wrap="square" rtlCol="0">
            <a:spAutoFit/>
          </a:bodyPr>
          <a:lstStyle/>
          <a:p>
            <a:pPr algn="ctr"/>
            <a:r>
              <a:rPr lang="en-US" altLang="ko-KR" sz="1000" dirty="0"/>
              <a:t>Cancel</a:t>
            </a:r>
            <a:endParaRPr lang="ko-KR" altLang="en-US" sz="1000" dirty="0"/>
          </a:p>
        </p:txBody>
      </p:sp>
      <p:sp>
        <p:nvSpPr>
          <p:cNvPr id="39" name="TextBox 38">
            <a:extLst>
              <a:ext uri="{FF2B5EF4-FFF2-40B4-BE49-F238E27FC236}">
                <a16:creationId xmlns:a16="http://schemas.microsoft.com/office/drawing/2014/main" id="{B4CF7659-0697-716B-C287-5E6CDC4FE36B}"/>
              </a:ext>
            </a:extLst>
          </p:cNvPr>
          <p:cNvSpPr txBox="1"/>
          <p:nvPr/>
        </p:nvSpPr>
        <p:spPr>
          <a:xfrm>
            <a:off x="8085786" y="650109"/>
            <a:ext cx="1715951" cy="2400657"/>
          </a:xfrm>
          <a:prstGeom prst="rect">
            <a:avLst/>
          </a:prstGeom>
          <a:noFill/>
          <a:ln>
            <a:solidFill>
              <a:schemeClr val="tx1"/>
            </a:solidFill>
          </a:ln>
        </p:spPr>
        <p:txBody>
          <a:bodyPr wrap="square" rtlCol="0">
            <a:spAutoFit/>
          </a:bodyPr>
          <a:lstStyle/>
          <a:p>
            <a:r>
              <a:rPr lang="en-US" altLang="ko-KR" sz="1000" dirty="0"/>
              <a:t>1a. </a:t>
            </a:r>
            <a:r>
              <a:rPr lang="ko-KR" altLang="en-US" sz="1000" dirty="0"/>
              <a:t>제휴사 코인 등록시에 내용출력</a:t>
            </a:r>
            <a:endParaRPr lang="en-US" altLang="ko-KR" sz="1000" dirty="0"/>
          </a:p>
          <a:p>
            <a:endParaRPr lang="en-US" altLang="ko-KR" sz="1000" dirty="0"/>
          </a:p>
          <a:p>
            <a:r>
              <a:rPr lang="ko-KR" altLang="en-US" sz="1000" dirty="0"/>
              <a:t>제휴사 코인의 경우 결제를 완료하고 구매를 누르면</a:t>
            </a:r>
            <a:r>
              <a:rPr lang="en-US" altLang="ko-KR" sz="1000" dirty="0"/>
              <a:t>, </a:t>
            </a:r>
            <a:r>
              <a:rPr lang="ko-KR" altLang="en-US" sz="1000" dirty="0"/>
              <a:t>셀러는 결제를 확인하고 마이페이지에서 판매완료를 클릭하면 지갑에서 자동전송처리</a:t>
            </a:r>
            <a:r>
              <a:rPr lang="en-US" altLang="ko-KR" sz="1000" dirty="0"/>
              <a:t>. </a:t>
            </a:r>
            <a:r>
              <a:rPr lang="ko-KR" altLang="en-US" sz="1000" dirty="0"/>
              <a:t>바이어가 결제를 완료하고 코인구매 완료처리를 했는데 셀러가 코인을 전송처리 </a:t>
            </a:r>
            <a:r>
              <a:rPr lang="ko-KR" altLang="en-US" sz="1000" dirty="0" err="1"/>
              <a:t>하지않는다면</a:t>
            </a:r>
            <a:r>
              <a:rPr lang="ko-KR" altLang="en-US" sz="1000" dirty="0"/>
              <a:t> 운영진에서 결제내역 확인후에 </a:t>
            </a:r>
            <a:r>
              <a:rPr lang="ko-KR" altLang="en-US" sz="1000" dirty="0" err="1"/>
              <a:t>강제전송처리하고</a:t>
            </a:r>
            <a:r>
              <a:rPr lang="ko-KR" altLang="en-US" sz="1000" dirty="0"/>
              <a:t> 셀러는 운영정지처리</a:t>
            </a:r>
            <a:r>
              <a:rPr lang="en-US" altLang="ko-KR" sz="1000" dirty="0"/>
              <a:t>.</a:t>
            </a:r>
            <a:endParaRPr lang="ko-KR" altLang="en-US" sz="1000" dirty="0"/>
          </a:p>
        </p:txBody>
      </p:sp>
    </p:spTree>
    <p:extLst>
      <p:ext uri="{BB962C8B-B14F-4D97-AF65-F5344CB8AC3E}">
        <p14:creationId xmlns:p14="http://schemas.microsoft.com/office/powerpoint/2010/main" val="3164925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
            <a:extLst>
              <a:ext uri="{FF2B5EF4-FFF2-40B4-BE49-F238E27FC236}">
                <a16:creationId xmlns:a16="http://schemas.microsoft.com/office/drawing/2014/main" id="{523DFBC8-FECF-488D-8BA6-34E0C89AFCF9}"/>
              </a:ext>
            </a:extLst>
          </p:cNvPr>
          <p:cNvSpPr txBox="1">
            <a:spLocks noChangeArrowheads="1"/>
          </p:cNvSpPr>
          <p:nvPr/>
        </p:nvSpPr>
        <p:spPr bwMode="white">
          <a:xfrm>
            <a:off x="56456" y="25233"/>
            <a:ext cx="2534731" cy="276999"/>
          </a:xfrm>
          <a:prstGeom prst="rect">
            <a:avLst/>
          </a:prstGeom>
          <a:noFill/>
          <a:ln w="9525">
            <a:noFill/>
            <a:miter lim="800000"/>
            <a:headEnd/>
            <a:tailEnd/>
          </a:ln>
        </p:spPr>
        <p:txBody>
          <a:bodyPr wrap="square">
            <a:spAutoFit/>
          </a:bodyPr>
          <a:lstStyle/>
          <a:p>
            <a:r>
              <a:rPr kumimoji="0" lang="ko-KR" altLang="en-US" sz="1200" b="1" dirty="0">
                <a:solidFill>
                  <a:schemeClr val="bg1"/>
                </a:solidFill>
                <a:latin typeface="맑은 고딕" pitchFamily="50" charset="-127"/>
                <a:ea typeface="맑은 고딕" pitchFamily="50" charset="-127"/>
              </a:rPr>
              <a:t>바이 리스트 </a:t>
            </a:r>
            <a:r>
              <a:rPr kumimoji="0" lang="en-US" altLang="ko-KR" sz="1200" b="1" dirty="0">
                <a:solidFill>
                  <a:srgbClr val="FF0000"/>
                </a:solidFill>
                <a:latin typeface="맑은 고딕" pitchFamily="50" charset="-127"/>
                <a:ea typeface="맑은 고딕" pitchFamily="50" charset="-127"/>
              </a:rPr>
              <a:t>B1000</a:t>
            </a:r>
            <a:endParaRPr kumimoji="0" lang="ko-KR" altLang="en-US" sz="1200" b="1" dirty="0">
              <a:solidFill>
                <a:srgbClr val="FF0000"/>
              </a:solidFill>
              <a:latin typeface="맑은 고딕" pitchFamily="50" charset="-127"/>
              <a:ea typeface="맑은 고딕" pitchFamily="50" charset="-127"/>
            </a:endParaRPr>
          </a:p>
        </p:txBody>
      </p:sp>
      <p:sp>
        <p:nvSpPr>
          <p:cNvPr id="6" name="사각형: 둥근 모서리 5">
            <a:extLst>
              <a:ext uri="{FF2B5EF4-FFF2-40B4-BE49-F238E27FC236}">
                <a16:creationId xmlns:a16="http://schemas.microsoft.com/office/drawing/2014/main" id="{D20301FB-3EC1-5D18-4530-ADC80D01A769}"/>
              </a:ext>
            </a:extLst>
          </p:cNvPr>
          <p:cNvSpPr/>
          <p:nvPr/>
        </p:nvSpPr>
        <p:spPr>
          <a:xfrm>
            <a:off x="301621" y="1791144"/>
            <a:ext cx="3742292" cy="2826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사각형: 둥근 모서리 7">
            <a:extLst>
              <a:ext uri="{FF2B5EF4-FFF2-40B4-BE49-F238E27FC236}">
                <a16:creationId xmlns:a16="http://schemas.microsoft.com/office/drawing/2014/main" id="{8A76AA31-B6CC-E261-2249-2F4170F191A3}"/>
              </a:ext>
            </a:extLst>
          </p:cNvPr>
          <p:cNvSpPr/>
          <p:nvPr/>
        </p:nvSpPr>
        <p:spPr>
          <a:xfrm>
            <a:off x="307486" y="2110355"/>
            <a:ext cx="3736588" cy="2826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사각형: 둥근 모서리 8">
            <a:extLst>
              <a:ext uri="{FF2B5EF4-FFF2-40B4-BE49-F238E27FC236}">
                <a16:creationId xmlns:a16="http://schemas.microsoft.com/office/drawing/2014/main" id="{A06C012D-B651-00ED-EF0D-5C7554B17B26}"/>
              </a:ext>
            </a:extLst>
          </p:cNvPr>
          <p:cNvSpPr/>
          <p:nvPr/>
        </p:nvSpPr>
        <p:spPr>
          <a:xfrm>
            <a:off x="307486" y="2429566"/>
            <a:ext cx="3736588" cy="2826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사각형: 둥근 모서리 9">
            <a:extLst>
              <a:ext uri="{FF2B5EF4-FFF2-40B4-BE49-F238E27FC236}">
                <a16:creationId xmlns:a16="http://schemas.microsoft.com/office/drawing/2014/main" id="{0405A6FA-0C30-0127-FD64-0BE647A5CB9F}"/>
              </a:ext>
            </a:extLst>
          </p:cNvPr>
          <p:cNvSpPr/>
          <p:nvPr/>
        </p:nvSpPr>
        <p:spPr>
          <a:xfrm>
            <a:off x="301621" y="2748777"/>
            <a:ext cx="3742292" cy="2826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사각형: 둥근 모서리 10">
            <a:extLst>
              <a:ext uri="{FF2B5EF4-FFF2-40B4-BE49-F238E27FC236}">
                <a16:creationId xmlns:a16="http://schemas.microsoft.com/office/drawing/2014/main" id="{016FF02B-0090-A86E-48E8-D1FB18169F33}"/>
              </a:ext>
            </a:extLst>
          </p:cNvPr>
          <p:cNvSpPr/>
          <p:nvPr/>
        </p:nvSpPr>
        <p:spPr>
          <a:xfrm>
            <a:off x="307486" y="3067988"/>
            <a:ext cx="3736588" cy="2826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 name="사각형: 둥근 모서리 11">
            <a:extLst>
              <a:ext uri="{FF2B5EF4-FFF2-40B4-BE49-F238E27FC236}">
                <a16:creationId xmlns:a16="http://schemas.microsoft.com/office/drawing/2014/main" id="{E3778307-BB49-17AD-3984-E63ED53F9443}"/>
              </a:ext>
            </a:extLst>
          </p:cNvPr>
          <p:cNvSpPr/>
          <p:nvPr/>
        </p:nvSpPr>
        <p:spPr>
          <a:xfrm>
            <a:off x="307486" y="3387199"/>
            <a:ext cx="3736588" cy="2826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사각형: 둥근 모서리 12">
            <a:extLst>
              <a:ext uri="{FF2B5EF4-FFF2-40B4-BE49-F238E27FC236}">
                <a16:creationId xmlns:a16="http://schemas.microsoft.com/office/drawing/2014/main" id="{EC471BDB-DEB7-3C7B-FBA8-F4D4B4F9D4B2}"/>
              </a:ext>
            </a:extLst>
          </p:cNvPr>
          <p:cNvSpPr/>
          <p:nvPr/>
        </p:nvSpPr>
        <p:spPr>
          <a:xfrm>
            <a:off x="301621" y="3706410"/>
            <a:ext cx="3742292" cy="2826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 name="사각형: 둥근 모서리 13">
            <a:extLst>
              <a:ext uri="{FF2B5EF4-FFF2-40B4-BE49-F238E27FC236}">
                <a16:creationId xmlns:a16="http://schemas.microsoft.com/office/drawing/2014/main" id="{F7FCF3D0-CAFE-959E-FDD4-7C2C388794FC}"/>
              </a:ext>
            </a:extLst>
          </p:cNvPr>
          <p:cNvSpPr/>
          <p:nvPr/>
        </p:nvSpPr>
        <p:spPr>
          <a:xfrm>
            <a:off x="307486" y="4025621"/>
            <a:ext cx="3736588" cy="2826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사각형: 둥근 모서리 14">
            <a:extLst>
              <a:ext uri="{FF2B5EF4-FFF2-40B4-BE49-F238E27FC236}">
                <a16:creationId xmlns:a16="http://schemas.microsoft.com/office/drawing/2014/main" id="{88F5FD00-B6B9-7C37-0A43-9F4607BDFDDB}"/>
              </a:ext>
            </a:extLst>
          </p:cNvPr>
          <p:cNvSpPr/>
          <p:nvPr/>
        </p:nvSpPr>
        <p:spPr>
          <a:xfrm>
            <a:off x="307486" y="4344832"/>
            <a:ext cx="3736588" cy="2826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사각형: 둥근 모서리 15">
            <a:extLst>
              <a:ext uri="{FF2B5EF4-FFF2-40B4-BE49-F238E27FC236}">
                <a16:creationId xmlns:a16="http://schemas.microsoft.com/office/drawing/2014/main" id="{7FCE3437-F364-5252-02CF-8001D91098A7}"/>
              </a:ext>
            </a:extLst>
          </p:cNvPr>
          <p:cNvSpPr/>
          <p:nvPr/>
        </p:nvSpPr>
        <p:spPr>
          <a:xfrm>
            <a:off x="301621" y="4664043"/>
            <a:ext cx="3742292" cy="2826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사각형: 둥근 모서리 16">
            <a:extLst>
              <a:ext uri="{FF2B5EF4-FFF2-40B4-BE49-F238E27FC236}">
                <a16:creationId xmlns:a16="http://schemas.microsoft.com/office/drawing/2014/main" id="{49320FB5-A28E-799A-0ADD-AE9EC7E574ED}"/>
              </a:ext>
            </a:extLst>
          </p:cNvPr>
          <p:cNvSpPr/>
          <p:nvPr/>
        </p:nvSpPr>
        <p:spPr>
          <a:xfrm>
            <a:off x="301621" y="1523010"/>
            <a:ext cx="3742292" cy="213946"/>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8" name="TextBox 27">
            <a:extLst>
              <a:ext uri="{FF2B5EF4-FFF2-40B4-BE49-F238E27FC236}">
                <a16:creationId xmlns:a16="http://schemas.microsoft.com/office/drawing/2014/main" id="{4BE6175C-1630-B7C5-C11E-46122C823557}"/>
              </a:ext>
            </a:extLst>
          </p:cNvPr>
          <p:cNvSpPr txBox="1"/>
          <p:nvPr/>
        </p:nvSpPr>
        <p:spPr>
          <a:xfrm>
            <a:off x="496403" y="1524578"/>
            <a:ext cx="3639458" cy="215444"/>
          </a:xfrm>
          <a:prstGeom prst="rect">
            <a:avLst/>
          </a:prstGeom>
          <a:noFill/>
        </p:spPr>
        <p:txBody>
          <a:bodyPr wrap="square">
            <a:spAutoFit/>
          </a:bodyPr>
          <a:lstStyle/>
          <a:p>
            <a:r>
              <a:rPr lang="en-US" altLang="ko-KR" sz="750" dirty="0">
                <a:solidFill>
                  <a:schemeClr val="bg1"/>
                </a:solidFill>
                <a:latin typeface="+mn-ea"/>
              </a:rPr>
              <a:t>Buyer</a:t>
            </a:r>
            <a:r>
              <a:rPr lang="en-US" altLang="ko-KR" sz="750" dirty="0">
                <a:solidFill>
                  <a:schemeClr val="bg1"/>
                </a:solidFill>
                <a:latin typeface="+mn-ea"/>
                <a:ea typeface="+mn-ea"/>
              </a:rPr>
              <a:t>          </a:t>
            </a:r>
            <a:r>
              <a:rPr lang="en-US" altLang="ko-KR" sz="750" dirty="0" err="1">
                <a:solidFill>
                  <a:schemeClr val="bg1"/>
                </a:solidFill>
                <a:latin typeface="+mn-ea"/>
                <a:ea typeface="+mn-ea"/>
              </a:rPr>
              <a:t>CoinName</a:t>
            </a:r>
            <a:r>
              <a:rPr lang="en-US" altLang="ko-KR" sz="750" dirty="0">
                <a:solidFill>
                  <a:schemeClr val="bg1"/>
                </a:solidFill>
                <a:latin typeface="+mn-ea"/>
                <a:ea typeface="+mn-ea"/>
              </a:rPr>
              <a:t>       Amount of coins     Price</a:t>
            </a:r>
            <a:endParaRPr lang="ko-KR" altLang="en-US" sz="750" dirty="0">
              <a:solidFill>
                <a:schemeClr val="bg1"/>
              </a:solidFill>
              <a:latin typeface="+mn-ea"/>
              <a:ea typeface="+mn-ea"/>
            </a:endParaRPr>
          </a:p>
        </p:txBody>
      </p:sp>
      <p:sp>
        <p:nvSpPr>
          <p:cNvPr id="39" name="사각형: 둥근 모서리 38">
            <a:extLst>
              <a:ext uri="{FF2B5EF4-FFF2-40B4-BE49-F238E27FC236}">
                <a16:creationId xmlns:a16="http://schemas.microsoft.com/office/drawing/2014/main" id="{8194B175-E2D4-77AF-A282-66D900146008}"/>
              </a:ext>
            </a:extLst>
          </p:cNvPr>
          <p:cNvSpPr/>
          <p:nvPr/>
        </p:nvSpPr>
        <p:spPr>
          <a:xfrm>
            <a:off x="3510082" y="1819891"/>
            <a:ext cx="381918" cy="176259"/>
          </a:xfrm>
          <a:prstGeom prst="round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sell</a:t>
            </a:r>
            <a:endParaRPr lang="ko-KR" altLang="en-US" sz="700" dirty="0">
              <a:solidFill>
                <a:schemeClr val="bg1"/>
              </a:solidFill>
              <a:latin typeface="+mn-ea"/>
            </a:endParaRPr>
          </a:p>
        </p:txBody>
      </p:sp>
      <p:sp>
        <p:nvSpPr>
          <p:cNvPr id="40" name="사각형: 둥근 모서리 39">
            <a:extLst>
              <a:ext uri="{FF2B5EF4-FFF2-40B4-BE49-F238E27FC236}">
                <a16:creationId xmlns:a16="http://schemas.microsoft.com/office/drawing/2014/main" id="{F9A1E258-6D3E-B5E1-1A83-5FBCB3A243BD}"/>
              </a:ext>
            </a:extLst>
          </p:cNvPr>
          <p:cNvSpPr/>
          <p:nvPr/>
        </p:nvSpPr>
        <p:spPr>
          <a:xfrm>
            <a:off x="3510082" y="2137724"/>
            <a:ext cx="381918" cy="176259"/>
          </a:xfrm>
          <a:prstGeom prst="round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sell</a:t>
            </a:r>
            <a:endParaRPr lang="ko-KR" altLang="en-US" sz="700" dirty="0">
              <a:solidFill>
                <a:schemeClr val="bg1"/>
              </a:solidFill>
              <a:latin typeface="+mn-ea"/>
            </a:endParaRPr>
          </a:p>
        </p:txBody>
      </p:sp>
      <p:sp>
        <p:nvSpPr>
          <p:cNvPr id="41" name="사각형: 둥근 모서리 40">
            <a:extLst>
              <a:ext uri="{FF2B5EF4-FFF2-40B4-BE49-F238E27FC236}">
                <a16:creationId xmlns:a16="http://schemas.microsoft.com/office/drawing/2014/main" id="{BACAE261-1F1F-8CA8-C876-EFAA1DA594CB}"/>
              </a:ext>
            </a:extLst>
          </p:cNvPr>
          <p:cNvSpPr/>
          <p:nvPr/>
        </p:nvSpPr>
        <p:spPr>
          <a:xfrm>
            <a:off x="3510082" y="2462849"/>
            <a:ext cx="381918" cy="176259"/>
          </a:xfrm>
          <a:prstGeom prst="round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sell</a:t>
            </a:r>
            <a:endParaRPr lang="ko-KR" altLang="en-US" sz="700" dirty="0">
              <a:solidFill>
                <a:schemeClr val="bg1"/>
              </a:solidFill>
              <a:latin typeface="+mn-ea"/>
            </a:endParaRPr>
          </a:p>
        </p:txBody>
      </p:sp>
      <p:sp>
        <p:nvSpPr>
          <p:cNvPr id="42" name="사각형: 둥근 모서리 41">
            <a:extLst>
              <a:ext uri="{FF2B5EF4-FFF2-40B4-BE49-F238E27FC236}">
                <a16:creationId xmlns:a16="http://schemas.microsoft.com/office/drawing/2014/main" id="{169B301A-0D26-F696-795D-682B5A9FD045}"/>
              </a:ext>
            </a:extLst>
          </p:cNvPr>
          <p:cNvSpPr/>
          <p:nvPr/>
        </p:nvSpPr>
        <p:spPr>
          <a:xfrm>
            <a:off x="3510082" y="2777936"/>
            <a:ext cx="381918" cy="176259"/>
          </a:xfrm>
          <a:prstGeom prst="round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sell</a:t>
            </a:r>
            <a:endParaRPr lang="ko-KR" altLang="en-US" sz="700" dirty="0">
              <a:solidFill>
                <a:schemeClr val="bg1"/>
              </a:solidFill>
              <a:latin typeface="+mn-ea"/>
            </a:endParaRPr>
          </a:p>
        </p:txBody>
      </p:sp>
      <p:sp>
        <p:nvSpPr>
          <p:cNvPr id="43" name="사각형: 둥근 모서리 42">
            <a:extLst>
              <a:ext uri="{FF2B5EF4-FFF2-40B4-BE49-F238E27FC236}">
                <a16:creationId xmlns:a16="http://schemas.microsoft.com/office/drawing/2014/main" id="{1425580B-865A-5D69-BB44-2D0966203A17}"/>
              </a:ext>
            </a:extLst>
          </p:cNvPr>
          <p:cNvSpPr/>
          <p:nvPr/>
        </p:nvSpPr>
        <p:spPr>
          <a:xfrm>
            <a:off x="3510082" y="3095931"/>
            <a:ext cx="381918" cy="176259"/>
          </a:xfrm>
          <a:prstGeom prst="round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sell</a:t>
            </a:r>
            <a:endParaRPr lang="ko-KR" altLang="en-US" sz="700" dirty="0">
              <a:solidFill>
                <a:schemeClr val="bg1"/>
              </a:solidFill>
              <a:latin typeface="+mn-ea"/>
            </a:endParaRPr>
          </a:p>
        </p:txBody>
      </p:sp>
      <p:sp>
        <p:nvSpPr>
          <p:cNvPr id="44" name="사각형: 둥근 모서리 43">
            <a:extLst>
              <a:ext uri="{FF2B5EF4-FFF2-40B4-BE49-F238E27FC236}">
                <a16:creationId xmlns:a16="http://schemas.microsoft.com/office/drawing/2014/main" id="{4592DE33-D43C-8A49-74EE-DE588ECE4137}"/>
              </a:ext>
            </a:extLst>
          </p:cNvPr>
          <p:cNvSpPr/>
          <p:nvPr/>
        </p:nvSpPr>
        <p:spPr>
          <a:xfrm>
            <a:off x="3510082" y="3414958"/>
            <a:ext cx="381918" cy="176259"/>
          </a:xfrm>
          <a:prstGeom prst="round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sell</a:t>
            </a:r>
            <a:endParaRPr lang="ko-KR" altLang="en-US" sz="700" dirty="0">
              <a:solidFill>
                <a:schemeClr val="bg1"/>
              </a:solidFill>
              <a:latin typeface="+mn-ea"/>
            </a:endParaRPr>
          </a:p>
        </p:txBody>
      </p:sp>
      <p:sp>
        <p:nvSpPr>
          <p:cNvPr id="45" name="사각형: 둥근 모서리 44">
            <a:extLst>
              <a:ext uri="{FF2B5EF4-FFF2-40B4-BE49-F238E27FC236}">
                <a16:creationId xmlns:a16="http://schemas.microsoft.com/office/drawing/2014/main" id="{994E85DF-018D-2CE8-3980-F54219BBF296}"/>
              </a:ext>
            </a:extLst>
          </p:cNvPr>
          <p:cNvSpPr/>
          <p:nvPr/>
        </p:nvSpPr>
        <p:spPr>
          <a:xfrm>
            <a:off x="3510082" y="3734590"/>
            <a:ext cx="381918" cy="176259"/>
          </a:xfrm>
          <a:prstGeom prst="round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sell</a:t>
            </a:r>
            <a:endParaRPr lang="ko-KR" altLang="en-US" sz="700" dirty="0">
              <a:solidFill>
                <a:schemeClr val="bg1"/>
              </a:solidFill>
              <a:latin typeface="+mn-ea"/>
            </a:endParaRPr>
          </a:p>
        </p:txBody>
      </p:sp>
      <p:sp>
        <p:nvSpPr>
          <p:cNvPr id="46" name="사각형: 둥근 모서리 45">
            <a:extLst>
              <a:ext uri="{FF2B5EF4-FFF2-40B4-BE49-F238E27FC236}">
                <a16:creationId xmlns:a16="http://schemas.microsoft.com/office/drawing/2014/main" id="{3B6BCCA7-8418-02AC-1FE8-50BDDB6E0182}"/>
              </a:ext>
            </a:extLst>
          </p:cNvPr>
          <p:cNvSpPr/>
          <p:nvPr/>
        </p:nvSpPr>
        <p:spPr>
          <a:xfrm>
            <a:off x="3510082" y="4052852"/>
            <a:ext cx="381918" cy="176259"/>
          </a:xfrm>
          <a:prstGeom prst="round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sell</a:t>
            </a:r>
            <a:endParaRPr lang="ko-KR" altLang="en-US" sz="700" dirty="0">
              <a:solidFill>
                <a:schemeClr val="bg1"/>
              </a:solidFill>
              <a:latin typeface="+mn-ea"/>
            </a:endParaRPr>
          </a:p>
        </p:txBody>
      </p:sp>
      <p:sp>
        <p:nvSpPr>
          <p:cNvPr id="47" name="사각형: 둥근 모서리 46">
            <a:extLst>
              <a:ext uri="{FF2B5EF4-FFF2-40B4-BE49-F238E27FC236}">
                <a16:creationId xmlns:a16="http://schemas.microsoft.com/office/drawing/2014/main" id="{040EBE94-9632-93DC-8FD0-A443369F290A}"/>
              </a:ext>
            </a:extLst>
          </p:cNvPr>
          <p:cNvSpPr/>
          <p:nvPr/>
        </p:nvSpPr>
        <p:spPr>
          <a:xfrm>
            <a:off x="3510082" y="4374022"/>
            <a:ext cx="381918" cy="176259"/>
          </a:xfrm>
          <a:prstGeom prst="round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sell</a:t>
            </a:r>
            <a:endParaRPr lang="ko-KR" altLang="en-US" sz="700" dirty="0">
              <a:solidFill>
                <a:schemeClr val="bg1"/>
              </a:solidFill>
              <a:latin typeface="+mn-ea"/>
            </a:endParaRPr>
          </a:p>
        </p:txBody>
      </p:sp>
      <p:sp>
        <p:nvSpPr>
          <p:cNvPr id="48" name="사각형: 둥근 모서리 47">
            <a:extLst>
              <a:ext uri="{FF2B5EF4-FFF2-40B4-BE49-F238E27FC236}">
                <a16:creationId xmlns:a16="http://schemas.microsoft.com/office/drawing/2014/main" id="{131AFCD0-04A9-EE31-C41A-30A3FCE7F95C}"/>
              </a:ext>
            </a:extLst>
          </p:cNvPr>
          <p:cNvSpPr/>
          <p:nvPr/>
        </p:nvSpPr>
        <p:spPr>
          <a:xfrm>
            <a:off x="3510082" y="4689874"/>
            <a:ext cx="381918" cy="176259"/>
          </a:xfrm>
          <a:prstGeom prst="round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sell</a:t>
            </a:r>
            <a:endParaRPr lang="ko-KR" altLang="en-US" sz="700" dirty="0">
              <a:solidFill>
                <a:schemeClr val="bg1"/>
              </a:solidFill>
              <a:latin typeface="+mn-ea"/>
            </a:endParaRPr>
          </a:p>
        </p:txBody>
      </p:sp>
      <p:sp>
        <p:nvSpPr>
          <p:cNvPr id="60" name="TextBox 59">
            <a:extLst>
              <a:ext uri="{FF2B5EF4-FFF2-40B4-BE49-F238E27FC236}">
                <a16:creationId xmlns:a16="http://schemas.microsoft.com/office/drawing/2014/main" id="{A462C051-775D-A33C-1209-4067916ED1EC}"/>
              </a:ext>
            </a:extLst>
          </p:cNvPr>
          <p:cNvSpPr txBox="1"/>
          <p:nvPr/>
        </p:nvSpPr>
        <p:spPr>
          <a:xfrm>
            <a:off x="56456" y="474538"/>
            <a:ext cx="1295472" cy="230832"/>
          </a:xfrm>
          <a:prstGeom prst="rect">
            <a:avLst/>
          </a:prstGeom>
          <a:noFill/>
        </p:spPr>
        <p:txBody>
          <a:bodyPr wrap="square">
            <a:spAutoFit/>
          </a:bodyPr>
          <a:lstStyle/>
          <a:p>
            <a:r>
              <a:rPr lang="en-US" altLang="ko-KR" sz="900" b="1" dirty="0">
                <a:latin typeface="+mn-ea"/>
                <a:ea typeface="+mn-ea"/>
              </a:rPr>
              <a:t>Buy Coins</a:t>
            </a:r>
            <a:endParaRPr lang="ko-KR" altLang="en-US" sz="900" b="1" dirty="0">
              <a:latin typeface="+mn-ea"/>
              <a:ea typeface="+mn-ea"/>
            </a:endParaRPr>
          </a:p>
        </p:txBody>
      </p:sp>
      <p:sp>
        <p:nvSpPr>
          <p:cNvPr id="64" name="타원 63">
            <a:extLst>
              <a:ext uri="{FF2B5EF4-FFF2-40B4-BE49-F238E27FC236}">
                <a16:creationId xmlns:a16="http://schemas.microsoft.com/office/drawing/2014/main" id="{82076FB9-6753-293A-F7C8-A2C3EB65DE9D}"/>
              </a:ext>
            </a:extLst>
          </p:cNvPr>
          <p:cNvSpPr>
            <a:spLocks noChangeAspect="1"/>
          </p:cNvSpPr>
          <p:nvPr/>
        </p:nvSpPr>
        <p:spPr>
          <a:xfrm>
            <a:off x="76544" y="932694"/>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1a</a:t>
            </a:r>
            <a:endParaRPr lang="ko-KR" altLang="en-US" sz="800" dirty="0">
              <a:latin typeface="+mn-ea"/>
            </a:endParaRPr>
          </a:p>
        </p:txBody>
      </p:sp>
      <p:sp>
        <p:nvSpPr>
          <p:cNvPr id="65" name="사각형: 둥근 모서리 64">
            <a:extLst>
              <a:ext uri="{FF2B5EF4-FFF2-40B4-BE49-F238E27FC236}">
                <a16:creationId xmlns:a16="http://schemas.microsoft.com/office/drawing/2014/main" id="{8F196387-2423-0408-97D7-134B43BF547E}"/>
              </a:ext>
            </a:extLst>
          </p:cNvPr>
          <p:cNvSpPr/>
          <p:nvPr/>
        </p:nvSpPr>
        <p:spPr>
          <a:xfrm>
            <a:off x="166544" y="1132422"/>
            <a:ext cx="1484921" cy="282634"/>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mn-ea"/>
            </a:endParaRPr>
          </a:p>
        </p:txBody>
      </p:sp>
      <p:sp>
        <p:nvSpPr>
          <p:cNvPr id="66" name="사각형: 둥근 모서리 65">
            <a:extLst>
              <a:ext uri="{FF2B5EF4-FFF2-40B4-BE49-F238E27FC236}">
                <a16:creationId xmlns:a16="http://schemas.microsoft.com/office/drawing/2014/main" id="{3C03E46B-11E3-778E-83CB-013D55B48719}"/>
              </a:ext>
            </a:extLst>
          </p:cNvPr>
          <p:cNvSpPr/>
          <p:nvPr/>
        </p:nvSpPr>
        <p:spPr>
          <a:xfrm>
            <a:off x="1721804" y="1132422"/>
            <a:ext cx="1484921" cy="282634"/>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mn-ea"/>
            </a:endParaRPr>
          </a:p>
        </p:txBody>
      </p:sp>
      <p:sp>
        <p:nvSpPr>
          <p:cNvPr id="67" name="사각형: 둥근 모서리 66">
            <a:extLst>
              <a:ext uri="{FF2B5EF4-FFF2-40B4-BE49-F238E27FC236}">
                <a16:creationId xmlns:a16="http://schemas.microsoft.com/office/drawing/2014/main" id="{AF0D1AA1-26D3-6F11-6876-5551F0E8D83D}"/>
              </a:ext>
            </a:extLst>
          </p:cNvPr>
          <p:cNvSpPr/>
          <p:nvPr/>
        </p:nvSpPr>
        <p:spPr>
          <a:xfrm>
            <a:off x="3821491" y="1132422"/>
            <a:ext cx="750365" cy="282634"/>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mn-ea"/>
            </a:endParaRPr>
          </a:p>
        </p:txBody>
      </p:sp>
      <p:sp>
        <p:nvSpPr>
          <p:cNvPr id="69" name="TextBox 68">
            <a:extLst>
              <a:ext uri="{FF2B5EF4-FFF2-40B4-BE49-F238E27FC236}">
                <a16:creationId xmlns:a16="http://schemas.microsoft.com/office/drawing/2014/main" id="{B3E60DAD-63EC-084C-8D94-F9ECAFFD80B7}"/>
              </a:ext>
            </a:extLst>
          </p:cNvPr>
          <p:cNvSpPr txBox="1"/>
          <p:nvPr/>
        </p:nvSpPr>
        <p:spPr>
          <a:xfrm>
            <a:off x="256077" y="1171879"/>
            <a:ext cx="1322430" cy="207749"/>
          </a:xfrm>
          <a:prstGeom prst="rect">
            <a:avLst/>
          </a:prstGeom>
          <a:noFill/>
        </p:spPr>
        <p:txBody>
          <a:bodyPr wrap="square">
            <a:spAutoFit/>
          </a:bodyPr>
          <a:lstStyle/>
          <a:p>
            <a:r>
              <a:rPr lang="en-US" altLang="ko-KR" sz="750" dirty="0">
                <a:solidFill>
                  <a:schemeClr val="tx1"/>
                </a:solidFill>
                <a:latin typeface="+mn-ea"/>
                <a:ea typeface="+mn-ea"/>
              </a:rPr>
              <a:t>Buyer</a:t>
            </a:r>
            <a:endParaRPr lang="ko-KR" altLang="en-US" sz="750" dirty="0">
              <a:solidFill>
                <a:schemeClr val="tx1"/>
              </a:solidFill>
              <a:latin typeface="+mn-ea"/>
              <a:ea typeface="+mn-ea"/>
            </a:endParaRPr>
          </a:p>
        </p:txBody>
      </p:sp>
      <p:sp>
        <p:nvSpPr>
          <p:cNvPr id="70" name="TextBox 69">
            <a:extLst>
              <a:ext uri="{FF2B5EF4-FFF2-40B4-BE49-F238E27FC236}">
                <a16:creationId xmlns:a16="http://schemas.microsoft.com/office/drawing/2014/main" id="{8C24465A-893A-3E9E-1FFB-489B5FB4F2B3}"/>
              </a:ext>
            </a:extLst>
          </p:cNvPr>
          <p:cNvSpPr txBox="1"/>
          <p:nvPr/>
        </p:nvSpPr>
        <p:spPr>
          <a:xfrm>
            <a:off x="1784091" y="1169864"/>
            <a:ext cx="1322430" cy="207749"/>
          </a:xfrm>
          <a:prstGeom prst="rect">
            <a:avLst/>
          </a:prstGeom>
          <a:noFill/>
        </p:spPr>
        <p:txBody>
          <a:bodyPr wrap="square">
            <a:spAutoFit/>
          </a:bodyPr>
          <a:lstStyle/>
          <a:p>
            <a:r>
              <a:rPr lang="en-US" altLang="ko-KR" sz="750" dirty="0" err="1">
                <a:latin typeface="+mn-ea"/>
              </a:rPr>
              <a:t>CoinName</a:t>
            </a:r>
            <a:endParaRPr lang="ko-KR" altLang="en-US" sz="750" dirty="0">
              <a:solidFill>
                <a:schemeClr val="tx1"/>
              </a:solidFill>
              <a:latin typeface="+mn-ea"/>
              <a:ea typeface="+mn-ea"/>
            </a:endParaRPr>
          </a:p>
        </p:txBody>
      </p:sp>
      <p:sp>
        <p:nvSpPr>
          <p:cNvPr id="72" name="사각형: 둥근 모서리 71">
            <a:extLst>
              <a:ext uri="{FF2B5EF4-FFF2-40B4-BE49-F238E27FC236}">
                <a16:creationId xmlns:a16="http://schemas.microsoft.com/office/drawing/2014/main" id="{6A349E88-A7A5-D445-F382-C99D36F4C701}"/>
              </a:ext>
            </a:extLst>
          </p:cNvPr>
          <p:cNvSpPr/>
          <p:nvPr/>
        </p:nvSpPr>
        <p:spPr>
          <a:xfrm>
            <a:off x="4823863" y="1137496"/>
            <a:ext cx="750365" cy="282634"/>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mn-ea"/>
            </a:endParaRPr>
          </a:p>
        </p:txBody>
      </p:sp>
      <p:sp>
        <p:nvSpPr>
          <p:cNvPr id="73" name="TextBox 72">
            <a:extLst>
              <a:ext uri="{FF2B5EF4-FFF2-40B4-BE49-F238E27FC236}">
                <a16:creationId xmlns:a16="http://schemas.microsoft.com/office/drawing/2014/main" id="{DC229AC8-D43D-214E-6DF3-D08777339CE2}"/>
              </a:ext>
            </a:extLst>
          </p:cNvPr>
          <p:cNvSpPr txBox="1"/>
          <p:nvPr/>
        </p:nvSpPr>
        <p:spPr>
          <a:xfrm>
            <a:off x="4571856" y="1168835"/>
            <a:ext cx="274434" cy="246221"/>
          </a:xfrm>
          <a:prstGeom prst="rect">
            <a:avLst/>
          </a:prstGeom>
          <a:noFill/>
        </p:spPr>
        <p:txBody>
          <a:bodyPr wrap="none" rtlCol="0">
            <a:spAutoFit/>
          </a:bodyPr>
          <a:lstStyle/>
          <a:p>
            <a:r>
              <a:rPr lang="en-US" altLang="ko-KR" sz="1000" dirty="0"/>
              <a:t>~</a:t>
            </a:r>
            <a:endParaRPr lang="ko-KR" altLang="en-US" sz="1000" dirty="0"/>
          </a:p>
        </p:txBody>
      </p:sp>
      <p:sp>
        <p:nvSpPr>
          <p:cNvPr id="74" name="TextBox 73">
            <a:extLst>
              <a:ext uri="{FF2B5EF4-FFF2-40B4-BE49-F238E27FC236}">
                <a16:creationId xmlns:a16="http://schemas.microsoft.com/office/drawing/2014/main" id="{F393E030-D8E9-3CD8-03CD-AAFDE958E4AD}"/>
              </a:ext>
            </a:extLst>
          </p:cNvPr>
          <p:cNvSpPr txBox="1"/>
          <p:nvPr/>
        </p:nvSpPr>
        <p:spPr>
          <a:xfrm>
            <a:off x="3376535" y="1168835"/>
            <a:ext cx="527787" cy="246221"/>
          </a:xfrm>
          <a:prstGeom prst="rect">
            <a:avLst/>
          </a:prstGeom>
          <a:noFill/>
        </p:spPr>
        <p:txBody>
          <a:bodyPr wrap="square" rtlCol="0">
            <a:spAutoFit/>
          </a:bodyPr>
          <a:lstStyle/>
          <a:p>
            <a:r>
              <a:rPr lang="en-US" altLang="ko-KR" sz="1000" dirty="0"/>
              <a:t>Price</a:t>
            </a:r>
            <a:endParaRPr lang="ko-KR" altLang="en-US" sz="1000" dirty="0"/>
          </a:p>
        </p:txBody>
      </p:sp>
      <p:sp>
        <p:nvSpPr>
          <p:cNvPr id="75" name="TextBox 74">
            <a:extLst>
              <a:ext uri="{FF2B5EF4-FFF2-40B4-BE49-F238E27FC236}">
                <a16:creationId xmlns:a16="http://schemas.microsoft.com/office/drawing/2014/main" id="{8687B727-8394-F939-A5BC-8F3580C6F850}"/>
              </a:ext>
            </a:extLst>
          </p:cNvPr>
          <p:cNvSpPr txBox="1"/>
          <p:nvPr/>
        </p:nvSpPr>
        <p:spPr>
          <a:xfrm>
            <a:off x="112061" y="705370"/>
            <a:ext cx="6026574"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err="1">
                <a:ln>
                  <a:noFill/>
                </a:ln>
                <a:solidFill>
                  <a:srgbClr val="202124"/>
                </a:solidFill>
                <a:effectLst/>
                <a:latin typeface="Arial Unicode MS"/>
                <a:ea typeface="inherit"/>
              </a:rPr>
              <a:t>On</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the</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web</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only</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general</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sales</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are</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listed</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Download</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the</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app</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to</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view</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auto-mapped</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auto</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sales</a:t>
            </a:r>
            <a:r>
              <a:rPr kumimoji="0" lang="ko-KR" altLang="ko-KR" sz="1000" b="0" i="0" u="none" strike="noStrike" cap="none" normalizeH="0" baseline="0" dirty="0">
                <a:ln>
                  <a:noFill/>
                </a:ln>
                <a:solidFill>
                  <a:srgbClr val="202124"/>
                </a:solidFill>
                <a:effectLst/>
                <a:latin typeface="Arial Unicode MS"/>
                <a:ea typeface="inherit"/>
              </a:rPr>
              <a:t>.</a:t>
            </a:r>
            <a:r>
              <a:rPr kumimoji="0" lang="ko-KR" altLang="ko-KR" sz="100" b="0" i="0" u="none" strike="noStrike" cap="none" normalizeH="0" baseline="0" dirty="0">
                <a:ln>
                  <a:noFill/>
                </a:ln>
                <a:solidFill>
                  <a:schemeClr val="tx1"/>
                </a:solidFill>
                <a:effectLst/>
              </a:rPr>
              <a:t> </a:t>
            </a:r>
            <a:endParaRPr kumimoji="0" lang="ko-KR" altLang="ko-KR" sz="800" b="0" i="0" u="none" strike="noStrike" cap="none" normalizeH="0" baseline="0" dirty="0">
              <a:ln>
                <a:noFill/>
              </a:ln>
              <a:solidFill>
                <a:schemeClr val="tx1"/>
              </a:solidFill>
              <a:effectLst/>
              <a:latin typeface="Arial" panose="020B0604020202020204" pitchFamily="34" charset="0"/>
            </a:endParaRPr>
          </a:p>
        </p:txBody>
      </p:sp>
      <p:sp>
        <p:nvSpPr>
          <p:cNvPr id="76" name="직사각형 75">
            <a:extLst>
              <a:ext uri="{FF2B5EF4-FFF2-40B4-BE49-F238E27FC236}">
                <a16:creationId xmlns:a16="http://schemas.microsoft.com/office/drawing/2014/main" id="{4F8EDA1B-A69B-7AAE-C895-060E89D1B9E8}"/>
              </a:ext>
            </a:extLst>
          </p:cNvPr>
          <p:cNvSpPr/>
          <p:nvPr/>
        </p:nvSpPr>
        <p:spPr>
          <a:xfrm>
            <a:off x="5240169" y="2137844"/>
            <a:ext cx="2758068" cy="281544"/>
          </a:xfrm>
          <a:prstGeom prst="rect">
            <a:avLst/>
          </a:prstGeom>
          <a:solidFill>
            <a:schemeClr val="bg2"/>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7" name="직사각형 76">
            <a:extLst>
              <a:ext uri="{FF2B5EF4-FFF2-40B4-BE49-F238E27FC236}">
                <a16:creationId xmlns:a16="http://schemas.microsoft.com/office/drawing/2014/main" id="{712402AC-5BE2-9F0E-936E-62F6DDEF0E15}"/>
              </a:ext>
            </a:extLst>
          </p:cNvPr>
          <p:cNvSpPr/>
          <p:nvPr/>
        </p:nvSpPr>
        <p:spPr>
          <a:xfrm>
            <a:off x="5240168" y="2419388"/>
            <a:ext cx="2758068" cy="1167140"/>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8" name="사각형: 둥근 모서리 77">
            <a:extLst>
              <a:ext uri="{FF2B5EF4-FFF2-40B4-BE49-F238E27FC236}">
                <a16:creationId xmlns:a16="http://schemas.microsoft.com/office/drawing/2014/main" id="{F46C4065-8195-9D3D-AF0F-A26F159CFA9B}"/>
              </a:ext>
            </a:extLst>
          </p:cNvPr>
          <p:cNvSpPr/>
          <p:nvPr/>
        </p:nvSpPr>
        <p:spPr>
          <a:xfrm>
            <a:off x="6142951" y="3178248"/>
            <a:ext cx="952501" cy="286351"/>
          </a:xfrm>
          <a:prstGeom prst="round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bg1"/>
                </a:solidFill>
                <a:latin typeface="+mn-ea"/>
              </a:rPr>
              <a:t>Confirm</a:t>
            </a:r>
            <a:endParaRPr lang="ko-KR" altLang="en-US" sz="900" dirty="0">
              <a:solidFill>
                <a:schemeClr val="bg1"/>
              </a:solidFill>
              <a:latin typeface="+mn-ea"/>
            </a:endParaRPr>
          </a:p>
        </p:txBody>
      </p:sp>
      <p:sp>
        <p:nvSpPr>
          <p:cNvPr id="79" name="TextBox 78">
            <a:extLst>
              <a:ext uri="{FF2B5EF4-FFF2-40B4-BE49-F238E27FC236}">
                <a16:creationId xmlns:a16="http://schemas.microsoft.com/office/drawing/2014/main" id="{086F55D3-84EC-072E-5DD7-BA63FC3F4891}"/>
              </a:ext>
            </a:extLst>
          </p:cNvPr>
          <p:cNvSpPr txBox="1"/>
          <p:nvPr/>
        </p:nvSpPr>
        <p:spPr>
          <a:xfrm>
            <a:off x="5547136" y="2592044"/>
            <a:ext cx="2311400" cy="4616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800" b="0" i="0" u="none" strike="noStrike" cap="none" normalizeH="0" baseline="0" dirty="0">
                <a:ln>
                  <a:noFill/>
                </a:ln>
                <a:solidFill>
                  <a:srgbClr val="202124"/>
                </a:solidFill>
                <a:effectLst/>
                <a:latin typeface="Arial Unicode MS"/>
                <a:ea typeface="inherit"/>
              </a:rPr>
              <a:t>There is something on sale. Please proceed with that or cancel it and proceed with something else. </a:t>
            </a:r>
          </a:p>
        </p:txBody>
      </p:sp>
      <p:sp>
        <p:nvSpPr>
          <p:cNvPr id="80" name="TextBox 79">
            <a:extLst>
              <a:ext uri="{FF2B5EF4-FFF2-40B4-BE49-F238E27FC236}">
                <a16:creationId xmlns:a16="http://schemas.microsoft.com/office/drawing/2014/main" id="{56A63384-963D-F4EC-A463-BC8B27311D4E}"/>
              </a:ext>
            </a:extLst>
          </p:cNvPr>
          <p:cNvSpPr txBox="1"/>
          <p:nvPr/>
        </p:nvSpPr>
        <p:spPr>
          <a:xfrm>
            <a:off x="6282651" y="2177660"/>
            <a:ext cx="673100" cy="215444"/>
          </a:xfrm>
          <a:prstGeom prst="rect">
            <a:avLst/>
          </a:prstGeom>
          <a:noFill/>
        </p:spPr>
        <p:txBody>
          <a:bodyPr wrap="square">
            <a:spAutoFit/>
          </a:bodyPr>
          <a:lstStyle/>
          <a:p>
            <a:pPr algn="ctr" latinLnBrk="1"/>
            <a:r>
              <a:rPr lang="en-US" altLang="ko-KR" sz="800" dirty="0">
                <a:latin typeface="+mn-ea"/>
                <a:ea typeface="+mn-ea"/>
              </a:rPr>
              <a:t>Check</a:t>
            </a:r>
            <a:endParaRPr lang="en-US" altLang="ko-KR" sz="800" b="0" i="0" u="none" strike="noStrike" cap="none" dirty="0">
              <a:effectLst/>
              <a:latin typeface="+mn-ea"/>
              <a:ea typeface="+mn-ea"/>
              <a:cs typeface="Arial"/>
              <a:sym typeface="Arial"/>
            </a:endParaRPr>
          </a:p>
        </p:txBody>
      </p:sp>
      <p:sp>
        <p:nvSpPr>
          <p:cNvPr id="81" name="타원 80">
            <a:extLst>
              <a:ext uri="{FF2B5EF4-FFF2-40B4-BE49-F238E27FC236}">
                <a16:creationId xmlns:a16="http://schemas.microsoft.com/office/drawing/2014/main" id="{FBD4A6B7-1DB9-67C7-98C3-6BB3EAF3AC81}"/>
              </a:ext>
            </a:extLst>
          </p:cNvPr>
          <p:cNvSpPr>
            <a:spLocks noChangeAspect="1"/>
          </p:cNvSpPr>
          <p:nvPr/>
        </p:nvSpPr>
        <p:spPr>
          <a:xfrm>
            <a:off x="3179364" y="4941168"/>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1c</a:t>
            </a:r>
            <a:endParaRPr lang="ko-KR" altLang="en-US" sz="800" dirty="0">
              <a:latin typeface="+mn-ea"/>
            </a:endParaRPr>
          </a:p>
        </p:txBody>
      </p:sp>
      <p:sp>
        <p:nvSpPr>
          <p:cNvPr id="82" name="TextBox 81">
            <a:extLst>
              <a:ext uri="{FF2B5EF4-FFF2-40B4-BE49-F238E27FC236}">
                <a16:creationId xmlns:a16="http://schemas.microsoft.com/office/drawing/2014/main" id="{B58D82DB-71C4-A452-9FF5-BB671FAEEC3C}"/>
              </a:ext>
            </a:extLst>
          </p:cNvPr>
          <p:cNvSpPr txBox="1"/>
          <p:nvPr/>
        </p:nvSpPr>
        <p:spPr>
          <a:xfrm>
            <a:off x="560533" y="4943991"/>
            <a:ext cx="3276600" cy="215444"/>
          </a:xfrm>
          <a:prstGeom prst="rect">
            <a:avLst/>
          </a:prstGeom>
          <a:noFill/>
        </p:spPr>
        <p:txBody>
          <a:bodyPr wrap="square">
            <a:spAutoFit/>
          </a:bodyPr>
          <a:lstStyle/>
          <a:p>
            <a:pPr algn="ctr"/>
            <a:r>
              <a:rPr lang="en-US" altLang="ko-KR" sz="800" b="0" i="0" u="none" strike="noStrike" cap="none" dirty="0">
                <a:solidFill>
                  <a:schemeClr val="tx1"/>
                </a:solidFill>
                <a:latin typeface="+mn-ea"/>
                <a:ea typeface="+mn-ea"/>
                <a:cs typeface="Arial"/>
                <a:sym typeface="Arial"/>
              </a:rPr>
              <a:t>&lt;&lt;  &lt;  1  2  3  4  5  6  7  8  9  10  &gt;  &gt;&gt;</a:t>
            </a:r>
            <a:endParaRPr lang="ko-KR" altLang="en-US" sz="800" dirty="0">
              <a:latin typeface="+mn-ea"/>
              <a:ea typeface="+mn-ea"/>
            </a:endParaRPr>
          </a:p>
        </p:txBody>
      </p:sp>
      <p:sp>
        <p:nvSpPr>
          <p:cNvPr id="83" name="직사각형 82">
            <a:extLst>
              <a:ext uri="{FF2B5EF4-FFF2-40B4-BE49-F238E27FC236}">
                <a16:creationId xmlns:a16="http://schemas.microsoft.com/office/drawing/2014/main" id="{34C4A04B-907B-5DCF-592C-A5C3C2B764E2}"/>
              </a:ext>
            </a:extLst>
          </p:cNvPr>
          <p:cNvSpPr/>
          <p:nvPr/>
        </p:nvSpPr>
        <p:spPr bwMode="auto">
          <a:xfrm>
            <a:off x="115851" y="5195513"/>
            <a:ext cx="5775091" cy="1296144"/>
          </a:xfrm>
          <a:prstGeom prst="rect">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marL="87313" indent="-87313" algn="ctr" latinLnBrk="0">
              <a:lnSpc>
                <a:spcPct val="110000"/>
              </a:lnSpc>
              <a:spcBef>
                <a:spcPct val="25000"/>
              </a:spcBef>
              <a:buFont typeface="Arial" pitchFamily="34" charset="0"/>
              <a:buChar char="•"/>
            </a:pPr>
            <a:endParaRPr lang="ko-KR" altLang="en-US" sz="900" dirty="0">
              <a:solidFill>
                <a:schemeClr val="tx1"/>
              </a:solidFill>
              <a:latin typeface="맑은 고딕" pitchFamily="50" charset="-127"/>
              <a:ea typeface="맑은 고딕" pitchFamily="50" charset="-127"/>
            </a:endParaRPr>
          </a:p>
        </p:txBody>
      </p:sp>
      <p:sp>
        <p:nvSpPr>
          <p:cNvPr id="84" name="TextBox 83">
            <a:extLst>
              <a:ext uri="{FF2B5EF4-FFF2-40B4-BE49-F238E27FC236}">
                <a16:creationId xmlns:a16="http://schemas.microsoft.com/office/drawing/2014/main" id="{704C9729-FCE2-5812-288B-ED44FAF2331F}"/>
              </a:ext>
            </a:extLst>
          </p:cNvPr>
          <p:cNvSpPr txBox="1"/>
          <p:nvPr/>
        </p:nvSpPr>
        <p:spPr>
          <a:xfrm>
            <a:off x="115848" y="5217420"/>
            <a:ext cx="5775091" cy="707886"/>
          </a:xfrm>
          <a:prstGeom prst="rect">
            <a:avLst/>
          </a:prstGeom>
          <a:noFill/>
        </p:spPr>
        <p:txBody>
          <a:bodyPr wrap="square" rtlCol="0">
            <a:spAutoFit/>
          </a:bodyPr>
          <a:lstStyle/>
          <a:p>
            <a:r>
              <a:rPr lang="en-US" altLang="ko-KR" sz="1000" dirty="0"/>
              <a:t>Trusted platform anytime &amp; anywhere</a:t>
            </a:r>
          </a:p>
          <a:p>
            <a:endParaRPr lang="en-US" altLang="ko-KR" sz="1000" dirty="0"/>
          </a:p>
          <a:p>
            <a:r>
              <a:rPr lang="en-US" altLang="ko-KR" sz="1000" dirty="0"/>
              <a:t>You can trade anytime and anywhere with the </a:t>
            </a:r>
            <a:r>
              <a:rPr lang="en-US" altLang="ko-KR" sz="1000" dirty="0" err="1"/>
              <a:t>Pexpay</a:t>
            </a:r>
            <a:r>
              <a:rPr lang="en-US" altLang="ko-KR" sz="1000" dirty="0"/>
              <a:t> app for iOS and Android. Stay connected, and gain instant access to the </a:t>
            </a:r>
            <a:r>
              <a:rPr lang="en-US" altLang="ko-KR" sz="1000" dirty="0" err="1"/>
              <a:t>cryptoeconomy</a:t>
            </a:r>
            <a:r>
              <a:rPr lang="en-US" altLang="ko-KR" sz="1000" dirty="0"/>
              <a:t>, in the palm of your hand.</a:t>
            </a:r>
            <a:endParaRPr lang="ko-KR" altLang="en-US" sz="1000" dirty="0"/>
          </a:p>
        </p:txBody>
      </p:sp>
      <p:pic>
        <p:nvPicPr>
          <p:cNvPr id="85" name="그림 84">
            <a:extLst>
              <a:ext uri="{FF2B5EF4-FFF2-40B4-BE49-F238E27FC236}">
                <a16:creationId xmlns:a16="http://schemas.microsoft.com/office/drawing/2014/main" id="{0085DBAF-18CF-301D-F70D-0A07F7FD40E8}"/>
              </a:ext>
            </a:extLst>
          </p:cNvPr>
          <p:cNvPicPr>
            <a:picLocks noChangeAspect="1"/>
          </p:cNvPicPr>
          <p:nvPr/>
        </p:nvPicPr>
        <p:blipFill rotWithShape="1">
          <a:blip r:embed="rId3"/>
          <a:srcRect l="5249" t="66401" r="84891" b="26438"/>
          <a:stretch/>
        </p:blipFill>
        <p:spPr>
          <a:xfrm>
            <a:off x="3284203" y="5924326"/>
            <a:ext cx="2482552" cy="504976"/>
          </a:xfrm>
          <a:prstGeom prst="rect">
            <a:avLst/>
          </a:prstGeom>
        </p:spPr>
      </p:pic>
      <p:sp>
        <p:nvSpPr>
          <p:cNvPr id="86" name="타원 85">
            <a:extLst>
              <a:ext uri="{FF2B5EF4-FFF2-40B4-BE49-F238E27FC236}">
                <a16:creationId xmlns:a16="http://schemas.microsoft.com/office/drawing/2014/main" id="{919AD54B-DE56-642C-8C06-A34D36DEDBB2}"/>
              </a:ext>
            </a:extLst>
          </p:cNvPr>
          <p:cNvSpPr>
            <a:spLocks noChangeAspect="1"/>
          </p:cNvSpPr>
          <p:nvPr/>
        </p:nvSpPr>
        <p:spPr>
          <a:xfrm>
            <a:off x="2591187" y="5280432"/>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1d</a:t>
            </a:r>
            <a:endParaRPr lang="ko-KR" altLang="en-US" sz="800" dirty="0">
              <a:latin typeface="+mn-ea"/>
            </a:endParaRPr>
          </a:p>
        </p:txBody>
      </p:sp>
      <p:sp>
        <p:nvSpPr>
          <p:cNvPr id="87" name="TextBox 86">
            <a:extLst>
              <a:ext uri="{FF2B5EF4-FFF2-40B4-BE49-F238E27FC236}">
                <a16:creationId xmlns:a16="http://schemas.microsoft.com/office/drawing/2014/main" id="{DF50F2EA-8941-12EF-349D-09B89FB99940}"/>
              </a:ext>
            </a:extLst>
          </p:cNvPr>
          <p:cNvSpPr txBox="1"/>
          <p:nvPr/>
        </p:nvSpPr>
        <p:spPr>
          <a:xfrm>
            <a:off x="8085786" y="650109"/>
            <a:ext cx="1715951" cy="4093428"/>
          </a:xfrm>
          <a:prstGeom prst="rect">
            <a:avLst/>
          </a:prstGeom>
          <a:noFill/>
          <a:ln>
            <a:solidFill>
              <a:schemeClr val="tx1"/>
            </a:solidFill>
          </a:ln>
        </p:spPr>
        <p:txBody>
          <a:bodyPr wrap="square" rtlCol="0">
            <a:spAutoFit/>
          </a:bodyPr>
          <a:lstStyle/>
          <a:p>
            <a:r>
              <a:rPr lang="ko-KR" altLang="en-US" sz="1000" dirty="0"/>
              <a:t>바이어가 코인을 사기위해 올린 리스트 출력</a:t>
            </a:r>
            <a:endParaRPr lang="en-US" altLang="ko-KR" sz="1000" dirty="0"/>
          </a:p>
          <a:p>
            <a:endParaRPr lang="en-US" altLang="ko-KR" sz="1000" dirty="0"/>
          </a:p>
          <a:p>
            <a:r>
              <a:rPr lang="en-US" altLang="ko-KR" sz="1000" dirty="0"/>
              <a:t>1a. </a:t>
            </a:r>
            <a:r>
              <a:rPr lang="ko-KR" altLang="en-US" sz="1000" dirty="0"/>
              <a:t>바이어</a:t>
            </a:r>
            <a:r>
              <a:rPr lang="en-US" altLang="ko-KR" sz="1000" dirty="0"/>
              <a:t>, </a:t>
            </a:r>
            <a:r>
              <a:rPr lang="ko-KR" altLang="en-US" sz="1000" dirty="0"/>
              <a:t>코인종류</a:t>
            </a:r>
            <a:r>
              <a:rPr lang="en-US" altLang="ko-KR" sz="1000" dirty="0"/>
              <a:t>, </a:t>
            </a:r>
            <a:r>
              <a:rPr lang="ko-KR" altLang="en-US" sz="1000" dirty="0"/>
              <a:t>가격범위지정 인풋박스 조건</a:t>
            </a:r>
            <a:r>
              <a:rPr lang="en-US" altLang="ko-KR" sz="1000" dirty="0"/>
              <a:t>. </a:t>
            </a:r>
            <a:r>
              <a:rPr lang="ko-KR" altLang="en-US" sz="1000" dirty="0"/>
              <a:t>가격 </a:t>
            </a:r>
            <a:r>
              <a:rPr lang="en-US" altLang="ko-KR" sz="1000" dirty="0"/>
              <a:t>KRW,</a:t>
            </a:r>
            <a:r>
              <a:rPr lang="ko-KR" altLang="en-US" sz="1000" dirty="0"/>
              <a:t> </a:t>
            </a:r>
            <a:r>
              <a:rPr lang="en-US" altLang="ko-KR" sz="1000" dirty="0"/>
              <a:t>USD</a:t>
            </a:r>
            <a:r>
              <a:rPr lang="ko-KR" altLang="en-US" sz="1000" dirty="0"/>
              <a:t> </a:t>
            </a:r>
            <a:r>
              <a:rPr lang="ko-KR" altLang="en-US" sz="1000" dirty="0" err="1"/>
              <a:t>셀렉트박스</a:t>
            </a:r>
            <a:r>
              <a:rPr lang="en-US" altLang="ko-KR" sz="1000" dirty="0"/>
              <a:t>.</a:t>
            </a:r>
          </a:p>
          <a:p>
            <a:endParaRPr lang="en-US" altLang="ko-KR" sz="1000" dirty="0"/>
          </a:p>
          <a:p>
            <a:endParaRPr lang="en-US" altLang="ko-KR" sz="1000" dirty="0"/>
          </a:p>
          <a:p>
            <a:r>
              <a:rPr lang="en-US" altLang="ko-KR" sz="1000" dirty="0"/>
              <a:t>1b.</a:t>
            </a:r>
            <a:r>
              <a:rPr lang="ko-KR" altLang="en-US" sz="1000" dirty="0"/>
              <a:t> 로그인이 안되었을 경우에는 </a:t>
            </a:r>
            <a:r>
              <a:rPr lang="ko-KR" altLang="en-US" sz="1000" dirty="0" err="1"/>
              <a:t>로그인화면으로</a:t>
            </a:r>
            <a:r>
              <a:rPr lang="ko-KR" altLang="en-US" sz="1000" dirty="0"/>
              <a:t> 이동</a:t>
            </a:r>
            <a:r>
              <a:rPr lang="en-US" altLang="ko-KR" sz="1000" dirty="0"/>
              <a:t>. </a:t>
            </a:r>
            <a:r>
              <a:rPr lang="ko-KR" altLang="en-US" sz="1000" dirty="0" err="1"/>
              <a:t>로그인되었을</a:t>
            </a:r>
            <a:r>
              <a:rPr lang="ko-KR" altLang="en-US" sz="1000" dirty="0"/>
              <a:t> 경우에는 </a:t>
            </a:r>
            <a:r>
              <a:rPr lang="ko-KR" altLang="en-US" sz="1000" dirty="0" err="1"/>
              <a:t>채팅창</a:t>
            </a:r>
            <a:r>
              <a:rPr lang="ko-KR" altLang="en-US" sz="1000" dirty="0"/>
              <a:t> 출력</a:t>
            </a:r>
            <a:r>
              <a:rPr lang="en-US" altLang="ko-KR" sz="1000" dirty="0"/>
              <a:t>.</a:t>
            </a:r>
          </a:p>
          <a:p>
            <a:r>
              <a:rPr lang="en-US" altLang="ko-KR" sz="1000" dirty="0"/>
              <a:t>- </a:t>
            </a:r>
            <a:r>
              <a:rPr lang="ko-KR" altLang="en-US" sz="1000" dirty="0" err="1"/>
              <a:t>판매진행중인건이</a:t>
            </a:r>
            <a:r>
              <a:rPr lang="ko-KR" altLang="en-US" sz="1000" dirty="0"/>
              <a:t> 있으면 </a:t>
            </a:r>
            <a:r>
              <a:rPr lang="en-US" altLang="ko-KR" sz="1000" dirty="0"/>
              <a:t>“</a:t>
            </a:r>
            <a:r>
              <a:rPr kumimoji="0" lang="ko-KR" altLang="ko-KR" sz="1000" b="0" i="0" u="none" strike="noStrike" cap="none" normalizeH="0" baseline="0" dirty="0" err="1">
                <a:ln>
                  <a:noFill/>
                </a:ln>
                <a:solidFill>
                  <a:srgbClr val="202124"/>
                </a:solidFill>
                <a:effectLst/>
                <a:latin typeface="Arial Unicode MS"/>
                <a:ea typeface="inherit"/>
              </a:rPr>
              <a:t>There</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is</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something</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on</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sale</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Please</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proceed</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with</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that</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or</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cancel</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it</a:t>
            </a:r>
            <a:r>
              <a:rPr kumimoji="0" lang="ko-KR" altLang="ko-KR" sz="1000" b="0" i="0" u="none" strike="noStrike" cap="none" normalizeH="0" baseline="0" dirty="0">
                <a:ln>
                  <a:noFill/>
                </a:ln>
                <a:solidFill>
                  <a:srgbClr val="202124"/>
                </a:solidFill>
                <a:effectLst/>
                <a:latin typeface="Arial Unicode MS"/>
                <a:ea typeface="inherit"/>
              </a:rPr>
              <a:t> and </a:t>
            </a:r>
            <a:r>
              <a:rPr kumimoji="0" lang="ko-KR" altLang="ko-KR" sz="1000" b="0" i="0" u="none" strike="noStrike" cap="none" normalizeH="0" baseline="0" dirty="0" err="1">
                <a:ln>
                  <a:noFill/>
                </a:ln>
                <a:solidFill>
                  <a:srgbClr val="202124"/>
                </a:solidFill>
                <a:effectLst/>
                <a:latin typeface="Arial Unicode MS"/>
                <a:ea typeface="inherit"/>
              </a:rPr>
              <a:t>proceed</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with</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something</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else</a:t>
            </a:r>
            <a:r>
              <a:rPr kumimoji="0" lang="ko-KR" altLang="ko-KR" sz="1000" b="0" i="0" u="none" strike="noStrike" cap="none" normalizeH="0" baseline="0" dirty="0">
                <a:ln>
                  <a:noFill/>
                </a:ln>
                <a:solidFill>
                  <a:srgbClr val="202124"/>
                </a:solidFill>
                <a:effectLst/>
                <a:latin typeface="Arial Unicode MS"/>
                <a:ea typeface="inherit"/>
              </a:rPr>
              <a:t>.</a:t>
            </a:r>
            <a:r>
              <a:rPr kumimoji="0" lang="ko-KR" altLang="ko-KR" sz="100" b="0" i="0" u="none" strike="noStrike" cap="none" normalizeH="0" baseline="0" dirty="0">
                <a:ln>
                  <a:noFill/>
                </a:ln>
                <a:solidFill>
                  <a:schemeClr val="tx1"/>
                </a:solidFill>
                <a:effectLst/>
              </a:rPr>
              <a:t> </a:t>
            </a:r>
            <a:r>
              <a:rPr kumimoji="0" lang="en-US" altLang="ko-KR" sz="1000" b="0" i="0" u="none" strike="noStrike" cap="none" normalizeH="0" baseline="0" dirty="0">
                <a:ln>
                  <a:noFill/>
                </a:ln>
                <a:solidFill>
                  <a:schemeClr val="tx1"/>
                </a:solidFill>
                <a:effectLst/>
              </a:rPr>
              <a:t>“ </a:t>
            </a:r>
            <a:r>
              <a:rPr kumimoji="0" lang="ko-KR" altLang="en-US" sz="1000" b="0" i="0" u="none" strike="noStrike" cap="none" normalizeH="0" baseline="0" dirty="0">
                <a:ln>
                  <a:noFill/>
                </a:ln>
                <a:solidFill>
                  <a:schemeClr val="tx1"/>
                </a:solidFill>
                <a:effectLst/>
              </a:rPr>
              <a:t>팝업 출력되고 </a:t>
            </a:r>
            <a:r>
              <a:rPr kumimoji="0" lang="ko-KR" altLang="en-US" sz="1000" b="0" i="0" u="none" strike="noStrike" cap="none" normalizeH="0" baseline="0" dirty="0" err="1">
                <a:ln>
                  <a:noFill/>
                </a:ln>
                <a:solidFill>
                  <a:schemeClr val="tx1"/>
                </a:solidFill>
                <a:effectLst/>
              </a:rPr>
              <a:t>채팅창</a:t>
            </a:r>
            <a:r>
              <a:rPr kumimoji="0" lang="ko-KR" altLang="en-US" sz="1000" b="0" i="0" u="none" strike="noStrike" cap="none" normalizeH="0" baseline="0" dirty="0">
                <a:ln>
                  <a:noFill/>
                </a:ln>
                <a:solidFill>
                  <a:schemeClr val="tx1"/>
                </a:solidFill>
                <a:effectLst/>
              </a:rPr>
              <a:t> 출력 안됨</a:t>
            </a:r>
            <a:r>
              <a:rPr kumimoji="0" lang="en-US" altLang="ko-KR" sz="1000" b="0" i="0" u="none" strike="noStrike" cap="none" normalizeH="0" baseline="0" dirty="0">
                <a:ln>
                  <a:noFill/>
                </a:ln>
                <a:solidFill>
                  <a:schemeClr val="tx1"/>
                </a:solidFill>
                <a:effectLst/>
              </a:rPr>
              <a:t>.</a:t>
            </a:r>
          </a:p>
          <a:p>
            <a:endParaRPr kumimoji="0" lang="en-US" altLang="ko-KR" sz="1000" b="0" i="0" u="none" strike="noStrike" cap="none" normalizeH="0" baseline="0" dirty="0">
              <a:ln>
                <a:noFill/>
              </a:ln>
              <a:solidFill>
                <a:schemeClr val="tx1"/>
              </a:solidFill>
              <a:effectLst/>
            </a:endParaRPr>
          </a:p>
          <a:p>
            <a:r>
              <a:rPr lang="en-US" altLang="ko-KR" sz="1000" dirty="0"/>
              <a:t>1c. </a:t>
            </a:r>
            <a:r>
              <a:rPr lang="ko-KR" altLang="en-US" sz="1000" dirty="0" err="1"/>
              <a:t>페이지네이션</a:t>
            </a:r>
            <a:endParaRPr lang="en-US" altLang="ko-KR" sz="1000" dirty="0"/>
          </a:p>
          <a:p>
            <a:endParaRPr kumimoji="0" lang="en-US" altLang="ko-KR" sz="1000" b="0" i="0" u="none" strike="noStrike" cap="none" normalizeH="0" baseline="0" dirty="0">
              <a:ln>
                <a:noFill/>
              </a:ln>
              <a:solidFill>
                <a:schemeClr val="tx1"/>
              </a:solidFill>
              <a:effectLst/>
            </a:endParaRPr>
          </a:p>
          <a:p>
            <a:r>
              <a:rPr lang="en-US" altLang="ko-KR" sz="1000" dirty="0"/>
              <a:t>1d. </a:t>
            </a:r>
            <a:r>
              <a:rPr lang="ko-KR" altLang="en-US" sz="1000" dirty="0"/>
              <a:t>메인</a:t>
            </a:r>
            <a:r>
              <a:rPr lang="en-US" altLang="ko-KR" sz="1000" dirty="0"/>
              <a:t> </a:t>
            </a:r>
            <a:r>
              <a:rPr lang="ko-KR" altLang="en-US" sz="1000" dirty="0"/>
              <a:t>앱 다운로드 화면</a:t>
            </a:r>
            <a:endParaRPr kumimoji="0" lang="en-US" altLang="ko-KR" sz="1000" b="0" i="0" u="none" strike="noStrike" cap="none" normalizeH="0" baseline="0" dirty="0">
              <a:ln>
                <a:noFill/>
              </a:ln>
              <a:solidFill>
                <a:schemeClr val="tx1"/>
              </a:solidFill>
              <a:effectLst/>
            </a:endParaRPr>
          </a:p>
          <a:p>
            <a:endParaRPr lang="en-US" altLang="ko-KR" sz="1000" dirty="0"/>
          </a:p>
          <a:p>
            <a:endParaRPr lang="ko-KR" altLang="en-US" sz="1000" dirty="0"/>
          </a:p>
        </p:txBody>
      </p:sp>
      <p:sp>
        <p:nvSpPr>
          <p:cNvPr id="88" name="타원 87">
            <a:extLst>
              <a:ext uri="{FF2B5EF4-FFF2-40B4-BE49-F238E27FC236}">
                <a16:creationId xmlns:a16="http://schemas.microsoft.com/office/drawing/2014/main" id="{59D97ECE-8330-D26F-66B6-A18F2D37B393}"/>
              </a:ext>
            </a:extLst>
          </p:cNvPr>
          <p:cNvSpPr>
            <a:spLocks noChangeAspect="1"/>
          </p:cNvSpPr>
          <p:nvPr/>
        </p:nvSpPr>
        <p:spPr>
          <a:xfrm>
            <a:off x="3904322" y="1802769"/>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1b</a:t>
            </a:r>
            <a:endParaRPr lang="ko-KR" altLang="en-US" sz="800" dirty="0">
              <a:latin typeface="+mn-ea"/>
            </a:endParaRPr>
          </a:p>
        </p:txBody>
      </p:sp>
      <p:sp>
        <p:nvSpPr>
          <p:cNvPr id="89" name="TextBox 88">
            <a:extLst>
              <a:ext uri="{FF2B5EF4-FFF2-40B4-BE49-F238E27FC236}">
                <a16:creationId xmlns:a16="http://schemas.microsoft.com/office/drawing/2014/main" id="{1E980F7C-262F-68C4-2D03-8A037E9DEA7B}"/>
              </a:ext>
            </a:extLst>
          </p:cNvPr>
          <p:cNvSpPr txBox="1"/>
          <p:nvPr/>
        </p:nvSpPr>
        <p:spPr>
          <a:xfrm>
            <a:off x="430907" y="1787852"/>
            <a:ext cx="3022024" cy="207749"/>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KRW   </a:t>
            </a:r>
            <a:endParaRPr lang="ko-KR" altLang="en-US" sz="750" dirty="0">
              <a:solidFill>
                <a:schemeClr val="tx1"/>
              </a:solidFill>
              <a:latin typeface="+mn-ea"/>
              <a:ea typeface="+mn-ea"/>
            </a:endParaRPr>
          </a:p>
        </p:txBody>
      </p:sp>
      <p:sp>
        <p:nvSpPr>
          <p:cNvPr id="90" name="TextBox 89">
            <a:extLst>
              <a:ext uri="{FF2B5EF4-FFF2-40B4-BE49-F238E27FC236}">
                <a16:creationId xmlns:a16="http://schemas.microsoft.com/office/drawing/2014/main" id="{7BC0BF49-F522-7D07-C2F6-FCE765E62ED3}"/>
              </a:ext>
            </a:extLst>
          </p:cNvPr>
          <p:cNvSpPr txBox="1"/>
          <p:nvPr/>
        </p:nvSpPr>
        <p:spPr>
          <a:xfrm>
            <a:off x="430907" y="2105685"/>
            <a:ext cx="3022024" cy="207749"/>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KRW   </a:t>
            </a:r>
            <a:endParaRPr lang="ko-KR" altLang="en-US" sz="750" dirty="0">
              <a:solidFill>
                <a:schemeClr val="tx1"/>
              </a:solidFill>
              <a:latin typeface="+mn-ea"/>
              <a:ea typeface="+mn-ea"/>
            </a:endParaRPr>
          </a:p>
        </p:txBody>
      </p:sp>
      <p:sp>
        <p:nvSpPr>
          <p:cNvPr id="91" name="TextBox 90">
            <a:extLst>
              <a:ext uri="{FF2B5EF4-FFF2-40B4-BE49-F238E27FC236}">
                <a16:creationId xmlns:a16="http://schemas.microsoft.com/office/drawing/2014/main" id="{7B1773F4-2161-90FD-24E1-EC53F3925139}"/>
              </a:ext>
            </a:extLst>
          </p:cNvPr>
          <p:cNvSpPr txBox="1"/>
          <p:nvPr/>
        </p:nvSpPr>
        <p:spPr>
          <a:xfrm>
            <a:off x="430907" y="2430810"/>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USD   </a:t>
            </a:r>
            <a:endParaRPr lang="ko-KR" altLang="en-US" sz="750" dirty="0">
              <a:solidFill>
                <a:schemeClr val="tx1"/>
              </a:solidFill>
              <a:latin typeface="+mn-ea"/>
              <a:ea typeface="+mn-ea"/>
            </a:endParaRPr>
          </a:p>
        </p:txBody>
      </p:sp>
      <p:sp>
        <p:nvSpPr>
          <p:cNvPr id="92" name="TextBox 91">
            <a:extLst>
              <a:ext uri="{FF2B5EF4-FFF2-40B4-BE49-F238E27FC236}">
                <a16:creationId xmlns:a16="http://schemas.microsoft.com/office/drawing/2014/main" id="{492068EE-B573-4956-02FF-819ABB94BE05}"/>
              </a:ext>
            </a:extLst>
          </p:cNvPr>
          <p:cNvSpPr txBox="1"/>
          <p:nvPr/>
        </p:nvSpPr>
        <p:spPr>
          <a:xfrm>
            <a:off x="430907" y="2745897"/>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USD  </a:t>
            </a:r>
            <a:endParaRPr lang="ko-KR" altLang="en-US" sz="750" dirty="0">
              <a:solidFill>
                <a:schemeClr val="tx1"/>
              </a:solidFill>
              <a:latin typeface="+mn-ea"/>
              <a:ea typeface="+mn-ea"/>
            </a:endParaRPr>
          </a:p>
        </p:txBody>
      </p:sp>
      <p:sp>
        <p:nvSpPr>
          <p:cNvPr id="93" name="TextBox 92">
            <a:extLst>
              <a:ext uri="{FF2B5EF4-FFF2-40B4-BE49-F238E27FC236}">
                <a16:creationId xmlns:a16="http://schemas.microsoft.com/office/drawing/2014/main" id="{AAA17206-AF26-DAFD-7191-92F4645987C7}"/>
              </a:ext>
            </a:extLst>
          </p:cNvPr>
          <p:cNvSpPr txBox="1"/>
          <p:nvPr/>
        </p:nvSpPr>
        <p:spPr>
          <a:xfrm>
            <a:off x="430907" y="3063892"/>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USD </a:t>
            </a:r>
            <a:endParaRPr lang="ko-KR" altLang="en-US" sz="750" dirty="0">
              <a:solidFill>
                <a:schemeClr val="tx1"/>
              </a:solidFill>
              <a:latin typeface="+mn-ea"/>
              <a:ea typeface="+mn-ea"/>
            </a:endParaRPr>
          </a:p>
        </p:txBody>
      </p:sp>
      <p:sp>
        <p:nvSpPr>
          <p:cNvPr id="94" name="TextBox 93">
            <a:extLst>
              <a:ext uri="{FF2B5EF4-FFF2-40B4-BE49-F238E27FC236}">
                <a16:creationId xmlns:a16="http://schemas.microsoft.com/office/drawing/2014/main" id="{229D4A99-7200-8F72-4300-22A0E753C8E6}"/>
              </a:ext>
            </a:extLst>
          </p:cNvPr>
          <p:cNvSpPr txBox="1"/>
          <p:nvPr/>
        </p:nvSpPr>
        <p:spPr>
          <a:xfrm>
            <a:off x="430907" y="3382919"/>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USD  </a:t>
            </a:r>
            <a:endParaRPr lang="ko-KR" altLang="en-US" sz="750" dirty="0">
              <a:solidFill>
                <a:schemeClr val="tx1"/>
              </a:solidFill>
              <a:latin typeface="+mn-ea"/>
              <a:ea typeface="+mn-ea"/>
            </a:endParaRPr>
          </a:p>
        </p:txBody>
      </p:sp>
      <p:sp>
        <p:nvSpPr>
          <p:cNvPr id="95" name="TextBox 94">
            <a:extLst>
              <a:ext uri="{FF2B5EF4-FFF2-40B4-BE49-F238E27FC236}">
                <a16:creationId xmlns:a16="http://schemas.microsoft.com/office/drawing/2014/main" id="{129E89DD-EDD8-3D63-3249-6AA4E7E74C5F}"/>
              </a:ext>
            </a:extLst>
          </p:cNvPr>
          <p:cNvSpPr txBox="1"/>
          <p:nvPr/>
        </p:nvSpPr>
        <p:spPr>
          <a:xfrm>
            <a:off x="430907" y="3702551"/>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USD  </a:t>
            </a:r>
            <a:endParaRPr lang="ko-KR" altLang="en-US" sz="750" dirty="0">
              <a:solidFill>
                <a:schemeClr val="tx1"/>
              </a:solidFill>
              <a:latin typeface="+mn-ea"/>
              <a:ea typeface="+mn-ea"/>
            </a:endParaRPr>
          </a:p>
        </p:txBody>
      </p:sp>
      <p:sp>
        <p:nvSpPr>
          <p:cNvPr id="96" name="TextBox 95">
            <a:extLst>
              <a:ext uri="{FF2B5EF4-FFF2-40B4-BE49-F238E27FC236}">
                <a16:creationId xmlns:a16="http://schemas.microsoft.com/office/drawing/2014/main" id="{32B980EB-0709-CDFB-88E4-67E0C73A6035}"/>
              </a:ext>
            </a:extLst>
          </p:cNvPr>
          <p:cNvSpPr txBox="1"/>
          <p:nvPr/>
        </p:nvSpPr>
        <p:spPr>
          <a:xfrm>
            <a:off x="430907" y="4020813"/>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USD  </a:t>
            </a:r>
            <a:endParaRPr lang="ko-KR" altLang="en-US" sz="750" dirty="0">
              <a:solidFill>
                <a:schemeClr val="tx1"/>
              </a:solidFill>
              <a:latin typeface="+mn-ea"/>
              <a:ea typeface="+mn-ea"/>
            </a:endParaRPr>
          </a:p>
        </p:txBody>
      </p:sp>
      <p:sp>
        <p:nvSpPr>
          <p:cNvPr id="97" name="TextBox 96">
            <a:extLst>
              <a:ext uri="{FF2B5EF4-FFF2-40B4-BE49-F238E27FC236}">
                <a16:creationId xmlns:a16="http://schemas.microsoft.com/office/drawing/2014/main" id="{B9A0BF05-20BB-1770-F7FF-B1993A0E1B11}"/>
              </a:ext>
            </a:extLst>
          </p:cNvPr>
          <p:cNvSpPr txBox="1"/>
          <p:nvPr/>
        </p:nvSpPr>
        <p:spPr>
          <a:xfrm>
            <a:off x="430907" y="4341983"/>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USD </a:t>
            </a:r>
            <a:endParaRPr lang="ko-KR" altLang="en-US" sz="750" dirty="0">
              <a:solidFill>
                <a:schemeClr val="tx1"/>
              </a:solidFill>
              <a:latin typeface="+mn-ea"/>
              <a:ea typeface="+mn-ea"/>
            </a:endParaRPr>
          </a:p>
        </p:txBody>
      </p:sp>
      <p:sp>
        <p:nvSpPr>
          <p:cNvPr id="98" name="TextBox 97">
            <a:extLst>
              <a:ext uri="{FF2B5EF4-FFF2-40B4-BE49-F238E27FC236}">
                <a16:creationId xmlns:a16="http://schemas.microsoft.com/office/drawing/2014/main" id="{73A8CF57-B1A4-9B12-1801-904EDD9881F4}"/>
              </a:ext>
            </a:extLst>
          </p:cNvPr>
          <p:cNvSpPr txBox="1"/>
          <p:nvPr/>
        </p:nvSpPr>
        <p:spPr>
          <a:xfrm>
            <a:off x="430907" y="4657835"/>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USD </a:t>
            </a:r>
            <a:endParaRPr lang="ko-KR" altLang="en-US" sz="750" dirty="0">
              <a:solidFill>
                <a:schemeClr val="tx1"/>
              </a:solidFill>
              <a:latin typeface="+mn-ea"/>
              <a:ea typeface="+mn-ea"/>
            </a:endParaRPr>
          </a:p>
        </p:txBody>
      </p:sp>
      <p:sp>
        <p:nvSpPr>
          <p:cNvPr id="99" name="사각형: 둥근 모서리 98">
            <a:extLst>
              <a:ext uri="{FF2B5EF4-FFF2-40B4-BE49-F238E27FC236}">
                <a16:creationId xmlns:a16="http://schemas.microsoft.com/office/drawing/2014/main" id="{F24D9563-82E4-D2B1-27C4-0A96E4914113}"/>
              </a:ext>
            </a:extLst>
          </p:cNvPr>
          <p:cNvSpPr/>
          <p:nvPr/>
        </p:nvSpPr>
        <p:spPr>
          <a:xfrm>
            <a:off x="6788901" y="1136086"/>
            <a:ext cx="324339" cy="282634"/>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mn-ea"/>
            </a:endParaRPr>
          </a:p>
        </p:txBody>
      </p:sp>
      <p:pic>
        <p:nvPicPr>
          <p:cNvPr id="100" name="그림 99">
            <a:extLst>
              <a:ext uri="{FF2B5EF4-FFF2-40B4-BE49-F238E27FC236}">
                <a16:creationId xmlns:a16="http://schemas.microsoft.com/office/drawing/2014/main" id="{C9E3D8EA-99AD-6501-B85C-6FCA9AD00214}"/>
              </a:ext>
            </a:extLst>
          </p:cNvPr>
          <p:cNvPicPr>
            <a:picLocks noChangeAspect="1"/>
          </p:cNvPicPr>
          <p:nvPr/>
        </p:nvPicPr>
        <p:blipFill>
          <a:blip r:embed="rId4"/>
          <a:stretch>
            <a:fillRect/>
          </a:stretch>
        </p:blipFill>
        <p:spPr>
          <a:xfrm>
            <a:off x="6813340" y="1157319"/>
            <a:ext cx="277064" cy="246221"/>
          </a:xfrm>
          <a:prstGeom prst="rect">
            <a:avLst/>
          </a:prstGeom>
        </p:spPr>
      </p:pic>
      <p:sp>
        <p:nvSpPr>
          <p:cNvPr id="101" name="사각형: 둥근 모서리 100">
            <a:extLst>
              <a:ext uri="{FF2B5EF4-FFF2-40B4-BE49-F238E27FC236}">
                <a16:creationId xmlns:a16="http://schemas.microsoft.com/office/drawing/2014/main" id="{BF6B6FEE-D8CC-9FC6-4474-5C7FC1B57824}"/>
              </a:ext>
            </a:extLst>
          </p:cNvPr>
          <p:cNvSpPr/>
          <p:nvPr/>
        </p:nvSpPr>
        <p:spPr>
          <a:xfrm>
            <a:off x="5643586" y="1160699"/>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2" name="TextBox 101">
            <a:extLst>
              <a:ext uri="{FF2B5EF4-FFF2-40B4-BE49-F238E27FC236}">
                <a16:creationId xmlns:a16="http://schemas.microsoft.com/office/drawing/2014/main" id="{8154C294-1A80-60E4-97D1-431B0EA10E8D}"/>
              </a:ext>
            </a:extLst>
          </p:cNvPr>
          <p:cNvSpPr txBox="1"/>
          <p:nvPr/>
        </p:nvSpPr>
        <p:spPr>
          <a:xfrm>
            <a:off x="5705872" y="1198142"/>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Tree>
    <p:extLst>
      <p:ext uri="{BB962C8B-B14F-4D97-AF65-F5344CB8AC3E}">
        <p14:creationId xmlns:p14="http://schemas.microsoft.com/office/powerpoint/2010/main" val="1714441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
            <a:extLst>
              <a:ext uri="{FF2B5EF4-FFF2-40B4-BE49-F238E27FC236}">
                <a16:creationId xmlns:a16="http://schemas.microsoft.com/office/drawing/2014/main" id="{523DFBC8-FECF-488D-8BA6-34E0C89AFCF9}"/>
              </a:ext>
            </a:extLst>
          </p:cNvPr>
          <p:cNvSpPr txBox="1">
            <a:spLocks noChangeArrowheads="1"/>
          </p:cNvSpPr>
          <p:nvPr/>
        </p:nvSpPr>
        <p:spPr bwMode="white">
          <a:xfrm>
            <a:off x="56456" y="25233"/>
            <a:ext cx="2534731" cy="276999"/>
          </a:xfrm>
          <a:prstGeom prst="rect">
            <a:avLst/>
          </a:prstGeom>
          <a:noFill/>
          <a:ln w="9525">
            <a:noFill/>
            <a:miter lim="800000"/>
            <a:headEnd/>
            <a:tailEnd/>
          </a:ln>
        </p:spPr>
        <p:txBody>
          <a:bodyPr wrap="square">
            <a:spAutoFit/>
          </a:bodyPr>
          <a:lstStyle/>
          <a:p>
            <a:r>
              <a:rPr lang="ko-KR" altLang="en-US" sz="1200" b="1" dirty="0">
                <a:solidFill>
                  <a:schemeClr val="bg1"/>
                </a:solidFill>
                <a:latin typeface="맑은 고딕" pitchFamily="50" charset="-127"/>
                <a:ea typeface="맑은 고딕" pitchFamily="50" charset="-127"/>
              </a:rPr>
              <a:t>셀</a:t>
            </a:r>
            <a:r>
              <a:rPr lang="en-US" altLang="ko-KR" sz="1200" b="1" dirty="0">
                <a:solidFill>
                  <a:schemeClr val="bg1"/>
                </a:solidFill>
                <a:latin typeface="맑은 고딕" pitchFamily="50" charset="-127"/>
                <a:ea typeface="맑은 고딕" pitchFamily="50" charset="-127"/>
              </a:rPr>
              <a:t>-</a:t>
            </a:r>
            <a:r>
              <a:rPr lang="ko-KR" altLang="en-US" sz="1200" b="1" dirty="0" err="1">
                <a:solidFill>
                  <a:schemeClr val="bg1"/>
                </a:solidFill>
                <a:latin typeface="맑은 고딕" pitchFamily="50" charset="-127"/>
                <a:ea typeface="맑은 고딕" pitchFamily="50" charset="-127"/>
              </a:rPr>
              <a:t>일반코인</a:t>
            </a:r>
            <a:r>
              <a:rPr lang="ko-KR" altLang="en-US" sz="1200" b="1" dirty="0">
                <a:solidFill>
                  <a:schemeClr val="bg1"/>
                </a:solidFill>
                <a:latin typeface="맑은 고딕" pitchFamily="50" charset="-127"/>
                <a:ea typeface="맑은 고딕" pitchFamily="50" charset="-127"/>
              </a:rPr>
              <a:t> </a:t>
            </a:r>
            <a:r>
              <a:rPr lang="en-US" altLang="ko-KR" sz="1200" b="1" dirty="0">
                <a:solidFill>
                  <a:srgbClr val="FF0000"/>
                </a:solidFill>
                <a:latin typeface="맑은 고딕" pitchFamily="50" charset="-127"/>
                <a:ea typeface="맑은 고딕" pitchFamily="50" charset="-127"/>
              </a:rPr>
              <a:t>B1001</a:t>
            </a:r>
            <a:endParaRPr kumimoji="0" lang="ko-KR" altLang="en-US" sz="1200" b="1" dirty="0">
              <a:solidFill>
                <a:srgbClr val="FF0000"/>
              </a:solidFill>
              <a:latin typeface="맑은 고딕" pitchFamily="50" charset="-127"/>
              <a:ea typeface="맑은 고딕" pitchFamily="50" charset="-127"/>
            </a:endParaRPr>
          </a:p>
        </p:txBody>
      </p:sp>
      <p:sp>
        <p:nvSpPr>
          <p:cNvPr id="38" name="TextBox 37">
            <a:extLst>
              <a:ext uri="{FF2B5EF4-FFF2-40B4-BE49-F238E27FC236}">
                <a16:creationId xmlns:a16="http://schemas.microsoft.com/office/drawing/2014/main" id="{8C4EF97D-EA92-5E48-822C-97B57E344A11}"/>
              </a:ext>
            </a:extLst>
          </p:cNvPr>
          <p:cNvSpPr txBox="1"/>
          <p:nvPr/>
        </p:nvSpPr>
        <p:spPr>
          <a:xfrm>
            <a:off x="80662" y="404664"/>
            <a:ext cx="6096000" cy="369332"/>
          </a:xfrm>
          <a:prstGeom prst="rect">
            <a:avLst/>
          </a:prstGeom>
          <a:noFill/>
        </p:spPr>
        <p:txBody>
          <a:bodyPr wrap="square">
            <a:spAutoFit/>
          </a:bodyPr>
          <a:lstStyle/>
          <a:p>
            <a:pPr algn="l"/>
            <a:r>
              <a:rPr lang="en-US" altLang="ko-KR" dirty="0">
                <a:solidFill>
                  <a:srgbClr val="333333"/>
                </a:solidFill>
                <a:latin typeface="+mn-ea"/>
              </a:rPr>
              <a:t>Buy</a:t>
            </a:r>
            <a:r>
              <a:rPr lang="en-US" altLang="ko-KR" i="0" dirty="0">
                <a:solidFill>
                  <a:srgbClr val="333333"/>
                </a:solidFill>
                <a:effectLst/>
                <a:latin typeface="+mn-ea"/>
                <a:ea typeface="+mn-ea"/>
              </a:rPr>
              <a:t> coins Detail</a:t>
            </a:r>
          </a:p>
        </p:txBody>
      </p:sp>
      <p:sp>
        <p:nvSpPr>
          <p:cNvPr id="40" name="TextBox 39">
            <a:extLst>
              <a:ext uri="{FF2B5EF4-FFF2-40B4-BE49-F238E27FC236}">
                <a16:creationId xmlns:a16="http://schemas.microsoft.com/office/drawing/2014/main" id="{B41F404C-400C-29C7-89FD-088D86C1DD13}"/>
              </a:ext>
            </a:extLst>
          </p:cNvPr>
          <p:cNvSpPr txBox="1"/>
          <p:nvPr/>
        </p:nvSpPr>
        <p:spPr>
          <a:xfrm>
            <a:off x="232931" y="1083813"/>
            <a:ext cx="3969791" cy="481029"/>
          </a:xfrm>
          <a:prstGeom prst="rect">
            <a:avLst/>
          </a:prstGeom>
          <a:noFill/>
        </p:spPr>
        <p:txBody>
          <a:bodyPr wrap="square">
            <a:spAutoFit/>
          </a:bodyPr>
          <a:lstStyle/>
          <a:p>
            <a:pPr algn="l">
              <a:lnSpc>
                <a:spcPct val="150000"/>
              </a:lnSpc>
            </a:pPr>
            <a:r>
              <a:rPr lang="en-US" altLang="ko-KR" sz="900" dirty="0">
                <a:solidFill>
                  <a:srgbClr val="333333"/>
                </a:solidFill>
                <a:latin typeface="+mn-ea"/>
                <a:ea typeface="+mn-ea"/>
              </a:rPr>
              <a:t>Coin Name :                          </a:t>
            </a:r>
            <a:r>
              <a:rPr lang="en-US" altLang="ko-KR" sz="900" b="1" dirty="0">
                <a:solidFill>
                  <a:srgbClr val="333333"/>
                </a:solidFill>
                <a:latin typeface="+mn-ea"/>
                <a:ea typeface="+mn-ea"/>
              </a:rPr>
              <a:t>BTC</a:t>
            </a:r>
            <a:r>
              <a:rPr lang="en-US" altLang="ko-KR" sz="900" dirty="0">
                <a:solidFill>
                  <a:srgbClr val="333333"/>
                </a:solidFill>
                <a:latin typeface="+mn-ea"/>
                <a:ea typeface="+mn-ea"/>
              </a:rPr>
              <a:t> </a:t>
            </a:r>
          </a:p>
          <a:p>
            <a:pPr algn="l">
              <a:lnSpc>
                <a:spcPct val="150000"/>
              </a:lnSpc>
            </a:pPr>
            <a:r>
              <a:rPr lang="en-US" altLang="ko-KR" sz="900" dirty="0">
                <a:solidFill>
                  <a:srgbClr val="333333"/>
                </a:solidFill>
                <a:latin typeface="+mn-ea"/>
                <a:ea typeface="+mn-ea"/>
              </a:rPr>
              <a:t>Buyer :                                  </a:t>
            </a:r>
            <a:r>
              <a:rPr lang="en-US" altLang="ko-KR" sz="900" b="1" dirty="0" err="1">
                <a:solidFill>
                  <a:srgbClr val="333333"/>
                </a:solidFill>
                <a:latin typeface="+mn-ea"/>
                <a:ea typeface="+mn-ea"/>
              </a:rPr>
              <a:t>Jonyleong</a:t>
            </a:r>
            <a:endParaRPr lang="en-US" altLang="ko-KR" sz="900" b="1" dirty="0">
              <a:solidFill>
                <a:srgbClr val="333333"/>
              </a:solidFill>
              <a:latin typeface="+mn-ea"/>
              <a:ea typeface="+mn-ea"/>
            </a:endParaRPr>
          </a:p>
        </p:txBody>
      </p:sp>
      <p:sp>
        <p:nvSpPr>
          <p:cNvPr id="44" name="직사각형 43">
            <a:extLst>
              <a:ext uri="{FF2B5EF4-FFF2-40B4-BE49-F238E27FC236}">
                <a16:creationId xmlns:a16="http://schemas.microsoft.com/office/drawing/2014/main" id="{296FD9E9-56D4-447C-DDC4-6399354AAC2B}"/>
              </a:ext>
            </a:extLst>
          </p:cNvPr>
          <p:cNvSpPr/>
          <p:nvPr/>
        </p:nvSpPr>
        <p:spPr>
          <a:xfrm>
            <a:off x="232931" y="2031337"/>
            <a:ext cx="3335346" cy="2075245"/>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900" i="1" dirty="0">
                <a:solidFill>
                  <a:srgbClr val="1E3D3C"/>
                </a:solidFill>
                <a:latin typeface="+mn-ea"/>
              </a:rPr>
              <a:t>text</a:t>
            </a:r>
            <a:endParaRPr lang="en-US" altLang="ko-KR" sz="900" b="0" i="1" dirty="0">
              <a:solidFill>
                <a:srgbClr val="1E3D3C"/>
              </a:solidFill>
              <a:effectLst/>
              <a:latin typeface="+mn-ea"/>
            </a:endParaRPr>
          </a:p>
        </p:txBody>
      </p:sp>
      <p:sp>
        <p:nvSpPr>
          <p:cNvPr id="45" name="TextBox 44">
            <a:extLst>
              <a:ext uri="{FF2B5EF4-FFF2-40B4-BE49-F238E27FC236}">
                <a16:creationId xmlns:a16="http://schemas.microsoft.com/office/drawing/2014/main" id="{87E680AB-C3DF-5F2A-8D7E-118C37D6F2AB}"/>
              </a:ext>
            </a:extLst>
          </p:cNvPr>
          <p:cNvSpPr txBox="1"/>
          <p:nvPr/>
        </p:nvSpPr>
        <p:spPr>
          <a:xfrm>
            <a:off x="232931" y="4268767"/>
            <a:ext cx="2401341" cy="1909241"/>
          </a:xfrm>
          <a:prstGeom prst="rect">
            <a:avLst/>
          </a:prstGeom>
          <a:noFill/>
        </p:spPr>
        <p:txBody>
          <a:bodyPr wrap="square">
            <a:spAutoFit/>
          </a:bodyPr>
          <a:lstStyle/>
          <a:p>
            <a:pPr algn="l">
              <a:lnSpc>
                <a:spcPct val="150000"/>
              </a:lnSpc>
            </a:pPr>
            <a:r>
              <a:rPr lang="en-US" altLang="ko-KR" sz="1000" b="1" dirty="0">
                <a:solidFill>
                  <a:srgbClr val="333333"/>
                </a:solidFill>
                <a:latin typeface="+mn-ea"/>
              </a:rPr>
              <a:t>Buy</a:t>
            </a:r>
            <a:r>
              <a:rPr lang="en-US" altLang="ko-KR" sz="1000" b="1" i="0" dirty="0">
                <a:solidFill>
                  <a:srgbClr val="333333"/>
                </a:solidFill>
                <a:effectLst/>
                <a:latin typeface="+mn-ea"/>
                <a:ea typeface="+mn-ea"/>
              </a:rPr>
              <a:t> hours</a:t>
            </a:r>
          </a:p>
          <a:p>
            <a:pPr algn="l">
              <a:lnSpc>
                <a:spcPct val="150000"/>
              </a:lnSpc>
              <a:buFont typeface="Arial" panose="020B0604020202020204" pitchFamily="34" charset="0"/>
              <a:buChar char="•"/>
            </a:pPr>
            <a:r>
              <a:rPr lang="en-US" altLang="ko-KR" sz="1000" b="0" i="0" dirty="0">
                <a:solidFill>
                  <a:srgbClr val="333333"/>
                </a:solidFill>
                <a:effectLst/>
                <a:latin typeface="+mn-ea"/>
                <a:ea typeface="+mn-ea"/>
              </a:rPr>
              <a:t>Sun: 00:00 - 24:00</a:t>
            </a:r>
          </a:p>
          <a:p>
            <a:pPr algn="l">
              <a:lnSpc>
                <a:spcPct val="150000"/>
              </a:lnSpc>
              <a:buFont typeface="Arial" panose="020B0604020202020204" pitchFamily="34" charset="0"/>
              <a:buChar char="•"/>
            </a:pPr>
            <a:r>
              <a:rPr lang="en-US" altLang="ko-KR" sz="1000" b="0" i="0" dirty="0">
                <a:solidFill>
                  <a:srgbClr val="333333"/>
                </a:solidFill>
                <a:effectLst/>
                <a:latin typeface="+mn-ea"/>
                <a:ea typeface="+mn-ea"/>
              </a:rPr>
              <a:t>Mon: 00:00 - 24:00</a:t>
            </a:r>
          </a:p>
          <a:p>
            <a:pPr algn="l">
              <a:lnSpc>
                <a:spcPct val="150000"/>
              </a:lnSpc>
              <a:buFont typeface="Arial" panose="020B0604020202020204" pitchFamily="34" charset="0"/>
              <a:buChar char="•"/>
            </a:pPr>
            <a:r>
              <a:rPr lang="en-US" altLang="ko-KR" sz="1000" b="0" i="0" dirty="0">
                <a:solidFill>
                  <a:srgbClr val="333333"/>
                </a:solidFill>
                <a:effectLst/>
                <a:latin typeface="+mn-ea"/>
                <a:ea typeface="+mn-ea"/>
              </a:rPr>
              <a:t>Tue: 00:00 - 24:00</a:t>
            </a:r>
          </a:p>
          <a:p>
            <a:pPr algn="l">
              <a:lnSpc>
                <a:spcPct val="150000"/>
              </a:lnSpc>
              <a:buFont typeface="Arial" panose="020B0604020202020204" pitchFamily="34" charset="0"/>
              <a:buChar char="•"/>
            </a:pPr>
            <a:r>
              <a:rPr lang="en-US" altLang="ko-KR" sz="1000" b="0" i="0" dirty="0">
                <a:solidFill>
                  <a:srgbClr val="333333"/>
                </a:solidFill>
                <a:effectLst/>
                <a:latin typeface="+mn-ea"/>
                <a:ea typeface="+mn-ea"/>
              </a:rPr>
              <a:t>Wed: 00:00 - 24:00</a:t>
            </a:r>
          </a:p>
          <a:p>
            <a:pPr algn="l">
              <a:lnSpc>
                <a:spcPct val="150000"/>
              </a:lnSpc>
              <a:buFont typeface="Arial" panose="020B0604020202020204" pitchFamily="34" charset="0"/>
              <a:buChar char="•"/>
            </a:pPr>
            <a:r>
              <a:rPr lang="en-US" altLang="ko-KR" sz="1000" b="0" i="0" dirty="0">
                <a:solidFill>
                  <a:srgbClr val="333333"/>
                </a:solidFill>
                <a:effectLst/>
                <a:latin typeface="+mn-ea"/>
                <a:ea typeface="+mn-ea"/>
              </a:rPr>
              <a:t>Thu: 00:00 - 24:00</a:t>
            </a:r>
          </a:p>
          <a:p>
            <a:pPr algn="l">
              <a:lnSpc>
                <a:spcPct val="150000"/>
              </a:lnSpc>
              <a:buFont typeface="Arial" panose="020B0604020202020204" pitchFamily="34" charset="0"/>
              <a:buChar char="•"/>
            </a:pPr>
            <a:r>
              <a:rPr lang="en-US" altLang="ko-KR" sz="1000" b="0" i="0" dirty="0">
                <a:solidFill>
                  <a:srgbClr val="333333"/>
                </a:solidFill>
                <a:effectLst/>
                <a:latin typeface="+mn-ea"/>
                <a:ea typeface="+mn-ea"/>
              </a:rPr>
              <a:t>Fri: 00:00 - 24:00</a:t>
            </a:r>
          </a:p>
          <a:p>
            <a:pPr algn="l">
              <a:lnSpc>
                <a:spcPct val="150000"/>
              </a:lnSpc>
              <a:buFont typeface="Arial" panose="020B0604020202020204" pitchFamily="34" charset="0"/>
              <a:buChar char="•"/>
            </a:pPr>
            <a:r>
              <a:rPr lang="en-US" altLang="ko-KR" sz="1000" b="0" i="0" dirty="0">
                <a:solidFill>
                  <a:srgbClr val="333333"/>
                </a:solidFill>
                <a:effectLst/>
                <a:latin typeface="+mn-ea"/>
                <a:ea typeface="+mn-ea"/>
              </a:rPr>
              <a:t>Sat: 00:00 - 24:00</a:t>
            </a:r>
          </a:p>
        </p:txBody>
      </p:sp>
      <p:sp>
        <p:nvSpPr>
          <p:cNvPr id="46" name="타원 45">
            <a:extLst>
              <a:ext uri="{FF2B5EF4-FFF2-40B4-BE49-F238E27FC236}">
                <a16:creationId xmlns:a16="http://schemas.microsoft.com/office/drawing/2014/main" id="{683CB90F-3151-7C4A-23AF-5D0B04F4A003}"/>
              </a:ext>
            </a:extLst>
          </p:cNvPr>
          <p:cNvSpPr/>
          <p:nvPr/>
        </p:nvSpPr>
        <p:spPr bwMode="auto">
          <a:xfrm>
            <a:off x="1047880" y="4268767"/>
            <a:ext cx="216024" cy="275285"/>
          </a:xfrm>
          <a:prstGeom prst="ellipse">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algn="ctr" latinLnBrk="0">
              <a:lnSpc>
                <a:spcPct val="110000"/>
              </a:lnSpc>
              <a:spcBef>
                <a:spcPct val="25000"/>
              </a:spcBef>
            </a:pPr>
            <a:r>
              <a:rPr lang="en-US" altLang="ko-KR" sz="900" dirty="0">
                <a:solidFill>
                  <a:schemeClr val="tx1"/>
                </a:solidFill>
                <a:latin typeface="맑은 고딕" pitchFamily="50" charset="-127"/>
                <a:ea typeface="맑은 고딕" pitchFamily="50" charset="-127"/>
              </a:rPr>
              <a:t>?</a:t>
            </a:r>
            <a:endParaRPr lang="ko-KR" altLang="en-US" sz="900" dirty="0">
              <a:solidFill>
                <a:schemeClr val="tx1"/>
              </a:solidFill>
              <a:latin typeface="맑은 고딕" pitchFamily="50" charset="-127"/>
              <a:ea typeface="맑은 고딕" pitchFamily="50" charset="-127"/>
            </a:endParaRPr>
          </a:p>
        </p:txBody>
      </p:sp>
      <p:sp>
        <p:nvSpPr>
          <p:cNvPr id="28" name="말풍선: 모서리가 둥근 사각형 27">
            <a:extLst>
              <a:ext uri="{FF2B5EF4-FFF2-40B4-BE49-F238E27FC236}">
                <a16:creationId xmlns:a16="http://schemas.microsoft.com/office/drawing/2014/main" id="{339D462C-C048-9B59-C801-85E0C1C4EB11}"/>
              </a:ext>
            </a:extLst>
          </p:cNvPr>
          <p:cNvSpPr/>
          <p:nvPr/>
        </p:nvSpPr>
        <p:spPr bwMode="auto">
          <a:xfrm>
            <a:off x="1860440" y="4126355"/>
            <a:ext cx="1560512" cy="719433"/>
          </a:xfrm>
          <a:prstGeom prst="wedgeRoundRectCallout">
            <a:avLst>
              <a:gd name="adj1" fmla="val -79924"/>
              <a:gd name="adj2" fmla="val -9812"/>
              <a:gd name="adj3" fmla="val 16667"/>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algn="ctr" latinLnBrk="0">
              <a:lnSpc>
                <a:spcPct val="110000"/>
              </a:lnSpc>
              <a:spcBef>
                <a:spcPct val="25000"/>
              </a:spcBef>
            </a:pPr>
            <a:r>
              <a:rPr lang="en-US" altLang="ko-KR" sz="900" dirty="0">
                <a:latin typeface="맑은 고딕" pitchFamily="50" charset="-127"/>
                <a:ea typeface="맑은 고딕" pitchFamily="50" charset="-127"/>
              </a:rPr>
              <a:t>UTC basis. UTC is the standard time difference for each region based on the UK (UTC+0:00).</a:t>
            </a:r>
            <a:endParaRPr lang="ko-KR" altLang="en-US" sz="900" dirty="0">
              <a:solidFill>
                <a:schemeClr val="tx1"/>
              </a:solidFill>
              <a:latin typeface="맑은 고딕" pitchFamily="50" charset="-127"/>
              <a:ea typeface="맑은 고딕" pitchFamily="50" charset="-127"/>
            </a:endParaRPr>
          </a:p>
        </p:txBody>
      </p:sp>
      <p:sp>
        <p:nvSpPr>
          <p:cNvPr id="29" name="직사각형 28">
            <a:extLst>
              <a:ext uri="{FF2B5EF4-FFF2-40B4-BE49-F238E27FC236}">
                <a16:creationId xmlns:a16="http://schemas.microsoft.com/office/drawing/2014/main" id="{99897A71-0117-A7D2-9070-E039A30A64EE}"/>
              </a:ext>
            </a:extLst>
          </p:cNvPr>
          <p:cNvSpPr/>
          <p:nvPr/>
        </p:nvSpPr>
        <p:spPr>
          <a:xfrm>
            <a:off x="3800872" y="767505"/>
            <a:ext cx="3335346" cy="5253783"/>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900" b="0" i="1" dirty="0">
                <a:solidFill>
                  <a:srgbClr val="1E3D3C"/>
                </a:solidFill>
                <a:effectLst/>
                <a:latin typeface="+mn-ea"/>
              </a:rPr>
              <a:t>chatting</a:t>
            </a:r>
          </a:p>
        </p:txBody>
      </p:sp>
      <p:sp>
        <p:nvSpPr>
          <p:cNvPr id="30" name="말풍선: 사각형 29">
            <a:extLst>
              <a:ext uri="{FF2B5EF4-FFF2-40B4-BE49-F238E27FC236}">
                <a16:creationId xmlns:a16="http://schemas.microsoft.com/office/drawing/2014/main" id="{CEDCA547-B593-40AB-231C-09F030308645}"/>
              </a:ext>
            </a:extLst>
          </p:cNvPr>
          <p:cNvSpPr/>
          <p:nvPr/>
        </p:nvSpPr>
        <p:spPr bwMode="auto">
          <a:xfrm>
            <a:off x="3927970" y="990928"/>
            <a:ext cx="3113262" cy="4454295"/>
          </a:xfrm>
          <a:prstGeom prst="wedgeRectCallout">
            <a:avLst>
              <a:gd name="adj1" fmla="val -20335"/>
              <a:gd name="adj2" fmla="val 49917"/>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latinLnBrk="0">
              <a:lnSpc>
                <a:spcPct val="110000"/>
              </a:lnSpc>
              <a:spcBef>
                <a:spcPct val="25000"/>
              </a:spcBef>
            </a:pPr>
            <a:r>
              <a:rPr lang="en-US" altLang="ko-KR" sz="900" dirty="0">
                <a:latin typeface="맑은 고딕" pitchFamily="50" charset="-127"/>
                <a:ea typeface="맑은 고딕" pitchFamily="50" charset="-127"/>
              </a:rPr>
              <a:t>Fill out this form to start chatting. </a:t>
            </a:r>
          </a:p>
          <a:p>
            <a:pPr marL="228600" indent="-228600" latinLnBrk="0">
              <a:lnSpc>
                <a:spcPct val="110000"/>
              </a:lnSpc>
              <a:spcBef>
                <a:spcPct val="25000"/>
              </a:spcBef>
              <a:buAutoNum type="arabicPeriod"/>
            </a:pPr>
            <a:r>
              <a:rPr lang="en-US" altLang="ko-KR" sz="900" dirty="0">
                <a:solidFill>
                  <a:schemeClr val="tx1"/>
                </a:solidFill>
                <a:latin typeface="맑은 고딕" pitchFamily="50" charset="-127"/>
                <a:ea typeface="맑은 고딕" pitchFamily="50" charset="-127"/>
              </a:rPr>
              <a:t>Number of Sellable Coins : </a:t>
            </a:r>
          </a:p>
          <a:p>
            <a:pPr marL="228600" indent="-228600" latinLnBrk="0">
              <a:lnSpc>
                <a:spcPct val="110000"/>
              </a:lnSpc>
              <a:spcBef>
                <a:spcPct val="25000"/>
              </a:spcBef>
              <a:buAutoNum type="arabicPeriod"/>
            </a:pPr>
            <a:r>
              <a:rPr lang="en-US" altLang="ko-KR" sz="900" dirty="0">
                <a:solidFill>
                  <a:schemeClr val="tx1"/>
                </a:solidFill>
                <a:latin typeface="맑은 고딕" pitchFamily="50" charset="-127"/>
                <a:ea typeface="맑은 고딕" pitchFamily="50" charset="-127"/>
              </a:rPr>
              <a:t>Sell price : </a:t>
            </a:r>
          </a:p>
          <a:p>
            <a:pPr marL="228600" indent="-228600" latinLnBrk="0">
              <a:lnSpc>
                <a:spcPct val="110000"/>
              </a:lnSpc>
              <a:spcBef>
                <a:spcPct val="25000"/>
              </a:spcBef>
              <a:buAutoNum type="arabicPeriod"/>
            </a:pPr>
            <a:r>
              <a:rPr lang="en-US" altLang="ko-KR" sz="900" dirty="0">
                <a:solidFill>
                  <a:schemeClr val="tx1"/>
                </a:solidFill>
                <a:latin typeface="맑은 고딕" pitchFamily="50" charset="-127"/>
                <a:ea typeface="맑은 고딕" pitchFamily="50" charset="-127"/>
              </a:rPr>
              <a:t>My wallet address : </a:t>
            </a:r>
          </a:p>
        </p:txBody>
      </p:sp>
      <p:sp>
        <p:nvSpPr>
          <p:cNvPr id="31" name="타원 30">
            <a:extLst>
              <a:ext uri="{FF2B5EF4-FFF2-40B4-BE49-F238E27FC236}">
                <a16:creationId xmlns:a16="http://schemas.microsoft.com/office/drawing/2014/main" id="{518B7250-ACAD-4596-A586-0FC4FB56113E}"/>
              </a:ext>
            </a:extLst>
          </p:cNvPr>
          <p:cNvSpPr>
            <a:spLocks noChangeAspect="1"/>
          </p:cNvSpPr>
          <p:nvPr/>
        </p:nvSpPr>
        <p:spPr>
          <a:xfrm>
            <a:off x="3799708" y="1026686"/>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1e</a:t>
            </a:r>
            <a:endParaRPr lang="ko-KR" altLang="en-US" sz="800" dirty="0">
              <a:latin typeface="+mn-ea"/>
            </a:endParaRPr>
          </a:p>
        </p:txBody>
      </p:sp>
      <p:sp>
        <p:nvSpPr>
          <p:cNvPr id="32" name="직사각형 31">
            <a:extLst>
              <a:ext uri="{FF2B5EF4-FFF2-40B4-BE49-F238E27FC236}">
                <a16:creationId xmlns:a16="http://schemas.microsoft.com/office/drawing/2014/main" id="{4ED62F4E-5334-0A5C-D738-A7DAD9557D07}"/>
              </a:ext>
            </a:extLst>
          </p:cNvPr>
          <p:cNvSpPr/>
          <p:nvPr/>
        </p:nvSpPr>
        <p:spPr bwMode="auto">
          <a:xfrm>
            <a:off x="3927970" y="5589240"/>
            <a:ext cx="3113262" cy="277832"/>
          </a:xfrm>
          <a:prstGeom prst="rect">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marL="87313" indent="-87313" algn="ctr" latinLnBrk="0">
              <a:lnSpc>
                <a:spcPct val="110000"/>
              </a:lnSpc>
              <a:spcBef>
                <a:spcPct val="25000"/>
              </a:spcBef>
              <a:buFont typeface="Arial" pitchFamily="34" charset="0"/>
              <a:buChar char="•"/>
            </a:pPr>
            <a:endParaRPr lang="ko-KR" altLang="en-US" sz="900" dirty="0">
              <a:solidFill>
                <a:schemeClr val="tx1"/>
              </a:solidFill>
              <a:latin typeface="맑은 고딕" pitchFamily="50" charset="-127"/>
              <a:ea typeface="맑은 고딕" pitchFamily="50" charset="-127"/>
            </a:endParaRPr>
          </a:p>
        </p:txBody>
      </p:sp>
      <p:sp>
        <p:nvSpPr>
          <p:cNvPr id="34" name="타원 33">
            <a:extLst>
              <a:ext uri="{FF2B5EF4-FFF2-40B4-BE49-F238E27FC236}">
                <a16:creationId xmlns:a16="http://schemas.microsoft.com/office/drawing/2014/main" id="{978E6486-BA67-12BF-C862-666629F7D5D0}"/>
              </a:ext>
            </a:extLst>
          </p:cNvPr>
          <p:cNvSpPr/>
          <p:nvPr/>
        </p:nvSpPr>
        <p:spPr bwMode="auto">
          <a:xfrm>
            <a:off x="1047880" y="4268767"/>
            <a:ext cx="216024" cy="275285"/>
          </a:xfrm>
          <a:prstGeom prst="ellipse">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algn="ctr" latinLnBrk="0">
              <a:lnSpc>
                <a:spcPct val="110000"/>
              </a:lnSpc>
              <a:spcBef>
                <a:spcPct val="25000"/>
              </a:spcBef>
            </a:pPr>
            <a:r>
              <a:rPr lang="en-US" altLang="ko-KR" sz="900" dirty="0">
                <a:solidFill>
                  <a:schemeClr val="tx1"/>
                </a:solidFill>
                <a:latin typeface="맑은 고딕" pitchFamily="50" charset="-127"/>
                <a:ea typeface="맑은 고딕" pitchFamily="50" charset="-127"/>
              </a:rPr>
              <a:t>?</a:t>
            </a:r>
            <a:endParaRPr lang="ko-KR" altLang="en-US" sz="900" dirty="0">
              <a:solidFill>
                <a:schemeClr val="tx1"/>
              </a:solidFill>
              <a:latin typeface="맑은 고딕" pitchFamily="50" charset="-127"/>
              <a:ea typeface="맑은 고딕" pitchFamily="50" charset="-127"/>
            </a:endParaRPr>
          </a:p>
        </p:txBody>
      </p:sp>
      <p:sp>
        <p:nvSpPr>
          <p:cNvPr id="36" name="타원 35">
            <a:extLst>
              <a:ext uri="{FF2B5EF4-FFF2-40B4-BE49-F238E27FC236}">
                <a16:creationId xmlns:a16="http://schemas.microsoft.com/office/drawing/2014/main" id="{8D6160EB-8953-EF42-D3A8-B8491CA2D0C0}"/>
              </a:ext>
            </a:extLst>
          </p:cNvPr>
          <p:cNvSpPr>
            <a:spLocks noChangeAspect="1"/>
          </p:cNvSpPr>
          <p:nvPr/>
        </p:nvSpPr>
        <p:spPr>
          <a:xfrm>
            <a:off x="142931" y="1037950"/>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1a</a:t>
            </a:r>
            <a:endParaRPr lang="ko-KR" altLang="en-US" sz="800" dirty="0">
              <a:latin typeface="+mn-ea"/>
            </a:endParaRPr>
          </a:p>
        </p:txBody>
      </p:sp>
      <p:sp>
        <p:nvSpPr>
          <p:cNvPr id="37" name="타원 36">
            <a:extLst>
              <a:ext uri="{FF2B5EF4-FFF2-40B4-BE49-F238E27FC236}">
                <a16:creationId xmlns:a16="http://schemas.microsoft.com/office/drawing/2014/main" id="{E9FF7401-DC95-A45E-2BFC-1B06D89C3513}"/>
              </a:ext>
            </a:extLst>
          </p:cNvPr>
          <p:cNvSpPr>
            <a:spLocks noChangeAspect="1"/>
          </p:cNvSpPr>
          <p:nvPr/>
        </p:nvSpPr>
        <p:spPr>
          <a:xfrm>
            <a:off x="609274" y="2036500"/>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1b</a:t>
            </a:r>
            <a:endParaRPr lang="ko-KR" altLang="en-US" sz="800" dirty="0">
              <a:latin typeface="+mn-ea"/>
            </a:endParaRPr>
          </a:p>
        </p:txBody>
      </p:sp>
      <p:sp>
        <p:nvSpPr>
          <p:cNvPr id="39" name="타원 38">
            <a:extLst>
              <a:ext uri="{FF2B5EF4-FFF2-40B4-BE49-F238E27FC236}">
                <a16:creationId xmlns:a16="http://schemas.microsoft.com/office/drawing/2014/main" id="{6FB84921-06F3-867F-15C9-EAEFDE92E6C2}"/>
              </a:ext>
            </a:extLst>
          </p:cNvPr>
          <p:cNvSpPr>
            <a:spLocks noChangeAspect="1"/>
          </p:cNvSpPr>
          <p:nvPr/>
        </p:nvSpPr>
        <p:spPr>
          <a:xfrm>
            <a:off x="132314" y="4255501"/>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1c</a:t>
            </a:r>
            <a:endParaRPr lang="ko-KR" altLang="en-US" sz="800" dirty="0">
              <a:latin typeface="+mn-ea"/>
            </a:endParaRPr>
          </a:p>
        </p:txBody>
      </p:sp>
      <p:sp>
        <p:nvSpPr>
          <p:cNvPr id="41" name="타원 40">
            <a:extLst>
              <a:ext uri="{FF2B5EF4-FFF2-40B4-BE49-F238E27FC236}">
                <a16:creationId xmlns:a16="http://schemas.microsoft.com/office/drawing/2014/main" id="{030E1727-F3C5-786F-7419-594109AA5520}"/>
              </a:ext>
            </a:extLst>
          </p:cNvPr>
          <p:cNvSpPr>
            <a:spLocks noChangeAspect="1"/>
          </p:cNvSpPr>
          <p:nvPr/>
        </p:nvSpPr>
        <p:spPr>
          <a:xfrm>
            <a:off x="1233821" y="4172134"/>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1d</a:t>
            </a:r>
            <a:endParaRPr lang="ko-KR" altLang="en-US" sz="800" dirty="0">
              <a:latin typeface="+mn-ea"/>
            </a:endParaRPr>
          </a:p>
        </p:txBody>
      </p:sp>
      <p:sp>
        <p:nvSpPr>
          <p:cNvPr id="42" name="타원 41">
            <a:extLst>
              <a:ext uri="{FF2B5EF4-FFF2-40B4-BE49-F238E27FC236}">
                <a16:creationId xmlns:a16="http://schemas.microsoft.com/office/drawing/2014/main" id="{DF6F8C57-82CE-92C8-4A45-43E538F8ED15}"/>
              </a:ext>
            </a:extLst>
          </p:cNvPr>
          <p:cNvSpPr>
            <a:spLocks noChangeAspect="1"/>
          </p:cNvSpPr>
          <p:nvPr/>
        </p:nvSpPr>
        <p:spPr>
          <a:xfrm>
            <a:off x="145231" y="6160193"/>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1h</a:t>
            </a:r>
            <a:endParaRPr lang="ko-KR" altLang="en-US" sz="800" dirty="0">
              <a:latin typeface="+mn-ea"/>
            </a:endParaRPr>
          </a:p>
        </p:txBody>
      </p:sp>
      <p:sp>
        <p:nvSpPr>
          <p:cNvPr id="43" name="TextBox 42">
            <a:extLst>
              <a:ext uri="{FF2B5EF4-FFF2-40B4-BE49-F238E27FC236}">
                <a16:creationId xmlns:a16="http://schemas.microsoft.com/office/drawing/2014/main" id="{176B89B2-19D9-1F9D-8E06-C6E45B60EB64}"/>
              </a:ext>
            </a:extLst>
          </p:cNvPr>
          <p:cNvSpPr txBox="1"/>
          <p:nvPr/>
        </p:nvSpPr>
        <p:spPr>
          <a:xfrm>
            <a:off x="8085786" y="650109"/>
            <a:ext cx="1715951" cy="5016758"/>
          </a:xfrm>
          <a:prstGeom prst="rect">
            <a:avLst/>
          </a:prstGeom>
          <a:noFill/>
          <a:ln>
            <a:solidFill>
              <a:schemeClr val="tx1"/>
            </a:solidFill>
          </a:ln>
        </p:spPr>
        <p:txBody>
          <a:bodyPr wrap="square" rtlCol="0">
            <a:spAutoFit/>
          </a:bodyPr>
          <a:lstStyle/>
          <a:p>
            <a:r>
              <a:rPr kumimoji="0" lang="en-US" altLang="ko-KR" sz="1000" b="0" i="0" u="none" strike="noStrike" cap="none" normalizeH="0" baseline="0" dirty="0">
                <a:ln>
                  <a:noFill/>
                </a:ln>
                <a:solidFill>
                  <a:schemeClr val="tx1"/>
                </a:solidFill>
                <a:effectLst/>
              </a:rPr>
              <a:t>1a. </a:t>
            </a:r>
            <a:r>
              <a:rPr kumimoji="0" lang="ko-KR" altLang="en-US" sz="1000" b="0" i="0" u="none" strike="noStrike" cap="none" normalizeH="0" baseline="0" dirty="0" err="1">
                <a:ln>
                  <a:noFill/>
                </a:ln>
                <a:solidFill>
                  <a:schemeClr val="tx1"/>
                </a:solidFill>
                <a:effectLst/>
              </a:rPr>
              <a:t>바이어가가</a:t>
            </a:r>
            <a:r>
              <a:rPr kumimoji="0" lang="en-US" altLang="ko-KR" sz="1000" b="0" i="0" u="none" strike="noStrike" cap="none" normalizeH="0" baseline="0" dirty="0">
                <a:ln>
                  <a:noFill/>
                </a:ln>
                <a:solidFill>
                  <a:schemeClr val="tx1"/>
                </a:solidFill>
                <a:effectLst/>
              </a:rPr>
              <a:t> </a:t>
            </a:r>
            <a:r>
              <a:rPr kumimoji="0" lang="ko-KR" altLang="en-US" sz="1000" b="0" i="0" u="none" strike="noStrike" cap="none" normalizeH="0" baseline="0" dirty="0">
                <a:ln>
                  <a:noFill/>
                </a:ln>
                <a:solidFill>
                  <a:schemeClr val="tx1"/>
                </a:solidFill>
                <a:effectLst/>
              </a:rPr>
              <a:t>등록한 내역 출력</a:t>
            </a:r>
            <a:endParaRPr kumimoji="0" lang="en-US" altLang="ko-KR" sz="1000" b="0" i="0" u="none" strike="noStrike" cap="none" normalizeH="0" baseline="0" dirty="0">
              <a:ln>
                <a:noFill/>
              </a:ln>
              <a:solidFill>
                <a:schemeClr val="tx1"/>
              </a:solidFill>
              <a:effectLst/>
            </a:endParaRPr>
          </a:p>
          <a:p>
            <a:endParaRPr lang="en-US" altLang="ko-KR" sz="1000" dirty="0"/>
          </a:p>
          <a:p>
            <a:r>
              <a:rPr lang="en-US" altLang="ko-KR" sz="1000" dirty="0"/>
              <a:t>1b. </a:t>
            </a:r>
            <a:r>
              <a:rPr lang="ko-KR" altLang="en-US" sz="1000" dirty="0"/>
              <a:t>바이어가 등록한 텍스트 출력</a:t>
            </a:r>
            <a:endParaRPr lang="en-US" altLang="ko-KR" sz="1000" dirty="0"/>
          </a:p>
          <a:p>
            <a:endParaRPr lang="en-US" altLang="ko-KR" sz="1000" dirty="0"/>
          </a:p>
          <a:p>
            <a:r>
              <a:rPr lang="en-US" altLang="ko-KR" sz="1000" dirty="0"/>
              <a:t>1c. </a:t>
            </a:r>
            <a:r>
              <a:rPr lang="ko-KR" altLang="en-US" sz="1000" dirty="0"/>
              <a:t>바이어가</a:t>
            </a:r>
            <a:r>
              <a:rPr lang="en-US" altLang="ko-KR" sz="1000" dirty="0"/>
              <a:t> </a:t>
            </a:r>
            <a:r>
              <a:rPr lang="ko-KR" altLang="en-US" sz="1000" dirty="0"/>
              <a:t>등록한 시간 출력</a:t>
            </a:r>
            <a:endParaRPr lang="en-US" altLang="ko-KR" sz="1000" dirty="0"/>
          </a:p>
          <a:p>
            <a:endParaRPr lang="en-US" altLang="ko-KR" sz="1000" dirty="0"/>
          </a:p>
          <a:p>
            <a:r>
              <a:rPr lang="en-US" altLang="ko-KR" sz="1000" dirty="0"/>
              <a:t>1d. </a:t>
            </a:r>
            <a:r>
              <a:rPr lang="ko-KR" altLang="en-US" sz="1000" dirty="0"/>
              <a:t>물음표에 마우스 올리면 </a:t>
            </a:r>
            <a:r>
              <a:rPr lang="en-US" altLang="ko-KR" sz="1000" dirty="0"/>
              <a:t>UTC </a:t>
            </a:r>
            <a:r>
              <a:rPr lang="ko-KR" altLang="en-US" sz="1000" dirty="0"/>
              <a:t>설명 출력</a:t>
            </a:r>
            <a:endParaRPr lang="en-US" altLang="ko-KR" sz="1000" dirty="0"/>
          </a:p>
          <a:p>
            <a:endParaRPr lang="en-US" altLang="ko-KR" sz="1000" dirty="0"/>
          </a:p>
          <a:p>
            <a:r>
              <a:rPr lang="en-US" altLang="ko-KR" sz="1000" dirty="0"/>
              <a:t>1e. </a:t>
            </a:r>
            <a:r>
              <a:rPr lang="ko-KR" altLang="en-US" sz="1000" dirty="0" err="1"/>
              <a:t>필수내용값</a:t>
            </a:r>
            <a:r>
              <a:rPr lang="ko-KR" altLang="en-US" sz="1000" dirty="0"/>
              <a:t> </a:t>
            </a:r>
            <a:r>
              <a:rPr lang="ko-KR" altLang="en-US" sz="1000" dirty="0" err="1"/>
              <a:t>채팅창</a:t>
            </a:r>
            <a:r>
              <a:rPr lang="ko-KR" altLang="en-US" sz="1000" dirty="0"/>
              <a:t> </a:t>
            </a:r>
            <a:r>
              <a:rPr lang="ko-KR" altLang="en-US" sz="1000" dirty="0" err="1"/>
              <a:t>인설트</a:t>
            </a:r>
            <a:endParaRPr lang="en-US" altLang="ko-KR" sz="1000" dirty="0"/>
          </a:p>
          <a:p>
            <a:endParaRPr lang="en-US" altLang="ko-KR" sz="1000" dirty="0"/>
          </a:p>
          <a:p>
            <a:r>
              <a:rPr lang="en-US" altLang="ko-KR" sz="1000" dirty="0"/>
              <a:t>1h. </a:t>
            </a:r>
            <a:r>
              <a:rPr lang="ko-KR" altLang="en-US" sz="1000" dirty="0"/>
              <a:t>판매완료 </a:t>
            </a:r>
            <a:r>
              <a:rPr lang="ko-KR" altLang="en-US" sz="1000" dirty="0" err="1"/>
              <a:t>클릭시</a:t>
            </a:r>
            <a:r>
              <a:rPr lang="ko-KR" altLang="en-US" sz="1000" dirty="0"/>
              <a:t> </a:t>
            </a:r>
            <a:r>
              <a:rPr lang="en-US" altLang="ko-KR" sz="1000" dirty="0"/>
              <a:t>“</a:t>
            </a:r>
            <a:r>
              <a:rPr kumimoji="0" lang="ko-KR" altLang="ko-KR" sz="1000" b="0" i="0" u="none" strike="noStrike" cap="none" normalizeH="0" baseline="0" dirty="0">
                <a:ln>
                  <a:noFill/>
                </a:ln>
                <a:solidFill>
                  <a:srgbClr val="202124"/>
                </a:solidFill>
                <a:effectLst/>
                <a:latin typeface="Arial Unicode MS"/>
                <a:ea typeface="inherit"/>
              </a:rPr>
              <a:t>The </a:t>
            </a:r>
            <a:r>
              <a:rPr kumimoji="0" lang="ko-KR" altLang="ko-KR" sz="1000" b="0" i="0" u="none" strike="noStrike" cap="none" normalizeH="0" baseline="0" dirty="0" err="1">
                <a:ln>
                  <a:noFill/>
                </a:ln>
                <a:solidFill>
                  <a:srgbClr val="202124"/>
                </a:solidFill>
                <a:effectLst/>
                <a:latin typeface="Arial Unicode MS"/>
                <a:ea typeface="inherit"/>
              </a:rPr>
              <a:t>sale</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is</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complete</a:t>
            </a:r>
            <a:r>
              <a:rPr kumimoji="0" lang="ko-KR" altLang="ko-KR" sz="1000" b="0" i="0" u="none" strike="noStrike" cap="none" normalizeH="0" baseline="0" dirty="0">
                <a:ln>
                  <a:noFill/>
                </a:ln>
                <a:solidFill>
                  <a:srgbClr val="202124"/>
                </a:solidFill>
                <a:effectLst/>
                <a:latin typeface="Arial Unicode MS"/>
                <a:ea typeface="inherit"/>
              </a:rPr>
              <a:t>.</a:t>
            </a:r>
            <a:r>
              <a:rPr kumimoji="0" lang="ko-KR" altLang="ko-KR" sz="100" b="0" i="0" u="none" strike="noStrike" cap="none" normalizeH="0" baseline="0" dirty="0">
                <a:ln>
                  <a:noFill/>
                </a:ln>
                <a:solidFill>
                  <a:schemeClr val="tx1"/>
                </a:solidFill>
                <a:effectLst/>
              </a:rPr>
              <a:t> </a:t>
            </a:r>
            <a:r>
              <a:rPr lang="en-US" altLang="ko-KR" sz="1000" dirty="0"/>
              <a:t>” </a:t>
            </a:r>
            <a:r>
              <a:rPr lang="ko-KR" altLang="en-US" sz="1000" dirty="0"/>
              <a:t>팝업출력</a:t>
            </a:r>
            <a:r>
              <a:rPr lang="en-US" altLang="ko-KR" sz="1000" dirty="0"/>
              <a:t>. </a:t>
            </a:r>
            <a:r>
              <a:rPr lang="ko-KR" altLang="en-US" sz="1000" dirty="0"/>
              <a:t>취소 </a:t>
            </a:r>
            <a:r>
              <a:rPr lang="ko-KR" altLang="en-US" sz="1000" dirty="0" err="1"/>
              <a:t>클릭시</a:t>
            </a:r>
            <a:r>
              <a:rPr lang="ko-KR" altLang="en-US" sz="1000" dirty="0"/>
              <a:t> </a:t>
            </a:r>
            <a:r>
              <a:rPr lang="en-US" altLang="ko-KR" sz="1000" dirty="0"/>
              <a:t>“</a:t>
            </a:r>
            <a:r>
              <a:rPr kumimoji="0" lang="ko-KR" altLang="ko-KR" sz="1000" b="0" i="0" u="none" strike="noStrike" cap="none" normalizeH="0" baseline="0" dirty="0">
                <a:ln>
                  <a:noFill/>
                </a:ln>
                <a:solidFill>
                  <a:srgbClr val="202124"/>
                </a:solidFill>
                <a:effectLst/>
                <a:latin typeface="Arial Unicode MS"/>
                <a:ea typeface="inherit"/>
              </a:rPr>
              <a:t>The </a:t>
            </a:r>
            <a:r>
              <a:rPr kumimoji="0" lang="ko-KR" altLang="ko-KR" sz="1000" b="0" i="0" u="none" strike="noStrike" cap="none" normalizeH="0" baseline="0" dirty="0" err="1">
                <a:ln>
                  <a:noFill/>
                </a:ln>
                <a:solidFill>
                  <a:srgbClr val="202124"/>
                </a:solidFill>
                <a:effectLst/>
                <a:latin typeface="Arial Unicode MS"/>
                <a:ea typeface="inherit"/>
              </a:rPr>
              <a:t>transaction</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has</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been</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canceled</a:t>
            </a:r>
            <a:r>
              <a:rPr kumimoji="0" lang="ko-KR" altLang="ko-KR" sz="1000" b="0" i="0" u="none" strike="noStrike" cap="none" normalizeH="0" baseline="0" dirty="0">
                <a:ln>
                  <a:noFill/>
                </a:ln>
                <a:solidFill>
                  <a:srgbClr val="202124"/>
                </a:solidFill>
                <a:effectLst/>
                <a:latin typeface="Arial Unicode MS"/>
                <a:ea typeface="inherit"/>
              </a:rPr>
              <a:t>.</a:t>
            </a:r>
            <a:r>
              <a:rPr kumimoji="0" lang="en-US" altLang="ko-KR" sz="1000" b="0" i="0" u="none" strike="noStrike" cap="none" normalizeH="0" baseline="0" dirty="0">
                <a:ln>
                  <a:noFill/>
                </a:ln>
                <a:solidFill>
                  <a:srgbClr val="202124"/>
                </a:solidFill>
                <a:effectLst/>
                <a:latin typeface="Arial Unicode MS"/>
                <a:ea typeface="inherit"/>
              </a:rPr>
              <a:t>” </a:t>
            </a:r>
            <a:r>
              <a:rPr kumimoji="0" lang="ko-KR" altLang="en-US" sz="1000" b="0" i="0" u="none" strike="noStrike" cap="none" normalizeH="0" baseline="0" dirty="0">
                <a:ln>
                  <a:noFill/>
                </a:ln>
                <a:solidFill>
                  <a:srgbClr val="202124"/>
                </a:solidFill>
                <a:effectLst/>
                <a:latin typeface="Arial Unicode MS"/>
                <a:ea typeface="inherit"/>
              </a:rPr>
              <a:t>팝업출력</a:t>
            </a:r>
            <a:endParaRPr kumimoji="0" lang="ko-KR" altLang="ko-KR" sz="800" b="0" i="0" u="none" strike="noStrike" cap="none" normalizeH="0" baseline="0" dirty="0">
              <a:ln>
                <a:noFill/>
              </a:ln>
              <a:solidFill>
                <a:schemeClr val="tx1"/>
              </a:solidFill>
              <a:effectLst/>
              <a:latin typeface="Arial" panose="020B0604020202020204" pitchFamily="34" charset="0"/>
            </a:endParaRPr>
          </a:p>
          <a:p>
            <a:endParaRPr lang="en-US" altLang="ko-KR" sz="1000" dirty="0"/>
          </a:p>
          <a:p>
            <a:endParaRPr lang="en-US" altLang="ko-KR" sz="1000" dirty="0"/>
          </a:p>
          <a:p>
            <a:r>
              <a:rPr lang="en-US" altLang="ko-KR" sz="1000" dirty="0"/>
              <a:t>- </a:t>
            </a:r>
            <a:r>
              <a:rPr lang="ko-KR" altLang="en-US" sz="1000" dirty="0"/>
              <a:t>동시에 두개 이상의 판매를 할 수 없음</a:t>
            </a:r>
            <a:r>
              <a:rPr lang="en-US" altLang="ko-KR" sz="1000" dirty="0"/>
              <a:t>. </a:t>
            </a:r>
            <a:r>
              <a:rPr lang="ko-KR" altLang="en-US" sz="1000" dirty="0"/>
              <a:t>다른 판매를 진행하고 싶으면 판매완료를 하거나 취소를 하고 </a:t>
            </a:r>
            <a:r>
              <a:rPr lang="ko-KR" altLang="en-US" sz="1000" dirty="0" err="1"/>
              <a:t>진행해야함</a:t>
            </a:r>
            <a:r>
              <a:rPr lang="en-US" altLang="ko-KR" sz="1000" dirty="0"/>
              <a:t>. </a:t>
            </a:r>
            <a:r>
              <a:rPr lang="ko-KR" altLang="en-US" sz="1000" dirty="0"/>
              <a:t>채팅상태에서 그냥 창을 닫으면 마이페이지 거래내역에 진행중인 상태로 로그 쌓임</a:t>
            </a:r>
            <a:r>
              <a:rPr lang="en-US" altLang="ko-KR" sz="1000" dirty="0"/>
              <a:t>. </a:t>
            </a:r>
            <a:r>
              <a:rPr lang="ko-KR" altLang="en-US" sz="1000" dirty="0"/>
              <a:t>취소 누르면 취소로 로그</a:t>
            </a:r>
            <a:r>
              <a:rPr lang="en-US" altLang="ko-KR" sz="1000" dirty="0"/>
              <a:t>.</a:t>
            </a:r>
          </a:p>
          <a:p>
            <a:endParaRPr kumimoji="0" lang="en-US" altLang="ko-KR" sz="1000" b="0" i="0" u="none" strike="noStrike" cap="none" normalizeH="0" baseline="0" dirty="0">
              <a:ln>
                <a:noFill/>
              </a:ln>
              <a:solidFill>
                <a:schemeClr val="tx1"/>
              </a:solidFill>
              <a:effectLst/>
            </a:endParaRPr>
          </a:p>
        </p:txBody>
      </p:sp>
      <p:sp>
        <p:nvSpPr>
          <p:cNvPr id="50" name="TextBox 49">
            <a:extLst>
              <a:ext uri="{FF2B5EF4-FFF2-40B4-BE49-F238E27FC236}">
                <a16:creationId xmlns:a16="http://schemas.microsoft.com/office/drawing/2014/main" id="{BE1A1EA6-218E-B82C-0580-22A2EE228A06}"/>
              </a:ext>
            </a:extLst>
          </p:cNvPr>
          <p:cNvSpPr txBox="1"/>
          <p:nvPr/>
        </p:nvSpPr>
        <p:spPr>
          <a:xfrm>
            <a:off x="322931" y="6178008"/>
            <a:ext cx="1321485" cy="246221"/>
          </a:xfrm>
          <a:prstGeom prst="rect">
            <a:avLst/>
          </a:prstGeom>
          <a:noFill/>
          <a:ln>
            <a:solidFill>
              <a:schemeClr val="tx1"/>
            </a:solidFill>
          </a:ln>
        </p:spPr>
        <p:txBody>
          <a:bodyPr wrap="square" rtlCol="0">
            <a:spAutoFit/>
          </a:bodyPr>
          <a:lstStyle/>
          <a:p>
            <a:pPr algn="ctr"/>
            <a:r>
              <a:rPr lang="en-US" altLang="ko-KR" sz="1000" dirty="0"/>
              <a:t>Sold Out</a:t>
            </a:r>
            <a:endParaRPr lang="ko-KR" altLang="en-US" sz="1000" dirty="0"/>
          </a:p>
        </p:txBody>
      </p:sp>
      <p:sp>
        <p:nvSpPr>
          <p:cNvPr id="51" name="TextBox 50">
            <a:extLst>
              <a:ext uri="{FF2B5EF4-FFF2-40B4-BE49-F238E27FC236}">
                <a16:creationId xmlns:a16="http://schemas.microsoft.com/office/drawing/2014/main" id="{395FF754-683F-5A64-7BBB-7A22712BBAA9}"/>
              </a:ext>
            </a:extLst>
          </p:cNvPr>
          <p:cNvSpPr txBox="1"/>
          <p:nvPr/>
        </p:nvSpPr>
        <p:spPr>
          <a:xfrm>
            <a:off x="1796816" y="6178008"/>
            <a:ext cx="795872" cy="246221"/>
          </a:xfrm>
          <a:prstGeom prst="rect">
            <a:avLst/>
          </a:prstGeom>
          <a:noFill/>
          <a:ln>
            <a:solidFill>
              <a:schemeClr val="tx1"/>
            </a:solidFill>
          </a:ln>
        </p:spPr>
        <p:txBody>
          <a:bodyPr wrap="square" rtlCol="0">
            <a:spAutoFit/>
          </a:bodyPr>
          <a:lstStyle/>
          <a:p>
            <a:pPr algn="ctr"/>
            <a:r>
              <a:rPr lang="en-US" altLang="ko-KR" sz="1000" dirty="0"/>
              <a:t>Cancel</a:t>
            </a:r>
            <a:endParaRPr lang="ko-KR" altLang="en-US" sz="1000" dirty="0"/>
          </a:p>
        </p:txBody>
      </p:sp>
    </p:spTree>
    <p:extLst>
      <p:ext uri="{BB962C8B-B14F-4D97-AF65-F5344CB8AC3E}">
        <p14:creationId xmlns:p14="http://schemas.microsoft.com/office/powerpoint/2010/main" val="4231058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
            <a:extLst>
              <a:ext uri="{FF2B5EF4-FFF2-40B4-BE49-F238E27FC236}">
                <a16:creationId xmlns:a16="http://schemas.microsoft.com/office/drawing/2014/main" id="{523DFBC8-FECF-488D-8BA6-34E0C89AFCF9}"/>
              </a:ext>
            </a:extLst>
          </p:cNvPr>
          <p:cNvSpPr txBox="1">
            <a:spLocks noChangeArrowheads="1"/>
          </p:cNvSpPr>
          <p:nvPr/>
        </p:nvSpPr>
        <p:spPr bwMode="white">
          <a:xfrm>
            <a:off x="56456" y="25233"/>
            <a:ext cx="2534731" cy="276999"/>
          </a:xfrm>
          <a:prstGeom prst="rect">
            <a:avLst/>
          </a:prstGeom>
          <a:noFill/>
          <a:ln w="9525">
            <a:noFill/>
            <a:miter lim="800000"/>
            <a:headEnd/>
            <a:tailEnd/>
          </a:ln>
        </p:spPr>
        <p:txBody>
          <a:bodyPr wrap="square">
            <a:spAutoFit/>
          </a:bodyPr>
          <a:lstStyle/>
          <a:p>
            <a:r>
              <a:rPr lang="ko-KR" altLang="en-US" sz="1200" b="1" dirty="0">
                <a:solidFill>
                  <a:schemeClr val="bg1"/>
                </a:solidFill>
                <a:latin typeface="맑은 고딕" pitchFamily="50" charset="-127"/>
                <a:ea typeface="맑은 고딕" pitchFamily="50" charset="-127"/>
              </a:rPr>
              <a:t>셀</a:t>
            </a:r>
            <a:r>
              <a:rPr lang="en-US" altLang="ko-KR" sz="1200" b="1" dirty="0">
                <a:solidFill>
                  <a:schemeClr val="bg1"/>
                </a:solidFill>
                <a:latin typeface="맑은 고딕" pitchFamily="50" charset="-127"/>
                <a:ea typeface="맑은 고딕" pitchFamily="50" charset="-127"/>
              </a:rPr>
              <a:t>-</a:t>
            </a:r>
            <a:r>
              <a:rPr lang="ko-KR" altLang="en-US" sz="1200" b="1" dirty="0" err="1">
                <a:solidFill>
                  <a:schemeClr val="bg1"/>
                </a:solidFill>
                <a:latin typeface="맑은 고딕" pitchFamily="50" charset="-127"/>
                <a:ea typeface="맑은 고딕" pitchFamily="50" charset="-127"/>
              </a:rPr>
              <a:t>제휴사코인</a:t>
            </a:r>
            <a:r>
              <a:rPr lang="ko-KR" altLang="en-US" sz="1200" b="1" dirty="0">
                <a:solidFill>
                  <a:schemeClr val="bg1"/>
                </a:solidFill>
                <a:latin typeface="맑은 고딕" pitchFamily="50" charset="-127"/>
                <a:ea typeface="맑은 고딕" pitchFamily="50" charset="-127"/>
              </a:rPr>
              <a:t> </a:t>
            </a:r>
            <a:r>
              <a:rPr lang="en-US" altLang="ko-KR" sz="1200" b="1" dirty="0">
                <a:solidFill>
                  <a:srgbClr val="FF0000"/>
                </a:solidFill>
                <a:latin typeface="맑은 고딕" pitchFamily="50" charset="-127"/>
                <a:ea typeface="맑은 고딕" pitchFamily="50" charset="-127"/>
              </a:rPr>
              <a:t>B1002</a:t>
            </a:r>
            <a:endParaRPr kumimoji="0" lang="ko-KR" altLang="en-US" sz="1200" b="1" dirty="0">
              <a:solidFill>
                <a:schemeClr val="bg1"/>
              </a:solidFill>
              <a:latin typeface="맑은 고딕" pitchFamily="50" charset="-127"/>
              <a:ea typeface="맑은 고딕" pitchFamily="50" charset="-127"/>
            </a:endParaRPr>
          </a:p>
        </p:txBody>
      </p:sp>
      <p:sp>
        <p:nvSpPr>
          <p:cNvPr id="38" name="TextBox 37">
            <a:extLst>
              <a:ext uri="{FF2B5EF4-FFF2-40B4-BE49-F238E27FC236}">
                <a16:creationId xmlns:a16="http://schemas.microsoft.com/office/drawing/2014/main" id="{8C4EF97D-EA92-5E48-822C-97B57E344A11}"/>
              </a:ext>
            </a:extLst>
          </p:cNvPr>
          <p:cNvSpPr txBox="1"/>
          <p:nvPr/>
        </p:nvSpPr>
        <p:spPr>
          <a:xfrm>
            <a:off x="80662" y="404664"/>
            <a:ext cx="6096000" cy="369332"/>
          </a:xfrm>
          <a:prstGeom prst="rect">
            <a:avLst/>
          </a:prstGeom>
          <a:noFill/>
        </p:spPr>
        <p:txBody>
          <a:bodyPr wrap="square">
            <a:spAutoFit/>
          </a:bodyPr>
          <a:lstStyle/>
          <a:p>
            <a:pPr algn="l"/>
            <a:r>
              <a:rPr lang="en-US" altLang="ko-KR" dirty="0">
                <a:solidFill>
                  <a:srgbClr val="333333"/>
                </a:solidFill>
                <a:latin typeface="+mn-ea"/>
              </a:rPr>
              <a:t>Buy</a:t>
            </a:r>
            <a:r>
              <a:rPr lang="en-US" altLang="ko-KR" i="0" dirty="0">
                <a:solidFill>
                  <a:srgbClr val="333333"/>
                </a:solidFill>
                <a:effectLst/>
                <a:latin typeface="+mn-ea"/>
                <a:ea typeface="+mn-ea"/>
              </a:rPr>
              <a:t> coins Detail</a:t>
            </a:r>
          </a:p>
        </p:txBody>
      </p:sp>
      <p:sp>
        <p:nvSpPr>
          <p:cNvPr id="40" name="TextBox 39">
            <a:extLst>
              <a:ext uri="{FF2B5EF4-FFF2-40B4-BE49-F238E27FC236}">
                <a16:creationId xmlns:a16="http://schemas.microsoft.com/office/drawing/2014/main" id="{B41F404C-400C-29C7-89FD-088D86C1DD13}"/>
              </a:ext>
            </a:extLst>
          </p:cNvPr>
          <p:cNvSpPr txBox="1"/>
          <p:nvPr/>
        </p:nvSpPr>
        <p:spPr>
          <a:xfrm>
            <a:off x="46178" y="820957"/>
            <a:ext cx="3969791" cy="1104277"/>
          </a:xfrm>
          <a:prstGeom prst="rect">
            <a:avLst/>
          </a:prstGeom>
          <a:noFill/>
        </p:spPr>
        <p:txBody>
          <a:bodyPr wrap="square">
            <a:spAutoFit/>
          </a:bodyPr>
          <a:lstStyle/>
          <a:p>
            <a:pPr algn="l">
              <a:lnSpc>
                <a:spcPct val="150000"/>
              </a:lnSpc>
            </a:pPr>
            <a:r>
              <a:rPr lang="en-US" altLang="ko-KR" sz="900" dirty="0">
                <a:solidFill>
                  <a:srgbClr val="333333"/>
                </a:solidFill>
                <a:latin typeface="+mn-ea"/>
                <a:ea typeface="+mn-ea"/>
              </a:rPr>
              <a:t>Coin Name :                          </a:t>
            </a:r>
            <a:r>
              <a:rPr lang="en-US" altLang="ko-KR" sz="900" b="1" dirty="0">
                <a:solidFill>
                  <a:srgbClr val="333333"/>
                </a:solidFill>
                <a:latin typeface="+mn-ea"/>
                <a:ea typeface="+mn-ea"/>
              </a:rPr>
              <a:t>WRC</a:t>
            </a:r>
            <a:r>
              <a:rPr lang="en-US" altLang="ko-KR" sz="900" dirty="0">
                <a:solidFill>
                  <a:srgbClr val="333333"/>
                </a:solidFill>
                <a:latin typeface="+mn-ea"/>
                <a:ea typeface="+mn-ea"/>
              </a:rPr>
              <a:t> </a:t>
            </a:r>
            <a:endParaRPr lang="en-US" altLang="ko-KR" sz="900" dirty="0">
              <a:solidFill>
                <a:srgbClr val="333333"/>
              </a:solidFill>
              <a:latin typeface="+mn-ea"/>
            </a:endParaRPr>
          </a:p>
          <a:p>
            <a:pPr algn="l">
              <a:lnSpc>
                <a:spcPct val="150000"/>
              </a:lnSpc>
            </a:pPr>
            <a:r>
              <a:rPr lang="en-US" altLang="ko-KR" sz="900" dirty="0" err="1">
                <a:solidFill>
                  <a:srgbClr val="333333"/>
                </a:solidFill>
                <a:latin typeface="+mn-ea"/>
                <a:ea typeface="+mn-ea"/>
              </a:rPr>
              <a:t>Amout</a:t>
            </a:r>
            <a:r>
              <a:rPr lang="en-US" altLang="ko-KR" sz="900" dirty="0">
                <a:solidFill>
                  <a:srgbClr val="333333"/>
                </a:solidFill>
                <a:latin typeface="+mn-ea"/>
                <a:ea typeface="+mn-ea"/>
              </a:rPr>
              <a:t> of coins :                     </a:t>
            </a:r>
            <a:r>
              <a:rPr lang="en-US" altLang="ko-KR" sz="900" b="1" dirty="0">
                <a:solidFill>
                  <a:srgbClr val="333333"/>
                </a:solidFill>
                <a:latin typeface="+mn-ea"/>
                <a:ea typeface="+mn-ea"/>
              </a:rPr>
              <a:t>9,999,000,000</a:t>
            </a:r>
          </a:p>
          <a:p>
            <a:pPr algn="l">
              <a:lnSpc>
                <a:spcPct val="150000"/>
              </a:lnSpc>
            </a:pPr>
            <a:r>
              <a:rPr lang="en-US" altLang="ko-KR" sz="900" dirty="0">
                <a:solidFill>
                  <a:srgbClr val="333333"/>
                </a:solidFill>
                <a:latin typeface="+mn-ea"/>
                <a:ea typeface="+mn-ea"/>
              </a:rPr>
              <a:t>Price :                                   </a:t>
            </a:r>
            <a:r>
              <a:rPr lang="en-US" altLang="ko-KR" sz="900" b="1" dirty="0">
                <a:solidFill>
                  <a:srgbClr val="333333"/>
                </a:solidFill>
                <a:latin typeface="+mn-ea"/>
                <a:ea typeface="+mn-ea"/>
              </a:rPr>
              <a:t>90,000,000 USD</a:t>
            </a:r>
            <a:endParaRPr lang="en-US" altLang="ko-KR" sz="900" dirty="0">
              <a:solidFill>
                <a:srgbClr val="333333"/>
              </a:solidFill>
              <a:latin typeface="+mn-ea"/>
              <a:ea typeface="+mn-ea"/>
            </a:endParaRPr>
          </a:p>
          <a:p>
            <a:pPr algn="l">
              <a:lnSpc>
                <a:spcPct val="150000"/>
              </a:lnSpc>
            </a:pPr>
            <a:r>
              <a:rPr lang="en-US" altLang="ko-KR" sz="900" dirty="0">
                <a:solidFill>
                  <a:srgbClr val="333333"/>
                </a:solidFill>
                <a:latin typeface="+mn-ea"/>
                <a:ea typeface="+mn-ea"/>
              </a:rPr>
              <a:t>Buyer :                                  </a:t>
            </a:r>
            <a:r>
              <a:rPr lang="en-US" altLang="ko-KR" sz="900" b="1" dirty="0" err="1">
                <a:solidFill>
                  <a:srgbClr val="333333"/>
                </a:solidFill>
                <a:latin typeface="+mn-ea"/>
                <a:ea typeface="+mn-ea"/>
              </a:rPr>
              <a:t>Jonyleong</a:t>
            </a:r>
            <a:endParaRPr lang="en-US" altLang="ko-KR" sz="900" b="1" dirty="0">
              <a:solidFill>
                <a:srgbClr val="333333"/>
              </a:solidFill>
              <a:latin typeface="+mn-ea"/>
              <a:ea typeface="+mn-ea"/>
            </a:endParaRPr>
          </a:p>
          <a:p>
            <a:pPr>
              <a:lnSpc>
                <a:spcPct val="150000"/>
              </a:lnSpc>
            </a:pPr>
            <a:r>
              <a:rPr lang="en-US" altLang="ko-KR" sz="900" b="1" dirty="0">
                <a:solidFill>
                  <a:srgbClr val="333333"/>
                </a:solidFill>
                <a:latin typeface="+mn-ea"/>
                <a:ea typeface="+mn-ea"/>
              </a:rPr>
              <a:t>The coin is an affiliate coin and is escrowed for safe transactions. </a:t>
            </a:r>
          </a:p>
        </p:txBody>
      </p:sp>
      <p:sp>
        <p:nvSpPr>
          <p:cNvPr id="44" name="직사각형 43">
            <a:extLst>
              <a:ext uri="{FF2B5EF4-FFF2-40B4-BE49-F238E27FC236}">
                <a16:creationId xmlns:a16="http://schemas.microsoft.com/office/drawing/2014/main" id="{296FD9E9-56D4-447C-DDC4-6399354AAC2B}"/>
              </a:ext>
            </a:extLst>
          </p:cNvPr>
          <p:cNvSpPr/>
          <p:nvPr/>
        </p:nvSpPr>
        <p:spPr>
          <a:xfrm>
            <a:off x="232931" y="2031337"/>
            <a:ext cx="3335346" cy="2075245"/>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900" b="0" i="1" dirty="0">
                <a:solidFill>
                  <a:srgbClr val="1E3D3C"/>
                </a:solidFill>
                <a:effectLst/>
                <a:latin typeface="+mn-ea"/>
              </a:rPr>
              <a:t>text</a:t>
            </a:r>
          </a:p>
        </p:txBody>
      </p:sp>
      <p:sp>
        <p:nvSpPr>
          <p:cNvPr id="45" name="TextBox 44">
            <a:extLst>
              <a:ext uri="{FF2B5EF4-FFF2-40B4-BE49-F238E27FC236}">
                <a16:creationId xmlns:a16="http://schemas.microsoft.com/office/drawing/2014/main" id="{87E680AB-C3DF-5F2A-8D7E-118C37D6F2AB}"/>
              </a:ext>
            </a:extLst>
          </p:cNvPr>
          <p:cNvSpPr txBox="1"/>
          <p:nvPr/>
        </p:nvSpPr>
        <p:spPr>
          <a:xfrm>
            <a:off x="232931" y="4268767"/>
            <a:ext cx="2401341" cy="1909241"/>
          </a:xfrm>
          <a:prstGeom prst="rect">
            <a:avLst/>
          </a:prstGeom>
          <a:noFill/>
        </p:spPr>
        <p:txBody>
          <a:bodyPr wrap="square">
            <a:spAutoFit/>
          </a:bodyPr>
          <a:lstStyle/>
          <a:p>
            <a:pPr algn="l">
              <a:lnSpc>
                <a:spcPct val="150000"/>
              </a:lnSpc>
            </a:pPr>
            <a:r>
              <a:rPr lang="en-US" altLang="ko-KR" sz="1000" b="1" dirty="0">
                <a:solidFill>
                  <a:srgbClr val="333333"/>
                </a:solidFill>
                <a:latin typeface="+mn-ea"/>
              </a:rPr>
              <a:t>Buy</a:t>
            </a:r>
            <a:r>
              <a:rPr lang="en-US" altLang="ko-KR" sz="1000" b="1" i="0" dirty="0">
                <a:solidFill>
                  <a:srgbClr val="333333"/>
                </a:solidFill>
                <a:effectLst/>
                <a:latin typeface="+mn-ea"/>
                <a:ea typeface="+mn-ea"/>
              </a:rPr>
              <a:t> hours</a:t>
            </a:r>
          </a:p>
          <a:p>
            <a:pPr algn="l">
              <a:lnSpc>
                <a:spcPct val="150000"/>
              </a:lnSpc>
              <a:buFont typeface="Arial" panose="020B0604020202020204" pitchFamily="34" charset="0"/>
              <a:buChar char="•"/>
            </a:pPr>
            <a:r>
              <a:rPr lang="en-US" altLang="ko-KR" sz="1000" b="0" i="0" dirty="0">
                <a:solidFill>
                  <a:srgbClr val="333333"/>
                </a:solidFill>
                <a:effectLst/>
                <a:latin typeface="+mn-ea"/>
                <a:ea typeface="+mn-ea"/>
              </a:rPr>
              <a:t>Sun: 00:00 - 24:00</a:t>
            </a:r>
          </a:p>
          <a:p>
            <a:pPr algn="l">
              <a:lnSpc>
                <a:spcPct val="150000"/>
              </a:lnSpc>
              <a:buFont typeface="Arial" panose="020B0604020202020204" pitchFamily="34" charset="0"/>
              <a:buChar char="•"/>
            </a:pPr>
            <a:r>
              <a:rPr lang="en-US" altLang="ko-KR" sz="1000" b="0" i="0" dirty="0">
                <a:solidFill>
                  <a:srgbClr val="333333"/>
                </a:solidFill>
                <a:effectLst/>
                <a:latin typeface="+mn-ea"/>
                <a:ea typeface="+mn-ea"/>
              </a:rPr>
              <a:t>Mon: 00:00 - 24:00</a:t>
            </a:r>
          </a:p>
          <a:p>
            <a:pPr algn="l">
              <a:lnSpc>
                <a:spcPct val="150000"/>
              </a:lnSpc>
              <a:buFont typeface="Arial" panose="020B0604020202020204" pitchFamily="34" charset="0"/>
              <a:buChar char="•"/>
            </a:pPr>
            <a:r>
              <a:rPr lang="en-US" altLang="ko-KR" sz="1000" b="0" i="0" dirty="0">
                <a:solidFill>
                  <a:srgbClr val="333333"/>
                </a:solidFill>
                <a:effectLst/>
                <a:latin typeface="+mn-ea"/>
                <a:ea typeface="+mn-ea"/>
              </a:rPr>
              <a:t>Tue: 00:00 - 24:00</a:t>
            </a:r>
          </a:p>
          <a:p>
            <a:pPr algn="l">
              <a:lnSpc>
                <a:spcPct val="150000"/>
              </a:lnSpc>
              <a:buFont typeface="Arial" panose="020B0604020202020204" pitchFamily="34" charset="0"/>
              <a:buChar char="•"/>
            </a:pPr>
            <a:r>
              <a:rPr lang="en-US" altLang="ko-KR" sz="1000" b="0" i="0" dirty="0">
                <a:solidFill>
                  <a:srgbClr val="333333"/>
                </a:solidFill>
                <a:effectLst/>
                <a:latin typeface="+mn-ea"/>
                <a:ea typeface="+mn-ea"/>
              </a:rPr>
              <a:t>Wed: 00:00 - 24:00</a:t>
            </a:r>
          </a:p>
          <a:p>
            <a:pPr algn="l">
              <a:lnSpc>
                <a:spcPct val="150000"/>
              </a:lnSpc>
              <a:buFont typeface="Arial" panose="020B0604020202020204" pitchFamily="34" charset="0"/>
              <a:buChar char="•"/>
            </a:pPr>
            <a:r>
              <a:rPr lang="en-US" altLang="ko-KR" sz="1000" b="0" i="0" dirty="0">
                <a:solidFill>
                  <a:srgbClr val="333333"/>
                </a:solidFill>
                <a:effectLst/>
                <a:latin typeface="+mn-ea"/>
                <a:ea typeface="+mn-ea"/>
              </a:rPr>
              <a:t>Thu: 00:00 - 24:00</a:t>
            </a:r>
          </a:p>
          <a:p>
            <a:pPr algn="l">
              <a:lnSpc>
                <a:spcPct val="150000"/>
              </a:lnSpc>
              <a:buFont typeface="Arial" panose="020B0604020202020204" pitchFamily="34" charset="0"/>
              <a:buChar char="•"/>
            </a:pPr>
            <a:r>
              <a:rPr lang="en-US" altLang="ko-KR" sz="1000" b="0" i="0" dirty="0">
                <a:solidFill>
                  <a:srgbClr val="333333"/>
                </a:solidFill>
                <a:effectLst/>
                <a:latin typeface="+mn-ea"/>
                <a:ea typeface="+mn-ea"/>
              </a:rPr>
              <a:t>Fri: 00:00 - 24:00</a:t>
            </a:r>
          </a:p>
          <a:p>
            <a:pPr algn="l">
              <a:lnSpc>
                <a:spcPct val="150000"/>
              </a:lnSpc>
              <a:buFont typeface="Arial" panose="020B0604020202020204" pitchFamily="34" charset="0"/>
              <a:buChar char="•"/>
            </a:pPr>
            <a:r>
              <a:rPr lang="en-US" altLang="ko-KR" sz="1000" b="0" i="0" dirty="0">
                <a:solidFill>
                  <a:srgbClr val="333333"/>
                </a:solidFill>
                <a:effectLst/>
                <a:latin typeface="+mn-ea"/>
                <a:ea typeface="+mn-ea"/>
              </a:rPr>
              <a:t>Sat: 00:00 - 24:00</a:t>
            </a:r>
          </a:p>
        </p:txBody>
      </p:sp>
      <p:sp>
        <p:nvSpPr>
          <p:cNvPr id="46" name="타원 45">
            <a:extLst>
              <a:ext uri="{FF2B5EF4-FFF2-40B4-BE49-F238E27FC236}">
                <a16:creationId xmlns:a16="http://schemas.microsoft.com/office/drawing/2014/main" id="{683CB90F-3151-7C4A-23AF-5D0B04F4A003}"/>
              </a:ext>
            </a:extLst>
          </p:cNvPr>
          <p:cNvSpPr/>
          <p:nvPr/>
        </p:nvSpPr>
        <p:spPr bwMode="auto">
          <a:xfrm>
            <a:off x="1047880" y="4268767"/>
            <a:ext cx="216024" cy="275285"/>
          </a:xfrm>
          <a:prstGeom prst="ellipse">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algn="ctr" latinLnBrk="0">
              <a:lnSpc>
                <a:spcPct val="110000"/>
              </a:lnSpc>
              <a:spcBef>
                <a:spcPct val="25000"/>
              </a:spcBef>
            </a:pPr>
            <a:r>
              <a:rPr lang="en-US" altLang="ko-KR" sz="900" dirty="0">
                <a:solidFill>
                  <a:schemeClr val="tx1"/>
                </a:solidFill>
                <a:latin typeface="맑은 고딕" pitchFamily="50" charset="-127"/>
                <a:ea typeface="맑은 고딕" pitchFamily="50" charset="-127"/>
              </a:rPr>
              <a:t>?</a:t>
            </a:r>
            <a:endParaRPr lang="ko-KR" altLang="en-US" sz="900" dirty="0">
              <a:solidFill>
                <a:schemeClr val="tx1"/>
              </a:solidFill>
              <a:latin typeface="맑은 고딕" pitchFamily="50" charset="-127"/>
              <a:ea typeface="맑은 고딕" pitchFamily="50" charset="-127"/>
            </a:endParaRPr>
          </a:p>
        </p:txBody>
      </p:sp>
      <p:sp>
        <p:nvSpPr>
          <p:cNvPr id="28" name="말풍선: 모서리가 둥근 사각형 27">
            <a:extLst>
              <a:ext uri="{FF2B5EF4-FFF2-40B4-BE49-F238E27FC236}">
                <a16:creationId xmlns:a16="http://schemas.microsoft.com/office/drawing/2014/main" id="{98A79586-3A67-A492-E0F3-390CFBA873B9}"/>
              </a:ext>
            </a:extLst>
          </p:cNvPr>
          <p:cNvSpPr/>
          <p:nvPr/>
        </p:nvSpPr>
        <p:spPr bwMode="auto">
          <a:xfrm>
            <a:off x="1860440" y="4126355"/>
            <a:ext cx="1560512" cy="719433"/>
          </a:xfrm>
          <a:prstGeom prst="wedgeRoundRectCallout">
            <a:avLst>
              <a:gd name="adj1" fmla="val -79924"/>
              <a:gd name="adj2" fmla="val -9812"/>
              <a:gd name="adj3" fmla="val 16667"/>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algn="ctr" latinLnBrk="0">
              <a:lnSpc>
                <a:spcPct val="110000"/>
              </a:lnSpc>
              <a:spcBef>
                <a:spcPct val="25000"/>
              </a:spcBef>
            </a:pPr>
            <a:r>
              <a:rPr lang="en-US" altLang="ko-KR" sz="900" dirty="0">
                <a:latin typeface="맑은 고딕" pitchFamily="50" charset="-127"/>
                <a:ea typeface="맑은 고딕" pitchFamily="50" charset="-127"/>
              </a:rPr>
              <a:t>UTC basis. UTC is the standard time difference for each region based on the UK (UTC+0:00).</a:t>
            </a:r>
            <a:endParaRPr lang="ko-KR" altLang="en-US" sz="900" dirty="0">
              <a:solidFill>
                <a:schemeClr val="tx1"/>
              </a:solidFill>
              <a:latin typeface="맑은 고딕" pitchFamily="50" charset="-127"/>
              <a:ea typeface="맑은 고딕" pitchFamily="50" charset="-127"/>
            </a:endParaRPr>
          </a:p>
        </p:txBody>
      </p:sp>
      <p:sp>
        <p:nvSpPr>
          <p:cNvPr id="30" name="TextBox 29">
            <a:extLst>
              <a:ext uri="{FF2B5EF4-FFF2-40B4-BE49-F238E27FC236}">
                <a16:creationId xmlns:a16="http://schemas.microsoft.com/office/drawing/2014/main" id="{33B480CA-B2DB-B3B6-BDB7-0D3F56BF9D67}"/>
              </a:ext>
            </a:extLst>
          </p:cNvPr>
          <p:cNvSpPr txBox="1"/>
          <p:nvPr/>
        </p:nvSpPr>
        <p:spPr>
          <a:xfrm>
            <a:off x="322931" y="6178008"/>
            <a:ext cx="1321485" cy="246221"/>
          </a:xfrm>
          <a:prstGeom prst="rect">
            <a:avLst/>
          </a:prstGeom>
          <a:noFill/>
          <a:ln>
            <a:solidFill>
              <a:schemeClr val="tx1"/>
            </a:solidFill>
          </a:ln>
        </p:spPr>
        <p:txBody>
          <a:bodyPr wrap="square" rtlCol="0">
            <a:spAutoFit/>
          </a:bodyPr>
          <a:lstStyle/>
          <a:p>
            <a:pPr algn="ctr"/>
            <a:r>
              <a:rPr lang="en-US" altLang="ko-KR" sz="1000" dirty="0"/>
              <a:t>Sold Out</a:t>
            </a:r>
            <a:endParaRPr lang="ko-KR" altLang="en-US" sz="1000" dirty="0"/>
          </a:p>
        </p:txBody>
      </p:sp>
      <p:sp>
        <p:nvSpPr>
          <p:cNvPr id="31" name="TextBox 30">
            <a:extLst>
              <a:ext uri="{FF2B5EF4-FFF2-40B4-BE49-F238E27FC236}">
                <a16:creationId xmlns:a16="http://schemas.microsoft.com/office/drawing/2014/main" id="{F409E9A5-FEEE-1169-53C7-20AE69ECB264}"/>
              </a:ext>
            </a:extLst>
          </p:cNvPr>
          <p:cNvSpPr txBox="1"/>
          <p:nvPr/>
        </p:nvSpPr>
        <p:spPr>
          <a:xfrm>
            <a:off x="1796816" y="6178008"/>
            <a:ext cx="795872" cy="246221"/>
          </a:xfrm>
          <a:prstGeom prst="rect">
            <a:avLst/>
          </a:prstGeom>
          <a:noFill/>
          <a:ln>
            <a:solidFill>
              <a:schemeClr val="tx1"/>
            </a:solidFill>
          </a:ln>
        </p:spPr>
        <p:txBody>
          <a:bodyPr wrap="square" rtlCol="0">
            <a:spAutoFit/>
          </a:bodyPr>
          <a:lstStyle/>
          <a:p>
            <a:pPr algn="ctr"/>
            <a:r>
              <a:rPr lang="en-US" altLang="ko-KR" sz="1000" dirty="0"/>
              <a:t>Cancel</a:t>
            </a:r>
            <a:endParaRPr lang="ko-KR" altLang="en-US" sz="1000" dirty="0"/>
          </a:p>
        </p:txBody>
      </p:sp>
      <p:sp>
        <p:nvSpPr>
          <p:cNvPr id="32" name="직사각형 31">
            <a:extLst>
              <a:ext uri="{FF2B5EF4-FFF2-40B4-BE49-F238E27FC236}">
                <a16:creationId xmlns:a16="http://schemas.microsoft.com/office/drawing/2014/main" id="{2F584B75-3F91-924E-7A65-897DF3276145}"/>
              </a:ext>
            </a:extLst>
          </p:cNvPr>
          <p:cNvSpPr/>
          <p:nvPr/>
        </p:nvSpPr>
        <p:spPr>
          <a:xfrm>
            <a:off x="3800872" y="767505"/>
            <a:ext cx="3335346" cy="5253783"/>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900" b="0" i="1" dirty="0">
                <a:solidFill>
                  <a:srgbClr val="1E3D3C"/>
                </a:solidFill>
                <a:effectLst/>
                <a:latin typeface="+mn-ea"/>
              </a:rPr>
              <a:t>chatting</a:t>
            </a:r>
          </a:p>
        </p:txBody>
      </p:sp>
      <p:sp>
        <p:nvSpPr>
          <p:cNvPr id="33" name="말풍선: 사각형 32">
            <a:extLst>
              <a:ext uri="{FF2B5EF4-FFF2-40B4-BE49-F238E27FC236}">
                <a16:creationId xmlns:a16="http://schemas.microsoft.com/office/drawing/2014/main" id="{0307CAA7-46DA-30C9-963C-690000E4A4F8}"/>
              </a:ext>
            </a:extLst>
          </p:cNvPr>
          <p:cNvSpPr/>
          <p:nvPr/>
        </p:nvSpPr>
        <p:spPr bwMode="auto">
          <a:xfrm>
            <a:off x="3927970" y="990928"/>
            <a:ext cx="3113262" cy="4454295"/>
          </a:xfrm>
          <a:prstGeom prst="wedgeRectCallout">
            <a:avLst>
              <a:gd name="adj1" fmla="val -20335"/>
              <a:gd name="adj2" fmla="val 49917"/>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latinLnBrk="0">
              <a:lnSpc>
                <a:spcPct val="110000"/>
              </a:lnSpc>
              <a:spcBef>
                <a:spcPct val="25000"/>
              </a:spcBef>
            </a:pPr>
            <a:r>
              <a:rPr lang="en-US" altLang="ko-KR" sz="900" dirty="0">
                <a:latin typeface="맑은 고딕" pitchFamily="50" charset="-127"/>
                <a:ea typeface="맑은 고딕" pitchFamily="50" charset="-127"/>
              </a:rPr>
              <a:t>Fill out this form to start chatting. </a:t>
            </a:r>
          </a:p>
          <a:p>
            <a:pPr marL="228600" indent="-228600" latinLnBrk="0">
              <a:lnSpc>
                <a:spcPct val="110000"/>
              </a:lnSpc>
              <a:spcBef>
                <a:spcPct val="25000"/>
              </a:spcBef>
              <a:buAutoNum type="arabicPeriod"/>
            </a:pPr>
            <a:r>
              <a:rPr lang="en-US" altLang="ko-KR" sz="900" dirty="0">
                <a:solidFill>
                  <a:schemeClr val="tx1"/>
                </a:solidFill>
                <a:latin typeface="맑은 고딕" pitchFamily="50" charset="-127"/>
                <a:ea typeface="맑은 고딕" pitchFamily="50" charset="-127"/>
              </a:rPr>
              <a:t>Number of Sellable Coins : </a:t>
            </a:r>
          </a:p>
          <a:p>
            <a:pPr marL="228600" indent="-228600" latinLnBrk="0">
              <a:lnSpc>
                <a:spcPct val="110000"/>
              </a:lnSpc>
              <a:spcBef>
                <a:spcPct val="25000"/>
              </a:spcBef>
              <a:buAutoNum type="arabicPeriod"/>
            </a:pPr>
            <a:r>
              <a:rPr lang="en-US" altLang="ko-KR" sz="900" dirty="0">
                <a:solidFill>
                  <a:schemeClr val="tx1"/>
                </a:solidFill>
                <a:latin typeface="맑은 고딕" pitchFamily="50" charset="-127"/>
                <a:ea typeface="맑은 고딕" pitchFamily="50" charset="-127"/>
              </a:rPr>
              <a:t>Sell price : </a:t>
            </a:r>
          </a:p>
          <a:p>
            <a:pPr marL="228600" indent="-228600" latinLnBrk="0">
              <a:lnSpc>
                <a:spcPct val="110000"/>
              </a:lnSpc>
              <a:spcBef>
                <a:spcPct val="25000"/>
              </a:spcBef>
              <a:buAutoNum type="arabicPeriod"/>
            </a:pPr>
            <a:r>
              <a:rPr lang="en-US" altLang="ko-KR" sz="900" dirty="0">
                <a:solidFill>
                  <a:schemeClr val="tx1"/>
                </a:solidFill>
                <a:latin typeface="맑은 고딕" pitchFamily="50" charset="-127"/>
                <a:ea typeface="맑은 고딕" pitchFamily="50" charset="-127"/>
              </a:rPr>
              <a:t>My wallet address : </a:t>
            </a:r>
          </a:p>
        </p:txBody>
      </p:sp>
      <p:sp>
        <p:nvSpPr>
          <p:cNvPr id="35" name="직사각형 34">
            <a:extLst>
              <a:ext uri="{FF2B5EF4-FFF2-40B4-BE49-F238E27FC236}">
                <a16:creationId xmlns:a16="http://schemas.microsoft.com/office/drawing/2014/main" id="{12969459-CAD1-7DAA-1FB0-F8F110CD0294}"/>
              </a:ext>
            </a:extLst>
          </p:cNvPr>
          <p:cNvSpPr/>
          <p:nvPr/>
        </p:nvSpPr>
        <p:spPr bwMode="auto">
          <a:xfrm>
            <a:off x="3927970" y="5589240"/>
            <a:ext cx="3113262" cy="277832"/>
          </a:xfrm>
          <a:prstGeom prst="rect">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marL="87313" indent="-87313" algn="ctr" latinLnBrk="0">
              <a:lnSpc>
                <a:spcPct val="110000"/>
              </a:lnSpc>
              <a:spcBef>
                <a:spcPct val="25000"/>
              </a:spcBef>
              <a:buFont typeface="Arial" pitchFamily="34" charset="0"/>
              <a:buChar char="•"/>
            </a:pPr>
            <a:endParaRPr lang="ko-KR" altLang="en-US" sz="900" dirty="0">
              <a:solidFill>
                <a:schemeClr val="tx1"/>
              </a:solidFill>
              <a:latin typeface="맑은 고딕" pitchFamily="50" charset="-127"/>
              <a:ea typeface="맑은 고딕" pitchFamily="50" charset="-127"/>
            </a:endParaRPr>
          </a:p>
        </p:txBody>
      </p:sp>
      <p:sp>
        <p:nvSpPr>
          <p:cNvPr id="36" name="타원 35">
            <a:extLst>
              <a:ext uri="{FF2B5EF4-FFF2-40B4-BE49-F238E27FC236}">
                <a16:creationId xmlns:a16="http://schemas.microsoft.com/office/drawing/2014/main" id="{CA3E97AD-2FEA-FC64-7120-EB413E11FF85}"/>
              </a:ext>
            </a:extLst>
          </p:cNvPr>
          <p:cNvSpPr>
            <a:spLocks noChangeAspect="1"/>
          </p:cNvSpPr>
          <p:nvPr/>
        </p:nvSpPr>
        <p:spPr>
          <a:xfrm>
            <a:off x="722707" y="1556792"/>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1a</a:t>
            </a:r>
            <a:endParaRPr lang="ko-KR" altLang="en-US" sz="800" dirty="0">
              <a:latin typeface="+mn-ea"/>
            </a:endParaRPr>
          </a:p>
        </p:txBody>
      </p:sp>
      <p:sp>
        <p:nvSpPr>
          <p:cNvPr id="37" name="TextBox 36">
            <a:extLst>
              <a:ext uri="{FF2B5EF4-FFF2-40B4-BE49-F238E27FC236}">
                <a16:creationId xmlns:a16="http://schemas.microsoft.com/office/drawing/2014/main" id="{8592EF06-0730-D6BF-C427-7A585A47898D}"/>
              </a:ext>
            </a:extLst>
          </p:cNvPr>
          <p:cNvSpPr txBox="1"/>
          <p:nvPr/>
        </p:nvSpPr>
        <p:spPr>
          <a:xfrm>
            <a:off x="8085786" y="650109"/>
            <a:ext cx="1715951" cy="2400657"/>
          </a:xfrm>
          <a:prstGeom prst="rect">
            <a:avLst/>
          </a:prstGeom>
          <a:noFill/>
          <a:ln>
            <a:solidFill>
              <a:schemeClr val="tx1"/>
            </a:solidFill>
          </a:ln>
        </p:spPr>
        <p:txBody>
          <a:bodyPr wrap="square" rtlCol="0">
            <a:spAutoFit/>
          </a:bodyPr>
          <a:lstStyle/>
          <a:p>
            <a:r>
              <a:rPr lang="en-US" altLang="ko-KR" sz="1000" dirty="0"/>
              <a:t>1a. </a:t>
            </a:r>
            <a:r>
              <a:rPr lang="ko-KR" altLang="en-US" sz="1000" dirty="0"/>
              <a:t>제휴사 코인 등록시에 내용출력</a:t>
            </a:r>
            <a:endParaRPr lang="en-US" altLang="ko-KR" sz="1000" dirty="0"/>
          </a:p>
          <a:p>
            <a:endParaRPr lang="en-US" altLang="ko-KR" sz="1000" dirty="0"/>
          </a:p>
          <a:p>
            <a:r>
              <a:rPr lang="ko-KR" altLang="en-US" sz="1000" dirty="0"/>
              <a:t>제휴사 코인의 경우 바이어는 입금을 하고 구매를 누르고</a:t>
            </a:r>
            <a:r>
              <a:rPr lang="en-US" altLang="ko-KR" sz="1000" dirty="0"/>
              <a:t>, </a:t>
            </a:r>
            <a:r>
              <a:rPr lang="ko-KR" altLang="en-US" sz="1000" dirty="0"/>
              <a:t>셀러는 결제를 확인하고 판매완료를 클릭하면 지갑에서 자동전송처리</a:t>
            </a:r>
            <a:r>
              <a:rPr lang="en-US" altLang="ko-KR" sz="1000" dirty="0"/>
              <a:t>. </a:t>
            </a:r>
            <a:r>
              <a:rPr lang="ko-KR" altLang="en-US" sz="1000" dirty="0"/>
              <a:t>바이어가 결제를 완료하고 코인구매 완료처리를 했는데 셀러가 코인을 전송처리 </a:t>
            </a:r>
            <a:r>
              <a:rPr lang="ko-KR" altLang="en-US" sz="1000" dirty="0" err="1"/>
              <a:t>하지않는다면</a:t>
            </a:r>
            <a:r>
              <a:rPr lang="ko-KR" altLang="en-US" sz="1000" dirty="0"/>
              <a:t> 운영진에서 결제내역 확인후에 </a:t>
            </a:r>
            <a:r>
              <a:rPr lang="ko-KR" altLang="en-US" sz="1000" dirty="0" err="1"/>
              <a:t>강제전송처리하고</a:t>
            </a:r>
            <a:r>
              <a:rPr lang="ko-KR" altLang="en-US" sz="1000" dirty="0"/>
              <a:t> 셀러는 운영정지처리</a:t>
            </a:r>
            <a:r>
              <a:rPr lang="en-US" altLang="ko-KR" sz="1000" dirty="0"/>
              <a:t>. </a:t>
            </a:r>
            <a:endParaRPr lang="ko-KR" altLang="en-US" sz="1000" dirty="0"/>
          </a:p>
        </p:txBody>
      </p:sp>
    </p:spTree>
    <p:extLst>
      <p:ext uri="{BB962C8B-B14F-4D97-AF65-F5344CB8AC3E}">
        <p14:creationId xmlns:p14="http://schemas.microsoft.com/office/powerpoint/2010/main" val="11751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
            <a:extLst>
              <a:ext uri="{FF2B5EF4-FFF2-40B4-BE49-F238E27FC236}">
                <a16:creationId xmlns:a16="http://schemas.microsoft.com/office/drawing/2014/main" id="{523DFBC8-FECF-488D-8BA6-34E0C89AFCF9}"/>
              </a:ext>
            </a:extLst>
          </p:cNvPr>
          <p:cNvSpPr txBox="1">
            <a:spLocks noChangeArrowheads="1"/>
          </p:cNvSpPr>
          <p:nvPr/>
        </p:nvSpPr>
        <p:spPr bwMode="white">
          <a:xfrm>
            <a:off x="56456" y="25233"/>
            <a:ext cx="2534731" cy="276999"/>
          </a:xfrm>
          <a:prstGeom prst="rect">
            <a:avLst/>
          </a:prstGeom>
          <a:noFill/>
          <a:ln w="9525">
            <a:noFill/>
            <a:miter lim="800000"/>
            <a:headEnd/>
            <a:tailEnd/>
          </a:ln>
        </p:spPr>
        <p:txBody>
          <a:bodyPr wrap="square">
            <a:spAutoFit/>
          </a:bodyPr>
          <a:lstStyle/>
          <a:p>
            <a:r>
              <a:rPr lang="ko-KR" altLang="en-US" sz="1200" b="1" dirty="0" err="1">
                <a:solidFill>
                  <a:schemeClr val="bg1"/>
                </a:solidFill>
                <a:latin typeface="맑은 고딕" pitchFamily="50" charset="-127"/>
                <a:ea typeface="맑은 고딕" pitchFamily="50" charset="-127"/>
              </a:rPr>
              <a:t>비트피어</a:t>
            </a:r>
            <a:r>
              <a:rPr lang="ko-KR" altLang="en-US" sz="1200" b="1" dirty="0">
                <a:solidFill>
                  <a:schemeClr val="bg1"/>
                </a:solidFill>
                <a:latin typeface="맑은 고딕" pitchFamily="50" charset="-127"/>
                <a:ea typeface="맑은 고딕" pitchFamily="50" charset="-127"/>
              </a:rPr>
              <a:t> 제휴 </a:t>
            </a:r>
            <a:r>
              <a:rPr lang="en-US" altLang="ko-KR" sz="1200" b="1" dirty="0">
                <a:solidFill>
                  <a:srgbClr val="FF0000"/>
                </a:solidFill>
                <a:latin typeface="맑은 고딕" pitchFamily="50" charset="-127"/>
                <a:ea typeface="맑은 고딕" pitchFamily="50" charset="-127"/>
              </a:rPr>
              <a:t>BP200</a:t>
            </a:r>
            <a:endParaRPr kumimoji="0" lang="ko-KR" altLang="en-US" sz="1200" b="1" dirty="0">
              <a:solidFill>
                <a:srgbClr val="FF0000"/>
              </a:solidFill>
              <a:latin typeface="맑은 고딕" pitchFamily="50" charset="-127"/>
              <a:ea typeface="맑은 고딕" pitchFamily="50" charset="-127"/>
            </a:endParaRPr>
          </a:p>
        </p:txBody>
      </p:sp>
      <p:sp>
        <p:nvSpPr>
          <p:cNvPr id="2" name="TextBox 1">
            <a:extLst>
              <a:ext uri="{FF2B5EF4-FFF2-40B4-BE49-F238E27FC236}">
                <a16:creationId xmlns:a16="http://schemas.microsoft.com/office/drawing/2014/main" id="{CA939EEC-6D63-9A53-9AD1-4A177D1638E3}"/>
              </a:ext>
            </a:extLst>
          </p:cNvPr>
          <p:cNvSpPr txBox="1"/>
          <p:nvPr/>
        </p:nvSpPr>
        <p:spPr>
          <a:xfrm>
            <a:off x="2864768" y="476672"/>
            <a:ext cx="1584176" cy="246221"/>
          </a:xfrm>
          <a:prstGeom prst="rect">
            <a:avLst/>
          </a:prstGeom>
          <a:noFill/>
        </p:spPr>
        <p:txBody>
          <a:bodyPr wrap="square" rtlCol="0">
            <a:spAutoFit/>
          </a:bodyPr>
          <a:lstStyle/>
          <a:p>
            <a:r>
              <a:rPr lang="en-US" altLang="ko-KR" sz="1000" dirty="0" err="1"/>
              <a:t>BityPeer</a:t>
            </a:r>
            <a:r>
              <a:rPr lang="en-US" altLang="ko-KR" sz="1000" dirty="0"/>
              <a:t> Affiliation </a:t>
            </a:r>
          </a:p>
        </p:txBody>
      </p:sp>
      <p:sp>
        <p:nvSpPr>
          <p:cNvPr id="4" name="TextBox 3">
            <a:extLst>
              <a:ext uri="{FF2B5EF4-FFF2-40B4-BE49-F238E27FC236}">
                <a16:creationId xmlns:a16="http://schemas.microsoft.com/office/drawing/2014/main" id="{F7202D1E-8EE0-11DD-DD18-918D7B22D98D}"/>
              </a:ext>
            </a:extLst>
          </p:cNvPr>
          <p:cNvSpPr txBox="1"/>
          <p:nvPr/>
        </p:nvSpPr>
        <p:spPr>
          <a:xfrm>
            <a:off x="272480" y="908720"/>
            <a:ext cx="6048672" cy="2400657"/>
          </a:xfrm>
          <a:prstGeom prst="rect">
            <a:avLst/>
          </a:prstGeom>
          <a:noFill/>
          <a:ln>
            <a:solidFill>
              <a:schemeClr val="tx1"/>
            </a:solidFill>
          </a:ln>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err="1">
                <a:ln>
                  <a:noFill/>
                </a:ln>
                <a:solidFill>
                  <a:srgbClr val="202124"/>
                </a:solidFill>
                <a:effectLst/>
                <a:latin typeface="Arial Unicode MS"/>
                <a:ea typeface="inherit"/>
              </a:rPr>
              <a:t>What</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is</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a</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partnership</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agreement</a:t>
            </a:r>
            <a:r>
              <a:rPr kumimoji="0" lang="ko-KR" altLang="ko-KR" sz="1000" b="0" i="0" u="none" strike="noStrike" cap="none" normalizeH="0" baseline="0" dirty="0">
                <a:ln>
                  <a:noFill/>
                </a:ln>
                <a:solidFill>
                  <a:srgbClr val="202124"/>
                </a:solidFill>
                <a:effectLst/>
                <a:latin typeface="Arial Unicode MS"/>
                <a:ea typeface="inherit"/>
              </a:rPr>
              <a:t>?</a:t>
            </a:r>
            <a:r>
              <a:rPr kumimoji="0" lang="ko-KR" altLang="ko-KR" sz="100" b="0" i="0" u="none" strike="noStrike" cap="none" normalizeH="0" baseline="0" dirty="0">
                <a:ln>
                  <a:noFill/>
                </a:ln>
                <a:solidFill>
                  <a:schemeClr val="tx1"/>
                </a:solidFill>
                <a:effectLst/>
              </a:rPr>
              <a:t> </a:t>
            </a:r>
            <a:endParaRPr kumimoji="0" lang="ko-KR" altLang="ko-KR" sz="800" b="0" i="0" u="none" strike="noStrike" cap="none" normalizeH="0" baseline="0" dirty="0">
              <a:ln>
                <a:noFill/>
              </a:ln>
              <a:solidFill>
                <a:schemeClr val="tx1"/>
              </a:solidFill>
              <a:effectLst/>
              <a:latin typeface="Arial" panose="020B0604020202020204" pitchFamily="34" charset="0"/>
            </a:endParaRPr>
          </a:p>
          <a:p>
            <a:r>
              <a:rPr lang="en-US" altLang="ko-KR" sz="1000" dirty="0"/>
              <a:t>When the Foundation concludes an agreement with the </a:t>
            </a:r>
            <a:r>
              <a:rPr lang="en-US" altLang="ko-KR" sz="1000" dirty="0" err="1"/>
              <a:t>Bitpeer</a:t>
            </a:r>
            <a:r>
              <a:rPr lang="en-US" altLang="ko-KR" sz="1000" dirty="0"/>
              <a:t> Exchange, a page is created where only affiliates can register for sale, and sales products can only be provided to specific users.</a:t>
            </a:r>
          </a:p>
          <a:p>
            <a:endParaRPr lang="en-US" altLang="ko-KR" sz="1000" dirty="0"/>
          </a:p>
          <a:p>
            <a:r>
              <a:rPr lang="en-US" altLang="ko-KR" sz="1000" dirty="0"/>
              <a:t>Affiliate Benefits</a:t>
            </a:r>
          </a:p>
          <a:p>
            <a:pPr marL="228600" indent="-228600">
              <a:buAutoNum type="arabicPeriod"/>
            </a:pPr>
            <a:r>
              <a:rPr lang="en-US" altLang="ko-KR" sz="1000" dirty="0"/>
              <a:t>Foundation exclusive sales registration - list detection by foundation code</a:t>
            </a:r>
          </a:p>
          <a:p>
            <a:pPr marL="228600" indent="-228600">
              <a:buAutoNum type="arabicPeriod"/>
            </a:pPr>
            <a:r>
              <a:rPr lang="en-US" altLang="ko-KR" sz="1000" dirty="0" err="1"/>
              <a:t>Bitypeer</a:t>
            </a:r>
            <a:r>
              <a:rPr lang="en-US" altLang="ko-KR" sz="1000" dirty="0"/>
              <a:t> Automapping</a:t>
            </a:r>
            <a:r>
              <a:rPr lang="ko-KR" altLang="en-US" sz="1000" dirty="0"/>
              <a:t> </a:t>
            </a:r>
            <a:r>
              <a:rPr lang="en-US" altLang="ko-KR" sz="1000" dirty="0"/>
              <a:t>– Auto mapping is provided only for company coins affiliated with us. When the buyer enters the quantity and price, they can purchase coins by automatically mapping the appropriate seller. Only we can do it.</a:t>
            </a:r>
          </a:p>
          <a:p>
            <a:pPr marL="228600" indent="-228600">
              <a:buAutoNum type="arabicPeriod"/>
            </a:pPr>
            <a:r>
              <a:rPr lang="en-US" altLang="ko-KR" sz="1000" dirty="0"/>
              <a:t>Provide API – Provide API so that you can develop your own and proceed with the purchase selectively</a:t>
            </a:r>
          </a:p>
          <a:p>
            <a:endParaRPr lang="en-US" altLang="ko-KR" sz="1000" dirty="0"/>
          </a:p>
          <a:p>
            <a:r>
              <a:rPr lang="en-US" altLang="ko-KR" sz="1000" dirty="0"/>
              <a:t>Partnership method</a:t>
            </a:r>
          </a:p>
          <a:p>
            <a:pPr marL="228600" indent="-228600">
              <a:buAutoNum type="arabicPeriod"/>
            </a:pPr>
            <a:r>
              <a:rPr lang="en-US" altLang="ko-KR" sz="1000" dirty="0"/>
              <a:t>Telegram ID – Description when inquiring through Telegram</a:t>
            </a:r>
          </a:p>
          <a:p>
            <a:pPr marL="228600" indent="-228600">
              <a:buAutoNum type="arabicPeriod"/>
            </a:pPr>
            <a:r>
              <a:rPr lang="en-US" altLang="ko-KR" sz="1000" dirty="0"/>
              <a:t>Fill out the partnership request form and send it by e-mail</a:t>
            </a:r>
          </a:p>
        </p:txBody>
      </p:sp>
      <p:sp>
        <p:nvSpPr>
          <p:cNvPr id="5" name="직사각형 4">
            <a:extLst>
              <a:ext uri="{FF2B5EF4-FFF2-40B4-BE49-F238E27FC236}">
                <a16:creationId xmlns:a16="http://schemas.microsoft.com/office/drawing/2014/main" id="{FC880CD0-AE0B-A855-FD57-AF62FB9F2FCA}"/>
              </a:ext>
            </a:extLst>
          </p:cNvPr>
          <p:cNvSpPr/>
          <p:nvPr/>
        </p:nvSpPr>
        <p:spPr bwMode="auto">
          <a:xfrm>
            <a:off x="1712640" y="3354090"/>
            <a:ext cx="3348372" cy="2667198"/>
          </a:xfrm>
          <a:prstGeom prst="rect">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algn="ctr" latinLnBrk="0">
              <a:lnSpc>
                <a:spcPct val="110000"/>
              </a:lnSpc>
              <a:spcBef>
                <a:spcPct val="25000"/>
              </a:spcBef>
            </a:pPr>
            <a:r>
              <a:rPr lang="en-US" altLang="ko-KR" sz="900" dirty="0">
                <a:solidFill>
                  <a:schemeClr val="tx1"/>
                </a:solidFill>
                <a:latin typeface="맑은 고딕" pitchFamily="50" charset="-127"/>
                <a:ea typeface="맑은 고딕" pitchFamily="50" charset="-127"/>
              </a:rPr>
              <a:t>Affiliation Request Form</a:t>
            </a:r>
          </a:p>
          <a:p>
            <a:pPr algn="ctr" latinLnBrk="0">
              <a:lnSpc>
                <a:spcPct val="110000"/>
              </a:lnSpc>
              <a:spcBef>
                <a:spcPct val="25000"/>
              </a:spcBef>
            </a:pPr>
            <a:endParaRPr lang="en-US" altLang="ko-KR" sz="900" dirty="0">
              <a:latin typeface="맑은 고딕" pitchFamily="50" charset="-127"/>
              <a:ea typeface="맑은 고딕" pitchFamily="50" charset="-127"/>
            </a:endParaRPr>
          </a:p>
          <a:p>
            <a:pPr marL="228600" indent="-228600" latinLnBrk="0">
              <a:lnSpc>
                <a:spcPct val="110000"/>
              </a:lnSpc>
              <a:spcBef>
                <a:spcPct val="25000"/>
              </a:spcBef>
              <a:buAutoNum type="arabicPeriod"/>
            </a:pPr>
            <a:r>
              <a:rPr lang="en-US" altLang="ko-KR" sz="900" dirty="0">
                <a:solidFill>
                  <a:schemeClr val="tx1"/>
                </a:solidFill>
                <a:latin typeface="맑은 고딕" pitchFamily="50" charset="-127"/>
                <a:ea typeface="맑은 고딕" pitchFamily="50" charset="-127"/>
              </a:rPr>
              <a:t>Homepage</a:t>
            </a:r>
            <a:r>
              <a:rPr lang="ko-KR" altLang="en-US" sz="900" dirty="0">
                <a:solidFill>
                  <a:schemeClr val="tx1"/>
                </a:solidFill>
                <a:latin typeface="맑은 고딕" pitchFamily="50" charset="-127"/>
                <a:ea typeface="맑은 고딕" pitchFamily="50" charset="-127"/>
              </a:rPr>
              <a:t> </a:t>
            </a:r>
            <a:r>
              <a:rPr lang="en-US" altLang="ko-KR" sz="900" dirty="0">
                <a:solidFill>
                  <a:schemeClr val="tx1"/>
                </a:solidFill>
                <a:latin typeface="맑은 고딕" pitchFamily="50" charset="-127"/>
                <a:ea typeface="맑은 고딕" pitchFamily="50" charset="-127"/>
              </a:rPr>
              <a:t>:</a:t>
            </a:r>
          </a:p>
          <a:p>
            <a:pPr marL="228600" indent="-228600" latinLnBrk="0">
              <a:lnSpc>
                <a:spcPct val="110000"/>
              </a:lnSpc>
              <a:spcBef>
                <a:spcPct val="25000"/>
              </a:spcBef>
              <a:buAutoNum type="arabicPeriod"/>
            </a:pPr>
            <a:r>
              <a:rPr lang="en-US" altLang="ko-KR" sz="900" dirty="0">
                <a:latin typeface="맑은 고딕" pitchFamily="50" charset="-127"/>
                <a:ea typeface="맑은 고딕" pitchFamily="50" charset="-127"/>
              </a:rPr>
              <a:t>Coin Name</a:t>
            </a:r>
            <a:r>
              <a:rPr lang="ko-KR" altLang="en-US" sz="900" dirty="0">
                <a:latin typeface="맑은 고딕" pitchFamily="50" charset="-127"/>
                <a:ea typeface="맑은 고딕" pitchFamily="50" charset="-127"/>
              </a:rPr>
              <a:t> </a:t>
            </a:r>
            <a:r>
              <a:rPr lang="en-US" altLang="ko-KR" sz="900" dirty="0">
                <a:latin typeface="맑은 고딕" pitchFamily="50" charset="-127"/>
                <a:ea typeface="맑은 고딕" pitchFamily="50" charset="-127"/>
              </a:rPr>
              <a:t>:</a:t>
            </a:r>
          </a:p>
          <a:p>
            <a:pPr marL="228600" indent="-228600" latinLnBrk="0">
              <a:lnSpc>
                <a:spcPct val="110000"/>
              </a:lnSpc>
              <a:spcBef>
                <a:spcPct val="25000"/>
              </a:spcBef>
              <a:buAutoNum type="arabicPeriod"/>
            </a:pPr>
            <a:r>
              <a:rPr lang="en-US" altLang="ko-KR" sz="900" dirty="0">
                <a:latin typeface="맑은 고딕" pitchFamily="50" charset="-127"/>
                <a:ea typeface="맑은 고딕" pitchFamily="50" charset="-127"/>
              </a:rPr>
              <a:t>Representative Telegram ID</a:t>
            </a:r>
            <a:r>
              <a:rPr lang="ko-KR" altLang="en-US" sz="900" dirty="0">
                <a:latin typeface="맑은 고딕" pitchFamily="50" charset="-127"/>
                <a:ea typeface="맑은 고딕" pitchFamily="50" charset="-127"/>
              </a:rPr>
              <a:t> </a:t>
            </a:r>
            <a:r>
              <a:rPr lang="en-US" altLang="ko-KR" sz="900" dirty="0">
                <a:latin typeface="맑은 고딕" pitchFamily="50" charset="-127"/>
                <a:ea typeface="맑은 고딕" pitchFamily="50" charset="-127"/>
              </a:rPr>
              <a:t>:</a:t>
            </a:r>
          </a:p>
          <a:p>
            <a:pPr latinLnBrk="0">
              <a:lnSpc>
                <a:spcPct val="110000"/>
              </a:lnSpc>
              <a:spcBef>
                <a:spcPct val="25000"/>
              </a:spcBef>
            </a:pPr>
            <a:endParaRPr lang="en-US" altLang="ko-KR" sz="900" dirty="0">
              <a:latin typeface="맑은 고딕" pitchFamily="50" charset="-127"/>
              <a:ea typeface="맑은 고딕" pitchFamily="50" charset="-127"/>
            </a:endParaRPr>
          </a:p>
          <a:p>
            <a:pPr latinLnBrk="0">
              <a:lnSpc>
                <a:spcPct val="110000"/>
              </a:lnSpc>
              <a:spcBef>
                <a:spcPct val="25000"/>
              </a:spcBef>
            </a:pPr>
            <a:endParaRPr lang="en-US" altLang="ko-KR" sz="900" dirty="0">
              <a:latin typeface="맑은 고딕" pitchFamily="50" charset="-127"/>
              <a:ea typeface="맑은 고딕" pitchFamily="50" charset="-127"/>
            </a:endParaRPr>
          </a:p>
          <a:p>
            <a:pPr latinLnBrk="0">
              <a:lnSpc>
                <a:spcPct val="110000"/>
              </a:lnSpc>
              <a:spcBef>
                <a:spcPct val="25000"/>
              </a:spcBef>
            </a:pPr>
            <a:r>
              <a:rPr lang="en-US" altLang="ko-KR" sz="900" dirty="0">
                <a:latin typeface="맑은 고딕" pitchFamily="50" charset="-127"/>
                <a:ea typeface="맑은 고딕" pitchFamily="50" charset="-127"/>
              </a:rPr>
              <a:t>Attachments: white paper, company introduction</a:t>
            </a:r>
          </a:p>
          <a:p>
            <a:pPr latinLnBrk="0">
              <a:lnSpc>
                <a:spcPct val="110000"/>
              </a:lnSpc>
              <a:spcBef>
                <a:spcPct val="25000"/>
              </a:spcBef>
            </a:pPr>
            <a:endParaRPr lang="en-US" altLang="ko-KR" sz="900" dirty="0">
              <a:latin typeface="맑은 고딕" pitchFamily="50" charset="-127"/>
              <a:ea typeface="맑은 고딕" pitchFamily="50" charset="-127"/>
            </a:endParaRPr>
          </a:p>
          <a:p>
            <a:pPr latinLnBrk="0">
              <a:lnSpc>
                <a:spcPct val="110000"/>
              </a:lnSpc>
              <a:spcBef>
                <a:spcPct val="25000"/>
              </a:spcBef>
            </a:pPr>
            <a:endParaRPr lang="en-US" altLang="ko-KR" sz="900" dirty="0">
              <a:latin typeface="맑은 고딕" pitchFamily="50" charset="-127"/>
              <a:ea typeface="맑은 고딕" pitchFamily="50" charset="-127"/>
            </a:endParaRPr>
          </a:p>
          <a:p>
            <a:pPr latinLnBrk="0">
              <a:lnSpc>
                <a:spcPct val="110000"/>
              </a:lnSpc>
              <a:spcBef>
                <a:spcPct val="25000"/>
              </a:spcBef>
            </a:pPr>
            <a:endParaRPr lang="en-US" altLang="ko-KR" sz="900" dirty="0">
              <a:latin typeface="맑은 고딕" pitchFamily="50" charset="-127"/>
              <a:ea typeface="맑은 고딕" pitchFamily="50" charset="-127"/>
            </a:endParaRPr>
          </a:p>
          <a:p>
            <a:pPr latinLnBrk="0">
              <a:lnSpc>
                <a:spcPct val="110000"/>
              </a:lnSpc>
              <a:spcBef>
                <a:spcPct val="25000"/>
              </a:spcBef>
            </a:pPr>
            <a:endParaRPr lang="en-US" altLang="ko-KR" sz="900" dirty="0">
              <a:latin typeface="맑은 고딕" pitchFamily="50" charset="-127"/>
              <a:ea typeface="맑은 고딕" pitchFamily="50" charset="-127"/>
            </a:endParaRPr>
          </a:p>
          <a:p>
            <a:pPr algn="r" latinLnBrk="0">
              <a:lnSpc>
                <a:spcPct val="110000"/>
              </a:lnSpc>
              <a:spcBef>
                <a:spcPct val="25000"/>
              </a:spcBef>
            </a:pPr>
            <a:r>
              <a:rPr lang="en-US" altLang="ko-KR" sz="900" dirty="0">
                <a:latin typeface="맑은 고딕" pitchFamily="50" charset="-127"/>
                <a:ea typeface="맑은 고딕" pitchFamily="50" charset="-127"/>
              </a:rPr>
              <a:t>We request an agreement with you.</a:t>
            </a:r>
          </a:p>
          <a:p>
            <a:pPr algn="r" latinLnBrk="0">
              <a:lnSpc>
                <a:spcPct val="110000"/>
              </a:lnSpc>
              <a:spcBef>
                <a:spcPct val="25000"/>
              </a:spcBef>
            </a:pPr>
            <a:r>
              <a:rPr lang="en-US" altLang="ko-KR" sz="900" dirty="0">
                <a:latin typeface="맑은 고딕" pitchFamily="50" charset="-127"/>
                <a:ea typeface="맑은 고딕" pitchFamily="50" charset="-127"/>
              </a:rPr>
              <a:t>Company Name</a:t>
            </a:r>
            <a:r>
              <a:rPr lang="ko-KR" altLang="en-US" sz="900" dirty="0">
                <a:latin typeface="맑은 고딕" pitchFamily="50" charset="-127"/>
                <a:ea typeface="맑은 고딕" pitchFamily="50" charset="-127"/>
              </a:rPr>
              <a:t> </a:t>
            </a:r>
            <a:r>
              <a:rPr lang="en-US" altLang="ko-KR" sz="900" dirty="0">
                <a:latin typeface="맑은 고딕" pitchFamily="50" charset="-127"/>
                <a:ea typeface="맑은 고딕" pitchFamily="50" charset="-127"/>
              </a:rPr>
              <a:t>: </a:t>
            </a:r>
            <a:r>
              <a:rPr lang="en-US" altLang="ko-KR" sz="900" dirty="0" err="1">
                <a:latin typeface="맑은 고딕" pitchFamily="50" charset="-127"/>
                <a:ea typeface="맑은 고딕" pitchFamily="50" charset="-127"/>
              </a:rPr>
              <a:t>ooo</a:t>
            </a:r>
            <a:endParaRPr lang="en-US" altLang="ko-KR" sz="900" dirty="0">
              <a:latin typeface="맑은 고딕" pitchFamily="50" charset="-127"/>
              <a:ea typeface="맑은 고딕" pitchFamily="50" charset="-127"/>
            </a:endParaRPr>
          </a:p>
          <a:p>
            <a:pPr latinLnBrk="0">
              <a:lnSpc>
                <a:spcPct val="110000"/>
              </a:lnSpc>
              <a:spcBef>
                <a:spcPct val="25000"/>
              </a:spcBef>
            </a:pPr>
            <a:endParaRPr lang="en-US" altLang="ko-KR" sz="900" dirty="0">
              <a:latin typeface="맑은 고딕" pitchFamily="50" charset="-127"/>
              <a:ea typeface="맑은 고딕" pitchFamily="50" charset="-127"/>
            </a:endParaRPr>
          </a:p>
          <a:p>
            <a:pPr latinLnBrk="0">
              <a:lnSpc>
                <a:spcPct val="110000"/>
              </a:lnSpc>
              <a:spcBef>
                <a:spcPct val="25000"/>
              </a:spcBef>
            </a:pPr>
            <a:r>
              <a:rPr lang="en-US" altLang="ko-KR" sz="900" dirty="0">
                <a:latin typeface="맑은 고딕" pitchFamily="50" charset="-127"/>
                <a:ea typeface="맑은 고딕" pitchFamily="50" charset="-127"/>
              </a:rPr>
              <a:t>If you send us an e-mail in this form, we will proceed with the partnership after confirmation.</a:t>
            </a:r>
          </a:p>
        </p:txBody>
      </p:sp>
    </p:spTree>
    <p:extLst>
      <p:ext uri="{BB962C8B-B14F-4D97-AF65-F5344CB8AC3E}">
        <p14:creationId xmlns:p14="http://schemas.microsoft.com/office/powerpoint/2010/main" val="891587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
            <a:extLst>
              <a:ext uri="{FF2B5EF4-FFF2-40B4-BE49-F238E27FC236}">
                <a16:creationId xmlns:a16="http://schemas.microsoft.com/office/drawing/2014/main" id="{523DFBC8-FECF-488D-8BA6-34E0C89AFCF9}"/>
              </a:ext>
            </a:extLst>
          </p:cNvPr>
          <p:cNvSpPr txBox="1">
            <a:spLocks noChangeArrowheads="1"/>
          </p:cNvSpPr>
          <p:nvPr/>
        </p:nvSpPr>
        <p:spPr bwMode="white">
          <a:xfrm>
            <a:off x="56456" y="25233"/>
            <a:ext cx="3335346" cy="276999"/>
          </a:xfrm>
          <a:prstGeom prst="rect">
            <a:avLst/>
          </a:prstGeom>
          <a:noFill/>
          <a:ln w="9525">
            <a:noFill/>
            <a:miter lim="800000"/>
            <a:headEnd/>
            <a:tailEnd/>
          </a:ln>
        </p:spPr>
        <p:txBody>
          <a:bodyPr wrap="square">
            <a:spAutoFit/>
          </a:bodyPr>
          <a:lstStyle/>
          <a:p>
            <a:r>
              <a:rPr lang="ko-KR" altLang="en-US" sz="1200" b="1" dirty="0">
                <a:solidFill>
                  <a:schemeClr val="bg1"/>
                </a:solidFill>
                <a:latin typeface="맑은 고딕" pitchFamily="50" charset="-127"/>
                <a:ea typeface="맑은 고딕" pitchFamily="50" charset="-127"/>
              </a:rPr>
              <a:t>마이페이지</a:t>
            </a:r>
            <a:r>
              <a:rPr lang="en-US" altLang="ko-KR" sz="1200" b="1" dirty="0">
                <a:solidFill>
                  <a:schemeClr val="bg1"/>
                </a:solidFill>
                <a:latin typeface="맑은 고딕" pitchFamily="50" charset="-127"/>
                <a:ea typeface="맑은 고딕" pitchFamily="50" charset="-127"/>
              </a:rPr>
              <a:t>-</a:t>
            </a:r>
            <a:r>
              <a:rPr lang="ko-KR" altLang="en-US" sz="1200" b="1" dirty="0">
                <a:solidFill>
                  <a:schemeClr val="bg1"/>
                </a:solidFill>
                <a:latin typeface="맑은 고딕" pitchFamily="50" charset="-127"/>
                <a:ea typeface="맑은 고딕" pitchFamily="50" charset="-127"/>
              </a:rPr>
              <a:t>구매내역 </a:t>
            </a:r>
            <a:r>
              <a:rPr lang="en-US" altLang="ko-KR" sz="1200" b="1" dirty="0">
                <a:solidFill>
                  <a:srgbClr val="FF0000"/>
                </a:solidFill>
                <a:latin typeface="맑은 고딕" pitchFamily="50" charset="-127"/>
                <a:ea typeface="맑은 고딕" pitchFamily="50" charset="-127"/>
              </a:rPr>
              <a:t>MP010</a:t>
            </a:r>
            <a:endParaRPr kumimoji="0" lang="ko-KR" altLang="en-US" sz="1200" b="1" dirty="0">
              <a:solidFill>
                <a:srgbClr val="FF0000"/>
              </a:solidFill>
              <a:latin typeface="맑은 고딕" pitchFamily="50" charset="-127"/>
              <a:ea typeface="맑은 고딕" pitchFamily="50" charset="-127"/>
            </a:endParaRPr>
          </a:p>
        </p:txBody>
      </p:sp>
      <p:sp>
        <p:nvSpPr>
          <p:cNvPr id="4" name="직사각형 3">
            <a:extLst>
              <a:ext uri="{FF2B5EF4-FFF2-40B4-BE49-F238E27FC236}">
                <a16:creationId xmlns:a16="http://schemas.microsoft.com/office/drawing/2014/main" id="{45742B6C-3D02-D819-F775-95A65322B9F2}"/>
              </a:ext>
            </a:extLst>
          </p:cNvPr>
          <p:cNvSpPr/>
          <p:nvPr/>
        </p:nvSpPr>
        <p:spPr>
          <a:xfrm>
            <a:off x="82689" y="620688"/>
            <a:ext cx="1485935" cy="587298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5" name="그룹 4">
            <a:extLst>
              <a:ext uri="{FF2B5EF4-FFF2-40B4-BE49-F238E27FC236}">
                <a16:creationId xmlns:a16="http://schemas.microsoft.com/office/drawing/2014/main" id="{3D65BF3F-16F1-31C8-8E7C-6D2DA9B141F2}"/>
              </a:ext>
            </a:extLst>
          </p:cNvPr>
          <p:cNvGrpSpPr/>
          <p:nvPr/>
        </p:nvGrpSpPr>
        <p:grpSpPr>
          <a:xfrm>
            <a:off x="128464" y="1356880"/>
            <a:ext cx="890835" cy="215444"/>
            <a:chOff x="277811" y="1429108"/>
            <a:chExt cx="890835" cy="215444"/>
          </a:xfrm>
        </p:grpSpPr>
        <p:grpSp>
          <p:nvGrpSpPr>
            <p:cNvPr id="6" name="그룹 5">
              <a:extLst>
                <a:ext uri="{FF2B5EF4-FFF2-40B4-BE49-F238E27FC236}">
                  <a16:creationId xmlns:a16="http://schemas.microsoft.com/office/drawing/2014/main" id="{299915CF-389D-8074-23F2-5F655502704B}"/>
                </a:ext>
              </a:extLst>
            </p:cNvPr>
            <p:cNvGrpSpPr>
              <a:grpSpLocks noChangeAspect="1"/>
            </p:cNvGrpSpPr>
            <p:nvPr/>
          </p:nvGrpSpPr>
          <p:grpSpPr>
            <a:xfrm>
              <a:off x="277811" y="1484931"/>
              <a:ext cx="103799" cy="103799"/>
              <a:chOff x="2519363" y="1876425"/>
              <a:chExt cx="1447799" cy="1445419"/>
            </a:xfrm>
          </p:grpSpPr>
          <p:sp>
            <p:nvSpPr>
              <p:cNvPr id="9" name="직사각형 8">
                <a:extLst>
                  <a:ext uri="{FF2B5EF4-FFF2-40B4-BE49-F238E27FC236}">
                    <a16:creationId xmlns:a16="http://schemas.microsoft.com/office/drawing/2014/main" id="{B9EAC356-A1B8-0FCC-1F17-03E566B34A53}"/>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10" name="직선 연결선 9">
                <a:extLst>
                  <a:ext uri="{FF2B5EF4-FFF2-40B4-BE49-F238E27FC236}">
                    <a16:creationId xmlns:a16="http://schemas.microsoft.com/office/drawing/2014/main" id="{6994FE2B-9939-C756-3C77-75DF2270F678}"/>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직선 연결선 10">
                <a:extLst>
                  <a:ext uri="{FF2B5EF4-FFF2-40B4-BE49-F238E27FC236}">
                    <a16:creationId xmlns:a16="http://schemas.microsoft.com/office/drawing/2014/main" id="{9DD7F137-DBF2-C609-8A7D-F015CC10D26A}"/>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 name="TextBox 7">
              <a:extLst>
                <a:ext uri="{FF2B5EF4-FFF2-40B4-BE49-F238E27FC236}">
                  <a16:creationId xmlns:a16="http://schemas.microsoft.com/office/drawing/2014/main" id="{3FB38183-8A9A-199E-FD26-BB192F834303}"/>
                </a:ext>
              </a:extLst>
            </p:cNvPr>
            <p:cNvSpPr txBox="1"/>
            <p:nvPr/>
          </p:nvSpPr>
          <p:spPr>
            <a:xfrm>
              <a:off x="418120" y="1429108"/>
              <a:ext cx="750526" cy="215444"/>
            </a:xfrm>
            <a:prstGeom prst="rect">
              <a:avLst/>
            </a:prstGeom>
            <a:noFill/>
          </p:spPr>
          <p:txBody>
            <a:bodyPr wrap="none" rtlCol="0">
              <a:spAutoFit/>
            </a:bodyPr>
            <a:lstStyle/>
            <a:p>
              <a:r>
                <a:rPr lang="en-US" altLang="ko-KR" sz="800" dirty="0">
                  <a:solidFill>
                    <a:schemeClr val="bg1"/>
                  </a:solidFill>
                  <a:latin typeface="+mn-ea"/>
                </a:rPr>
                <a:t>Buys</a:t>
              </a:r>
              <a:r>
                <a:rPr lang="en-US" altLang="ko-KR" sz="800" dirty="0">
                  <a:solidFill>
                    <a:schemeClr val="bg1"/>
                  </a:solidFill>
                  <a:latin typeface="+mn-ea"/>
                  <a:ea typeface="+mn-ea"/>
                </a:rPr>
                <a:t> history</a:t>
              </a:r>
              <a:endParaRPr lang="ko-KR" altLang="en-US" sz="800" dirty="0">
                <a:solidFill>
                  <a:schemeClr val="bg1"/>
                </a:solidFill>
                <a:latin typeface="+mn-ea"/>
                <a:ea typeface="+mn-ea"/>
              </a:endParaRPr>
            </a:p>
          </p:txBody>
        </p:sp>
      </p:grpSp>
      <p:grpSp>
        <p:nvGrpSpPr>
          <p:cNvPr id="12" name="그룹 11">
            <a:extLst>
              <a:ext uri="{FF2B5EF4-FFF2-40B4-BE49-F238E27FC236}">
                <a16:creationId xmlns:a16="http://schemas.microsoft.com/office/drawing/2014/main" id="{98F024B7-C123-0C05-7B31-880EAA0F815A}"/>
              </a:ext>
            </a:extLst>
          </p:cNvPr>
          <p:cNvGrpSpPr/>
          <p:nvPr/>
        </p:nvGrpSpPr>
        <p:grpSpPr>
          <a:xfrm>
            <a:off x="128464" y="1657085"/>
            <a:ext cx="882820" cy="215444"/>
            <a:chOff x="277811" y="1691984"/>
            <a:chExt cx="882820" cy="215444"/>
          </a:xfrm>
        </p:grpSpPr>
        <p:grpSp>
          <p:nvGrpSpPr>
            <p:cNvPr id="13" name="그룹 12">
              <a:extLst>
                <a:ext uri="{FF2B5EF4-FFF2-40B4-BE49-F238E27FC236}">
                  <a16:creationId xmlns:a16="http://schemas.microsoft.com/office/drawing/2014/main" id="{EA0B0ADD-6C81-DB59-204D-0FA84F8EECDD}"/>
                </a:ext>
              </a:extLst>
            </p:cNvPr>
            <p:cNvGrpSpPr>
              <a:grpSpLocks noChangeAspect="1"/>
            </p:cNvGrpSpPr>
            <p:nvPr/>
          </p:nvGrpSpPr>
          <p:grpSpPr>
            <a:xfrm>
              <a:off x="277811" y="1747807"/>
              <a:ext cx="103799" cy="103799"/>
              <a:chOff x="2519363" y="1876425"/>
              <a:chExt cx="1447799" cy="1445419"/>
            </a:xfrm>
          </p:grpSpPr>
          <p:sp>
            <p:nvSpPr>
              <p:cNvPr id="15" name="직사각형 14">
                <a:extLst>
                  <a:ext uri="{FF2B5EF4-FFF2-40B4-BE49-F238E27FC236}">
                    <a16:creationId xmlns:a16="http://schemas.microsoft.com/office/drawing/2014/main" id="{454E1550-F61E-4AF9-52B2-F2B49D8F4725}"/>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16" name="직선 연결선 15">
                <a:extLst>
                  <a:ext uri="{FF2B5EF4-FFF2-40B4-BE49-F238E27FC236}">
                    <a16:creationId xmlns:a16="http://schemas.microsoft.com/office/drawing/2014/main" id="{6BA22921-3630-6BED-5A73-E5D1B712FEF3}"/>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직선 연결선 16">
                <a:extLst>
                  <a:ext uri="{FF2B5EF4-FFF2-40B4-BE49-F238E27FC236}">
                    <a16:creationId xmlns:a16="http://schemas.microsoft.com/office/drawing/2014/main" id="{CE762A96-EBB6-FD76-01E2-5A057216F7BE}"/>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5714E4D4-A1EF-98C6-7EB1-84E2A84238FA}"/>
                </a:ext>
              </a:extLst>
            </p:cNvPr>
            <p:cNvSpPr txBox="1"/>
            <p:nvPr/>
          </p:nvSpPr>
          <p:spPr>
            <a:xfrm>
              <a:off x="418120" y="1691984"/>
              <a:ext cx="742511" cy="215444"/>
            </a:xfrm>
            <a:prstGeom prst="rect">
              <a:avLst/>
            </a:prstGeom>
            <a:noFill/>
          </p:spPr>
          <p:txBody>
            <a:bodyPr wrap="none" rtlCol="0">
              <a:spAutoFit/>
            </a:bodyPr>
            <a:lstStyle/>
            <a:p>
              <a:r>
                <a:rPr lang="en-US" altLang="ko-KR" sz="800" dirty="0">
                  <a:solidFill>
                    <a:schemeClr val="bg1"/>
                  </a:solidFill>
                  <a:latin typeface="+mn-ea"/>
                </a:rPr>
                <a:t>Sell</a:t>
              </a:r>
              <a:r>
                <a:rPr lang="en-US" altLang="ko-KR" sz="800" dirty="0">
                  <a:solidFill>
                    <a:schemeClr val="bg1"/>
                  </a:solidFill>
                  <a:latin typeface="+mn-ea"/>
                  <a:ea typeface="+mn-ea"/>
                </a:rPr>
                <a:t>s history</a:t>
              </a:r>
              <a:endParaRPr lang="ko-KR" altLang="en-US" sz="800" dirty="0">
                <a:solidFill>
                  <a:schemeClr val="bg1"/>
                </a:solidFill>
                <a:latin typeface="+mn-ea"/>
                <a:ea typeface="+mn-ea"/>
              </a:endParaRPr>
            </a:p>
          </p:txBody>
        </p:sp>
      </p:grpSp>
      <p:grpSp>
        <p:nvGrpSpPr>
          <p:cNvPr id="18" name="그룹 17">
            <a:extLst>
              <a:ext uri="{FF2B5EF4-FFF2-40B4-BE49-F238E27FC236}">
                <a16:creationId xmlns:a16="http://schemas.microsoft.com/office/drawing/2014/main" id="{B5B79005-4B70-8575-F415-2461442A1BE3}"/>
              </a:ext>
            </a:extLst>
          </p:cNvPr>
          <p:cNvGrpSpPr/>
          <p:nvPr/>
        </p:nvGrpSpPr>
        <p:grpSpPr>
          <a:xfrm>
            <a:off x="128464" y="1957290"/>
            <a:ext cx="1004648" cy="215444"/>
            <a:chOff x="277811" y="2010512"/>
            <a:chExt cx="1004648" cy="215444"/>
          </a:xfrm>
        </p:grpSpPr>
        <p:grpSp>
          <p:nvGrpSpPr>
            <p:cNvPr id="19" name="그룹 18">
              <a:extLst>
                <a:ext uri="{FF2B5EF4-FFF2-40B4-BE49-F238E27FC236}">
                  <a16:creationId xmlns:a16="http://schemas.microsoft.com/office/drawing/2014/main" id="{7D5230F2-7178-52FD-2D3F-2BE20262134C}"/>
                </a:ext>
              </a:extLst>
            </p:cNvPr>
            <p:cNvGrpSpPr>
              <a:grpSpLocks noChangeAspect="1"/>
            </p:cNvGrpSpPr>
            <p:nvPr/>
          </p:nvGrpSpPr>
          <p:grpSpPr>
            <a:xfrm>
              <a:off x="277811" y="2066335"/>
              <a:ext cx="103799" cy="103799"/>
              <a:chOff x="2519363" y="1876425"/>
              <a:chExt cx="1447799" cy="1445419"/>
            </a:xfrm>
          </p:grpSpPr>
          <p:sp>
            <p:nvSpPr>
              <p:cNvPr id="21" name="직사각형 20">
                <a:extLst>
                  <a:ext uri="{FF2B5EF4-FFF2-40B4-BE49-F238E27FC236}">
                    <a16:creationId xmlns:a16="http://schemas.microsoft.com/office/drawing/2014/main" id="{CA45371B-C71F-D30D-7F6B-AC78280E3646}"/>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22" name="직선 연결선 21">
                <a:extLst>
                  <a:ext uri="{FF2B5EF4-FFF2-40B4-BE49-F238E27FC236}">
                    <a16:creationId xmlns:a16="http://schemas.microsoft.com/office/drawing/2014/main" id="{3D251548-6992-4BD6-8E23-1A5DC44D1F33}"/>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직선 연결선 22">
                <a:extLst>
                  <a:ext uri="{FF2B5EF4-FFF2-40B4-BE49-F238E27FC236}">
                    <a16:creationId xmlns:a16="http://schemas.microsoft.com/office/drawing/2014/main" id="{7B2460AB-D76D-1F5A-4E8C-61ADA87BAEFB}"/>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 name="TextBox 19">
              <a:extLst>
                <a:ext uri="{FF2B5EF4-FFF2-40B4-BE49-F238E27FC236}">
                  <a16:creationId xmlns:a16="http://schemas.microsoft.com/office/drawing/2014/main" id="{BEF62E22-6793-2261-28F7-05DEED58D9B4}"/>
                </a:ext>
              </a:extLst>
            </p:cNvPr>
            <p:cNvSpPr txBox="1"/>
            <p:nvPr/>
          </p:nvSpPr>
          <p:spPr>
            <a:xfrm>
              <a:off x="418120" y="2010512"/>
              <a:ext cx="864339" cy="215444"/>
            </a:xfrm>
            <a:prstGeom prst="rect">
              <a:avLst/>
            </a:prstGeom>
            <a:noFill/>
          </p:spPr>
          <p:txBody>
            <a:bodyPr wrap="none" rtlCol="0">
              <a:spAutoFit/>
            </a:bodyPr>
            <a:lstStyle/>
            <a:p>
              <a:r>
                <a:rPr lang="en-US" altLang="ko-KR" sz="800" dirty="0">
                  <a:solidFill>
                    <a:schemeClr val="bg1"/>
                  </a:solidFill>
                  <a:latin typeface="+mn-ea"/>
                </a:rPr>
                <a:t>Affiliate Wallet</a:t>
              </a:r>
              <a:endParaRPr lang="ko-KR" altLang="en-US" sz="800" dirty="0">
                <a:solidFill>
                  <a:schemeClr val="bg1"/>
                </a:solidFill>
                <a:latin typeface="+mn-ea"/>
                <a:ea typeface="+mn-ea"/>
              </a:endParaRPr>
            </a:p>
          </p:txBody>
        </p:sp>
      </p:grpSp>
      <p:grpSp>
        <p:nvGrpSpPr>
          <p:cNvPr id="24" name="그룹 23">
            <a:extLst>
              <a:ext uri="{FF2B5EF4-FFF2-40B4-BE49-F238E27FC236}">
                <a16:creationId xmlns:a16="http://schemas.microsoft.com/office/drawing/2014/main" id="{468C5417-1BA3-9037-5779-BEB0A27E99BF}"/>
              </a:ext>
            </a:extLst>
          </p:cNvPr>
          <p:cNvGrpSpPr/>
          <p:nvPr/>
        </p:nvGrpSpPr>
        <p:grpSpPr>
          <a:xfrm>
            <a:off x="128464" y="2257495"/>
            <a:ext cx="1347691" cy="215444"/>
            <a:chOff x="277811" y="2010512"/>
            <a:chExt cx="1347691" cy="215444"/>
          </a:xfrm>
        </p:grpSpPr>
        <p:grpSp>
          <p:nvGrpSpPr>
            <p:cNvPr id="25" name="그룹 24">
              <a:extLst>
                <a:ext uri="{FF2B5EF4-FFF2-40B4-BE49-F238E27FC236}">
                  <a16:creationId xmlns:a16="http://schemas.microsoft.com/office/drawing/2014/main" id="{4C8B5447-D729-821D-32CA-28EE2E6CA3FE}"/>
                </a:ext>
              </a:extLst>
            </p:cNvPr>
            <p:cNvGrpSpPr>
              <a:grpSpLocks noChangeAspect="1"/>
            </p:cNvGrpSpPr>
            <p:nvPr/>
          </p:nvGrpSpPr>
          <p:grpSpPr>
            <a:xfrm>
              <a:off x="277811" y="2066335"/>
              <a:ext cx="103799" cy="103799"/>
              <a:chOff x="2519363" y="1876425"/>
              <a:chExt cx="1447799" cy="1445419"/>
            </a:xfrm>
          </p:grpSpPr>
          <p:sp>
            <p:nvSpPr>
              <p:cNvPr id="27" name="직사각형 26">
                <a:extLst>
                  <a:ext uri="{FF2B5EF4-FFF2-40B4-BE49-F238E27FC236}">
                    <a16:creationId xmlns:a16="http://schemas.microsoft.com/office/drawing/2014/main" id="{96B55722-DE11-CD96-89CD-497F1AB0C704}"/>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28" name="직선 연결선 27">
                <a:extLst>
                  <a:ext uri="{FF2B5EF4-FFF2-40B4-BE49-F238E27FC236}">
                    <a16:creationId xmlns:a16="http://schemas.microsoft.com/office/drawing/2014/main" id="{4D815191-EF7A-A0FE-6591-0DDEE6BE23A4}"/>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직선 연결선 28">
                <a:extLst>
                  <a:ext uri="{FF2B5EF4-FFF2-40B4-BE49-F238E27FC236}">
                    <a16:creationId xmlns:a16="http://schemas.microsoft.com/office/drawing/2014/main" id="{E75DE7D1-60CF-29FA-C990-5C8486C42BFF}"/>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6" name="TextBox 25">
              <a:extLst>
                <a:ext uri="{FF2B5EF4-FFF2-40B4-BE49-F238E27FC236}">
                  <a16:creationId xmlns:a16="http://schemas.microsoft.com/office/drawing/2014/main" id="{F9B53906-0E61-7692-28B3-640647E2DAA1}"/>
                </a:ext>
              </a:extLst>
            </p:cNvPr>
            <p:cNvSpPr txBox="1"/>
            <p:nvPr/>
          </p:nvSpPr>
          <p:spPr>
            <a:xfrm>
              <a:off x="418120" y="2010512"/>
              <a:ext cx="1207382" cy="215444"/>
            </a:xfrm>
            <a:prstGeom prst="rect">
              <a:avLst/>
            </a:prstGeom>
            <a:noFill/>
          </p:spPr>
          <p:txBody>
            <a:bodyPr wrap="none" rtlCol="0">
              <a:spAutoFit/>
            </a:bodyPr>
            <a:lstStyle/>
            <a:p>
              <a:r>
                <a:rPr lang="en-US" altLang="ko-KR" sz="800" dirty="0">
                  <a:solidFill>
                    <a:schemeClr val="bg1"/>
                  </a:solidFill>
                  <a:latin typeface="+mn-ea"/>
                </a:rPr>
                <a:t>Coin Sells registration</a:t>
              </a:r>
              <a:endParaRPr lang="ko-KR" altLang="en-US" sz="800" dirty="0">
                <a:solidFill>
                  <a:schemeClr val="bg1"/>
                </a:solidFill>
                <a:latin typeface="+mn-ea"/>
                <a:ea typeface="+mn-ea"/>
              </a:endParaRPr>
            </a:p>
          </p:txBody>
        </p:sp>
      </p:grpSp>
      <p:grpSp>
        <p:nvGrpSpPr>
          <p:cNvPr id="30" name="그룹 29">
            <a:extLst>
              <a:ext uri="{FF2B5EF4-FFF2-40B4-BE49-F238E27FC236}">
                <a16:creationId xmlns:a16="http://schemas.microsoft.com/office/drawing/2014/main" id="{35FCD9C8-8B28-6C25-BE4F-8E02CAE1813A}"/>
              </a:ext>
            </a:extLst>
          </p:cNvPr>
          <p:cNvGrpSpPr/>
          <p:nvPr/>
        </p:nvGrpSpPr>
        <p:grpSpPr>
          <a:xfrm>
            <a:off x="128464" y="2559791"/>
            <a:ext cx="1355706" cy="215444"/>
            <a:chOff x="277811" y="2010512"/>
            <a:chExt cx="1355706" cy="215444"/>
          </a:xfrm>
        </p:grpSpPr>
        <p:grpSp>
          <p:nvGrpSpPr>
            <p:cNvPr id="31" name="그룹 30">
              <a:extLst>
                <a:ext uri="{FF2B5EF4-FFF2-40B4-BE49-F238E27FC236}">
                  <a16:creationId xmlns:a16="http://schemas.microsoft.com/office/drawing/2014/main" id="{DC34A101-C4FE-98BE-0184-EAADB8BB15DF}"/>
                </a:ext>
              </a:extLst>
            </p:cNvPr>
            <p:cNvGrpSpPr>
              <a:grpSpLocks noChangeAspect="1"/>
            </p:cNvGrpSpPr>
            <p:nvPr/>
          </p:nvGrpSpPr>
          <p:grpSpPr>
            <a:xfrm>
              <a:off x="277811" y="2066335"/>
              <a:ext cx="103799" cy="103799"/>
              <a:chOff x="2519363" y="1876425"/>
              <a:chExt cx="1447799" cy="1445419"/>
            </a:xfrm>
          </p:grpSpPr>
          <p:sp>
            <p:nvSpPr>
              <p:cNvPr id="33" name="직사각형 32">
                <a:extLst>
                  <a:ext uri="{FF2B5EF4-FFF2-40B4-BE49-F238E27FC236}">
                    <a16:creationId xmlns:a16="http://schemas.microsoft.com/office/drawing/2014/main" id="{EBDF31E3-2EFD-91F1-03CF-BD5F2370FC9D}"/>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34" name="직선 연결선 33">
                <a:extLst>
                  <a:ext uri="{FF2B5EF4-FFF2-40B4-BE49-F238E27FC236}">
                    <a16:creationId xmlns:a16="http://schemas.microsoft.com/office/drawing/2014/main" id="{E04F8C60-E932-F4C8-A338-3F402B5D6858}"/>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직선 연결선 34">
                <a:extLst>
                  <a:ext uri="{FF2B5EF4-FFF2-40B4-BE49-F238E27FC236}">
                    <a16:creationId xmlns:a16="http://schemas.microsoft.com/office/drawing/2014/main" id="{7DA60A07-FA2C-4299-C6C3-E23C886D13F2}"/>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2" name="TextBox 31">
              <a:extLst>
                <a:ext uri="{FF2B5EF4-FFF2-40B4-BE49-F238E27FC236}">
                  <a16:creationId xmlns:a16="http://schemas.microsoft.com/office/drawing/2014/main" id="{BBA7F03A-A599-CA72-A60C-35560A40270C}"/>
                </a:ext>
              </a:extLst>
            </p:cNvPr>
            <p:cNvSpPr txBox="1"/>
            <p:nvPr/>
          </p:nvSpPr>
          <p:spPr>
            <a:xfrm>
              <a:off x="418120" y="2010512"/>
              <a:ext cx="1215397" cy="215444"/>
            </a:xfrm>
            <a:prstGeom prst="rect">
              <a:avLst/>
            </a:prstGeom>
            <a:noFill/>
          </p:spPr>
          <p:txBody>
            <a:bodyPr wrap="none" rtlCol="0">
              <a:spAutoFit/>
            </a:bodyPr>
            <a:lstStyle/>
            <a:p>
              <a:r>
                <a:rPr lang="en-US" altLang="ko-KR" sz="800" dirty="0">
                  <a:solidFill>
                    <a:schemeClr val="bg1"/>
                  </a:solidFill>
                  <a:latin typeface="+mn-ea"/>
                  <a:ea typeface="+mn-ea"/>
                </a:rPr>
                <a:t>Coin Buys registration</a:t>
              </a:r>
              <a:endParaRPr lang="ko-KR" altLang="en-US" sz="800" dirty="0">
                <a:solidFill>
                  <a:schemeClr val="bg1"/>
                </a:solidFill>
                <a:latin typeface="+mn-ea"/>
                <a:ea typeface="+mn-ea"/>
              </a:endParaRPr>
            </a:p>
          </p:txBody>
        </p:sp>
      </p:grpSp>
      <p:grpSp>
        <p:nvGrpSpPr>
          <p:cNvPr id="48" name="그룹 47">
            <a:extLst>
              <a:ext uri="{FF2B5EF4-FFF2-40B4-BE49-F238E27FC236}">
                <a16:creationId xmlns:a16="http://schemas.microsoft.com/office/drawing/2014/main" id="{14466CF7-1873-FC2C-B6E3-D87FCCEEC8BE}"/>
              </a:ext>
            </a:extLst>
          </p:cNvPr>
          <p:cNvGrpSpPr/>
          <p:nvPr/>
        </p:nvGrpSpPr>
        <p:grpSpPr>
          <a:xfrm>
            <a:off x="128464" y="2850500"/>
            <a:ext cx="1047930" cy="215444"/>
            <a:chOff x="277811" y="2010512"/>
            <a:chExt cx="1047930" cy="215444"/>
          </a:xfrm>
        </p:grpSpPr>
        <p:grpSp>
          <p:nvGrpSpPr>
            <p:cNvPr id="49" name="그룹 48">
              <a:extLst>
                <a:ext uri="{FF2B5EF4-FFF2-40B4-BE49-F238E27FC236}">
                  <a16:creationId xmlns:a16="http://schemas.microsoft.com/office/drawing/2014/main" id="{1B4E9427-B7AA-384B-2F87-A31BF86633CF}"/>
                </a:ext>
              </a:extLst>
            </p:cNvPr>
            <p:cNvGrpSpPr>
              <a:grpSpLocks noChangeAspect="1"/>
            </p:cNvGrpSpPr>
            <p:nvPr/>
          </p:nvGrpSpPr>
          <p:grpSpPr>
            <a:xfrm>
              <a:off x="277811" y="2066335"/>
              <a:ext cx="103799" cy="103799"/>
              <a:chOff x="2519363" y="1876425"/>
              <a:chExt cx="1447799" cy="1445419"/>
            </a:xfrm>
          </p:grpSpPr>
          <p:sp>
            <p:nvSpPr>
              <p:cNvPr id="51" name="직사각형 50">
                <a:extLst>
                  <a:ext uri="{FF2B5EF4-FFF2-40B4-BE49-F238E27FC236}">
                    <a16:creationId xmlns:a16="http://schemas.microsoft.com/office/drawing/2014/main" id="{A3F59A0B-DA38-9658-8560-2BA62DE61596}"/>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52" name="직선 연결선 51">
                <a:extLst>
                  <a:ext uri="{FF2B5EF4-FFF2-40B4-BE49-F238E27FC236}">
                    <a16:creationId xmlns:a16="http://schemas.microsoft.com/office/drawing/2014/main" id="{074B3881-C5E1-8933-D76E-84908A458273}"/>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0B84DE9D-086F-B568-321B-40479C343E83}"/>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0" name="TextBox 49">
              <a:extLst>
                <a:ext uri="{FF2B5EF4-FFF2-40B4-BE49-F238E27FC236}">
                  <a16:creationId xmlns:a16="http://schemas.microsoft.com/office/drawing/2014/main" id="{45B137C1-A88D-4A2C-B915-776304550876}"/>
                </a:ext>
              </a:extLst>
            </p:cNvPr>
            <p:cNvSpPr txBox="1"/>
            <p:nvPr/>
          </p:nvSpPr>
          <p:spPr>
            <a:xfrm>
              <a:off x="418120" y="2010512"/>
              <a:ext cx="907621" cy="215444"/>
            </a:xfrm>
            <a:prstGeom prst="rect">
              <a:avLst/>
            </a:prstGeom>
            <a:noFill/>
          </p:spPr>
          <p:txBody>
            <a:bodyPr wrap="none" rtlCol="0">
              <a:spAutoFit/>
            </a:bodyPr>
            <a:lstStyle/>
            <a:p>
              <a:r>
                <a:rPr lang="en-US" altLang="ko-KR" sz="800" dirty="0">
                  <a:solidFill>
                    <a:schemeClr val="bg1"/>
                  </a:solidFill>
                  <a:latin typeface="+mn-ea"/>
                </a:rPr>
                <a:t>My Information</a:t>
              </a:r>
              <a:endParaRPr lang="ko-KR" altLang="en-US" sz="800" dirty="0">
                <a:solidFill>
                  <a:schemeClr val="bg1"/>
                </a:solidFill>
                <a:latin typeface="+mn-ea"/>
                <a:ea typeface="+mn-ea"/>
              </a:endParaRPr>
            </a:p>
          </p:txBody>
        </p:sp>
      </p:grpSp>
      <p:grpSp>
        <p:nvGrpSpPr>
          <p:cNvPr id="54" name="그룹 53">
            <a:extLst>
              <a:ext uri="{FF2B5EF4-FFF2-40B4-BE49-F238E27FC236}">
                <a16:creationId xmlns:a16="http://schemas.microsoft.com/office/drawing/2014/main" id="{C9FC5E4B-1820-F429-F9C1-8A2C75BE3E9D}"/>
              </a:ext>
            </a:extLst>
          </p:cNvPr>
          <p:cNvGrpSpPr/>
          <p:nvPr/>
        </p:nvGrpSpPr>
        <p:grpSpPr>
          <a:xfrm>
            <a:off x="128464" y="3152796"/>
            <a:ext cx="1172964" cy="215444"/>
            <a:chOff x="277811" y="2010512"/>
            <a:chExt cx="1172964" cy="215444"/>
          </a:xfrm>
        </p:grpSpPr>
        <p:grpSp>
          <p:nvGrpSpPr>
            <p:cNvPr id="55" name="그룹 54">
              <a:extLst>
                <a:ext uri="{FF2B5EF4-FFF2-40B4-BE49-F238E27FC236}">
                  <a16:creationId xmlns:a16="http://schemas.microsoft.com/office/drawing/2014/main" id="{90673FE6-228E-2D0F-3C83-1344A56CFB31}"/>
                </a:ext>
              </a:extLst>
            </p:cNvPr>
            <p:cNvGrpSpPr>
              <a:grpSpLocks noChangeAspect="1"/>
            </p:cNvGrpSpPr>
            <p:nvPr/>
          </p:nvGrpSpPr>
          <p:grpSpPr>
            <a:xfrm>
              <a:off x="277811" y="2066335"/>
              <a:ext cx="103799" cy="103799"/>
              <a:chOff x="2519363" y="1876425"/>
              <a:chExt cx="1447799" cy="1445419"/>
            </a:xfrm>
          </p:grpSpPr>
          <p:sp>
            <p:nvSpPr>
              <p:cNvPr id="57" name="직사각형 56">
                <a:extLst>
                  <a:ext uri="{FF2B5EF4-FFF2-40B4-BE49-F238E27FC236}">
                    <a16:creationId xmlns:a16="http://schemas.microsoft.com/office/drawing/2014/main" id="{8FA05286-F9FA-1DB7-CFA7-BBB3BBEDB7CD}"/>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58" name="직선 연결선 57">
                <a:extLst>
                  <a:ext uri="{FF2B5EF4-FFF2-40B4-BE49-F238E27FC236}">
                    <a16:creationId xmlns:a16="http://schemas.microsoft.com/office/drawing/2014/main" id="{0FB98D58-9E09-F11D-C633-5704D65589E8}"/>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직선 연결선 58">
                <a:extLst>
                  <a:ext uri="{FF2B5EF4-FFF2-40B4-BE49-F238E27FC236}">
                    <a16:creationId xmlns:a16="http://schemas.microsoft.com/office/drawing/2014/main" id="{9E5A0E61-152A-2F9D-5AD0-DB0D7F794A4A}"/>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a16="http://schemas.microsoft.com/office/drawing/2014/main" id="{F842E1A5-6C97-9109-FC7B-9C6E2B06F3EA}"/>
                </a:ext>
              </a:extLst>
            </p:cNvPr>
            <p:cNvSpPr txBox="1"/>
            <p:nvPr/>
          </p:nvSpPr>
          <p:spPr>
            <a:xfrm>
              <a:off x="418120" y="2010512"/>
              <a:ext cx="1032655" cy="215444"/>
            </a:xfrm>
            <a:prstGeom prst="rect">
              <a:avLst/>
            </a:prstGeom>
            <a:noFill/>
          </p:spPr>
          <p:txBody>
            <a:bodyPr wrap="none" rtlCol="0">
              <a:spAutoFit/>
            </a:bodyPr>
            <a:lstStyle/>
            <a:p>
              <a:r>
                <a:rPr lang="en-US" altLang="ko-KR" sz="800" dirty="0">
                  <a:solidFill>
                    <a:schemeClr val="bg1"/>
                  </a:solidFill>
                  <a:latin typeface="+mn-ea"/>
                </a:rPr>
                <a:t>Seller Certification</a:t>
              </a:r>
              <a:endParaRPr lang="ko-KR" altLang="en-US" sz="800" dirty="0">
                <a:solidFill>
                  <a:schemeClr val="bg1"/>
                </a:solidFill>
                <a:latin typeface="+mn-ea"/>
                <a:ea typeface="+mn-ea"/>
              </a:endParaRPr>
            </a:p>
          </p:txBody>
        </p:sp>
      </p:grpSp>
      <p:sp>
        <p:nvSpPr>
          <p:cNvPr id="2" name="TextBox 1">
            <a:extLst>
              <a:ext uri="{FF2B5EF4-FFF2-40B4-BE49-F238E27FC236}">
                <a16:creationId xmlns:a16="http://schemas.microsoft.com/office/drawing/2014/main" id="{B891B241-BFB3-030B-38E3-BAD8A5B65196}"/>
              </a:ext>
            </a:extLst>
          </p:cNvPr>
          <p:cNvSpPr txBox="1"/>
          <p:nvPr/>
        </p:nvSpPr>
        <p:spPr>
          <a:xfrm>
            <a:off x="1568624" y="616225"/>
            <a:ext cx="1351569" cy="246221"/>
          </a:xfrm>
          <a:prstGeom prst="rect">
            <a:avLst/>
          </a:prstGeom>
          <a:noFill/>
        </p:spPr>
        <p:txBody>
          <a:bodyPr wrap="square" rtlCol="0">
            <a:spAutoFit/>
          </a:bodyPr>
          <a:lstStyle/>
          <a:p>
            <a:r>
              <a:rPr lang="en-US" altLang="ko-KR" sz="1000" dirty="0"/>
              <a:t>Buys history</a:t>
            </a:r>
            <a:endParaRPr lang="ko-KR" altLang="en-US" sz="1000" dirty="0"/>
          </a:p>
        </p:txBody>
      </p:sp>
      <p:graphicFrame>
        <p:nvGraphicFramePr>
          <p:cNvPr id="71" name="표 14">
            <a:extLst>
              <a:ext uri="{FF2B5EF4-FFF2-40B4-BE49-F238E27FC236}">
                <a16:creationId xmlns:a16="http://schemas.microsoft.com/office/drawing/2014/main" id="{E724A136-4F34-8A17-24AD-BFD268270187}"/>
              </a:ext>
            </a:extLst>
          </p:cNvPr>
          <p:cNvGraphicFramePr>
            <a:graphicFrameLocks noGrp="1"/>
          </p:cNvGraphicFramePr>
          <p:nvPr>
            <p:extLst>
              <p:ext uri="{D42A27DB-BD31-4B8C-83A1-F6EECF244321}">
                <p14:modId xmlns:p14="http://schemas.microsoft.com/office/powerpoint/2010/main" val="981218358"/>
              </p:ext>
            </p:extLst>
          </p:nvPr>
        </p:nvGraphicFramePr>
        <p:xfrm>
          <a:off x="1732123" y="1364129"/>
          <a:ext cx="5443540" cy="4674582"/>
        </p:xfrm>
        <a:graphic>
          <a:graphicData uri="http://schemas.openxmlformats.org/drawingml/2006/table">
            <a:tbl>
              <a:tblPr firstRow="1" bandRow="1"/>
              <a:tblGrid>
                <a:gridCol w="746443">
                  <a:extLst>
                    <a:ext uri="{9D8B030D-6E8A-4147-A177-3AD203B41FA5}">
                      <a16:colId xmlns:a16="http://schemas.microsoft.com/office/drawing/2014/main" val="3526093373"/>
                    </a:ext>
                  </a:extLst>
                </a:gridCol>
                <a:gridCol w="914718">
                  <a:extLst>
                    <a:ext uri="{9D8B030D-6E8A-4147-A177-3AD203B41FA5}">
                      <a16:colId xmlns:a16="http://schemas.microsoft.com/office/drawing/2014/main" val="1948340680"/>
                    </a:ext>
                  </a:extLst>
                </a:gridCol>
                <a:gridCol w="876618">
                  <a:extLst>
                    <a:ext uri="{9D8B030D-6E8A-4147-A177-3AD203B41FA5}">
                      <a16:colId xmlns:a16="http://schemas.microsoft.com/office/drawing/2014/main" val="4286596477"/>
                    </a:ext>
                  </a:extLst>
                </a:gridCol>
                <a:gridCol w="1089343">
                  <a:extLst>
                    <a:ext uri="{9D8B030D-6E8A-4147-A177-3AD203B41FA5}">
                      <a16:colId xmlns:a16="http://schemas.microsoft.com/office/drawing/2014/main" val="3126203108"/>
                    </a:ext>
                  </a:extLst>
                </a:gridCol>
                <a:gridCol w="897255">
                  <a:extLst>
                    <a:ext uri="{9D8B030D-6E8A-4147-A177-3AD203B41FA5}">
                      <a16:colId xmlns:a16="http://schemas.microsoft.com/office/drawing/2014/main" val="631387422"/>
                    </a:ext>
                  </a:extLst>
                </a:gridCol>
                <a:gridCol w="919163">
                  <a:extLst>
                    <a:ext uri="{9D8B030D-6E8A-4147-A177-3AD203B41FA5}">
                      <a16:colId xmlns:a16="http://schemas.microsoft.com/office/drawing/2014/main" val="1333268078"/>
                    </a:ext>
                  </a:extLst>
                </a:gridCol>
              </a:tblGrid>
              <a:tr h="259699">
                <a:tc>
                  <a:txBody>
                    <a:bodyPr/>
                    <a:lstStyle/>
                    <a:p>
                      <a:pPr latinLnBrk="1"/>
                      <a:r>
                        <a:rPr lang="en-US" altLang="ko-KR" sz="900" b="0" dirty="0">
                          <a:latin typeface="+mn-ea"/>
                          <a:ea typeface="+mn-ea"/>
                        </a:rPr>
                        <a:t>Date</a:t>
                      </a:r>
                      <a:endParaRPr lang="ko-KR" altLang="en-US" sz="900" b="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latinLnBrk="1"/>
                      <a:r>
                        <a:rPr lang="en-US" altLang="ko-KR" sz="900" b="0" dirty="0">
                          <a:latin typeface="+mn-ea"/>
                          <a:ea typeface="+mn-ea"/>
                        </a:rPr>
                        <a:t>Seller ID</a:t>
                      </a:r>
                      <a:endParaRPr lang="ko-KR" altLang="en-US" sz="900" b="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latinLnBrk="1"/>
                      <a:r>
                        <a:rPr lang="en-US" altLang="ko-KR" sz="900" b="0" i="0" u="none" strike="noStrike" cap="none" dirty="0" err="1">
                          <a:solidFill>
                            <a:schemeClr val="tx1"/>
                          </a:solidFill>
                          <a:latin typeface="+mn-ea"/>
                          <a:ea typeface="+mn-ea"/>
                          <a:cs typeface="Arial"/>
                          <a:sym typeface="Arial"/>
                        </a:rPr>
                        <a:t>CoinName</a:t>
                      </a:r>
                      <a:endParaRPr lang="ko-KR" altLang="en-US" sz="9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latinLnBrk="1"/>
                      <a:r>
                        <a:rPr lang="en-US" altLang="ko-KR" sz="900" b="0" i="0" u="none" strike="noStrike" cap="none" dirty="0">
                          <a:solidFill>
                            <a:schemeClr val="tx1"/>
                          </a:solidFill>
                          <a:latin typeface="+mn-ea"/>
                          <a:ea typeface="+mn-ea"/>
                          <a:cs typeface="Arial"/>
                          <a:sym typeface="Arial"/>
                        </a:rPr>
                        <a:t>Amount of coins</a:t>
                      </a:r>
                      <a:endParaRPr lang="ko-KR" altLang="en-US" sz="9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latinLnBrk="1"/>
                      <a:r>
                        <a:rPr lang="en-US" altLang="ko-KR" sz="900" b="0" i="0" u="none" strike="noStrike" cap="none" dirty="0">
                          <a:solidFill>
                            <a:schemeClr val="tx1"/>
                          </a:solidFill>
                          <a:latin typeface="+mn-ea"/>
                          <a:ea typeface="+mn-ea"/>
                          <a:cs typeface="Arial"/>
                          <a:sym typeface="Arial"/>
                        </a:rPr>
                        <a:t>Price</a:t>
                      </a:r>
                      <a:endParaRPr lang="ko-KR" altLang="en-US" sz="9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algn="ctr" latinLnBrk="1"/>
                      <a:r>
                        <a:rPr lang="en-US" altLang="ko-KR" sz="800" b="0" dirty="0">
                          <a:solidFill>
                            <a:schemeClr val="tx1"/>
                          </a:solidFill>
                          <a:latin typeface="+mn-ea"/>
                          <a:ea typeface="+mn-ea"/>
                        </a:rPr>
                        <a:t>State</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extLst>
                  <a:ext uri="{0D108BD9-81ED-4DB2-BD59-A6C34878D82A}">
                    <a16:rowId xmlns:a16="http://schemas.microsoft.com/office/drawing/2014/main" val="758928446"/>
                  </a:ext>
                </a:extLst>
              </a:tr>
              <a:tr h="259699">
                <a:tc>
                  <a:txBody>
                    <a:bodyPr/>
                    <a:lstStyle/>
                    <a:p>
                      <a:pPr latinLnBrk="1"/>
                      <a:r>
                        <a:rPr lang="en-US" altLang="ko-KR" sz="800" dirty="0">
                          <a:latin typeface="+mn-ea"/>
                          <a:ea typeface="+mn-ea"/>
                        </a:rPr>
                        <a:t>2020-10-01</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err="1">
                          <a:latin typeface="+mn-ea"/>
                          <a:ea typeface="+mn-ea"/>
                        </a:rPr>
                        <a:t>aaaabbbbvvcvv</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WRC</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9,999,999,999,999</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90,000,000KRW</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a:sym typeface="Arial"/>
                        </a:rPr>
                        <a:t>Completed</a:t>
                      </a:r>
                      <a:endParaRPr lang="ko-KR" altLang="en-US" sz="800" dirty="0">
                        <a:latin typeface="+mn-ea"/>
                        <a:ea typeface="+mn-ea"/>
                      </a:endParaRP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95557826"/>
                  </a:ext>
                </a:extLst>
              </a:tr>
              <a:tr h="25969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rPr>
                        <a:t>2020-10-01</a:t>
                      </a:r>
                      <a:endPar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err="1">
                          <a:ln>
                            <a:noFill/>
                          </a:ln>
                          <a:solidFill>
                            <a:srgbClr val="000000"/>
                          </a:solidFill>
                          <a:effectLst/>
                          <a:uLnTx/>
                          <a:uFillTx/>
                          <a:latin typeface="+mn-ea"/>
                          <a:ea typeface="+mn-ea"/>
                          <a:cs typeface="Arial"/>
                          <a:sym typeface="Arial"/>
                        </a:rPr>
                        <a:t>aaaabbbbvvcvv</a:t>
                      </a:r>
                      <a:endParaRPr kumimoji="0" lang="ko-KR" altLang="en-US" sz="800" b="0" i="0" u="none" strike="noStrike" kern="0" cap="none" spc="0" normalizeH="0" baseline="0" noProof="0" dirty="0">
                        <a:ln>
                          <a:noFill/>
                        </a:ln>
                        <a:solidFill>
                          <a:srgbClr val="000000"/>
                        </a:solidFill>
                        <a:effectLst/>
                        <a:uLnTx/>
                        <a:uFillTx/>
                        <a:latin typeface="+mn-ea"/>
                        <a:ea typeface="+mn-ea"/>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WRC</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9,999,999,999,999</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90,000,000KRW</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a:sym typeface="Arial"/>
                        </a:rPr>
                        <a:t>Completed</a:t>
                      </a:r>
                      <a:endParaRPr lang="ko-KR" altLang="en-US" sz="800" dirty="0">
                        <a:latin typeface="+mn-ea"/>
                        <a:ea typeface="+mn-ea"/>
                      </a:endParaRP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419528"/>
                  </a:ext>
                </a:extLst>
              </a:tr>
              <a:tr h="25969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rPr>
                        <a:t>2020-10-01</a:t>
                      </a:r>
                      <a:endPar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err="1">
                          <a:ln>
                            <a:noFill/>
                          </a:ln>
                          <a:solidFill>
                            <a:srgbClr val="000000"/>
                          </a:solidFill>
                          <a:effectLst/>
                          <a:uLnTx/>
                          <a:uFillTx/>
                          <a:latin typeface="+mn-ea"/>
                          <a:ea typeface="+mn-ea"/>
                          <a:cs typeface="Arial"/>
                          <a:sym typeface="Arial"/>
                        </a:rPr>
                        <a:t>aaaabbbbvvcvv</a:t>
                      </a:r>
                      <a:endParaRPr kumimoji="0" lang="ko-KR" altLang="en-US" sz="800" b="0" i="0" u="none" strike="noStrike" kern="0" cap="none" spc="0" normalizeH="0" baseline="0" noProof="0" dirty="0">
                        <a:ln>
                          <a:noFill/>
                        </a:ln>
                        <a:solidFill>
                          <a:srgbClr val="000000"/>
                        </a:solidFill>
                        <a:effectLst/>
                        <a:uLnTx/>
                        <a:uFillTx/>
                        <a:latin typeface="+mn-ea"/>
                        <a:ea typeface="+mn-ea"/>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WRC</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9,999,999,999,999</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90,000,000KRW</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a:sym typeface="Arial"/>
                        </a:rPr>
                        <a:t>Cancel</a:t>
                      </a:r>
                      <a:endParaRPr lang="ko-KR" altLang="en-US" sz="800" b="0" i="0" u="none" strike="noStrike" cap="none" dirty="0">
                        <a:solidFill>
                          <a:srgbClr val="000000"/>
                        </a:solidFill>
                        <a:latin typeface="+mn-ea"/>
                        <a:ea typeface="Arial"/>
                        <a:cs typeface="Arial"/>
                        <a:sym typeface="Arial"/>
                      </a:endParaRP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83892521"/>
                  </a:ext>
                </a:extLst>
              </a:tr>
              <a:tr h="25969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rPr>
                        <a:t>2020-10-01</a:t>
                      </a:r>
                      <a:endPar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err="1">
                          <a:ln>
                            <a:noFill/>
                          </a:ln>
                          <a:solidFill>
                            <a:srgbClr val="000000"/>
                          </a:solidFill>
                          <a:effectLst/>
                          <a:uLnTx/>
                          <a:uFillTx/>
                          <a:latin typeface="+mn-ea"/>
                          <a:ea typeface="+mn-ea"/>
                          <a:cs typeface="Arial"/>
                          <a:sym typeface="Arial"/>
                        </a:rPr>
                        <a:t>aaaabbbbvvcvv</a:t>
                      </a:r>
                      <a:endParaRPr kumimoji="0" lang="ko-KR" altLang="en-US" sz="800" b="0" i="0" u="none" strike="noStrike" kern="0" cap="none" spc="0" normalizeH="0" baseline="0" noProof="0" dirty="0">
                        <a:ln>
                          <a:noFill/>
                        </a:ln>
                        <a:solidFill>
                          <a:srgbClr val="000000"/>
                        </a:solidFill>
                        <a:effectLst/>
                        <a:uLnTx/>
                        <a:uFillTx/>
                        <a:latin typeface="+mn-ea"/>
                        <a:ea typeface="+mn-ea"/>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WRC</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9,999,999,999,999</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90,000,000KRW</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a:sym typeface="Arial"/>
                        </a:rPr>
                        <a:t>Cancel</a:t>
                      </a:r>
                      <a:endParaRPr lang="ko-KR" altLang="en-US" sz="800" dirty="0">
                        <a:latin typeface="+mn-ea"/>
                        <a:ea typeface="+mn-ea"/>
                      </a:endParaRP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55822783"/>
                  </a:ext>
                </a:extLst>
              </a:tr>
              <a:tr h="25969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rPr>
                        <a:t>2020-10-01</a:t>
                      </a:r>
                      <a:endPar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err="1">
                          <a:ln>
                            <a:noFill/>
                          </a:ln>
                          <a:solidFill>
                            <a:srgbClr val="000000"/>
                          </a:solidFill>
                          <a:effectLst/>
                          <a:uLnTx/>
                          <a:uFillTx/>
                          <a:latin typeface="+mn-ea"/>
                          <a:ea typeface="+mn-ea"/>
                          <a:cs typeface="Arial"/>
                          <a:sym typeface="Arial"/>
                        </a:rPr>
                        <a:t>aaaabbbbvvcvv</a:t>
                      </a:r>
                      <a:endParaRPr kumimoji="0" lang="ko-KR" altLang="en-US" sz="800" b="0" i="0" u="none" strike="noStrike" kern="0" cap="none" spc="0" normalizeH="0" baseline="0" noProof="0" dirty="0">
                        <a:ln>
                          <a:noFill/>
                        </a:ln>
                        <a:solidFill>
                          <a:srgbClr val="000000"/>
                        </a:solidFill>
                        <a:effectLst/>
                        <a:uLnTx/>
                        <a:uFillTx/>
                        <a:latin typeface="+mn-ea"/>
                        <a:ea typeface="+mn-ea"/>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WRC</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9,999,999,999,999</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90,000,000KRW</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kumimoji="0" lang="ko-KR" altLang="ko-KR" sz="800" b="0" i="0" u="none" strike="noStrike" cap="none" normalizeH="0" baseline="0" dirty="0" err="1">
                          <a:ln>
                            <a:noFill/>
                          </a:ln>
                          <a:solidFill>
                            <a:srgbClr val="202124"/>
                          </a:solidFill>
                          <a:effectLst/>
                          <a:latin typeface="Arial Unicode MS"/>
                          <a:ea typeface="inherit"/>
                        </a:rPr>
                        <a:t>Proceeding</a:t>
                      </a:r>
                      <a:endParaRPr lang="ko-KR" altLang="en-US" sz="800" dirty="0">
                        <a:latin typeface="+mn-ea"/>
                        <a:ea typeface="+mn-ea"/>
                      </a:endParaRP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60022361"/>
                  </a:ext>
                </a:extLst>
              </a:tr>
              <a:tr h="259699">
                <a:tc>
                  <a:txBody>
                    <a:bodyPr/>
                    <a:lstStyle/>
                    <a:p>
                      <a:pPr latinLnBrk="1"/>
                      <a:r>
                        <a:rPr lang="en-US" altLang="ko-KR" sz="800" dirty="0">
                          <a:latin typeface="+mn-ea"/>
                          <a:ea typeface="+mn-ea"/>
                        </a:rPr>
                        <a:t>2020-10-01</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err="1">
                          <a:latin typeface="+mn-ea"/>
                          <a:ea typeface="+mn-ea"/>
                        </a:rPr>
                        <a:t>aaaabbbbvvcvv</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WRC</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9,999,999,999,999</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90,000,000KRW</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a:sym typeface="Arial"/>
                        </a:rPr>
                        <a:t>Completed</a:t>
                      </a:r>
                      <a:endParaRPr lang="ko-KR" altLang="en-US" sz="800" dirty="0">
                        <a:latin typeface="+mn-ea"/>
                        <a:ea typeface="+mn-ea"/>
                      </a:endParaRP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0200939"/>
                  </a:ext>
                </a:extLst>
              </a:tr>
              <a:tr h="25969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rPr>
                        <a:t>2020-10-01</a:t>
                      </a:r>
                      <a:endPar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err="1">
                          <a:ln>
                            <a:noFill/>
                          </a:ln>
                          <a:solidFill>
                            <a:srgbClr val="000000"/>
                          </a:solidFill>
                          <a:effectLst/>
                          <a:uLnTx/>
                          <a:uFillTx/>
                          <a:latin typeface="+mn-ea"/>
                          <a:ea typeface="+mn-ea"/>
                          <a:cs typeface="Arial"/>
                          <a:sym typeface="Arial"/>
                        </a:rPr>
                        <a:t>aaaabbbbvvcvv</a:t>
                      </a:r>
                      <a:endParaRPr kumimoji="0" lang="ko-KR" altLang="en-US" sz="800" b="0" i="0" u="none" strike="noStrike" kern="0" cap="none" spc="0" normalizeH="0" baseline="0" noProof="0" dirty="0">
                        <a:ln>
                          <a:noFill/>
                        </a:ln>
                        <a:solidFill>
                          <a:srgbClr val="000000"/>
                        </a:solidFill>
                        <a:effectLst/>
                        <a:uLnTx/>
                        <a:uFillTx/>
                        <a:latin typeface="+mn-ea"/>
                        <a:ea typeface="+mn-ea"/>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WRC</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9,999,999,999,999</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90,000,000KRW</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a:sym typeface="Arial"/>
                        </a:rPr>
                        <a:t>Completed</a:t>
                      </a:r>
                      <a:endParaRPr lang="ko-KR" altLang="en-US" sz="800" dirty="0">
                        <a:latin typeface="+mn-ea"/>
                        <a:ea typeface="+mn-ea"/>
                      </a:endParaRP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94366769"/>
                  </a:ext>
                </a:extLst>
              </a:tr>
              <a:tr h="25969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rPr>
                        <a:t>2020-10-01</a:t>
                      </a:r>
                      <a:endPar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err="1">
                          <a:ln>
                            <a:noFill/>
                          </a:ln>
                          <a:solidFill>
                            <a:srgbClr val="000000"/>
                          </a:solidFill>
                          <a:effectLst/>
                          <a:uLnTx/>
                          <a:uFillTx/>
                          <a:latin typeface="+mn-ea"/>
                          <a:ea typeface="+mn-ea"/>
                          <a:cs typeface="Arial"/>
                          <a:sym typeface="Arial"/>
                        </a:rPr>
                        <a:t>aaaabbbbvvcvv</a:t>
                      </a:r>
                      <a:endParaRPr kumimoji="0" lang="ko-KR" altLang="en-US" sz="800" b="0" i="0" u="none" strike="noStrike" kern="0" cap="none" spc="0" normalizeH="0" baseline="0" noProof="0" dirty="0">
                        <a:ln>
                          <a:noFill/>
                        </a:ln>
                        <a:solidFill>
                          <a:srgbClr val="000000"/>
                        </a:solidFill>
                        <a:effectLst/>
                        <a:uLnTx/>
                        <a:uFillTx/>
                        <a:latin typeface="+mn-ea"/>
                        <a:ea typeface="+mn-ea"/>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WRC</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9,999,999,999,999</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90,000,000KRW</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rPr>
                        <a:t>completed</a:t>
                      </a:r>
                      <a:endParaRPr lang="ko-KR" altLang="en-US" sz="800" dirty="0">
                        <a:latin typeface="+mn-ea"/>
                        <a:ea typeface="+mn-ea"/>
                      </a:endParaRP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24285714"/>
                  </a:ext>
                </a:extLst>
              </a:tr>
              <a:tr h="25969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rPr>
                        <a:t>2020-10-01</a:t>
                      </a:r>
                      <a:endPar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err="1">
                          <a:ln>
                            <a:noFill/>
                          </a:ln>
                          <a:solidFill>
                            <a:srgbClr val="000000"/>
                          </a:solidFill>
                          <a:effectLst/>
                          <a:uLnTx/>
                          <a:uFillTx/>
                          <a:latin typeface="+mn-ea"/>
                          <a:ea typeface="+mn-ea"/>
                          <a:cs typeface="Arial"/>
                          <a:sym typeface="Arial"/>
                        </a:rPr>
                        <a:t>aaaabbbbvvcvv</a:t>
                      </a:r>
                      <a:endParaRPr kumimoji="0" lang="ko-KR" altLang="en-US" sz="800" b="0" i="0" u="none" strike="noStrike" kern="0" cap="none" spc="0" normalizeH="0" baseline="0" noProof="0" dirty="0">
                        <a:ln>
                          <a:noFill/>
                        </a:ln>
                        <a:solidFill>
                          <a:srgbClr val="000000"/>
                        </a:solidFill>
                        <a:effectLst/>
                        <a:uLnTx/>
                        <a:uFillTx/>
                        <a:latin typeface="+mn-ea"/>
                        <a:ea typeface="+mn-ea"/>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WRC</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9,999,999,999,999</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90,000,000KRW</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rPr>
                        <a:t>completed</a:t>
                      </a:r>
                      <a:endParaRPr lang="ko-KR" altLang="en-US" sz="800" dirty="0">
                        <a:latin typeface="+mn-ea"/>
                        <a:ea typeface="+mn-ea"/>
                      </a:endParaRP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0257405"/>
                  </a:ext>
                </a:extLst>
              </a:tr>
              <a:tr h="25969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rPr>
                        <a:t>2020-10-01</a:t>
                      </a:r>
                      <a:endPar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err="1">
                          <a:ln>
                            <a:noFill/>
                          </a:ln>
                          <a:solidFill>
                            <a:srgbClr val="000000"/>
                          </a:solidFill>
                          <a:effectLst/>
                          <a:uLnTx/>
                          <a:uFillTx/>
                          <a:latin typeface="+mn-ea"/>
                          <a:ea typeface="+mn-ea"/>
                          <a:cs typeface="Arial"/>
                          <a:sym typeface="Arial"/>
                        </a:rPr>
                        <a:t>aaaabbbbvvcvv</a:t>
                      </a:r>
                      <a:endParaRPr kumimoji="0" lang="ko-KR" altLang="en-US" sz="800" b="0" i="0" u="none" strike="noStrike" kern="0" cap="none" spc="0" normalizeH="0" baseline="0" noProof="0" dirty="0">
                        <a:ln>
                          <a:noFill/>
                        </a:ln>
                        <a:solidFill>
                          <a:srgbClr val="000000"/>
                        </a:solidFill>
                        <a:effectLst/>
                        <a:uLnTx/>
                        <a:uFillTx/>
                        <a:latin typeface="+mn-ea"/>
                        <a:ea typeface="+mn-ea"/>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WRC</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9,999,999,999,999</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90,000,000USD</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rPr>
                        <a:t>completed</a:t>
                      </a:r>
                      <a:endParaRPr lang="ko-KR" altLang="en-US" sz="800" dirty="0">
                        <a:latin typeface="+mn-ea"/>
                        <a:ea typeface="+mn-ea"/>
                      </a:endParaRP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16867049"/>
                  </a:ext>
                </a:extLst>
              </a:tr>
              <a:tr h="259699">
                <a:tc>
                  <a:txBody>
                    <a:bodyPr/>
                    <a:lstStyle/>
                    <a:p>
                      <a:pPr latinLnBrk="1"/>
                      <a:r>
                        <a:rPr lang="en-US" altLang="ko-KR" sz="800" dirty="0">
                          <a:latin typeface="+mn-ea"/>
                          <a:ea typeface="+mn-ea"/>
                        </a:rPr>
                        <a:t>2020-10-01</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err="1">
                          <a:latin typeface="+mn-ea"/>
                          <a:ea typeface="+mn-ea"/>
                        </a:rPr>
                        <a:t>aaaabbbbvvcvv</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WRC</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9,999,999,999,999</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90,000,000USD</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rPr>
                        <a:t>completed</a:t>
                      </a:r>
                      <a:endParaRPr lang="ko-KR" altLang="en-US" sz="800" dirty="0">
                        <a:solidFill>
                          <a:srgbClr val="0066FF"/>
                        </a:solidFill>
                        <a:latin typeface="+mn-ea"/>
                        <a:ea typeface="+mn-ea"/>
                      </a:endParaRP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95051422"/>
                  </a:ext>
                </a:extLst>
              </a:tr>
              <a:tr h="25969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rPr>
                        <a:t>2020-10-01</a:t>
                      </a:r>
                      <a:endPar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err="1">
                          <a:ln>
                            <a:noFill/>
                          </a:ln>
                          <a:solidFill>
                            <a:srgbClr val="000000"/>
                          </a:solidFill>
                          <a:effectLst/>
                          <a:uLnTx/>
                          <a:uFillTx/>
                          <a:latin typeface="+mn-ea"/>
                          <a:ea typeface="+mn-ea"/>
                          <a:cs typeface="Arial"/>
                          <a:sym typeface="Arial"/>
                        </a:rPr>
                        <a:t>aaaabbbbvvcvv</a:t>
                      </a:r>
                      <a:endParaRPr kumimoji="0" lang="ko-KR" altLang="en-US" sz="800" b="0" i="0" u="none" strike="noStrike" kern="0" cap="none" spc="0" normalizeH="0" baseline="0" noProof="0" dirty="0">
                        <a:ln>
                          <a:noFill/>
                        </a:ln>
                        <a:solidFill>
                          <a:srgbClr val="000000"/>
                        </a:solidFill>
                        <a:effectLst/>
                        <a:uLnTx/>
                        <a:uFillTx/>
                        <a:latin typeface="+mn-ea"/>
                        <a:ea typeface="+mn-ea"/>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WRC</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9,999,999,999,999</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0" i="0" u="none" strike="noStrike" cap="none" dirty="0">
                          <a:solidFill>
                            <a:schemeClr val="tx1"/>
                          </a:solidFill>
                          <a:latin typeface="+mn-ea"/>
                          <a:ea typeface="Arial"/>
                          <a:cs typeface="Arial"/>
                          <a:sym typeface="Arial"/>
                        </a:rPr>
                        <a:t>90,000,000USD</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rPr>
                        <a:t>completed</a:t>
                      </a:r>
                      <a:endParaRPr lang="ko-KR" altLang="en-US" sz="800" dirty="0">
                        <a:solidFill>
                          <a:srgbClr val="FF0000"/>
                        </a:solidFill>
                        <a:latin typeface="+mn-ea"/>
                        <a:ea typeface="+mn-ea"/>
                      </a:endParaRP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41048449"/>
                  </a:ext>
                </a:extLst>
              </a:tr>
              <a:tr h="25969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rPr>
                        <a:t>2020-10-01</a:t>
                      </a:r>
                      <a:endPar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err="1">
                          <a:ln>
                            <a:noFill/>
                          </a:ln>
                          <a:solidFill>
                            <a:srgbClr val="000000"/>
                          </a:solidFill>
                          <a:effectLst/>
                          <a:uLnTx/>
                          <a:uFillTx/>
                          <a:latin typeface="+mn-ea"/>
                          <a:ea typeface="+mn-ea"/>
                          <a:cs typeface="Arial"/>
                          <a:sym typeface="Arial"/>
                        </a:rPr>
                        <a:t>aaaabbbbvvcvv</a:t>
                      </a:r>
                      <a:endParaRPr kumimoji="0" lang="ko-KR" altLang="en-US" sz="800" b="0" i="0" u="none" strike="noStrike" kern="0" cap="none" spc="0" normalizeH="0" baseline="0" noProof="0" dirty="0">
                        <a:ln>
                          <a:noFill/>
                        </a:ln>
                        <a:solidFill>
                          <a:srgbClr val="000000"/>
                        </a:solidFill>
                        <a:effectLst/>
                        <a:uLnTx/>
                        <a:uFillTx/>
                        <a:latin typeface="+mn-ea"/>
                        <a:ea typeface="+mn-ea"/>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WRC</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9,999,999,999,999</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90,000,000USD</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rPr>
                        <a:t>completed</a:t>
                      </a:r>
                      <a:endParaRPr lang="ko-KR" altLang="en-US" sz="800" dirty="0">
                        <a:latin typeface="+mn-ea"/>
                        <a:ea typeface="+mn-ea"/>
                      </a:endParaRP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04174984"/>
                  </a:ext>
                </a:extLst>
              </a:tr>
              <a:tr h="25969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rPr>
                        <a:t>2020-10-01</a:t>
                      </a:r>
                      <a:endPar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err="1">
                          <a:ln>
                            <a:noFill/>
                          </a:ln>
                          <a:solidFill>
                            <a:srgbClr val="000000"/>
                          </a:solidFill>
                          <a:effectLst/>
                          <a:uLnTx/>
                          <a:uFillTx/>
                          <a:latin typeface="+mn-ea"/>
                          <a:ea typeface="+mn-ea"/>
                          <a:cs typeface="Arial"/>
                          <a:sym typeface="Arial"/>
                        </a:rPr>
                        <a:t>aaaabbbbvvcvv</a:t>
                      </a:r>
                      <a:endParaRPr kumimoji="0" lang="ko-KR" altLang="en-US" sz="800" b="0" i="0" u="none" strike="noStrike" kern="0" cap="none" spc="0" normalizeH="0" baseline="0" noProof="0" dirty="0">
                        <a:ln>
                          <a:noFill/>
                        </a:ln>
                        <a:solidFill>
                          <a:srgbClr val="000000"/>
                        </a:solidFill>
                        <a:effectLst/>
                        <a:uLnTx/>
                        <a:uFillTx/>
                        <a:latin typeface="+mn-ea"/>
                        <a:ea typeface="+mn-ea"/>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WRC</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9,999,999,999,999</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90,000,000USD</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rPr>
                        <a:t>completed</a:t>
                      </a:r>
                      <a:endParaRPr lang="ko-KR" altLang="en-US" sz="800" dirty="0">
                        <a:latin typeface="+mn-ea"/>
                        <a:ea typeface="+mn-ea"/>
                      </a:endParaRP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9527515"/>
                  </a:ext>
                </a:extLst>
              </a:tr>
              <a:tr h="25969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rPr>
                        <a:t>2020-10-01</a:t>
                      </a:r>
                      <a:endPar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err="1">
                          <a:ln>
                            <a:noFill/>
                          </a:ln>
                          <a:solidFill>
                            <a:srgbClr val="000000"/>
                          </a:solidFill>
                          <a:effectLst/>
                          <a:uLnTx/>
                          <a:uFillTx/>
                          <a:latin typeface="+mn-ea"/>
                          <a:ea typeface="+mn-ea"/>
                          <a:cs typeface="Arial"/>
                          <a:sym typeface="Arial"/>
                        </a:rPr>
                        <a:t>aaaabbbbvvcvv</a:t>
                      </a:r>
                      <a:endParaRPr kumimoji="0" lang="ko-KR" altLang="en-US" sz="800" b="0" i="0" u="none" strike="noStrike" kern="0" cap="none" spc="0" normalizeH="0" baseline="0" noProof="0" dirty="0">
                        <a:ln>
                          <a:noFill/>
                        </a:ln>
                        <a:solidFill>
                          <a:srgbClr val="000000"/>
                        </a:solidFill>
                        <a:effectLst/>
                        <a:uLnTx/>
                        <a:uFillTx/>
                        <a:latin typeface="+mn-ea"/>
                        <a:ea typeface="+mn-ea"/>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WRC</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9,999,999,999,999</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90,000,000USD</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rPr>
                        <a:t>completed</a:t>
                      </a:r>
                      <a:endParaRPr lang="ko-KR" altLang="en-US" sz="800" dirty="0">
                        <a:latin typeface="+mn-ea"/>
                        <a:ea typeface="+mn-ea"/>
                      </a:endParaRP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2122075"/>
                  </a:ext>
                </a:extLst>
              </a:tr>
              <a:tr h="25969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rPr>
                        <a:t>2020-10-01</a:t>
                      </a:r>
                      <a:endPar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err="1">
                          <a:ln>
                            <a:noFill/>
                          </a:ln>
                          <a:solidFill>
                            <a:srgbClr val="000000"/>
                          </a:solidFill>
                          <a:effectLst/>
                          <a:uLnTx/>
                          <a:uFillTx/>
                          <a:latin typeface="+mn-ea"/>
                          <a:ea typeface="+mn-ea"/>
                          <a:cs typeface="Arial"/>
                          <a:sym typeface="Arial"/>
                        </a:rPr>
                        <a:t>aaaabbbbvvcvv</a:t>
                      </a:r>
                      <a:endParaRPr kumimoji="0" lang="ko-KR" altLang="en-US" sz="800" b="0" i="0" u="none" strike="noStrike" kern="0" cap="none" spc="0" normalizeH="0" baseline="0" noProof="0" dirty="0">
                        <a:ln>
                          <a:noFill/>
                        </a:ln>
                        <a:solidFill>
                          <a:srgbClr val="000000"/>
                        </a:solidFill>
                        <a:effectLst/>
                        <a:uLnTx/>
                        <a:uFillTx/>
                        <a:latin typeface="+mn-ea"/>
                        <a:ea typeface="+mn-ea"/>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WRC</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9,999,999,999,999</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90,000,000USD</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rPr>
                        <a:t>completed</a:t>
                      </a:r>
                      <a:endParaRPr lang="ko-KR" altLang="en-US" sz="800" dirty="0">
                        <a:latin typeface="+mn-ea"/>
                        <a:ea typeface="+mn-ea"/>
                      </a:endParaRP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52789614"/>
                  </a:ext>
                </a:extLst>
              </a:tr>
              <a:tr h="25969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rPr>
                        <a:t>2020-10-01</a:t>
                      </a:r>
                      <a:endPar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err="1">
                          <a:ln>
                            <a:noFill/>
                          </a:ln>
                          <a:solidFill>
                            <a:srgbClr val="000000"/>
                          </a:solidFill>
                          <a:effectLst/>
                          <a:uLnTx/>
                          <a:uFillTx/>
                          <a:latin typeface="+mn-ea"/>
                          <a:ea typeface="+mn-ea"/>
                          <a:cs typeface="Arial"/>
                          <a:sym typeface="Arial"/>
                        </a:rPr>
                        <a:t>aaaabbbbvvcvv</a:t>
                      </a:r>
                      <a:endParaRPr kumimoji="0" lang="ko-KR" altLang="en-US" sz="800" b="0" i="0" u="none" strike="noStrike" kern="0" cap="none" spc="0" normalizeH="0" baseline="0" noProof="0" dirty="0">
                        <a:ln>
                          <a:noFill/>
                        </a:ln>
                        <a:solidFill>
                          <a:srgbClr val="000000"/>
                        </a:solidFill>
                        <a:effectLst/>
                        <a:uLnTx/>
                        <a:uFillTx/>
                        <a:latin typeface="+mn-ea"/>
                        <a:ea typeface="+mn-ea"/>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WRC</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9,999,999,999,999</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90,000,000USD</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rPr>
                        <a:t>completed</a:t>
                      </a:r>
                      <a:endParaRPr lang="ko-KR" altLang="en-US" sz="800" dirty="0">
                        <a:latin typeface="+mn-ea"/>
                        <a:ea typeface="+mn-ea"/>
                      </a:endParaRP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93932413"/>
                  </a:ext>
                </a:extLst>
              </a:tr>
            </a:tbl>
          </a:graphicData>
        </a:graphic>
      </p:graphicFrame>
      <p:sp>
        <p:nvSpPr>
          <p:cNvPr id="96" name="TextBox 95">
            <a:extLst>
              <a:ext uri="{FF2B5EF4-FFF2-40B4-BE49-F238E27FC236}">
                <a16:creationId xmlns:a16="http://schemas.microsoft.com/office/drawing/2014/main" id="{135C7C1C-FB25-B260-1D3B-A07A627D16AD}"/>
              </a:ext>
            </a:extLst>
          </p:cNvPr>
          <p:cNvSpPr txBox="1"/>
          <p:nvPr/>
        </p:nvSpPr>
        <p:spPr>
          <a:xfrm>
            <a:off x="2706419" y="6093876"/>
            <a:ext cx="3276600" cy="215444"/>
          </a:xfrm>
          <a:prstGeom prst="rect">
            <a:avLst/>
          </a:prstGeom>
          <a:noFill/>
        </p:spPr>
        <p:txBody>
          <a:bodyPr wrap="square">
            <a:spAutoFit/>
          </a:bodyPr>
          <a:lstStyle/>
          <a:p>
            <a:pPr algn="ctr"/>
            <a:r>
              <a:rPr lang="en-US" altLang="ko-KR" sz="800" b="0" i="0" u="none" strike="noStrike" cap="none" dirty="0">
                <a:solidFill>
                  <a:schemeClr val="tx1"/>
                </a:solidFill>
                <a:latin typeface="+mn-ea"/>
                <a:ea typeface="+mn-ea"/>
                <a:cs typeface="Arial"/>
                <a:sym typeface="Arial"/>
              </a:rPr>
              <a:t>&lt;&lt;  &lt;  1  2  3  4  5  6  7  8  9  10  &gt;  &gt;&gt;</a:t>
            </a:r>
            <a:endParaRPr lang="ko-KR" altLang="en-US" sz="800" dirty="0">
              <a:latin typeface="+mn-ea"/>
              <a:ea typeface="+mn-ea"/>
            </a:endParaRPr>
          </a:p>
        </p:txBody>
      </p:sp>
      <p:grpSp>
        <p:nvGrpSpPr>
          <p:cNvPr id="74" name="그룹 73">
            <a:extLst>
              <a:ext uri="{FF2B5EF4-FFF2-40B4-BE49-F238E27FC236}">
                <a16:creationId xmlns:a16="http://schemas.microsoft.com/office/drawing/2014/main" id="{55D81CBD-5B1F-F7D2-5412-646FF0DB3AEF}"/>
              </a:ext>
            </a:extLst>
          </p:cNvPr>
          <p:cNvGrpSpPr/>
          <p:nvPr/>
        </p:nvGrpSpPr>
        <p:grpSpPr>
          <a:xfrm>
            <a:off x="148523" y="3429000"/>
            <a:ext cx="1506389" cy="215444"/>
            <a:chOff x="277811" y="2010512"/>
            <a:chExt cx="1506389" cy="215444"/>
          </a:xfrm>
        </p:grpSpPr>
        <p:grpSp>
          <p:nvGrpSpPr>
            <p:cNvPr id="75" name="그룹 74">
              <a:extLst>
                <a:ext uri="{FF2B5EF4-FFF2-40B4-BE49-F238E27FC236}">
                  <a16:creationId xmlns:a16="http://schemas.microsoft.com/office/drawing/2014/main" id="{2789DC1B-7E75-5E79-3CAB-FECC7A653D5D}"/>
                </a:ext>
              </a:extLst>
            </p:cNvPr>
            <p:cNvGrpSpPr>
              <a:grpSpLocks noChangeAspect="1"/>
            </p:cNvGrpSpPr>
            <p:nvPr/>
          </p:nvGrpSpPr>
          <p:grpSpPr>
            <a:xfrm>
              <a:off x="277811" y="2066335"/>
              <a:ext cx="103799" cy="103799"/>
              <a:chOff x="2519363" y="1876425"/>
              <a:chExt cx="1447799" cy="1445419"/>
            </a:xfrm>
          </p:grpSpPr>
          <p:sp>
            <p:nvSpPr>
              <p:cNvPr id="77" name="직사각형 76">
                <a:extLst>
                  <a:ext uri="{FF2B5EF4-FFF2-40B4-BE49-F238E27FC236}">
                    <a16:creationId xmlns:a16="http://schemas.microsoft.com/office/drawing/2014/main" id="{0321F323-45BB-3E54-7876-EF545FC4FE87}"/>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78" name="직선 연결선 77">
                <a:extLst>
                  <a:ext uri="{FF2B5EF4-FFF2-40B4-BE49-F238E27FC236}">
                    <a16:creationId xmlns:a16="http://schemas.microsoft.com/office/drawing/2014/main" id="{447A3E09-77AB-2BA2-A394-1818AE3416C1}"/>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9" name="직선 연결선 78">
                <a:extLst>
                  <a:ext uri="{FF2B5EF4-FFF2-40B4-BE49-F238E27FC236}">
                    <a16:creationId xmlns:a16="http://schemas.microsoft.com/office/drawing/2014/main" id="{0CC141F7-7305-EC44-1D8C-C114DAA2FA3C}"/>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6" name="TextBox 75">
              <a:extLst>
                <a:ext uri="{FF2B5EF4-FFF2-40B4-BE49-F238E27FC236}">
                  <a16:creationId xmlns:a16="http://schemas.microsoft.com/office/drawing/2014/main" id="{4F9B436A-9A7B-F2E5-4A66-1C1F7CFAD9CA}"/>
                </a:ext>
              </a:extLst>
            </p:cNvPr>
            <p:cNvSpPr txBox="1"/>
            <p:nvPr/>
          </p:nvSpPr>
          <p:spPr>
            <a:xfrm>
              <a:off x="418120" y="2010512"/>
              <a:ext cx="1366080" cy="215444"/>
            </a:xfrm>
            <a:prstGeom prst="rect">
              <a:avLst/>
            </a:prstGeom>
            <a:noFill/>
          </p:spPr>
          <p:txBody>
            <a:bodyPr wrap="none" rtlCol="0">
              <a:spAutoFit/>
            </a:bodyPr>
            <a:lstStyle/>
            <a:p>
              <a:r>
                <a:rPr lang="en-US" altLang="ko-KR" sz="800" dirty="0">
                  <a:solidFill>
                    <a:schemeClr val="bg1"/>
                  </a:solidFill>
                  <a:latin typeface="+mn-ea"/>
                  <a:ea typeface="+mn-ea"/>
                </a:rPr>
                <a:t>Affiliate code registration</a:t>
              </a:r>
              <a:endParaRPr lang="ko-KR" altLang="en-US" sz="800" dirty="0">
                <a:solidFill>
                  <a:schemeClr val="bg1"/>
                </a:solidFill>
                <a:latin typeface="+mn-ea"/>
                <a:ea typeface="+mn-ea"/>
              </a:endParaRPr>
            </a:p>
          </p:txBody>
        </p:sp>
      </p:grpSp>
      <p:sp>
        <p:nvSpPr>
          <p:cNvPr id="80" name="사각형: 둥근 모서리 79">
            <a:extLst>
              <a:ext uri="{FF2B5EF4-FFF2-40B4-BE49-F238E27FC236}">
                <a16:creationId xmlns:a16="http://schemas.microsoft.com/office/drawing/2014/main" id="{63E83055-4A25-1901-5593-E3E392431193}"/>
              </a:ext>
            </a:extLst>
          </p:cNvPr>
          <p:cNvSpPr/>
          <p:nvPr/>
        </p:nvSpPr>
        <p:spPr>
          <a:xfrm>
            <a:off x="2560891" y="917611"/>
            <a:ext cx="1484921" cy="282634"/>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mn-ea"/>
            </a:endParaRPr>
          </a:p>
        </p:txBody>
      </p:sp>
      <p:sp>
        <p:nvSpPr>
          <p:cNvPr id="81" name="사각형: 둥근 모서리 80">
            <a:extLst>
              <a:ext uri="{FF2B5EF4-FFF2-40B4-BE49-F238E27FC236}">
                <a16:creationId xmlns:a16="http://schemas.microsoft.com/office/drawing/2014/main" id="{EFAC5492-E7D8-BBC4-5A3A-EF9EC4EFB3AF}"/>
              </a:ext>
            </a:extLst>
          </p:cNvPr>
          <p:cNvSpPr/>
          <p:nvPr/>
        </p:nvSpPr>
        <p:spPr>
          <a:xfrm>
            <a:off x="4116151" y="917611"/>
            <a:ext cx="1484921" cy="282634"/>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mn-ea"/>
            </a:endParaRPr>
          </a:p>
        </p:txBody>
      </p:sp>
      <p:sp>
        <p:nvSpPr>
          <p:cNvPr id="82" name="사각형: 둥근 모서리 81">
            <a:extLst>
              <a:ext uri="{FF2B5EF4-FFF2-40B4-BE49-F238E27FC236}">
                <a16:creationId xmlns:a16="http://schemas.microsoft.com/office/drawing/2014/main" id="{5B97E3F6-2705-FCD8-BD60-2CE8C9D02E50}"/>
              </a:ext>
            </a:extLst>
          </p:cNvPr>
          <p:cNvSpPr/>
          <p:nvPr/>
        </p:nvSpPr>
        <p:spPr>
          <a:xfrm>
            <a:off x="5661923" y="912440"/>
            <a:ext cx="823522" cy="282634"/>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solidFill>
                  <a:schemeClr val="tx1"/>
                </a:solidFill>
                <a:latin typeface="+mn-ea"/>
              </a:rPr>
              <a:t>Seller</a:t>
            </a:r>
            <a:endParaRPr lang="ko-KR" altLang="en-US" sz="1000" dirty="0">
              <a:solidFill>
                <a:schemeClr val="tx1"/>
              </a:solidFill>
              <a:latin typeface="+mn-ea"/>
            </a:endParaRPr>
          </a:p>
        </p:txBody>
      </p:sp>
      <p:sp>
        <p:nvSpPr>
          <p:cNvPr id="83" name="사각형: 둥근 모서리 82">
            <a:extLst>
              <a:ext uri="{FF2B5EF4-FFF2-40B4-BE49-F238E27FC236}">
                <a16:creationId xmlns:a16="http://schemas.microsoft.com/office/drawing/2014/main" id="{389F16C1-7813-DA37-7FDA-59D30E21DF25}"/>
              </a:ext>
            </a:extLst>
          </p:cNvPr>
          <p:cNvSpPr/>
          <p:nvPr/>
        </p:nvSpPr>
        <p:spPr>
          <a:xfrm>
            <a:off x="6510872" y="912440"/>
            <a:ext cx="324339" cy="282634"/>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mn-ea"/>
            </a:endParaRPr>
          </a:p>
        </p:txBody>
      </p:sp>
      <p:sp>
        <p:nvSpPr>
          <p:cNvPr id="84" name="TextBox 83">
            <a:extLst>
              <a:ext uri="{FF2B5EF4-FFF2-40B4-BE49-F238E27FC236}">
                <a16:creationId xmlns:a16="http://schemas.microsoft.com/office/drawing/2014/main" id="{6A908109-D2E4-C0CA-9921-29786220ED73}"/>
              </a:ext>
            </a:extLst>
          </p:cNvPr>
          <p:cNvSpPr txBox="1"/>
          <p:nvPr/>
        </p:nvSpPr>
        <p:spPr>
          <a:xfrm>
            <a:off x="2650424" y="957068"/>
            <a:ext cx="1322430"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85" name="TextBox 84">
            <a:extLst>
              <a:ext uri="{FF2B5EF4-FFF2-40B4-BE49-F238E27FC236}">
                <a16:creationId xmlns:a16="http://schemas.microsoft.com/office/drawing/2014/main" id="{09BBCCF2-1FEA-27AA-BB6C-78CB7732EF11}"/>
              </a:ext>
            </a:extLst>
          </p:cNvPr>
          <p:cNvSpPr txBox="1"/>
          <p:nvPr/>
        </p:nvSpPr>
        <p:spPr>
          <a:xfrm>
            <a:off x="4178438" y="955053"/>
            <a:ext cx="1322430"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pic>
        <p:nvPicPr>
          <p:cNvPr id="86" name="그림 85">
            <a:extLst>
              <a:ext uri="{FF2B5EF4-FFF2-40B4-BE49-F238E27FC236}">
                <a16:creationId xmlns:a16="http://schemas.microsoft.com/office/drawing/2014/main" id="{A47793B4-A728-3A30-F53C-8D748D215AEF}"/>
              </a:ext>
            </a:extLst>
          </p:cNvPr>
          <p:cNvPicPr>
            <a:picLocks noChangeAspect="1"/>
          </p:cNvPicPr>
          <p:nvPr/>
        </p:nvPicPr>
        <p:blipFill>
          <a:blip r:embed="rId3"/>
          <a:stretch>
            <a:fillRect/>
          </a:stretch>
        </p:blipFill>
        <p:spPr>
          <a:xfrm>
            <a:off x="6535311" y="933673"/>
            <a:ext cx="277064" cy="246221"/>
          </a:xfrm>
          <a:prstGeom prst="rect">
            <a:avLst/>
          </a:prstGeom>
        </p:spPr>
      </p:pic>
      <p:sp>
        <p:nvSpPr>
          <p:cNvPr id="60" name="타원 59">
            <a:extLst>
              <a:ext uri="{FF2B5EF4-FFF2-40B4-BE49-F238E27FC236}">
                <a16:creationId xmlns:a16="http://schemas.microsoft.com/office/drawing/2014/main" id="{1390446D-3F7C-556A-6050-625DFA842895}"/>
              </a:ext>
            </a:extLst>
          </p:cNvPr>
          <p:cNvSpPr>
            <a:spLocks noChangeAspect="1"/>
          </p:cNvSpPr>
          <p:nvPr/>
        </p:nvSpPr>
        <p:spPr>
          <a:xfrm>
            <a:off x="3249176" y="980090"/>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1a</a:t>
            </a:r>
            <a:endParaRPr lang="ko-KR" altLang="en-US" sz="800" dirty="0">
              <a:latin typeface="+mn-ea"/>
            </a:endParaRPr>
          </a:p>
        </p:txBody>
      </p:sp>
      <p:sp>
        <p:nvSpPr>
          <p:cNvPr id="61" name="타원 60">
            <a:extLst>
              <a:ext uri="{FF2B5EF4-FFF2-40B4-BE49-F238E27FC236}">
                <a16:creationId xmlns:a16="http://schemas.microsoft.com/office/drawing/2014/main" id="{8D9E35FE-548F-D2D0-7196-A9F4BFA3852C}"/>
              </a:ext>
            </a:extLst>
          </p:cNvPr>
          <p:cNvSpPr>
            <a:spLocks noChangeAspect="1"/>
          </p:cNvSpPr>
          <p:nvPr/>
        </p:nvSpPr>
        <p:spPr>
          <a:xfrm>
            <a:off x="4811785" y="986488"/>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1b</a:t>
            </a:r>
            <a:endParaRPr lang="ko-KR" altLang="en-US" sz="800" dirty="0">
              <a:latin typeface="+mn-ea"/>
            </a:endParaRPr>
          </a:p>
        </p:txBody>
      </p:sp>
      <p:sp>
        <p:nvSpPr>
          <p:cNvPr id="63" name="타원 62">
            <a:extLst>
              <a:ext uri="{FF2B5EF4-FFF2-40B4-BE49-F238E27FC236}">
                <a16:creationId xmlns:a16="http://schemas.microsoft.com/office/drawing/2014/main" id="{59D73692-3244-783E-5B97-96FDBD378F20}"/>
              </a:ext>
            </a:extLst>
          </p:cNvPr>
          <p:cNvSpPr>
            <a:spLocks noChangeAspect="1"/>
          </p:cNvSpPr>
          <p:nvPr/>
        </p:nvSpPr>
        <p:spPr>
          <a:xfrm>
            <a:off x="6181155" y="980090"/>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1c</a:t>
            </a:r>
            <a:endParaRPr lang="ko-KR" altLang="en-US" sz="800" dirty="0">
              <a:latin typeface="+mn-ea"/>
            </a:endParaRPr>
          </a:p>
        </p:txBody>
      </p:sp>
      <p:sp>
        <p:nvSpPr>
          <p:cNvPr id="64" name="타원 63">
            <a:extLst>
              <a:ext uri="{FF2B5EF4-FFF2-40B4-BE49-F238E27FC236}">
                <a16:creationId xmlns:a16="http://schemas.microsoft.com/office/drawing/2014/main" id="{C9025522-FE76-0C19-3789-950F77ACCEA7}"/>
              </a:ext>
            </a:extLst>
          </p:cNvPr>
          <p:cNvSpPr>
            <a:spLocks noChangeAspect="1"/>
          </p:cNvSpPr>
          <p:nvPr/>
        </p:nvSpPr>
        <p:spPr>
          <a:xfrm>
            <a:off x="2380891" y="1647771"/>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1d</a:t>
            </a:r>
            <a:endParaRPr lang="ko-KR" altLang="en-US" sz="800" dirty="0">
              <a:latin typeface="+mn-ea"/>
            </a:endParaRPr>
          </a:p>
        </p:txBody>
      </p:sp>
      <p:sp>
        <p:nvSpPr>
          <p:cNvPr id="87" name="TextBox 86">
            <a:extLst>
              <a:ext uri="{FF2B5EF4-FFF2-40B4-BE49-F238E27FC236}">
                <a16:creationId xmlns:a16="http://schemas.microsoft.com/office/drawing/2014/main" id="{344A14CC-444C-8865-ED2C-CD39F9CFC365}"/>
              </a:ext>
            </a:extLst>
          </p:cNvPr>
          <p:cNvSpPr txBox="1"/>
          <p:nvPr/>
        </p:nvSpPr>
        <p:spPr>
          <a:xfrm>
            <a:off x="8085786" y="650109"/>
            <a:ext cx="1715951" cy="2708434"/>
          </a:xfrm>
          <a:prstGeom prst="rect">
            <a:avLst/>
          </a:prstGeom>
          <a:noFill/>
          <a:ln>
            <a:solidFill>
              <a:schemeClr val="tx1"/>
            </a:solidFill>
          </a:ln>
        </p:spPr>
        <p:txBody>
          <a:bodyPr wrap="square" rtlCol="0">
            <a:spAutoFit/>
          </a:bodyPr>
          <a:lstStyle/>
          <a:p>
            <a:r>
              <a:rPr lang="en-US" altLang="ko-KR" sz="1000" dirty="0"/>
              <a:t>1a. </a:t>
            </a:r>
            <a:r>
              <a:rPr lang="ko-KR" altLang="en-US" sz="1000" dirty="0" err="1"/>
              <a:t>비트코인</a:t>
            </a:r>
            <a:r>
              <a:rPr lang="en-US" altLang="ko-KR" sz="1000" dirty="0"/>
              <a:t>, </a:t>
            </a:r>
            <a:r>
              <a:rPr lang="ko-KR" altLang="en-US" sz="1000" dirty="0" err="1"/>
              <a:t>이더리움</a:t>
            </a:r>
            <a:r>
              <a:rPr lang="en-US" altLang="ko-KR" sz="1000" dirty="0"/>
              <a:t>, </a:t>
            </a:r>
            <a:r>
              <a:rPr lang="ko-KR" altLang="en-US" sz="1000" dirty="0" err="1"/>
              <a:t>바이낸스</a:t>
            </a:r>
            <a:r>
              <a:rPr lang="en-US" altLang="ko-KR" sz="1000" dirty="0"/>
              <a:t>, </a:t>
            </a:r>
            <a:r>
              <a:rPr lang="ko-KR" altLang="en-US" sz="1000" dirty="0" err="1"/>
              <a:t>트론</a:t>
            </a:r>
            <a:r>
              <a:rPr lang="en-US" altLang="ko-KR" sz="1000" dirty="0"/>
              <a:t>, WRC(</a:t>
            </a:r>
            <a:r>
              <a:rPr lang="ko-KR" altLang="en-US" sz="1000" dirty="0"/>
              <a:t>제휴사</a:t>
            </a:r>
            <a:r>
              <a:rPr lang="en-US" altLang="ko-KR" sz="1000" dirty="0"/>
              <a:t>), </a:t>
            </a:r>
            <a:r>
              <a:rPr lang="ko-KR" altLang="en-US" sz="1000" dirty="0"/>
              <a:t>직접입력 </a:t>
            </a:r>
            <a:r>
              <a:rPr lang="ko-KR" altLang="en-US" sz="1000" dirty="0" err="1"/>
              <a:t>셀렉트</a:t>
            </a:r>
            <a:r>
              <a:rPr lang="ko-KR" altLang="en-US" sz="1000" dirty="0"/>
              <a:t> 박스</a:t>
            </a:r>
            <a:endParaRPr lang="en-US" altLang="ko-KR" sz="1000" dirty="0"/>
          </a:p>
          <a:p>
            <a:endParaRPr lang="en-US" altLang="ko-KR" sz="1000" dirty="0"/>
          </a:p>
          <a:p>
            <a:r>
              <a:rPr lang="en-US" altLang="ko-KR" sz="1000" dirty="0"/>
              <a:t>1b. </a:t>
            </a:r>
            <a:r>
              <a:rPr kumimoji="0" lang="en-US" altLang="ko-KR" sz="10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a:sym typeface="Arial"/>
              </a:rPr>
              <a:t>Completed, Cancel, </a:t>
            </a:r>
            <a:r>
              <a:rPr kumimoji="0" lang="ko-KR" altLang="ko-KR" sz="1000" b="0" i="0" u="none" strike="noStrike" cap="none" normalizeH="0" baseline="0" dirty="0" err="1">
                <a:ln>
                  <a:noFill/>
                </a:ln>
                <a:solidFill>
                  <a:srgbClr val="202124"/>
                </a:solidFill>
                <a:effectLst/>
                <a:latin typeface="Arial Unicode MS"/>
                <a:ea typeface="inherit"/>
              </a:rPr>
              <a:t>Proceeding</a:t>
            </a:r>
            <a:r>
              <a:rPr kumimoji="0" lang="en-US" altLang="ko-KR" sz="1000" b="0" i="0" u="none" strike="noStrike" cap="none" normalizeH="0" baseline="0" dirty="0">
                <a:ln>
                  <a:noFill/>
                </a:ln>
                <a:solidFill>
                  <a:srgbClr val="202124"/>
                </a:solidFill>
                <a:effectLst/>
                <a:latin typeface="Arial Unicode MS"/>
                <a:ea typeface="inherit"/>
              </a:rPr>
              <a:t> </a:t>
            </a:r>
            <a:r>
              <a:rPr kumimoji="0" lang="ko-KR" altLang="en-US" sz="1000" b="0" i="0" u="none" strike="noStrike" cap="none" normalizeH="0" baseline="0" dirty="0" err="1">
                <a:ln>
                  <a:noFill/>
                </a:ln>
                <a:solidFill>
                  <a:srgbClr val="202124"/>
                </a:solidFill>
                <a:effectLst/>
                <a:latin typeface="Arial Unicode MS"/>
                <a:ea typeface="inherit"/>
              </a:rPr>
              <a:t>셀렉트</a:t>
            </a:r>
            <a:r>
              <a:rPr kumimoji="0" lang="ko-KR" altLang="en-US" sz="1000" b="0" i="0" u="none" strike="noStrike" cap="none" normalizeH="0" baseline="0" dirty="0">
                <a:ln>
                  <a:noFill/>
                </a:ln>
                <a:solidFill>
                  <a:srgbClr val="202124"/>
                </a:solidFill>
                <a:effectLst/>
                <a:latin typeface="Arial Unicode MS"/>
                <a:ea typeface="inherit"/>
              </a:rPr>
              <a:t> 박스</a:t>
            </a:r>
            <a:r>
              <a:rPr kumimoji="0" lang="en-US" altLang="ko-KR" sz="1000" b="0" i="0" u="none" strike="noStrike" cap="none" normalizeH="0" baseline="0" dirty="0">
                <a:ln>
                  <a:noFill/>
                </a:ln>
                <a:solidFill>
                  <a:srgbClr val="202124"/>
                </a:solidFill>
                <a:effectLst/>
                <a:latin typeface="Arial Unicode MS"/>
                <a:ea typeface="inherit"/>
              </a:rPr>
              <a:t>.</a:t>
            </a:r>
          </a:p>
          <a:p>
            <a:endParaRPr lang="en-US" altLang="ko-KR" sz="1000" dirty="0">
              <a:solidFill>
                <a:srgbClr val="202124"/>
              </a:solidFill>
              <a:latin typeface="Arial Unicode MS"/>
            </a:endParaRPr>
          </a:p>
          <a:p>
            <a:r>
              <a:rPr lang="en-US" altLang="ko-KR" sz="1000" dirty="0">
                <a:solidFill>
                  <a:srgbClr val="202124"/>
                </a:solidFill>
                <a:latin typeface="Arial Unicode MS"/>
              </a:rPr>
              <a:t>1c. </a:t>
            </a:r>
            <a:r>
              <a:rPr lang="ko-KR" altLang="en-US" sz="1000" dirty="0">
                <a:solidFill>
                  <a:srgbClr val="202124"/>
                </a:solidFill>
                <a:latin typeface="Arial Unicode MS"/>
              </a:rPr>
              <a:t>셀러 검색</a:t>
            </a:r>
            <a:endParaRPr lang="en-US" altLang="ko-KR" sz="1000" dirty="0">
              <a:solidFill>
                <a:srgbClr val="202124"/>
              </a:solidFill>
              <a:latin typeface="Arial Unicode MS"/>
            </a:endParaRPr>
          </a:p>
          <a:p>
            <a:endParaRPr lang="en-US" altLang="ko-KR" sz="1000" dirty="0">
              <a:solidFill>
                <a:srgbClr val="202124"/>
              </a:solidFill>
              <a:latin typeface="Arial Unicode MS"/>
            </a:endParaRPr>
          </a:p>
          <a:p>
            <a:r>
              <a:rPr lang="en-US" altLang="ko-KR" sz="1000" dirty="0"/>
              <a:t>1d. </a:t>
            </a:r>
            <a:r>
              <a:rPr lang="ko-KR" altLang="en-US" sz="1000" dirty="0"/>
              <a:t>구매완료나 취소상태는 </a:t>
            </a:r>
            <a:r>
              <a:rPr lang="ko-KR" altLang="en-US" sz="1000" dirty="0" err="1"/>
              <a:t>셀러아이디</a:t>
            </a:r>
            <a:r>
              <a:rPr lang="ko-KR" altLang="en-US" sz="1000" dirty="0"/>
              <a:t> </a:t>
            </a:r>
            <a:r>
              <a:rPr lang="ko-KR" altLang="en-US" sz="1000" dirty="0" err="1"/>
              <a:t>클릭시</a:t>
            </a:r>
            <a:r>
              <a:rPr lang="ko-KR" altLang="en-US" sz="1000" dirty="0"/>
              <a:t> 저장된 구매상세화면</a:t>
            </a:r>
            <a:r>
              <a:rPr lang="en-US" altLang="ko-KR" sz="1000" dirty="0"/>
              <a:t>(</a:t>
            </a:r>
            <a:r>
              <a:rPr lang="ko-KR" altLang="en-US" sz="1000" dirty="0" err="1"/>
              <a:t>채팅창</a:t>
            </a:r>
            <a:r>
              <a:rPr lang="en-US" altLang="ko-KR" sz="1000" dirty="0"/>
              <a:t>) </a:t>
            </a:r>
            <a:r>
              <a:rPr lang="ko-KR" altLang="en-US" sz="1000" dirty="0"/>
              <a:t>출력</a:t>
            </a:r>
            <a:r>
              <a:rPr lang="en-US" altLang="ko-KR" sz="1000" dirty="0"/>
              <a:t>.</a:t>
            </a:r>
            <a:r>
              <a:rPr kumimoji="0" lang="ko-KR" altLang="en-US" sz="1000" b="0" i="0" u="none" strike="noStrike" cap="none" normalizeH="0" baseline="0" dirty="0">
                <a:ln>
                  <a:noFill/>
                </a:ln>
                <a:solidFill>
                  <a:srgbClr val="202124"/>
                </a:solidFill>
                <a:effectLst/>
                <a:latin typeface="Arial Unicode MS"/>
                <a:ea typeface="inherit"/>
              </a:rPr>
              <a:t> </a:t>
            </a:r>
            <a:r>
              <a:rPr kumimoji="0" lang="ko-KR" altLang="en-US" sz="1000" b="0" i="0" u="none" strike="noStrike" cap="none" normalizeH="0" baseline="0" dirty="0" err="1">
                <a:ln>
                  <a:noFill/>
                </a:ln>
                <a:solidFill>
                  <a:srgbClr val="202124"/>
                </a:solidFill>
                <a:effectLst/>
                <a:latin typeface="Arial Unicode MS"/>
                <a:ea typeface="inherit"/>
              </a:rPr>
              <a:t>구매중일때</a:t>
            </a:r>
            <a:r>
              <a:rPr kumimoji="0" lang="ko-KR" altLang="en-US" sz="1000" b="0" i="0" u="none" strike="noStrike" cap="none" normalizeH="0" baseline="0" dirty="0">
                <a:ln>
                  <a:noFill/>
                </a:ln>
                <a:solidFill>
                  <a:srgbClr val="202124"/>
                </a:solidFill>
                <a:effectLst/>
                <a:latin typeface="Arial Unicode MS"/>
                <a:ea typeface="inherit"/>
              </a:rPr>
              <a:t> </a:t>
            </a:r>
            <a:r>
              <a:rPr kumimoji="0" lang="ko-KR" altLang="en-US" sz="1000" b="0" i="0" u="none" strike="noStrike" cap="none" normalizeH="0" baseline="0" dirty="0" err="1">
                <a:ln>
                  <a:noFill/>
                </a:ln>
                <a:solidFill>
                  <a:srgbClr val="202124"/>
                </a:solidFill>
                <a:effectLst/>
                <a:latin typeface="Arial Unicode MS"/>
                <a:ea typeface="inherit"/>
              </a:rPr>
              <a:t>클릭시</a:t>
            </a:r>
            <a:r>
              <a:rPr kumimoji="0" lang="ko-KR" altLang="en-US" sz="1000" b="0" i="0" u="none" strike="noStrike" cap="none" normalizeH="0" baseline="0" dirty="0">
                <a:ln>
                  <a:noFill/>
                </a:ln>
                <a:solidFill>
                  <a:srgbClr val="202124"/>
                </a:solidFill>
                <a:effectLst/>
                <a:latin typeface="Arial Unicode MS"/>
                <a:ea typeface="inherit"/>
              </a:rPr>
              <a:t> 구매상세화면출력</a:t>
            </a:r>
            <a:r>
              <a:rPr kumimoji="0" lang="en-US" altLang="ko-KR" sz="1000" b="0" i="0" u="none" strike="noStrike" cap="none" normalizeH="0" baseline="0" dirty="0">
                <a:ln>
                  <a:noFill/>
                </a:ln>
                <a:solidFill>
                  <a:srgbClr val="202124"/>
                </a:solidFill>
                <a:effectLst/>
                <a:latin typeface="Arial Unicode MS"/>
                <a:ea typeface="inherit"/>
              </a:rPr>
              <a:t>(</a:t>
            </a:r>
            <a:r>
              <a:rPr kumimoji="0" lang="ko-KR" altLang="en-US" sz="1000" b="0" i="0" u="none" strike="noStrike" cap="none" normalizeH="0" baseline="0" dirty="0" err="1">
                <a:ln>
                  <a:noFill/>
                </a:ln>
                <a:solidFill>
                  <a:srgbClr val="202124"/>
                </a:solidFill>
                <a:effectLst/>
                <a:latin typeface="Arial Unicode MS"/>
                <a:ea typeface="inherit"/>
              </a:rPr>
              <a:t>채팅창</a:t>
            </a:r>
            <a:r>
              <a:rPr kumimoji="0" lang="en-US" altLang="ko-KR" sz="1000" b="0" i="0" u="none" strike="noStrike" cap="none" normalizeH="0" baseline="0" dirty="0">
                <a:ln>
                  <a:noFill/>
                </a:ln>
                <a:solidFill>
                  <a:srgbClr val="202124"/>
                </a:solidFill>
                <a:effectLst/>
                <a:latin typeface="Arial Unicode MS"/>
                <a:ea typeface="inherit"/>
              </a:rPr>
              <a:t>)</a:t>
            </a:r>
            <a:endParaRPr lang="ko-KR" altLang="en-US" sz="1000" dirty="0"/>
          </a:p>
          <a:p>
            <a:endParaRPr lang="en-US" altLang="ko-KR" sz="1000" dirty="0"/>
          </a:p>
          <a:p>
            <a:r>
              <a:rPr lang="en-US" altLang="ko-KR" sz="1000" dirty="0"/>
              <a:t>1e. </a:t>
            </a:r>
            <a:r>
              <a:rPr lang="ko-KR" altLang="en-US" sz="1000" dirty="0"/>
              <a:t>대화 생성시 라이트 생성</a:t>
            </a:r>
            <a:r>
              <a:rPr lang="en-US" altLang="ko-KR" sz="1000" dirty="0"/>
              <a:t>. </a:t>
            </a:r>
            <a:r>
              <a:rPr lang="ko-KR" altLang="en-US" sz="1000" dirty="0" err="1"/>
              <a:t>메인페이지</a:t>
            </a:r>
            <a:r>
              <a:rPr lang="ko-KR" altLang="en-US" sz="1000" dirty="0"/>
              <a:t> </a:t>
            </a:r>
            <a:r>
              <a:rPr lang="ko-KR" altLang="en-US" sz="1000" dirty="0" err="1"/>
              <a:t>알람출력</a:t>
            </a:r>
            <a:endParaRPr lang="ko-KR" altLang="en-US" sz="1000" dirty="0"/>
          </a:p>
        </p:txBody>
      </p:sp>
      <p:sp>
        <p:nvSpPr>
          <p:cNvPr id="88" name="사각형: 둥근 모서리 87">
            <a:extLst>
              <a:ext uri="{FF2B5EF4-FFF2-40B4-BE49-F238E27FC236}">
                <a16:creationId xmlns:a16="http://schemas.microsoft.com/office/drawing/2014/main" id="{3C39530D-06B4-04BB-E33F-1C9E21286DF7}"/>
              </a:ext>
            </a:extLst>
          </p:cNvPr>
          <p:cNvSpPr/>
          <p:nvPr/>
        </p:nvSpPr>
        <p:spPr>
          <a:xfrm>
            <a:off x="1659752" y="912440"/>
            <a:ext cx="823522" cy="282634"/>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mn-ea"/>
            </a:endParaRPr>
          </a:p>
        </p:txBody>
      </p:sp>
      <p:sp>
        <p:nvSpPr>
          <p:cNvPr id="90" name="타원 89">
            <a:extLst>
              <a:ext uri="{FF2B5EF4-FFF2-40B4-BE49-F238E27FC236}">
                <a16:creationId xmlns:a16="http://schemas.microsoft.com/office/drawing/2014/main" id="{78633BE6-381E-72C3-EBC2-CCBDA909A45C}"/>
              </a:ext>
            </a:extLst>
          </p:cNvPr>
          <p:cNvSpPr/>
          <p:nvPr/>
        </p:nvSpPr>
        <p:spPr bwMode="auto">
          <a:xfrm>
            <a:off x="2469538" y="2718900"/>
            <a:ext cx="84880" cy="76636"/>
          </a:xfrm>
          <a:prstGeom prst="ellipse">
            <a:avLst/>
          </a:prstGeom>
          <a:solidFill>
            <a:srgbClr val="C00000"/>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marL="87313" indent="-87313" algn="ctr" latinLnBrk="0">
              <a:lnSpc>
                <a:spcPct val="110000"/>
              </a:lnSpc>
              <a:spcBef>
                <a:spcPct val="25000"/>
              </a:spcBef>
              <a:buFont typeface="Arial" pitchFamily="34" charset="0"/>
              <a:buChar char="•"/>
            </a:pPr>
            <a:endParaRPr lang="ko-KR" altLang="en-US" sz="900" dirty="0">
              <a:solidFill>
                <a:schemeClr val="tx1"/>
              </a:solidFill>
              <a:latin typeface="맑은 고딕" pitchFamily="50" charset="-127"/>
              <a:ea typeface="맑은 고딕" pitchFamily="50" charset="-127"/>
            </a:endParaRPr>
          </a:p>
        </p:txBody>
      </p:sp>
      <p:sp>
        <p:nvSpPr>
          <p:cNvPr id="91" name="타원 90">
            <a:extLst>
              <a:ext uri="{FF2B5EF4-FFF2-40B4-BE49-F238E27FC236}">
                <a16:creationId xmlns:a16="http://schemas.microsoft.com/office/drawing/2014/main" id="{A379E999-1E96-0F86-4EE6-033C4D07CD15}"/>
              </a:ext>
            </a:extLst>
          </p:cNvPr>
          <p:cNvSpPr>
            <a:spLocks noChangeAspect="1"/>
          </p:cNvSpPr>
          <p:nvPr/>
        </p:nvSpPr>
        <p:spPr>
          <a:xfrm>
            <a:off x="2244408" y="2569212"/>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1e</a:t>
            </a:r>
            <a:endParaRPr lang="ko-KR" altLang="en-US" sz="800" dirty="0">
              <a:latin typeface="+mn-ea"/>
            </a:endParaRPr>
          </a:p>
        </p:txBody>
      </p:sp>
    </p:spTree>
    <p:extLst>
      <p:ext uri="{BB962C8B-B14F-4D97-AF65-F5344CB8AC3E}">
        <p14:creationId xmlns:p14="http://schemas.microsoft.com/office/powerpoint/2010/main" val="4224320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graphicFrame>
        <p:nvGraphicFramePr>
          <p:cNvPr id="178" name="Shape 178"/>
          <p:cNvGraphicFramePr/>
          <p:nvPr>
            <p:extLst>
              <p:ext uri="{D42A27DB-BD31-4B8C-83A1-F6EECF244321}">
                <p14:modId xmlns:p14="http://schemas.microsoft.com/office/powerpoint/2010/main" val="1494359404"/>
              </p:ext>
            </p:extLst>
          </p:nvPr>
        </p:nvGraphicFramePr>
        <p:xfrm>
          <a:off x="252810" y="1471018"/>
          <a:ext cx="9451975" cy="4589451"/>
        </p:xfrm>
        <a:graphic>
          <a:graphicData uri="http://schemas.openxmlformats.org/drawingml/2006/table">
            <a:tbl>
              <a:tblPr>
                <a:noFill/>
              </a:tblPr>
              <a:tblGrid>
                <a:gridCol w="697816">
                  <a:extLst>
                    <a:ext uri="{9D8B030D-6E8A-4147-A177-3AD203B41FA5}">
                      <a16:colId xmlns:a16="http://schemas.microsoft.com/office/drawing/2014/main" val="20000"/>
                    </a:ext>
                  </a:extLst>
                </a:gridCol>
                <a:gridCol w="1306175">
                  <a:extLst>
                    <a:ext uri="{9D8B030D-6E8A-4147-A177-3AD203B41FA5}">
                      <a16:colId xmlns:a16="http://schemas.microsoft.com/office/drawing/2014/main" val="20001"/>
                    </a:ext>
                  </a:extLst>
                </a:gridCol>
                <a:gridCol w="5117409">
                  <a:extLst>
                    <a:ext uri="{9D8B030D-6E8A-4147-A177-3AD203B41FA5}">
                      <a16:colId xmlns:a16="http://schemas.microsoft.com/office/drawing/2014/main" val="20002"/>
                    </a:ext>
                  </a:extLst>
                </a:gridCol>
                <a:gridCol w="1055702">
                  <a:extLst>
                    <a:ext uri="{9D8B030D-6E8A-4147-A177-3AD203B41FA5}">
                      <a16:colId xmlns:a16="http://schemas.microsoft.com/office/drawing/2014/main" val="20003"/>
                    </a:ext>
                  </a:extLst>
                </a:gridCol>
                <a:gridCol w="1274873">
                  <a:extLst>
                    <a:ext uri="{9D8B030D-6E8A-4147-A177-3AD203B41FA5}">
                      <a16:colId xmlns:a16="http://schemas.microsoft.com/office/drawing/2014/main" val="20004"/>
                    </a:ext>
                  </a:extLst>
                </a:gridCol>
              </a:tblGrid>
              <a:tr h="207391">
                <a:tc>
                  <a:txBody>
                    <a:bodyPr/>
                    <a:lstStyle/>
                    <a:p>
                      <a:pPr marL="0" marR="0" lvl="0" indent="0" algn="ctr" rtl="0">
                        <a:spcBef>
                          <a:spcPts val="0"/>
                        </a:spcBef>
                        <a:spcAft>
                          <a:spcPts val="0"/>
                        </a:spcAft>
                        <a:buClr>
                          <a:srgbClr val="000000"/>
                        </a:buClr>
                        <a:buSzPts val="1050"/>
                        <a:buFont typeface="Calibri"/>
                        <a:buNone/>
                      </a:pPr>
                      <a:r>
                        <a:rPr lang="en-US" sz="900" b="0" i="0" u="none" strike="noStrike" cap="none" dirty="0" err="1">
                          <a:solidFill>
                            <a:srgbClr val="000000"/>
                          </a:solidFill>
                          <a:latin typeface="맑은 고딕" panose="020B0503020000020004" pitchFamily="50" charset="-127"/>
                          <a:ea typeface="맑은 고딕" panose="020B0503020000020004" pitchFamily="50" charset="-127"/>
                          <a:cs typeface="Calibri"/>
                          <a:sym typeface="Calibri"/>
                        </a:rPr>
                        <a:t>버전</a:t>
                      </a:r>
                      <a:endParaRPr sz="900" b="0" i="0" u="none" strike="noStrike" cap="none" dirty="0">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0C0C0"/>
                    </a:solidFill>
                  </a:tcPr>
                </a:tc>
                <a:tc>
                  <a:txBody>
                    <a:bodyPr/>
                    <a:lstStyle/>
                    <a:p>
                      <a:pPr marL="0" marR="0" lvl="0" indent="0" algn="ctr" rtl="0">
                        <a:spcBef>
                          <a:spcPts val="0"/>
                        </a:spcBef>
                        <a:spcAft>
                          <a:spcPts val="0"/>
                        </a:spcAft>
                        <a:buClr>
                          <a:srgbClr val="000000"/>
                        </a:buClr>
                        <a:buSzPts val="1050"/>
                        <a:buFont typeface="Calibri"/>
                        <a:buNone/>
                      </a:pPr>
                      <a:r>
                        <a:rPr lang="en-US" sz="9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rPr>
                        <a:t>변경일</a:t>
                      </a:r>
                      <a:endParaRPr sz="9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0C0C0"/>
                    </a:solidFill>
                  </a:tcPr>
                </a:tc>
                <a:tc>
                  <a:txBody>
                    <a:bodyPr/>
                    <a:lstStyle/>
                    <a:p>
                      <a:pPr marL="0" marR="0" lvl="0" indent="0" algn="ctr" rtl="0">
                        <a:spcBef>
                          <a:spcPts val="0"/>
                        </a:spcBef>
                        <a:spcAft>
                          <a:spcPts val="0"/>
                        </a:spcAft>
                        <a:buClr>
                          <a:srgbClr val="000000"/>
                        </a:buClr>
                        <a:buSzPts val="1050"/>
                        <a:buFont typeface="Calibri"/>
                        <a:buNone/>
                      </a:pPr>
                      <a:r>
                        <a:rPr lang="en-US" sz="900" b="0" i="0" u="none" strike="noStrike" cap="none" dirty="0" err="1">
                          <a:solidFill>
                            <a:srgbClr val="000000"/>
                          </a:solidFill>
                          <a:latin typeface="맑은 고딕" panose="020B0503020000020004" pitchFamily="50" charset="-127"/>
                          <a:ea typeface="맑은 고딕" panose="020B0503020000020004" pitchFamily="50" charset="-127"/>
                          <a:cs typeface="Calibri"/>
                          <a:sym typeface="Calibri"/>
                        </a:rPr>
                        <a:t>변경</a:t>
                      </a:r>
                      <a:r>
                        <a:rPr lang="en-US" sz="900" b="0" i="0" u="none" strike="noStrike" cap="none" dirty="0">
                          <a:solidFill>
                            <a:srgbClr val="000000"/>
                          </a:solidFill>
                          <a:latin typeface="맑은 고딕" panose="020B0503020000020004" pitchFamily="50" charset="-127"/>
                          <a:ea typeface="맑은 고딕" panose="020B0503020000020004" pitchFamily="50" charset="-127"/>
                          <a:cs typeface="Calibri"/>
                          <a:sym typeface="Calibri"/>
                        </a:rPr>
                        <a:t> </a:t>
                      </a:r>
                      <a:r>
                        <a:rPr lang="en-US" sz="900" b="0" i="0" u="none" strike="noStrike" cap="none" dirty="0" err="1">
                          <a:solidFill>
                            <a:srgbClr val="000000"/>
                          </a:solidFill>
                          <a:latin typeface="맑은 고딕" panose="020B0503020000020004" pitchFamily="50" charset="-127"/>
                          <a:ea typeface="맑은 고딕" panose="020B0503020000020004" pitchFamily="50" charset="-127"/>
                          <a:cs typeface="Calibri"/>
                          <a:sym typeface="Calibri"/>
                        </a:rPr>
                        <a:t>내용</a:t>
                      </a:r>
                      <a:endParaRPr sz="900" b="0" i="0" u="none" strike="noStrike" cap="none" dirty="0">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0C0C0"/>
                    </a:solidFill>
                  </a:tcPr>
                </a:tc>
                <a:tc>
                  <a:txBody>
                    <a:bodyPr/>
                    <a:lstStyle/>
                    <a:p>
                      <a:pPr marL="0" marR="0" lvl="0" indent="0" algn="ctr" rtl="0">
                        <a:spcBef>
                          <a:spcPts val="0"/>
                        </a:spcBef>
                        <a:spcAft>
                          <a:spcPts val="0"/>
                        </a:spcAft>
                        <a:buClr>
                          <a:srgbClr val="000000"/>
                        </a:buClr>
                        <a:buSzPts val="1050"/>
                        <a:buFont typeface="Calibri"/>
                        <a:buNone/>
                      </a:pPr>
                      <a:r>
                        <a:rPr lang="en-US" sz="9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rPr>
                        <a:t>작성자</a:t>
                      </a:r>
                      <a:endParaRPr sz="9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0C0C0"/>
                    </a:solidFill>
                  </a:tcPr>
                </a:tc>
                <a:tc>
                  <a:txBody>
                    <a:bodyPr/>
                    <a:lstStyle/>
                    <a:p>
                      <a:pPr marL="0" marR="0" lvl="0" indent="0" algn="ctr" rtl="0">
                        <a:spcBef>
                          <a:spcPts val="0"/>
                        </a:spcBef>
                        <a:spcAft>
                          <a:spcPts val="0"/>
                        </a:spcAft>
                        <a:buClr>
                          <a:srgbClr val="000000"/>
                        </a:buClr>
                        <a:buSzPts val="1050"/>
                        <a:buFont typeface="Calibri"/>
                        <a:buNone/>
                      </a:pPr>
                      <a:r>
                        <a:rPr lang="en-US" sz="9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rPr>
                        <a:t>승인자</a:t>
                      </a:r>
                      <a:endParaRPr sz="9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0C0C0"/>
                    </a:solidFill>
                  </a:tcPr>
                </a:tc>
                <a:extLst>
                  <a:ext uri="{0D108BD9-81ED-4DB2-BD59-A6C34878D82A}">
                    <a16:rowId xmlns:a16="http://schemas.microsoft.com/office/drawing/2014/main" val="10000"/>
                  </a:ext>
                </a:extLst>
              </a:tr>
              <a:tr h="194208">
                <a:tc>
                  <a:txBody>
                    <a:bodyPr/>
                    <a:lstStyle/>
                    <a:p>
                      <a:pPr marL="0" marR="0" lvl="0" indent="0" algn="ctr" rtl="0">
                        <a:spcBef>
                          <a:spcPts val="0"/>
                        </a:spcBef>
                        <a:spcAft>
                          <a:spcPts val="0"/>
                        </a:spcAft>
                        <a:buClr>
                          <a:srgbClr val="3F3F3F"/>
                        </a:buClr>
                        <a:buSzPts val="900"/>
                        <a:buFont typeface="Calibri"/>
                        <a:buNone/>
                      </a:pPr>
                      <a:r>
                        <a:rPr lang="en-US" sz="700" b="0" i="0" u="none" strike="noStrike" cap="none">
                          <a:solidFill>
                            <a:srgbClr val="3F3F3F"/>
                          </a:solidFill>
                          <a:latin typeface="맑은 고딕" panose="020B0503020000020004" pitchFamily="50" charset="-127"/>
                          <a:ea typeface="맑은 고딕" panose="020B0503020000020004" pitchFamily="50" charset="-127"/>
                          <a:cs typeface="Calibri"/>
                          <a:sym typeface="Calibri"/>
                        </a:rPr>
                        <a:t>0.1</a:t>
                      </a:r>
                      <a:endParaRPr sz="700" b="0" i="0" u="none" strike="noStrike" cap="none">
                        <a:solidFill>
                          <a:srgbClr val="3F3F3F"/>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Clr>
                          <a:srgbClr val="3F3F3F"/>
                        </a:buClr>
                        <a:buSzPts val="900"/>
                        <a:buFont typeface="Calibri"/>
                        <a:buNone/>
                      </a:pPr>
                      <a:r>
                        <a:rPr lang="en-US" sz="700" b="0" i="0" u="none" strike="noStrike" cap="none" dirty="0">
                          <a:solidFill>
                            <a:srgbClr val="3F3F3F"/>
                          </a:solidFill>
                          <a:latin typeface="맑은 고딕" panose="020B0503020000020004" pitchFamily="50" charset="-127"/>
                          <a:ea typeface="맑은 고딕" panose="020B0503020000020004" pitchFamily="50" charset="-127"/>
                          <a:cs typeface="Calibri"/>
                          <a:sym typeface="Calibri"/>
                        </a:rPr>
                        <a:t>2022.06.21</a:t>
                      </a:r>
                      <a:endParaRPr sz="700" b="0" i="0" u="none" strike="noStrike" cap="none" dirty="0">
                        <a:solidFill>
                          <a:srgbClr val="3F3F3F"/>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rtl="0">
                        <a:spcBef>
                          <a:spcPts val="0"/>
                        </a:spcBef>
                        <a:spcAft>
                          <a:spcPts val="0"/>
                        </a:spcAft>
                        <a:buClr>
                          <a:srgbClr val="3F3F3F"/>
                        </a:buClr>
                        <a:buSzPts val="900"/>
                        <a:buFont typeface="Calibri"/>
                        <a:buNone/>
                      </a:pPr>
                      <a:r>
                        <a:rPr lang="en-US" sz="700" b="0" i="0" u="none" strike="noStrike" cap="none" dirty="0">
                          <a:solidFill>
                            <a:srgbClr val="3F3F3F"/>
                          </a:solidFill>
                          <a:latin typeface="맑은 고딕" panose="020B0503020000020004" pitchFamily="50" charset="-127"/>
                          <a:ea typeface="맑은 고딕" panose="020B0503020000020004" pitchFamily="50" charset="-127"/>
                          <a:cs typeface="Calibri"/>
                          <a:sym typeface="Calibri"/>
                        </a:rPr>
                        <a:t>3 </a:t>
                      </a:r>
                      <a:r>
                        <a:rPr lang="ko-KR" altLang="en-US" sz="700" b="0" i="0" u="none" strike="noStrike" cap="none" dirty="0">
                          <a:solidFill>
                            <a:srgbClr val="3F3F3F"/>
                          </a:solidFill>
                          <a:latin typeface="맑은 고딕" panose="020B0503020000020004" pitchFamily="50" charset="-127"/>
                          <a:ea typeface="맑은 고딕" panose="020B0503020000020004" pitchFamily="50" charset="-127"/>
                          <a:cs typeface="Calibri"/>
                          <a:sym typeface="Calibri"/>
                        </a:rPr>
                        <a:t>페이지 </a:t>
                      </a:r>
                      <a:r>
                        <a:rPr lang="ko-KR" altLang="en-US" sz="700" b="0" i="0" u="none" strike="noStrike" cap="none" dirty="0" err="1">
                          <a:solidFill>
                            <a:srgbClr val="3F3F3F"/>
                          </a:solidFill>
                          <a:latin typeface="맑은 고딕" panose="020B0503020000020004" pitchFamily="50" charset="-127"/>
                          <a:ea typeface="맑은 고딕" panose="020B0503020000020004" pitchFamily="50" charset="-127"/>
                          <a:cs typeface="Calibri"/>
                          <a:sym typeface="Calibri"/>
                        </a:rPr>
                        <a:t>메인화면</a:t>
                      </a:r>
                      <a:r>
                        <a:rPr lang="ko-KR" altLang="en-US" sz="700" b="0" i="0" u="none" strike="noStrike" cap="none" dirty="0">
                          <a:solidFill>
                            <a:srgbClr val="3F3F3F"/>
                          </a:solidFill>
                          <a:latin typeface="맑은 고딕" panose="020B0503020000020004" pitchFamily="50" charset="-127"/>
                          <a:ea typeface="맑은 고딕" panose="020B0503020000020004" pitchFamily="50" charset="-127"/>
                          <a:cs typeface="Calibri"/>
                          <a:sym typeface="Calibri"/>
                        </a:rPr>
                        <a:t> 카테고리 변경 </a:t>
                      </a:r>
                      <a:r>
                        <a:rPr lang="en-US" altLang="ko-KR" sz="700" b="0" i="0" u="none" strike="noStrike" cap="none" dirty="0">
                          <a:solidFill>
                            <a:srgbClr val="3F3F3F"/>
                          </a:solidFill>
                          <a:latin typeface="맑은 고딕" panose="020B0503020000020004" pitchFamily="50" charset="-127"/>
                          <a:ea typeface="맑은 고딕" panose="020B0503020000020004" pitchFamily="50" charset="-127"/>
                          <a:cs typeface="Calibri"/>
                          <a:sym typeface="Calibri"/>
                        </a:rPr>
                        <a:t>. 16</a:t>
                      </a:r>
                      <a:r>
                        <a:rPr lang="ko-KR" altLang="en-US" sz="700" b="0" i="0" u="none" strike="noStrike" cap="none" dirty="0">
                          <a:solidFill>
                            <a:srgbClr val="3F3F3F"/>
                          </a:solidFill>
                          <a:latin typeface="맑은 고딕" panose="020B0503020000020004" pitchFamily="50" charset="-127"/>
                          <a:ea typeface="맑은 고딕" panose="020B0503020000020004" pitchFamily="50" charset="-127"/>
                          <a:cs typeface="Calibri"/>
                          <a:sym typeface="Calibri"/>
                        </a:rPr>
                        <a:t>페이지</a:t>
                      </a:r>
                      <a:r>
                        <a:rPr lang="en-US" altLang="ko-KR" sz="700" b="0" i="0" u="none" strike="noStrike" cap="none" dirty="0">
                          <a:solidFill>
                            <a:srgbClr val="3F3F3F"/>
                          </a:solidFill>
                          <a:latin typeface="맑은 고딕" panose="020B0503020000020004" pitchFamily="50" charset="-127"/>
                          <a:ea typeface="맑은 고딕" panose="020B0503020000020004" pitchFamily="50" charset="-127"/>
                          <a:cs typeface="Calibri"/>
                          <a:sym typeface="Calibri"/>
                        </a:rPr>
                        <a:t>, 17</a:t>
                      </a:r>
                      <a:r>
                        <a:rPr lang="ko-KR" altLang="en-US" sz="700" b="0" i="0" u="none" strike="noStrike" cap="none" dirty="0">
                          <a:solidFill>
                            <a:srgbClr val="3F3F3F"/>
                          </a:solidFill>
                          <a:latin typeface="맑은 고딕" panose="020B0503020000020004" pitchFamily="50" charset="-127"/>
                          <a:ea typeface="맑은 고딕" panose="020B0503020000020004" pitchFamily="50" charset="-127"/>
                          <a:cs typeface="Calibri"/>
                          <a:sym typeface="Calibri"/>
                        </a:rPr>
                        <a:t>페이지 라이트 생성 변경</a:t>
                      </a:r>
                      <a:r>
                        <a:rPr lang="en-US" altLang="ko-KR" sz="700" b="0" i="0" u="none" strike="noStrike" cap="none" dirty="0">
                          <a:solidFill>
                            <a:srgbClr val="3F3F3F"/>
                          </a:solidFill>
                          <a:latin typeface="맑은 고딕" panose="020B0503020000020004" pitchFamily="50" charset="-127"/>
                          <a:ea typeface="맑은 고딕" panose="020B0503020000020004" pitchFamily="50" charset="-127"/>
                          <a:cs typeface="Calibri"/>
                          <a:sym typeface="Calibri"/>
                        </a:rPr>
                        <a:t>. 19</a:t>
                      </a:r>
                      <a:r>
                        <a:rPr lang="ko-KR" altLang="en-US" sz="700" b="0" i="0" u="none" strike="noStrike" cap="none" dirty="0">
                          <a:solidFill>
                            <a:srgbClr val="3F3F3F"/>
                          </a:solidFill>
                          <a:latin typeface="맑은 고딕" panose="020B0503020000020004" pitchFamily="50" charset="-127"/>
                          <a:ea typeface="맑은 고딕" panose="020B0503020000020004" pitchFamily="50" charset="-127"/>
                          <a:cs typeface="Calibri"/>
                          <a:sym typeface="Calibri"/>
                        </a:rPr>
                        <a:t>페이지 화면 추가수정</a:t>
                      </a:r>
                      <a:r>
                        <a:rPr lang="en-US" altLang="ko-KR" sz="700" b="0" i="0" u="none" strike="noStrike" cap="none" dirty="0">
                          <a:solidFill>
                            <a:srgbClr val="3F3F3F"/>
                          </a:solidFill>
                          <a:latin typeface="맑은 고딕" panose="020B0503020000020004" pitchFamily="50" charset="-127"/>
                          <a:ea typeface="맑은 고딕" panose="020B0503020000020004" pitchFamily="50" charset="-127"/>
                          <a:cs typeface="Calibri"/>
                          <a:sym typeface="Calibri"/>
                        </a:rPr>
                        <a:t>.</a:t>
                      </a:r>
                      <a:endParaRPr sz="700" b="0" i="0" u="none" strike="noStrike" cap="none" dirty="0">
                        <a:solidFill>
                          <a:srgbClr val="3F3F3F"/>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Clr>
                          <a:srgbClr val="3F3F3F"/>
                        </a:buClr>
                        <a:buSzPts val="900"/>
                        <a:buFont typeface="Calibri"/>
                        <a:buNone/>
                      </a:pPr>
                      <a:r>
                        <a:rPr lang="en-US" sz="700" b="0" i="0" u="none" strike="noStrike" cap="none" dirty="0" err="1">
                          <a:solidFill>
                            <a:srgbClr val="3F3F3F"/>
                          </a:solidFill>
                          <a:latin typeface="맑은 고딕" panose="020B0503020000020004" pitchFamily="50" charset="-127"/>
                          <a:ea typeface="맑은 고딕" panose="020B0503020000020004" pitchFamily="50" charset="-127"/>
                          <a:cs typeface="Calibri"/>
                          <a:sym typeface="Calibri"/>
                        </a:rPr>
                        <a:t>kim</a:t>
                      </a:r>
                      <a:r>
                        <a:rPr lang="en-US" sz="700" b="0" i="0" u="none" strike="noStrike" cap="none" dirty="0">
                          <a:solidFill>
                            <a:srgbClr val="3F3F3F"/>
                          </a:solidFill>
                          <a:latin typeface="맑은 고딕" panose="020B0503020000020004" pitchFamily="50" charset="-127"/>
                          <a:ea typeface="맑은 고딕" panose="020B0503020000020004" pitchFamily="50" charset="-127"/>
                          <a:cs typeface="Calibri"/>
                          <a:sym typeface="Calibri"/>
                        </a:rPr>
                        <a:t>　</a:t>
                      </a:r>
                      <a:endParaRPr sz="1500" dirty="0">
                        <a:latin typeface="맑은 고딕" panose="020B0503020000020004" pitchFamily="50" charset="-127"/>
                        <a:ea typeface="맑은 고딕" panose="020B0503020000020004" pitchFamily="50" charset="-127"/>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Clr>
                          <a:srgbClr val="3F3F3F"/>
                        </a:buClr>
                        <a:buSzPts val="900"/>
                        <a:buFont typeface="Calibri"/>
                        <a:buNone/>
                      </a:pPr>
                      <a:r>
                        <a:rPr lang="en-US" sz="700" b="0" i="0" u="none" strike="noStrike" cap="none" dirty="0">
                          <a:solidFill>
                            <a:srgbClr val="3F3F3F"/>
                          </a:solidFill>
                          <a:latin typeface="맑은 고딕" panose="020B0503020000020004" pitchFamily="50" charset="-127"/>
                          <a:ea typeface="맑은 고딕" panose="020B0503020000020004" pitchFamily="50" charset="-127"/>
                          <a:cs typeface="Calibri"/>
                          <a:sym typeface="Calibri"/>
                        </a:rPr>
                        <a:t>　</a:t>
                      </a:r>
                      <a:endParaRPr sz="1500" dirty="0">
                        <a:latin typeface="맑은 고딕" panose="020B0503020000020004" pitchFamily="50" charset="-127"/>
                        <a:ea typeface="맑은 고딕" panose="020B0503020000020004" pitchFamily="50" charset="-127"/>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94208">
                <a:tc>
                  <a:txBody>
                    <a:bodyPr/>
                    <a:lstStyle/>
                    <a:p>
                      <a:pPr marL="0" marR="0" lvl="0" indent="0" algn="ctr" rtl="0">
                        <a:spcBef>
                          <a:spcPts val="0"/>
                        </a:spcBef>
                        <a:spcAft>
                          <a:spcPts val="0"/>
                        </a:spcAft>
                        <a:buClr>
                          <a:schemeClr val="dk1"/>
                        </a:buClr>
                        <a:buSzPts val="900"/>
                        <a:buFont typeface="Calibri"/>
                        <a:buNone/>
                      </a:pPr>
                      <a:endParaRPr sz="700" b="0" i="0" u="none" strike="noStrike" cap="none" dirty="0">
                        <a:solidFill>
                          <a:srgbClr val="3F3F3F"/>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Clr>
                          <a:schemeClr val="dk1"/>
                        </a:buClr>
                        <a:buSzPts val="900"/>
                        <a:buFont typeface="Calibri"/>
                        <a:buNone/>
                      </a:pPr>
                      <a:r>
                        <a:rPr lang="en-US" sz="700" b="0" i="0" u="none" strike="noStrike" cap="none" dirty="0">
                          <a:solidFill>
                            <a:srgbClr val="3F3F3F"/>
                          </a:solidFill>
                          <a:latin typeface="맑은 고딕" panose="020B0503020000020004" pitchFamily="50" charset="-127"/>
                          <a:ea typeface="맑은 고딕" panose="020B0503020000020004" pitchFamily="50" charset="-127"/>
                          <a:cs typeface="Calibri"/>
                          <a:sym typeface="Calibri"/>
                        </a:rPr>
                        <a:t>2022.06.22</a:t>
                      </a:r>
                      <a:endParaRPr sz="700" b="0" i="0" u="none" strike="noStrike" cap="none" dirty="0">
                        <a:solidFill>
                          <a:srgbClr val="3F3F3F"/>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3F3F3F"/>
                        </a:buClr>
                        <a:buSzPts val="1000"/>
                        <a:buFont typeface="Arial"/>
                        <a:buNone/>
                      </a:pPr>
                      <a:r>
                        <a:rPr lang="ko-KR" altLang="en-US" sz="700" b="0" i="0" u="none" strike="noStrike" cap="none" dirty="0">
                          <a:solidFill>
                            <a:srgbClr val="3F3F3F"/>
                          </a:solidFill>
                          <a:latin typeface="맑은 고딕" panose="020B0503020000020004" pitchFamily="50" charset="-127"/>
                          <a:ea typeface="맑은 고딕" panose="020B0503020000020004" pitchFamily="50" charset="-127"/>
                          <a:cs typeface="Calibri"/>
                          <a:sym typeface="Calibri"/>
                        </a:rPr>
                        <a:t>코인판매</a:t>
                      </a:r>
                      <a:r>
                        <a:rPr lang="en-US" altLang="ko-KR" sz="700" b="0" i="0" u="none" strike="noStrike" cap="none" dirty="0">
                          <a:solidFill>
                            <a:srgbClr val="3F3F3F"/>
                          </a:solidFill>
                          <a:latin typeface="맑은 고딕" panose="020B0503020000020004" pitchFamily="50" charset="-127"/>
                          <a:ea typeface="맑은 고딕" panose="020B0503020000020004" pitchFamily="50" charset="-127"/>
                          <a:cs typeface="Calibri"/>
                          <a:sym typeface="Calibri"/>
                        </a:rPr>
                        <a:t>, </a:t>
                      </a:r>
                      <a:r>
                        <a:rPr lang="ko-KR" altLang="en-US" sz="700" b="0" i="0" u="none" strike="noStrike" cap="none" dirty="0" err="1">
                          <a:solidFill>
                            <a:srgbClr val="3F3F3F"/>
                          </a:solidFill>
                          <a:latin typeface="맑은 고딕" panose="020B0503020000020004" pitchFamily="50" charset="-127"/>
                          <a:ea typeface="맑은 고딕" panose="020B0503020000020004" pitchFamily="50" charset="-127"/>
                          <a:cs typeface="Calibri"/>
                          <a:sym typeface="Calibri"/>
                        </a:rPr>
                        <a:t>구매시</a:t>
                      </a:r>
                      <a:r>
                        <a:rPr lang="ko-KR" altLang="en-US" sz="700" b="0" i="0" u="none" strike="noStrike" cap="none" dirty="0">
                          <a:solidFill>
                            <a:srgbClr val="3F3F3F"/>
                          </a:solidFill>
                          <a:latin typeface="맑은 고딕" panose="020B0503020000020004" pitchFamily="50" charset="-127"/>
                          <a:ea typeface="맑은 고딕" panose="020B0503020000020004" pitchFamily="50" charset="-127"/>
                          <a:cs typeface="Calibri"/>
                          <a:sym typeface="Calibri"/>
                        </a:rPr>
                        <a:t> 원화 또는 달러선택 추가</a:t>
                      </a:r>
                      <a:r>
                        <a:rPr lang="en-US" altLang="ko-KR" sz="700" b="0" i="0" u="none" strike="noStrike" cap="none" dirty="0">
                          <a:solidFill>
                            <a:srgbClr val="3F3F3F"/>
                          </a:solidFill>
                          <a:latin typeface="맑은 고딕" panose="020B0503020000020004" pitchFamily="50" charset="-127"/>
                          <a:ea typeface="맑은 고딕" panose="020B0503020000020004" pitchFamily="50" charset="-127"/>
                          <a:cs typeface="Calibri"/>
                          <a:sym typeface="Calibri"/>
                        </a:rPr>
                        <a:t>. </a:t>
                      </a:r>
                      <a:r>
                        <a:rPr lang="ko-KR" altLang="en-US" sz="700" b="0" i="0" u="none" strike="noStrike" cap="none" dirty="0">
                          <a:solidFill>
                            <a:srgbClr val="3F3F3F"/>
                          </a:solidFill>
                          <a:latin typeface="맑은 고딕" panose="020B0503020000020004" pitchFamily="50" charset="-127"/>
                          <a:ea typeface="맑은 고딕" panose="020B0503020000020004" pitchFamily="50" charset="-127"/>
                          <a:cs typeface="Calibri"/>
                          <a:sym typeface="Calibri"/>
                        </a:rPr>
                        <a:t>리스트에 출력 추가</a:t>
                      </a:r>
                      <a:r>
                        <a:rPr lang="en-US" altLang="ko-KR" sz="700" b="0" i="0" u="none" strike="noStrike" cap="none" dirty="0">
                          <a:solidFill>
                            <a:srgbClr val="3F3F3F"/>
                          </a:solidFill>
                          <a:latin typeface="맑은 고딕" panose="020B0503020000020004" pitchFamily="50" charset="-127"/>
                          <a:ea typeface="맑은 고딕" panose="020B0503020000020004" pitchFamily="50" charset="-127"/>
                          <a:cs typeface="Calibri"/>
                          <a:sym typeface="Calibri"/>
                        </a:rPr>
                        <a:t>. </a:t>
                      </a:r>
                      <a:r>
                        <a:rPr lang="ko-KR" altLang="en-US" sz="700" b="0" i="0" u="none" strike="noStrike" cap="none" dirty="0">
                          <a:solidFill>
                            <a:srgbClr val="3F3F3F"/>
                          </a:solidFill>
                          <a:latin typeface="맑은 고딕" panose="020B0503020000020004" pitchFamily="50" charset="-127"/>
                          <a:ea typeface="맑은 고딕" panose="020B0503020000020004" pitchFamily="50" charset="-127"/>
                          <a:cs typeface="Calibri"/>
                          <a:sym typeface="Calibri"/>
                        </a:rPr>
                        <a:t>조건검색 추가</a:t>
                      </a:r>
                      <a:r>
                        <a:rPr lang="en-US" altLang="ko-KR" sz="700" b="0" i="0" u="none" strike="noStrike" cap="none" dirty="0">
                          <a:solidFill>
                            <a:srgbClr val="3F3F3F"/>
                          </a:solidFill>
                          <a:latin typeface="맑은 고딕" panose="020B0503020000020004" pitchFamily="50" charset="-127"/>
                          <a:ea typeface="맑은 고딕" panose="020B0503020000020004" pitchFamily="50" charset="-127"/>
                          <a:cs typeface="Calibri"/>
                          <a:sym typeface="Calibri"/>
                        </a:rPr>
                        <a:t>.</a:t>
                      </a:r>
                      <a:endParaRPr sz="700" b="0" i="0" u="none" strike="noStrike" cap="none" dirty="0">
                        <a:solidFill>
                          <a:srgbClr val="3F3F3F"/>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3F3F3F"/>
                        </a:buClr>
                        <a:buSzPts val="1000"/>
                        <a:buFont typeface="Arial"/>
                        <a:buNone/>
                      </a:pPr>
                      <a:r>
                        <a:rPr lang="en-US" sz="700" b="0" i="0" u="none" strike="noStrike" cap="none" dirty="0" err="1">
                          <a:solidFill>
                            <a:srgbClr val="3F3F3F"/>
                          </a:solidFill>
                          <a:latin typeface="맑은 고딕" panose="020B0503020000020004" pitchFamily="50" charset="-127"/>
                          <a:ea typeface="맑은 고딕" panose="020B0503020000020004" pitchFamily="50" charset="-127"/>
                          <a:cs typeface="Calibri"/>
                          <a:sym typeface="Calibri"/>
                        </a:rPr>
                        <a:t>kim</a:t>
                      </a:r>
                      <a:endParaRPr sz="700" b="0" i="0" u="none" strike="noStrike" cap="none" dirty="0">
                        <a:solidFill>
                          <a:srgbClr val="3F3F3F"/>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3F3F3F"/>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94208">
                <a:tc>
                  <a:txBody>
                    <a:bodyPr/>
                    <a:lstStyle/>
                    <a:p>
                      <a:pPr marL="0" marR="0" lvl="0" indent="0" algn="ctr" rtl="0">
                        <a:spcBef>
                          <a:spcPts val="0"/>
                        </a:spcBef>
                        <a:spcAft>
                          <a:spcPts val="0"/>
                        </a:spcAft>
                        <a:buClr>
                          <a:schemeClr val="dk1"/>
                        </a:buClr>
                        <a:buSzPts val="900"/>
                        <a:buFont typeface="Calibri"/>
                        <a:buNone/>
                      </a:pPr>
                      <a:endParaRPr sz="700" b="0" i="0" u="none" strike="noStrike" cap="none" dirty="0">
                        <a:solidFill>
                          <a:srgbClr val="3F3F3F"/>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Clr>
                          <a:schemeClr val="dk1"/>
                        </a:buClr>
                        <a:buSzPts val="900"/>
                        <a:buFont typeface="Calibri"/>
                        <a:buNone/>
                      </a:pPr>
                      <a:endParaRPr sz="700" b="0" i="0" u="none" strike="noStrike" cap="none" dirty="0">
                        <a:solidFill>
                          <a:srgbClr val="3F3F3F"/>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ts val="1000"/>
                        <a:buFont typeface="Arial"/>
                        <a:buNone/>
                      </a:pPr>
                      <a:endParaRPr sz="700" b="0" i="0" u="none" strike="noStrike" cap="none" dirty="0">
                        <a:solidFill>
                          <a:srgbClr val="3F3F3F"/>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dk1"/>
                        </a:buClr>
                        <a:buSzPts val="1000"/>
                        <a:buFont typeface="Arial"/>
                        <a:buNone/>
                      </a:pPr>
                      <a:endParaRPr sz="700" b="0" i="0" u="none" strike="noStrike" cap="none">
                        <a:solidFill>
                          <a:srgbClr val="3F3F3F"/>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3F3F3F"/>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94208">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3F3F3F"/>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3F3F3F"/>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rtl="0">
                        <a:spcBef>
                          <a:spcPts val="0"/>
                        </a:spcBef>
                        <a:spcAft>
                          <a:spcPts val="0"/>
                        </a:spcAft>
                        <a:buClr>
                          <a:schemeClr val="dk1"/>
                        </a:buClr>
                        <a:buSzPts val="900"/>
                        <a:buFont typeface="Calibri"/>
                        <a:buNone/>
                      </a:pPr>
                      <a:endParaRPr sz="700" b="0" i="0" u="none" strike="noStrike" cap="none">
                        <a:solidFill>
                          <a:srgbClr val="3F3F3F"/>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Clr>
                          <a:schemeClr val="dk1"/>
                        </a:buClr>
                        <a:buSzPts val="900"/>
                        <a:buFont typeface="Calibri"/>
                        <a:buNone/>
                      </a:pPr>
                      <a:endParaRPr sz="700" b="0" i="0" u="none" strike="noStrike" cap="none" dirty="0">
                        <a:solidFill>
                          <a:srgbClr val="3F3F3F"/>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Clr>
                          <a:schemeClr val="dk1"/>
                        </a:buClr>
                        <a:buSzPts val="900"/>
                        <a:buFont typeface="Calibri"/>
                        <a:buNone/>
                      </a:pPr>
                      <a:endParaRPr sz="700" b="0" i="0" u="none" strike="noStrike" cap="none" dirty="0">
                        <a:solidFill>
                          <a:srgbClr val="3F3F3F"/>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21203">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3F3F3F"/>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dk1"/>
                        </a:buClr>
                        <a:buSzPts val="1000"/>
                        <a:buFont typeface="Arial"/>
                        <a:buNone/>
                      </a:pPr>
                      <a:endParaRPr sz="700" b="0" i="0" u="none" strike="noStrike" cap="none">
                        <a:solidFill>
                          <a:srgbClr val="3F3F3F"/>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ts val="1000"/>
                        <a:buFont typeface="Arial"/>
                        <a:buNone/>
                      </a:pPr>
                      <a:endParaRPr sz="700" b="0" i="0" u="none" strike="noStrike" cap="none">
                        <a:solidFill>
                          <a:srgbClr val="3F3F3F"/>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3F3F3F"/>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3F3F3F"/>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20817">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rtl="0">
                        <a:spcBef>
                          <a:spcPts val="0"/>
                        </a:spcBef>
                        <a:spcAft>
                          <a:spcPts val="0"/>
                        </a:spcAft>
                        <a:buClr>
                          <a:schemeClr val="dk1"/>
                        </a:buClr>
                        <a:buSzPts val="900"/>
                        <a:buFont typeface="Calibri"/>
                        <a:buNone/>
                      </a:pPr>
                      <a:endParaRPr sz="700" b="0" i="0" u="none" strike="noStrike" cap="none">
                        <a:solidFill>
                          <a:srgbClr val="3F3F3F"/>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194208">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3F3F3F"/>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3F3F3F"/>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ts val="1000"/>
                        <a:buFont typeface="Arial"/>
                        <a:buNone/>
                      </a:pPr>
                      <a:endParaRPr sz="700" b="0" i="0" u="none" strike="noStrike" cap="none">
                        <a:solidFill>
                          <a:srgbClr val="3F3F3F"/>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dk1"/>
                        </a:buClr>
                        <a:buSzPts val="1000"/>
                        <a:buFont typeface="Arial"/>
                        <a:buNone/>
                      </a:pPr>
                      <a:endParaRPr sz="700" b="0" i="0" u="none" strike="noStrike" cap="none">
                        <a:solidFill>
                          <a:srgbClr val="3F3F3F"/>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94208">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3F3F3F"/>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3F3F3F"/>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rtl="0">
                        <a:spcBef>
                          <a:spcPts val="0"/>
                        </a:spcBef>
                        <a:spcAft>
                          <a:spcPts val="0"/>
                        </a:spcAft>
                        <a:buClr>
                          <a:schemeClr val="dk1"/>
                        </a:buClr>
                        <a:buSzPts val="900"/>
                        <a:buFont typeface="Calibri"/>
                        <a:buNone/>
                      </a:pPr>
                      <a:endParaRPr sz="700" b="0" i="0" u="none" strike="noStrike" cap="none">
                        <a:solidFill>
                          <a:srgbClr val="3F3F3F"/>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dk1"/>
                        </a:buClr>
                        <a:buSzPts val="1000"/>
                        <a:buFont typeface="Arial"/>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194208">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ts val="1000"/>
                        <a:buFont typeface="Arial"/>
                        <a:buNone/>
                      </a:pPr>
                      <a:endParaRPr sz="700" b="0" i="0" u="none" strike="noStrike" cap="none">
                        <a:solidFill>
                          <a:srgbClr val="3F3F3F"/>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dk1"/>
                        </a:buClr>
                        <a:buSzPts val="1000"/>
                        <a:buFont typeface="Arial"/>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50088">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ts val="1000"/>
                        <a:buFont typeface="Arial"/>
                        <a:buNone/>
                      </a:pPr>
                      <a:endParaRPr sz="700" b="0" i="0" u="none" strike="noStrike" cap="none">
                        <a:solidFill>
                          <a:srgbClr val="3F3F3F"/>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194208">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194208">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194208">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194208">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194208">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194208">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6"/>
                  </a:ext>
                </a:extLst>
              </a:tr>
              <a:tr h="194208">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7"/>
                  </a:ext>
                </a:extLst>
              </a:tr>
              <a:tr h="194208">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8"/>
                  </a:ext>
                </a:extLst>
              </a:tr>
              <a:tr h="194208">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9"/>
                  </a:ext>
                </a:extLst>
              </a:tr>
              <a:tr h="194208">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0"/>
                  </a:ext>
                </a:extLst>
              </a:tr>
              <a:tr h="194208">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1"/>
                  </a:ext>
                </a:extLst>
              </a:tr>
              <a:tr h="194208">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Clr>
                          <a:schemeClr val="dk1"/>
                        </a:buClr>
                        <a:buSzPts val="900"/>
                        <a:buFont typeface="Calibri"/>
                        <a:buNone/>
                      </a:pPr>
                      <a:endParaRPr sz="700" b="0" i="0" u="none" strike="noStrike" cap="none">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Clr>
                          <a:schemeClr val="dk1"/>
                        </a:buClr>
                        <a:buSzPts val="900"/>
                        <a:buFont typeface="Calibri"/>
                        <a:buNone/>
                      </a:pPr>
                      <a:endParaRPr sz="700" b="0" i="0" u="none" strike="noStrike" cap="none" dirty="0">
                        <a:solidFill>
                          <a:srgbClr val="000000"/>
                        </a:solidFill>
                        <a:latin typeface="맑은 고딕" panose="020B0503020000020004" pitchFamily="50" charset="-127"/>
                        <a:ea typeface="맑은 고딕" panose="020B0503020000020004" pitchFamily="50" charset="-127"/>
                        <a:cs typeface="Calibri"/>
                        <a:sym typeface="Calibri"/>
                      </a:endParaRPr>
                    </a:p>
                  </a:txBody>
                  <a:tcPr marL="29250" marR="29250" marT="29250" marB="292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2"/>
                  </a:ext>
                </a:extLst>
              </a:tr>
            </a:tbl>
          </a:graphicData>
        </a:graphic>
      </p:graphicFrame>
      <p:sp>
        <p:nvSpPr>
          <p:cNvPr id="179" name="Shape 179"/>
          <p:cNvSpPr txBox="1"/>
          <p:nvPr/>
        </p:nvSpPr>
        <p:spPr>
          <a:xfrm>
            <a:off x="3362624" y="883232"/>
            <a:ext cx="3029843" cy="370185"/>
          </a:xfrm>
          <a:prstGeom prst="rect">
            <a:avLst/>
          </a:prstGeom>
          <a:noFill/>
          <a:ln>
            <a:noFill/>
          </a:ln>
        </p:spPr>
        <p:txBody>
          <a:bodyPr wrap="square" lIns="68819" tIns="34409" rIns="68819" bIns="34409" anchor="ctr" anchorCtr="0">
            <a:noAutofit/>
          </a:bodyPr>
          <a:lstStyle/>
          <a:p>
            <a:pPr marL="278606" indent="-278606" algn="ctr"/>
            <a:r>
              <a:rPr lang="en-US" sz="1300" b="1" u="sng" dirty="0" err="1">
                <a:solidFill>
                  <a:srgbClr val="000000"/>
                </a:solidFill>
                <a:latin typeface="맑은 고딕" panose="020B0503020000020004" pitchFamily="50" charset="-127"/>
                <a:ea typeface="맑은 고딕" panose="020B0503020000020004" pitchFamily="50" charset="-127"/>
                <a:sym typeface="Arial"/>
              </a:rPr>
              <a:t>개정이력</a:t>
            </a:r>
            <a:endParaRPr sz="1300" b="1" u="sng" dirty="0">
              <a:solidFill>
                <a:srgbClr val="000000"/>
              </a:solidFill>
              <a:latin typeface="맑은 고딕" panose="020B0503020000020004" pitchFamily="50" charset="-127"/>
              <a:ea typeface="맑은 고딕" panose="020B0503020000020004" pitchFamily="50" charset="-127"/>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
            <a:extLst>
              <a:ext uri="{FF2B5EF4-FFF2-40B4-BE49-F238E27FC236}">
                <a16:creationId xmlns:a16="http://schemas.microsoft.com/office/drawing/2014/main" id="{523DFBC8-FECF-488D-8BA6-34E0C89AFCF9}"/>
              </a:ext>
            </a:extLst>
          </p:cNvPr>
          <p:cNvSpPr txBox="1">
            <a:spLocks noChangeArrowheads="1"/>
          </p:cNvSpPr>
          <p:nvPr/>
        </p:nvSpPr>
        <p:spPr bwMode="white">
          <a:xfrm>
            <a:off x="56456" y="25233"/>
            <a:ext cx="3335346" cy="276999"/>
          </a:xfrm>
          <a:prstGeom prst="rect">
            <a:avLst/>
          </a:prstGeom>
          <a:noFill/>
          <a:ln w="9525">
            <a:noFill/>
            <a:miter lim="800000"/>
            <a:headEnd/>
            <a:tailEnd/>
          </a:ln>
        </p:spPr>
        <p:txBody>
          <a:bodyPr wrap="square">
            <a:spAutoFit/>
          </a:bodyPr>
          <a:lstStyle/>
          <a:p>
            <a:r>
              <a:rPr lang="ko-KR" altLang="en-US" sz="1200" b="1" dirty="0">
                <a:solidFill>
                  <a:schemeClr val="bg1"/>
                </a:solidFill>
                <a:latin typeface="맑은 고딕" pitchFamily="50" charset="-127"/>
                <a:ea typeface="맑은 고딕" pitchFamily="50" charset="-127"/>
              </a:rPr>
              <a:t>마이페이지</a:t>
            </a:r>
            <a:r>
              <a:rPr lang="en-US" altLang="ko-KR" sz="1200" b="1" dirty="0">
                <a:solidFill>
                  <a:schemeClr val="bg1"/>
                </a:solidFill>
                <a:latin typeface="맑은 고딕" pitchFamily="50" charset="-127"/>
                <a:ea typeface="맑은 고딕" pitchFamily="50" charset="-127"/>
              </a:rPr>
              <a:t>-</a:t>
            </a:r>
            <a:r>
              <a:rPr lang="ko-KR" altLang="en-US" sz="1200" b="1" dirty="0">
                <a:solidFill>
                  <a:schemeClr val="bg1"/>
                </a:solidFill>
                <a:latin typeface="맑은 고딕" pitchFamily="50" charset="-127"/>
                <a:ea typeface="맑은 고딕" pitchFamily="50" charset="-127"/>
              </a:rPr>
              <a:t>판매내역 </a:t>
            </a:r>
            <a:r>
              <a:rPr lang="en-US" altLang="ko-KR" sz="1200" b="1" dirty="0">
                <a:solidFill>
                  <a:srgbClr val="FF0000"/>
                </a:solidFill>
                <a:latin typeface="맑은 고딕" pitchFamily="50" charset="-127"/>
                <a:ea typeface="맑은 고딕" pitchFamily="50" charset="-127"/>
              </a:rPr>
              <a:t>MP020</a:t>
            </a:r>
            <a:endParaRPr kumimoji="0" lang="ko-KR" altLang="en-US" sz="1200" b="1" dirty="0">
              <a:solidFill>
                <a:srgbClr val="FF0000"/>
              </a:solidFill>
              <a:latin typeface="맑은 고딕" pitchFamily="50" charset="-127"/>
              <a:ea typeface="맑은 고딕" pitchFamily="50" charset="-127"/>
            </a:endParaRPr>
          </a:p>
        </p:txBody>
      </p:sp>
      <p:sp>
        <p:nvSpPr>
          <p:cNvPr id="75" name="직사각형 74">
            <a:extLst>
              <a:ext uri="{FF2B5EF4-FFF2-40B4-BE49-F238E27FC236}">
                <a16:creationId xmlns:a16="http://schemas.microsoft.com/office/drawing/2014/main" id="{7EAC85BE-7362-DE59-D8FC-E6AEDE74C95A}"/>
              </a:ext>
            </a:extLst>
          </p:cNvPr>
          <p:cNvSpPr/>
          <p:nvPr/>
        </p:nvSpPr>
        <p:spPr>
          <a:xfrm>
            <a:off x="82689" y="620688"/>
            <a:ext cx="1485935" cy="587298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76" name="그룹 75">
            <a:extLst>
              <a:ext uri="{FF2B5EF4-FFF2-40B4-BE49-F238E27FC236}">
                <a16:creationId xmlns:a16="http://schemas.microsoft.com/office/drawing/2014/main" id="{4230EC30-DA97-6904-7E65-01862B5469BB}"/>
              </a:ext>
            </a:extLst>
          </p:cNvPr>
          <p:cNvGrpSpPr/>
          <p:nvPr/>
        </p:nvGrpSpPr>
        <p:grpSpPr>
          <a:xfrm>
            <a:off x="128464" y="1356880"/>
            <a:ext cx="890835" cy="215444"/>
            <a:chOff x="277811" y="1429108"/>
            <a:chExt cx="890835" cy="215444"/>
          </a:xfrm>
        </p:grpSpPr>
        <p:grpSp>
          <p:nvGrpSpPr>
            <p:cNvPr id="77" name="그룹 76">
              <a:extLst>
                <a:ext uri="{FF2B5EF4-FFF2-40B4-BE49-F238E27FC236}">
                  <a16:creationId xmlns:a16="http://schemas.microsoft.com/office/drawing/2014/main" id="{98A31E8D-6FAE-A776-E882-48590AAD486A}"/>
                </a:ext>
              </a:extLst>
            </p:cNvPr>
            <p:cNvGrpSpPr>
              <a:grpSpLocks noChangeAspect="1"/>
            </p:cNvGrpSpPr>
            <p:nvPr/>
          </p:nvGrpSpPr>
          <p:grpSpPr>
            <a:xfrm>
              <a:off x="277811" y="1484931"/>
              <a:ext cx="103799" cy="103799"/>
              <a:chOff x="2519363" y="1876425"/>
              <a:chExt cx="1447799" cy="1445419"/>
            </a:xfrm>
          </p:grpSpPr>
          <p:sp>
            <p:nvSpPr>
              <p:cNvPr id="79" name="직사각형 78">
                <a:extLst>
                  <a:ext uri="{FF2B5EF4-FFF2-40B4-BE49-F238E27FC236}">
                    <a16:creationId xmlns:a16="http://schemas.microsoft.com/office/drawing/2014/main" id="{70C3E30F-3E4B-34D2-5693-541DB4A62821}"/>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80" name="직선 연결선 79">
                <a:extLst>
                  <a:ext uri="{FF2B5EF4-FFF2-40B4-BE49-F238E27FC236}">
                    <a16:creationId xmlns:a16="http://schemas.microsoft.com/office/drawing/2014/main" id="{62CF3D7D-7015-7FEE-657C-085D75153A64}"/>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1" name="직선 연결선 80">
                <a:extLst>
                  <a:ext uri="{FF2B5EF4-FFF2-40B4-BE49-F238E27FC236}">
                    <a16:creationId xmlns:a16="http://schemas.microsoft.com/office/drawing/2014/main" id="{74F8A17C-4F9E-AE16-95BD-6DB9E4DF3A5B}"/>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8" name="TextBox 77">
              <a:extLst>
                <a:ext uri="{FF2B5EF4-FFF2-40B4-BE49-F238E27FC236}">
                  <a16:creationId xmlns:a16="http://schemas.microsoft.com/office/drawing/2014/main" id="{12AF48C2-00EF-ED3F-AF9B-6FAD00CBB83E}"/>
                </a:ext>
              </a:extLst>
            </p:cNvPr>
            <p:cNvSpPr txBox="1"/>
            <p:nvPr/>
          </p:nvSpPr>
          <p:spPr>
            <a:xfrm>
              <a:off x="418120" y="1429108"/>
              <a:ext cx="750526" cy="215444"/>
            </a:xfrm>
            <a:prstGeom prst="rect">
              <a:avLst/>
            </a:prstGeom>
            <a:noFill/>
          </p:spPr>
          <p:txBody>
            <a:bodyPr wrap="none" rtlCol="0">
              <a:spAutoFit/>
            </a:bodyPr>
            <a:lstStyle/>
            <a:p>
              <a:r>
                <a:rPr lang="en-US" altLang="ko-KR" sz="800" dirty="0">
                  <a:solidFill>
                    <a:schemeClr val="bg1"/>
                  </a:solidFill>
                  <a:latin typeface="+mn-ea"/>
                </a:rPr>
                <a:t>Buys</a:t>
              </a:r>
              <a:r>
                <a:rPr lang="en-US" altLang="ko-KR" sz="800" dirty="0">
                  <a:solidFill>
                    <a:schemeClr val="bg1"/>
                  </a:solidFill>
                  <a:latin typeface="+mn-ea"/>
                  <a:ea typeface="+mn-ea"/>
                </a:rPr>
                <a:t> history</a:t>
              </a:r>
              <a:endParaRPr lang="ko-KR" altLang="en-US" sz="800" dirty="0">
                <a:solidFill>
                  <a:schemeClr val="bg1"/>
                </a:solidFill>
                <a:latin typeface="+mn-ea"/>
                <a:ea typeface="+mn-ea"/>
              </a:endParaRPr>
            </a:p>
          </p:txBody>
        </p:sp>
      </p:grpSp>
      <p:grpSp>
        <p:nvGrpSpPr>
          <p:cNvPr id="82" name="그룹 81">
            <a:extLst>
              <a:ext uri="{FF2B5EF4-FFF2-40B4-BE49-F238E27FC236}">
                <a16:creationId xmlns:a16="http://schemas.microsoft.com/office/drawing/2014/main" id="{BAFEA01E-CB19-35E7-AF6A-F2CA2D128D0F}"/>
              </a:ext>
            </a:extLst>
          </p:cNvPr>
          <p:cNvGrpSpPr/>
          <p:nvPr/>
        </p:nvGrpSpPr>
        <p:grpSpPr>
          <a:xfrm>
            <a:off x="128464" y="1657085"/>
            <a:ext cx="882820" cy="215444"/>
            <a:chOff x="277811" y="1691984"/>
            <a:chExt cx="882820" cy="215444"/>
          </a:xfrm>
        </p:grpSpPr>
        <p:grpSp>
          <p:nvGrpSpPr>
            <p:cNvPr id="83" name="그룹 82">
              <a:extLst>
                <a:ext uri="{FF2B5EF4-FFF2-40B4-BE49-F238E27FC236}">
                  <a16:creationId xmlns:a16="http://schemas.microsoft.com/office/drawing/2014/main" id="{0A669464-41DD-2A4D-7298-038A3C0C622E}"/>
                </a:ext>
              </a:extLst>
            </p:cNvPr>
            <p:cNvGrpSpPr>
              <a:grpSpLocks noChangeAspect="1"/>
            </p:cNvGrpSpPr>
            <p:nvPr/>
          </p:nvGrpSpPr>
          <p:grpSpPr>
            <a:xfrm>
              <a:off x="277811" y="1747807"/>
              <a:ext cx="103799" cy="103799"/>
              <a:chOff x="2519363" y="1876425"/>
              <a:chExt cx="1447799" cy="1445419"/>
            </a:xfrm>
          </p:grpSpPr>
          <p:sp>
            <p:nvSpPr>
              <p:cNvPr id="85" name="직사각형 84">
                <a:extLst>
                  <a:ext uri="{FF2B5EF4-FFF2-40B4-BE49-F238E27FC236}">
                    <a16:creationId xmlns:a16="http://schemas.microsoft.com/office/drawing/2014/main" id="{9A43B682-6112-D656-43CD-FBB1222AA802}"/>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86" name="직선 연결선 85">
                <a:extLst>
                  <a:ext uri="{FF2B5EF4-FFF2-40B4-BE49-F238E27FC236}">
                    <a16:creationId xmlns:a16="http://schemas.microsoft.com/office/drawing/2014/main" id="{8009236F-4883-E525-2683-5B073D65FD31}"/>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7" name="직선 연결선 86">
                <a:extLst>
                  <a:ext uri="{FF2B5EF4-FFF2-40B4-BE49-F238E27FC236}">
                    <a16:creationId xmlns:a16="http://schemas.microsoft.com/office/drawing/2014/main" id="{94EDFCDA-84F2-A358-6BA5-CC6D7F368A47}"/>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4" name="TextBox 83">
              <a:extLst>
                <a:ext uri="{FF2B5EF4-FFF2-40B4-BE49-F238E27FC236}">
                  <a16:creationId xmlns:a16="http://schemas.microsoft.com/office/drawing/2014/main" id="{DE59C994-2F85-85C2-D928-A8817F2FFBE5}"/>
                </a:ext>
              </a:extLst>
            </p:cNvPr>
            <p:cNvSpPr txBox="1"/>
            <p:nvPr/>
          </p:nvSpPr>
          <p:spPr>
            <a:xfrm>
              <a:off x="418120" y="1691984"/>
              <a:ext cx="742511" cy="215444"/>
            </a:xfrm>
            <a:prstGeom prst="rect">
              <a:avLst/>
            </a:prstGeom>
            <a:noFill/>
          </p:spPr>
          <p:txBody>
            <a:bodyPr wrap="none" rtlCol="0">
              <a:spAutoFit/>
            </a:bodyPr>
            <a:lstStyle/>
            <a:p>
              <a:r>
                <a:rPr lang="en-US" altLang="ko-KR" sz="800" dirty="0">
                  <a:solidFill>
                    <a:schemeClr val="bg1"/>
                  </a:solidFill>
                  <a:latin typeface="+mn-ea"/>
                </a:rPr>
                <a:t>Sell</a:t>
              </a:r>
              <a:r>
                <a:rPr lang="en-US" altLang="ko-KR" sz="800" dirty="0">
                  <a:solidFill>
                    <a:schemeClr val="bg1"/>
                  </a:solidFill>
                  <a:latin typeface="+mn-ea"/>
                  <a:ea typeface="+mn-ea"/>
                </a:rPr>
                <a:t>s history</a:t>
              </a:r>
              <a:endParaRPr lang="ko-KR" altLang="en-US" sz="800" dirty="0">
                <a:solidFill>
                  <a:schemeClr val="bg1"/>
                </a:solidFill>
                <a:latin typeface="+mn-ea"/>
                <a:ea typeface="+mn-ea"/>
              </a:endParaRPr>
            </a:p>
          </p:txBody>
        </p:sp>
      </p:grpSp>
      <p:grpSp>
        <p:nvGrpSpPr>
          <p:cNvPr id="88" name="그룹 87">
            <a:extLst>
              <a:ext uri="{FF2B5EF4-FFF2-40B4-BE49-F238E27FC236}">
                <a16:creationId xmlns:a16="http://schemas.microsoft.com/office/drawing/2014/main" id="{454E5756-3B95-4A43-4BD0-BB551236E371}"/>
              </a:ext>
            </a:extLst>
          </p:cNvPr>
          <p:cNvGrpSpPr/>
          <p:nvPr/>
        </p:nvGrpSpPr>
        <p:grpSpPr>
          <a:xfrm>
            <a:off x="128464" y="1957290"/>
            <a:ext cx="1004648" cy="215444"/>
            <a:chOff x="277811" y="2010512"/>
            <a:chExt cx="1004648" cy="215444"/>
          </a:xfrm>
        </p:grpSpPr>
        <p:grpSp>
          <p:nvGrpSpPr>
            <p:cNvPr id="89" name="그룹 88">
              <a:extLst>
                <a:ext uri="{FF2B5EF4-FFF2-40B4-BE49-F238E27FC236}">
                  <a16:creationId xmlns:a16="http://schemas.microsoft.com/office/drawing/2014/main" id="{DCC19141-03DA-75F4-389A-F972D01417D2}"/>
                </a:ext>
              </a:extLst>
            </p:cNvPr>
            <p:cNvGrpSpPr>
              <a:grpSpLocks noChangeAspect="1"/>
            </p:cNvGrpSpPr>
            <p:nvPr/>
          </p:nvGrpSpPr>
          <p:grpSpPr>
            <a:xfrm>
              <a:off x="277811" y="2066335"/>
              <a:ext cx="103799" cy="103799"/>
              <a:chOff x="2519363" y="1876425"/>
              <a:chExt cx="1447799" cy="1445419"/>
            </a:xfrm>
          </p:grpSpPr>
          <p:sp>
            <p:nvSpPr>
              <p:cNvPr id="91" name="직사각형 90">
                <a:extLst>
                  <a:ext uri="{FF2B5EF4-FFF2-40B4-BE49-F238E27FC236}">
                    <a16:creationId xmlns:a16="http://schemas.microsoft.com/office/drawing/2014/main" id="{E107B971-4D24-68F6-F32C-0A3B646916BF}"/>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92" name="직선 연결선 91">
                <a:extLst>
                  <a:ext uri="{FF2B5EF4-FFF2-40B4-BE49-F238E27FC236}">
                    <a16:creationId xmlns:a16="http://schemas.microsoft.com/office/drawing/2014/main" id="{47FF6430-4774-0281-135B-A8ABC8A8D546}"/>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직선 연결선 92">
                <a:extLst>
                  <a:ext uri="{FF2B5EF4-FFF2-40B4-BE49-F238E27FC236}">
                    <a16:creationId xmlns:a16="http://schemas.microsoft.com/office/drawing/2014/main" id="{D98B273B-28B7-B63A-72A6-C27EE63616DA}"/>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0" name="TextBox 89">
              <a:extLst>
                <a:ext uri="{FF2B5EF4-FFF2-40B4-BE49-F238E27FC236}">
                  <a16:creationId xmlns:a16="http://schemas.microsoft.com/office/drawing/2014/main" id="{DEEC8710-FEA1-6686-1640-4AA96A09A310}"/>
                </a:ext>
              </a:extLst>
            </p:cNvPr>
            <p:cNvSpPr txBox="1"/>
            <p:nvPr/>
          </p:nvSpPr>
          <p:spPr>
            <a:xfrm>
              <a:off x="418120" y="2010512"/>
              <a:ext cx="864339" cy="215444"/>
            </a:xfrm>
            <a:prstGeom prst="rect">
              <a:avLst/>
            </a:prstGeom>
            <a:noFill/>
          </p:spPr>
          <p:txBody>
            <a:bodyPr wrap="none" rtlCol="0">
              <a:spAutoFit/>
            </a:bodyPr>
            <a:lstStyle/>
            <a:p>
              <a:r>
                <a:rPr lang="en-US" altLang="ko-KR" sz="800" dirty="0">
                  <a:solidFill>
                    <a:schemeClr val="bg1"/>
                  </a:solidFill>
                  <a:latin typeface="+mn-ea"/>
                </a:rPr>
                <a:t>Affiliate Wallet</a:t>
              </a:r>
              <a:endParaRPr lang="ko-KR" altLang="en-US" sz="800" dirty="0">
                <a:solidFill>
                  <a:schemeClr val="bg1"/>
                </a:solidFill>
                <a:latin typeface="+mn-ea"/>
                <a:ea typeface="+mn-ea"/>
              </a:endParaRPr>
            </a:p>
          </p:txBody>
        </p:sp>
      </p:grpSp>
      <p:grpSp>
        <p:nvGrpSpPr>
          <p:cNvPr id="94" name="그룹 93">
            <a:extLst>
              <a:ext uri="{FF2B5EF4-FFF2-40B4-BE49-F238E27FC236}">
                <a16:creationId xmlns:a16="http://schemas.microsoft.com/office/drawing/2014/main" id="{06115A80-13AE-854A-41AB-5C65661A5899}"/>
              </a:ext>
            </a:extLst>
          </p:cNvPr>
          <p:cNvGrpSpPr/>
          <p:nvPr/>
        </p:nvGrpSpPr>
        <p:grpSpPr>
          <a:xfrm>
            <a:off x="128464" y="2257495"/>
            <a:ext cx="1347691" cy="215444"/>
            <a:chOff x="277811" y="2010512"/>
            <a:chExt cx="1347691" cy="215444"/>
          </a:xfrm>
        </p:grpSpPr>
        <p:grpSp>
          <p:nvGrpSpPr>
            <p:cNvPr id="95" name="그룹 94">
              <a:extLst>
                <a:ext uri="{FF2B5EF4-FFF2-40B4-BE49-F238E27FC236}">
                  <a16:creationId xmlns:a16="http://schemas.microsoft.com/office/drawing/2014/main" id="{7DC8E9D8-F950-67BF-39D3-911EFC537482}"/>
                </a:ext>
              </a:extLst>
            </p:cNvPr>
            <p:cNvGrpSpPr>
              <a:grpSpLocks noChangeAspect="1"/>
            </p:cNvGrpSpPr>
            <p:nvPr/>
          </p:nvGrpSpPr>
          <p:grpSpPr>
            <a:xfrm>
              <a:off x="277811" y="2066335"/>
              <a:ext cx="103799" cy="103799"/>
              <a:chOff x="2519363" y="1876425"/>
              <a:chExt cx="1447799" cy="1445419"/>
            </a:xfrm>
          </p:grpSpPr>
          <p:sp>
            <p:nvSpPr>
              <p:cNvPr id="98" name="직사각형 97">
                <a:extLst>
                  <a:ext uri="{FF2B5EF4-FFF2-40B4-BE49-F238E27FC236}">
                    <a16:creationId xmlns:a16="http://schemas.microsoft.com/office/drawing/2014/main" id="{6EF645EF-C9F1-2830-575C-CC67D4E0580E}"/>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99" name="직선 연결선 98">
                <a:extLst>
                  <a:ext uri="{FF2B5EF4-FFF2-40B4-BE49-F238E27FC236}">
                    <a16:creationId xmlns:a16="http://schemas.microsoft.com/office/drawing/2014/main" id="{871FFA94-34DC-E17F-E9C4-7673FE69EC7A}"/>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0" name="직선 연결선 99">
                <a:extLst>
                  <a:ext uri="{FF2B5EF4-FFF2-40B4-BE49-F238E27FC236}">
                    <a16:creationId xmlns:a16="http://schemas.microsoft.com/office/drawing/2014/main" id="{E0B73A9C-A5F2-B922-9A4C-7C3E3CA88645}"/>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7" name="TextBox 96">
              <a:extLst>
                <a:ext uri="{FF2B5EF4-FFF2-40B4-BE49-F238E27FC236}">
                  <a16:creationId xmlns:a16="http://schemas.microsoft.com/office/drawing/2014/main" id="{DF08942F-BC96-8055-0BBB-65ACBD06B060}"/>
                </a:ext>
              </a:extLst>
            </p:cNvPr>
            <p:cNvSpPr txBox="1"/>
            <p:nvPr/>
          </p:nvSpPr>
          <p:spPr>
            <a:xfrm>
              <a:off x="418120" y="2010512"/>
              <a:ext cx="1207382" cy="215444"/>
            </a:xfrm>
            <a:prstGeom prst="rect">
              <a:avLst/>
            </a:prstGeom>
            <a:noFill/>
          </p:spPr>
          <p:txBody>
            <a:bodyPr wrap="none" rtlCol="0">
              <a:spAutoFit/>
            </a:bodyPr>
            <a:lstStyle/>
            <a:p>
              <a:r>
                <a:rPr lang="en-US" altLang="ko-KR" sz="800" dirty="0">
                  <a:solidFill>
                    <a:schemeClr val="bg1"/>
                  </a:solidFill>
                  <a:latin typeface="+mn-ea"/>
                </a:rPr>
                <a:t>Coin Sells registration</a:t>
              </a:r>
              <a:endParaRPr lang="ko-KR" altLang="en-US" sz="800" dirty="0">
                <a:solidFill>
                  <a:schemeClr val="bg1"/>
                </a:solidFill>
                <a:latin typeface="+mn-ea"/>
                <a:ea typeface="+mn-ea"/>
              </a:endParaRPr>
            </a:p>
          </p:txBody>
        </p:sp>
      </p:grpSp>
      <p:grpSp>
        <p:nvGrpSpPr>
          <p:cNvPr id="101" name="그룹 100">
            <a:extLst>
              <a:ext uri="{FF2B5EF4-FFF2-40B4-BE49-F238E27FC236}">
                <a16:creationId xmlns:a16="http://schemas.microsoft.com/office/drawing/2014/main" id="{68C6578A-83CA-5F7B-93B5-0801813C2282}"/>
              </a:ext>
            </a:extLst>
          </p:cNvPr>
          <p:cNvGrpSpPr/>
          <p:nvPr/>
        </p:nvGrpSpPr>
        <p:grpSpPr>
          <a:xfrm>
            <a:off x="128464" y="2559791"/>
            <a:ext cx="1355706" cy="215444"/>
            <a:chOff x="277811" y="2010512"/>
            <a:chExt cx="1355706" cy="215444"/>
          </a:xfrm>
        </p:grpSpPr>
        <p:grpSp>
          <p:nvGrpSpPr>
            <p:cNvPr id="102" name="그룹 101">
              <a:extLst>
                <a:ext uri="{FF2B5EF4-FFF2-40B4-BE49-F238E27FC236}">
                  <a16:creationId xmlns:a16="http://schemas.microsoft.com/office/drawing/2014/main" id="{68281941-B5E5-172E-B0E0-85F8CC67F089}"/>
                </a:ext>
              </a:extLst>
            </p:cNvPr>
            <p:cNvGrpSpPr>
              <a:grpSpLocks noChangeAspect="1"/>
            </p:cNvGrpSpPr>
            <p:nvPr/>
          </p:nvGrpSpPr>
          <p:grpSpPr>
            <a:xfrm>
              <a:off x="277811" y="2066335"/>
              <a:ext cx="103799" cy="103799"/>
              <a:chOff x="2519363" y="1876425"/>
              <a:chExt cx="1447799" cy="1445419"/>
            </a:xfrm>
          </p:grpSpPr>
          <p:sp>
            <p:nvSpPr>
              <p:cNvPr id="104" name="직사각형 103">
                <a:extLst>
                  <a:ext uri="{FF2B5EF4-FFF2-40B4-BE49-F238E27FC236}">
                    <a16:creationId xmlns:a16="http://schemas.microsoft.com/office/drawing/2014/main" id="{B1F74995-1211-265E-5E5F-B11DDAB99E7A}"/>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105" name="직선 연결선 104">
                <a:extLst>
                  <a:ext uri="{FF2B5EF4-FFF2-40B4-BE49-F238E27FC236}">
                    <a16:creationId xmlns:a16="http://schemas.microsoft.com/office/drawing/2014/main" id="{F03F428B-75D5-C4E7-621B-519C7B2F3931}"/>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6" name="직선 연결선 105">
                <a:extLst>
                  <a:ext uri="{FF2B5EF4-FFF2-40B4-BE49-F238E27FC236}">
                    <a16:creationId xmlns:a16="http://schemas.microsoft.com/office/drawing/2014/main" id="{BC7347ED-56FA-7621-C8A7-102EA2DACFA3}"/>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3" name="TextBox 102">
              <a:extLst>
                <a:ext uri="{FF2B5EF4-FFF2-40B4-BE49-F238E27FC236}">
                  <a16:creationId xmlns:a16="http://schemas.microsoft.com/office/drawing/2014/main" id="{51B3763F-22C0-409E-991F-39507FDFB674}"/>
                </a:ext>
              </a:extLst>
            </p:cNvPr>
            <p:cNvSpPr txBox="1"/>
            <p:nvPr/>
          </p:nvSpPr>
          <p:spPr>
            <a:xfrm>
              <a:off x="418120" y="2010512"/>
              <a:ext cx="1215397" cy="215444"/>
            </a:xfrm>
            <a:prstGeom prst="rect">
              <a:avLst/>
            </a:prstGeom>
            <a:noFill/>
          </p:spPr>
          <p:txBody>
            <a:bodyPr wrap="none" rtlCol="0">
              <a:spAutoFit/>
            </a:bodyPr>
            <a:lstStyle/>
            <a:p>
              <a:r>
                <a:rPr lang="en-US" altLang="ko-KR" sz="800" dirty="0">
                  <a:solidFill>
                    <a:schemeClr val="bg1"/>
                  </a:solidFill>
                  <a:latin typeface="+mn-ea"/>
                  <a:ea typeface="+mn-ea"/>
                </a:rPr>
                <a:t>Coin Buys registration</a:t>
              </a:r>
              <a:endParaRPr lang="ko-KR" altLang="en-US" sz="800" dirty="0">
                <a:solidFill>
                  <a:schemeClr val="bg1"/>
                </a:solidFill>
                <a:latin typeface="+mn-ea"/>
                <a:ea typeface="+mn-ea"/>
              </a:endParaRPr>
            </a:p>
          </p:txBody>
        </p:sp>
      </p:grpSp>
      <p:grpSp>
        <p:nvGrpSpPr>
          <p:cNvPr id="107" name="그룹 106">
            <a:extLst>
              <a:ext uri="{FF2B5EF4-FFF2-40B4-BE49-F238E27FC236}">
                <a16:creationId xmlns:a16="http://schemas.microsoft.com/office/drawing/2014/main" id="{FE347532-CE80-BFA0-0360-D5C20BB81830}"/>
              </a:ext>
            </a:extLst>
          </p:cNvPr>
          <p:cNvGrpSpPr/>
          <p:nvPr/>
        </p:nvGrpSpPr>
        <p:grpSpPr>
          <a:xfrm>
            <a:off x="128464" y="2850500"/>
            <a:ext cx="1047930" cy="215444"/>
            <a:chOff x="277811" y="2010512"/>
            <a:chExt cx="1047930" cy="215444"/>
          </a:xfrm>
        </p:grpSpPr>
        <p:grpSp>
          <p:nvGrpSpPr>
            <p:cNvPr id="108" name="그룹 107">
              <a:extLst>
                <a:ext uri="{FF2B5EF4-FFF2-40B4-BE49-F238E27FC236}">
                  <a16:creationId xmlns:a16="http://schemas.microsoft.com/office/drawing/2014/main" id="{D1D2D130-46E6-553C-A964-0BCEDB113B9A}"/>
                </a:ext>
              </a:extLst>
            </p:cNvPr>
            <p:cNvGrpSpPr>
              <a:grpSpLocks noChangeAspect="1"/>
            </p:cNvGrpSpPr>
            <p:nvPr/>
          </p:nvGrpSpPr>
          <p:grpSpPr>
            <a:xfrm>
              <a:off x="277811" y="2066335"/>
              <a:ext cx="103799" cy="103799"/>
              <a:chOff x="2519363" y="1876425"/>
              <a:chExt cx="1447799" cy="1445419"/>
            </a:xfrm>
          </p:grpSpPr>
          <p:sp>
            <p:nvSpPr>
              <p:cNvPr id="110" name="직사각형 109">
                <a:extLst>
                  <a:ext uri="{FF2B5EF4-FFF2-40B4-BE49-F238E27FC236}">
                    <a16:creationId xmlns:a16="http://schemas.microsoft.com/office/drawing/2014/main" id="{6E01DC0F-CDE6-DA99-F044-B389DA01F9A6}"/>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111" name="직선 연결선 110">
                <a:extLst>
                  <a:ext uri="{FF2B5EF4-FFF2-40B4-BE49-F238E27FC236}">
                    <a16:creationId xmlns:a16="http://schemas.microsoft.com/office/drawing/2014/main" id="{82BF926D-9330-512B-745F-958F8CB766A1}"/>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2" name="직선 연결선 111">
                <a:extLst>
                  <a:ext uri="{FF2B5EF4-FFF2-40B4-BE49-F238E27FC236}">
                    <a16:creationId xmlns:a16="http://schemas.microsoft.com/office/drawing/2014/main" id="{2E3F3127-D217-7EE9-1A71-D7F6D109D923}"/>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9" name="TextBox 108">
              <a:extLst>
                <a:ext uri="{FF2B5EF4-FFF2-40B4-BE49-F238E27FC236}">
                  <a16:creationId xmlns:a16="http://schemas.microsoft.com/office/drawing/2014/main" id="{AE1DC565-5896-AB65-8ECB-BCE22D885362}"/>
                </a:ext>
              </a:extLst>
            </p:cNvPr>
            <p:cNvSpPr txBox="1"/>
            <p:nvPr/>
          </p:nvSpPr>
          <p:spPr>
            <a:xfrm>
              <a:off x="418120" y="2010512"/>
              <a:ext cx="907621" cy="215444"/>
            </a:xfrm>
            <a:prstGeom prst="rect">
              <a:avLst/>
            </a:prstGeom>
            <a:noFill/>
          </p:spPr>
          <p:txBody>
            <a:bodyPr wrap="none" rtlCol="0">
              <a:spAutoFit/>
            </a:bodyPr>
            <a:lstStyle/>
            <a:p>
              <a:r>
                <a:rPr lang="en-US" altLang="ko-KR" sz="800" dirty="0">
                  <a:solidFill>
                    <a:schemeClr val="bg1"/>
                  </a:solidFill>
                  <a:latin typeface="+mn-ea"/>
                </a:rPr>
                <a:t>My Information</a:t>
              </a:r>
              <a:endParaRPr lang="ko-KR" altLang="en-US" sz="800" dirty="0">
                <a:solidFill>
                  <a:schemeClr val="bg1"/>
                </a:solidFill>
                <a:latin typeface="+mn-ea"/>
                <a:ea typeface="+mn-ea"/>
              </a:endParaRPr>
            </a:p>
          </p:txBody>
        </p:sp>
      </p:grpSp>
      <p:grpSp>
        <p:nvGrpSpPr>
          <p:cNvPr id="113" name="그룹 112">
            <a:extLst>
              <a:ext uri="{FF2B5EF4-FFF2-40B4-BE49-F238E27FC236}">
                <a16:creationId xmlns:a16="http://schemas.microsoft.com/office/drawing/2014/main" id="{2662F8D4-DD14-5EF9-44BC-90309EB32C94}"/>
              </a:ext>
            </a:extLst>
          </p:cNvPr>
          <p:cNvGrpSpPr/>
          <p:nvPr/>
        </p:nvGrpSpPr>
        <p:grpSpPr>
          <a:xfrm>
            <a:off x="128464" y="3152796"/>
            <a:ext cx="1172964" cy="215444"/>
            <a:chOff x="277811" y="2010512"/>
            <a:chExt cx="1172964" cy="215444"/>
          </a:xfrm>
        </p:grpSpPr>
        <p:grpSp>
          <p:nvGrpSpPr>
            <p:cNvPr id="114" name="그룹 113">
              <a:extLst>
                <a:ext uri="{FF2B5EF4-FFF2-40B4-BE49-F238E27FC236}">
                  <a16:creationId xmlns:a16="http://schemas.microsoft.com/office/drawing/2014/main" id="{9C918E6E-CFEA-124C-20F3-6AF1DDFE1A59}"/>
                </a:ext>
              </a:extLst>
            </p:cNvPr>
            <p:cNvGrpSpPr>
              <a:grpSpLocks noChangeAspect="1"/>
            </p:cNvGrpSpPr>
            <p:nvPr/>
          </p:nvGrpSpPr>
          <p:grpSpPr>
            <a:xfrm>
              <a:off x="277811" y="2066335"/>
              <a:ext cx="103799" cy="103799"/>
              <a:chOff x="2519363" y="1876425"/>
              <a:chExt cx="1447799" cy="1445419"/>
            </a:xfrm>
          </p:grpSpPr>
          <p:sp>
            <p:nvSpPr>
              <p:cNvPr id="116" name="직사각형 115">
                <a:extLst>
                  <a:ext uri="{FF2B5EF4-FFF2-40B4-BE49-F238E27FC236}">
                    <a16:creationId xmlns:a16="http://schemas.microsoft.com/office/drawing/2014/main" id="{B1DE49EF-398C-F312-40BA-3E8749ED3068}"/>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117" name="직선 연결선 116">
                <a:extLst>
                  <a:ext uri="{FF2B5EF4-FFF2-40B4-BE49-F238E27FC236}">
                    <a16:creationId xmlns:a16="http://schemas.microsoft.com/office/drawing/2014/main" id="{CC14A67E-AC70-6BE6-E26E-EA77892209F0}"/>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8" name="직선 연결선 117">
                <a:extLst>
                  <a:ext uri="{FF2B5EF4-FFF2-40B4-BE49-F238E27FC236}">
                    <a16:creationId xmlns:a16="http://schemas.microsoft.com/office/drawing/2014/main" id="{58693015-6868-F3D2-4885-D844C5D53182}"/>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5" name="TextBox 114">
              <a:extLst>
                <a:ext uri="{FF2B5EF4-FFF2-40B4-BE49-F238E27FC236}">
                  <a16:creationId xmlns:a16="http://schemas.microsoft.com/office/drawing/2014/main" id="{77D99670-5CAA-F18A-19A1-0EEBBA3D6800}"/>
                </a:ext>
              </a:extLst>
            </p:cNvPr>
            <p:cNvSpPr txBox="1"/>
            <p:nvPr/>
          </p:nvSpPr>
          <p:spPr>
            <a:xfrm>
              <a:off x="418120" y="2010512"/>
              <a:ext cx="1032655" cy="215444"/>
            </a:xfrm>
            <a:prstGeom prst="rect">
              <a:avLst/>
            </a:prstGeom>
            <a:noFill/>
          </p:spPr>
          <p:txBody>
            <a:bodyPr wrap="none" rtlCol="0">
              <a:spAutoFit/>
            </a:bodyPr>
            <a:lstStyle/>
            <a:p>
              <a:r>
                <a:rPr lang="en-US" altLang="ko-KR" sz="800" dirty="0">
                  <a:solidFill>
                    <a:schemeClr val="bg1"/>
                  </a:solidFill>
                  <a:latin typeface="+mn-ea"/>
                </a:rPr>
                <a:t>Seller Certification</a:t>
              </a:r>
              <a:endParaRPr lang="ko-KR" altLang="en-US" sz="800" dirty="0">
                <a:solidFill>
                  <a:schemeClr val="bg1"/>
                </a:solidFill>
                <a:latin typeface="+mn-ea"/>
                <a:ea typeface="+mn-ea"/>
              </a:endParaRPr>
            </a:p>
          </p:txBody>
        </p:sp>
      </p:grpSp>
      <p:grpSp>
        <p:nvGrpSpPr>
          <p:cNvPr id="119" name="그룹 118">
            <a:extLst>
              <a:ext uri="{FF2B5EF4-FFF2-40B4-BE49-F238E27FC236}">
                <a16:creationId xmlns:a16="http://schemas.microsoft.com/office/drawing/2014/main" id="{C898AD7B-1E41-BE3B-58A3-257760B4DF55}"/>
              </a:ext>
            </a:extLst>
          </p:cNvPr>
          <p:cNvGrpSpPr/>
          <p:nvPr/>
        </p:nvGrpSpPr>
        <p:grpSpPr>
          <a:xfrm>
            <a:off x="148523" y="3429000"/>
            <a:ext cx="1506389" cy="215444"/>
            <a:chOff x="277811" y="2010512"/>
            <a:chExt cx="1506389" cy="215444"/>
          </a:xfrm>
        </p:grpSpPr>
        <p:grpSp>
          <p:nvGrpSpPr>
            <p:cNvPr id="120" name="그룹 119">
              <a:extLst>
                <a:ext uri="{FF2B5EF4-FFF2-40B4-BE49-F238E27FC236}">
                  <a16:creationId xmlns:a16="http://schemas.microsoft.com/office/drawing/2014/main" id="{8C536BEE-9E78-DA13-6A3D-040DE9984E65}"/>
                </a:ext>
              </a:extLst>
            </p:cNvPr>
            <p:cNvGrpSpPr>
              <a:grpSpLocks noChangeAspect="1"/>
            </p:cNvGrpSpPr>
            <p:nvPr/>
          </p:nvGrpSpPr>
          <p:grpSpPr>
            <a:xfrm>
              <a:off x="277811" y="2066335"/>
              <a:ext cx="103799" cy="103799"/>
              <a:chOff x="2519363" y="1876425"/>
              <a:chExt cx="1447799" cy="1445419"/>
            </a:xfrm>
          </p:grpSpPr>
          <p:sp>
            <p:nvSpPr>
              <p:cNvPr id="122" name="직사각형 121">
                <a:extLst>
                  <a:ext uri="{FF2B5EF4-FFF2-40B4-BE49-F238E27FC236}">
                    <a16:creationId xmlns:a16="http://schemas.microsoft.com/office/drawing/2014/main" id="{70819F81-D85B-B14C-0D71-5C1EC9DA0CAE}"/>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123" name="직선 연결선 122">
                <a:extLst>
                  <a:ext uri="{FF2B5EF4-FFF2-40B4-BE49-F238E27FC236}">
                    <a16:creationId xmlns:a16="http://schemas.microsoft.com/office/drawing/2014/main" id="{E2E23949-F3FD-BD09-F365-799CCB17E95F}"/>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4" name="직선 연결선 123">
                <a:extLst>
                  <a:ext uri="{FF2B5EF4-FFF2-40B4-BE49-F238E27FC236}">
                    <a16:creationId xmlns:a16="http://schemas.microsoft.com/office/drawing/2014/main" id="{332A9E94-0D60-90DA-4796-BA8F076B6842}"/>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21" name="TextBox 120">
              <a:extLst>
                <a:ext uri="{FF2B5EF4-FFF2-40B4-BE49-F238E27FC236}">
                  <a16:creationId xmlns:a16="http://schemas.microsoft.com/office/drawing/2014/main" id="{06C589EB-BB6C-E43E-FE77-FCBCB2690593}"/>
                </a:ext>
              </a:extLst>
            </p:cNvPr>
            <p:cNvSpPr txBox="1"/>
            <p:nvPr/>
          </p:nvSpPr>
          <p:spPr>
            <a:xfrm>
              <a:off x="418120" y="2010512"/>
              <a:ext cx="1366080" cy="215444"/>
            </a:xfrm>
            <a:prstGeom prst="rect">
              <a:avLst/>
            </a:prstGeom>
            <a:noFill/>
          </p:spPr>
          <p:txBody>
            <a:bodyPr wrap="none" rtlCol="0">
              <a:spAutoFit/>
            </a:bodyPr>
            <a:lstStyle/>
            <a:p>
              <a:r>
                <a:rPr lang="en-US" altLang="ko-KR" sz="800" dirty="0">
                  <a:solidFill>
                    <a:schemeClr val="bg1"/>
                  </a:solidFill>
                  <a:latin typeface="+mn-ea"/>
                  <a:ea typeface="+mn-ea"/>
                </a:rPr>
                <a:t>Affiliate code registration</a:t>
              </a:r>
              <a:endParaRPr lang="ko-KR" altLang="en-US" sz="800" dirty="0">
                <a:solidFill>
                  <a:schemeClr val="bg1"/>
                </a:solidFill>
                <a:latin typeface="+mn-ea"/>
                <a:ea typeface="+mn-ea"/>
              </a:endParaRPr>
            </a:p>
          </p:txBody>
        </p:sp>
      </p:grpSp>
      <p:sp>
        <p:nvSpPr>
          <p:cNvPr id="125" name="TextBox 124">
            <a:extLst>
              <a:ext uri="{FF2B5EF4-FFF2-40B4-BE49-F238E27FC236}">
                <a16:creationId xmlns:a16="http://schemas.microsoft.com/office/drawing/2014/main" id="{A3B4AB28-40CA-1AA6-3BB1-898DC650C536}"/>
              </a:ext>
            </a:extLst>
          </p:cNvPr>
          <p:cNvSpPr txBox="1"/>
          <p:nvPr/>
        </p:nvSpPr>
        <p:spPr>
          <a:xfrm>
            <a:off x="1568624" y="616225"/>
            <a:ext cx="1351569" cy="246221"/>
          </a:xfrm>
          <a:prstGeom prst="rect">
            <a:avLst/>
          </a:prstGeom>
          <a:noFill/>
        </p:spPr>
        <p:txBody>
          <a:bodyPr wrap="square" rtlCol="0">
            <a:spAutoFit/>
          </a:bodyPr>
          <a:lstStyle/>
          <a:p>
            <a:r>
              <a:rPr lang="en-US" altLang="ko-KR" sz="1000" dirty="0"/>
              <a:t>Sells history</a:t>
            </a:r>
            <a:endParaRPr lang="ko-KR" altLang="en-US" sz="1000" dirty="0"/>
          </a:p>
        </p:txBody>
      </p:sp>
      <p:graphicFrame>
        <p:nvGraphicFramePr>
          <p:cNvPr id="126" name="표 14">
            <a:extLst>
              <a:ext uri="{FF2B5EF4-FFF2-40B4-BE49-F238E27FC236}">
                <a16:creationId xmlns:a16="http://schemas.microsoft.com/office/drawing/2014/main" id="{9633BF04-7DA9-6115-3CA7-A288BF85B83E}"/>
              </a:ext>
            </a:extLst>
          </p:cNvPr>
          <p:cNvGraphicFramePr>
            <a:graphicFrameLocks noGrp="1"/>
          </p:cNvGraphicFramePr>
          <p:nvPr>
            <p:extLst>
              <p:ext uri="{D42A27DB-BD31-4B8C-83A1-F6EECF244321}">
                <p14:modId xmlns:p14="http://schemas.microsoft.com/office/powerpoint/2010/main" val="2825060117"/>
              </p:ext>
            </p:extLst>
          </p:nvPr>
        </p:nvGraphicFramePr>
        <p:xfrm>
          <a:off x="1732123" y="1364129"/>
          <a:ext cx="5443540" cy="4674582"/>
        </p:xfrm>
        <a:graphic>
          <a:graphicData uri="http://schemas.openxmlformats.org/drawingml/2006/table">
            <a:tbl>
              <a:tblPr firstRow="1" bandRow="1"/>
              <a:tblGrid>
                <a:gridCol w="746443">
                  <a:extLst>
                    <a:ext uri="{9D8B030D-6E8A-4147-A177-3AD203B41FA5}">
                      <a16:colId xmlns:a16="http://schemas.microsoft.com/office/drawing/2014/main" val="3526093373"/>
                    </a:ext>
                  </a:extLst>
                </a:gridCol>
                <a:gridCol w="914718">
                  <a:extLst>
                    <a:ext uri="{9D8B030D-6E8A-4147-A177-3AD203B41FA5}">
                      <a16:colId xmlns:a16="http://schemas.microsoft.com/office/drawing/2014/main" val="1948340680"/>
                    </a:ext>
                  </a:extLst>
                </a:gridCol>
                <a:gridCol w="876618">
                  <a:extLst>
                    <a:ext uri="{9D8B030D-6E8A-4147-A177-3AD203B41FA5}">
                      <a16:colId xmlns:a16="http://schemas.microsoft.com/office/drawing/2014/main" val="4286596477"/>
                    </a:ext>
                  </a:extLst>
                </a:gridCol>
                <a:gridCol w="1089343">
                  <a:extLst>
                    <a:ext uri="{9D8B030D-6E8A-4147-A177-3AD203B41FA5}">
                      <a16:colId xmlns:a16="http://schemas.microsoft.com/office/drawing/2014/main" val="3126203108"/>
                    </a:ext>
                  </a:extLst>
                </a:gridCol>
                <a:gridCol w="897255">
                  <a:extLst>
                    <a:ext uri="{9D8B030D-6E8A-4147-A177-3AD203B41FA5}">
                      <a16:colId xmlns:a16="http://schemas.microsoft.com/office/drawing/2014/main" val="631387422"/>
                    </a:ext>
                  </a:extLst>
                </a:gridCol>
                <a:gridCol w="919163">
                  <a:extLst>
                    <a:ext uri="{9D8B030D-6E8A-4147-A177-3AD203B41FA5}">
                      <a16:colId xmlns:a16="http://schemas.microsoft.com/office/drawing/2014/main" val="1333268078"/>
                    </a:ext>
                  </a:extLst>
                </a:gridCol>
              </a:tblGrid>
              <a:tr h="259699">
                <a:tc>
                  <a:txBody>
                    <a:bodyPr/>
                    <a:lstStyle/>
                    <a:p>
                      <a:pPr latinLnBrk="1"/>
                      <a:r>
                        <a:rPr lang="en-US" altLang="ko-KR" sz="900" b="0" dirty="0">
                          <a:latin typeface="+mn-ea"/>
                          <a:ea typeface="+mn-ea"/>
                        </a:rPr>
                        <a:t>Date</a:t>
                      </a:r>
                      <a:endParaRPr lang="ko-KR" altLang="en-US" sz="900" b="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latinLnBrk="1"/>
                      <a:r>
                        <a:rPr lang="en-US" altLang="ko-KR" sz="900" b="0" dirty="0">
                          <a:latin typeface="+mn-ea"/>
                          <a:ea typeface="+mn-ea"/>
                        </a:rPr>
                        <a:t>Buyer ID</a:t>
                      </a:r>
                      <a:endParaRPr lang="ko-KR" altLang="en-US" sz="900" b="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latinLnBrk="1"/>
                      <a:r>
                        <a:rPr lang="en-US" altLang="ko-KR" sz="900" b="0" i="0" u="none" strike="noStrike" cap="none" dirty="0" err="1">
                          <a:solidFill>
                            <a:schemeClr val="tx1"/>
                          </a:solidFill>
                          <a:latin typeface="+mn-ea"/>
                          <a:ea typeface="+mn-ea"/>
                          <a:cs typeface="Arial"/>
                          <a:sym typeface="Arial"/>
                        </a:rPr>
                        <a:t>CoinName</a:t>
                      </a:r>
                      <a:endParaRPr lang="ko-KR" altLang="en-US" sz="9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latinLnBrk="1"/>
                      <a:r>
                        <a:rPr lang="en-US" altLang="ko-KR" sz="900" b="0" i="0" u="none" strike="noStrike" cap="none" dirty="0">
                          <a:solidFill>
                            <a:schemeClr val="tx1"/>
                          </a:solidFill>
                          <a:latin typeface="+mn-ea"/>
                          <a:ea typeface="+mn-ea"/>
                          <a:cs typeface="Arial"/>
                          <a:sym typeface="Arial"/>
                        </a:rPr>
                        <a:t>Amount of coins</a:t>
                      </a:r>
                      <a:endParaRPr lang="ko-KR" altLang="en-US" sz="9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latinLnBrk="1"/>
                      <a:r>
                        <a:rPr lang="en-US" altLang="ko-KR" sz="900" b="0" i="0" u="none" strike="noStrike" cap="none" dirty="0">
                          <a:solidFill>
                            <a:schemeClr val="tx1"/>
                          </a:solidFill>
                          <a:latin typeface="+mn-ea"/>
                          <a:ea typeface="+mn-ea"/>
                          <a:cs typeface="Arial"/>
                          <a:sym typeface="Arial"/>
                        </a:rPr>
                        <a:t>Price</a:t>
                      </a:r>
                      <a:endParaRPr lang="ko-KR" altLang="en-US" sz="9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algn="ctr" latinLnBrk="1"/>
                      <a:r>
                        <a:rPr lang="en-US" altLang="ko-KR" sz="800" b="0" dirty="0">
                          <a:solidFill>
                            <a:schemeClr val="tx1"/>
                          </a:solidFill>
                          <a:latin typeface="+mn-ea"/>
                          <a:ea typeface="+mn-ea"/>
                        </a:rPr>
                        <a:t>State</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extLst>
                  <a:ext uri="{0D108BD9-81ED-4DB2-BD59-A6C34878D82A}">
                    <a16:rowId xmlns:a16="http://schemas.microsoft.com/office/drawing/2014/main" val="758928446"/>
                  </a:ext>
                </a:extLst>
              </a:tr>
              <a:tr h="259699">
                <a:tc>
                  <a:txBody>
                    <a:bodyPr/>
                    <a:lstStyle/>
                    <a:p>
                      <a:pPr latinLnBrk="1"/>
                      <a:r>
                        <a:rPr lang="en-US" altLang="ko-KR" sz="800" dirty="0">
                          <a:latin typeface="+mn-ea"/>
                          <a:ea typeface="+mn-ea"/>
                        </a:rPr>
                        <a:t>2020-10-01</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err="1">
                          <a:latin typeface="+mn-ea"/>
                          <a:ea typeface="+mn-ea"/>
                        </a:rPr>
                        <a:t>aaaabbbbvvcvv</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WRC</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9,999,999,999,999</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90,000,000KRW</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a:sym typeface="Arial"/>
                        </a:rPr>
                        <a:t>Completed</a:t>
                      </a:r>
                      <a:endParaRPr lang="ko-KR" altLang="en-US" sz="800" dirty="0">
                        <a:latin typeface="+mn-ea"/>
                        <a:ea typeface="+mn-ea"/>
                      </a:endParaRP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95557826"/>
                  </a:ext>
                </a:extLst>
              </a:tr>
              <a:tr h="25969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rPr>
                        <a:t>2020-10-01</a:t>
                      </a:r>
                      <a:endPar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err="1">
                          <a:ln>
                            <a:noFill/>
                          </a:ln>
                          <a:solidFill>
                            <a:srgbClr val="000000"/>
                          </a:solidFill>
                          <a:effectLst/>
                          <a:uLnTx/>
                          <a:uFillTx/>
                          <a:latin typeface="+mn-ea"/>
                          <a:ea typeface="+mn-ea"/>
                          <a:cs typeface="Arial"/>
                          <a:sym typeface="Arial"/>
                        </a:rPr>
                        <a:t>aaaabbbbvvcvv</a:t>
                      </a:r>
                      <a:endParaRPr kumimoji="0" lang="ko-KR" altLang="en-US" sz="800" b="0" i="0" u="none" strike="noStrike" kern="0" cap="none" spc="0" normalizeH="0" baseline="0" noProof="0" dirty="0">
                        <a:ln>
                          <a:noFill/>
                        </a:ln>
                        <a:solidFill>
                          <a:srgbClr val="000000"/>
                        </a:solidFill>
                        <a:effectLst/>
                        <a:uLnTx/>
                        <a:uFillTx/>
                        <a:latin typeface="+mn-ea"/>
                        <a:ea typeface="+mn-ea"/>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WRC</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9,999,999,999,999</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90,000,000KRW</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a:sym typeface="Arial"/>
                        </a:rPr>
                        <a:t>Completed</a:t>
                      </a:r>
                      <a:endParaRPr lang="ko-KR" altLang="en-US" sz="800" dirty="0">
                        <a:latin typeface="+mn-ea"/>
                        <a:ea typeface="+mn-ea"/>
                      </a:endParaRP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419528"/>
                  </a:ext>
                </a:extLst>
              </a:tr>
              <a:tr h="25969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rPr>
                        <a:t>2020-10-01</a:t>
                      </a:r>
                      <a:endPar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err="1">
                          <a:ln>
                            <a:noFill/>
                          </a:ln>
                          <a:solidFill>
                            <a:srgbClr val="000000"/>
                          </a:solidFill>
                          <a:effectLst/>
                          <a:uLnTx/>
                          <a:uFillTx/>
                          <a:latin typeface="+mn-ea"/>
                          <a:ea typeface="+mn-ea"/>
                          <a:cs typeface="Arial"/>
                          <a:sym typeface="Arial"/>
                        </a:rPr>
                        <a:t>aaaabbbbvvcvv</a:t>
                      </a:r>
                      <a:endParaRPr kumimoji="0" lang="ko-KR" altLang="en-US" sz="800" b="0" i="0" u="none" strike="noStrike" kern="0" cap="none" spc="0" normalizeH="0" baseline="0" noProof="0" dirty="0">
                        <a:ln>
                          <a:noFill/>
                        </a:ln>
                        <a:solidFill>
                          <a:srgbClr val="000000"/>
                        </a:solidFill>
                        <a:effectLst/>
                        <a:uLnTx/>
                        <a:uFillTx/>
                        <a:latin typeface="+mn-ea"/>
                        <a:ea typeface="+mn-ea"/>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WRC</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9,999,999,999,999</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90,000,000KRW</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a:sym typeface="Arial"/>
                        </a:rPr>
                        <a:t>Cancel</a:t>
                      </a:r>
                      <a:endParaRPr lang="ko-KR" altLang="en-US" sz="800" b="0" i="0" u="none" strike="noStrike" cap="none" dirty="0">
                        <a:solidFill>
                          <a:srgbClr val="000000"/>
                        </a:solidFill>
                        <a:latin typeface="+mn-ea"/>
                        <a:ea typeface="Arial"/>
                        <a:cs typeface="Arial"/>
                        <a:sym typeface="Arial"/>
                      </a:endParaRP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83892521"/>
                  </a:ext>
                </a:extLst>
              </a:tr>
              <a:tr h="25969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rPr>
                        <a:t>2020-10-01</a:t>
                      </a:r>
                      <a:endPar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err="1">
                          <a:ln>
                            <a:noFill/>
                          </a:ln>
                          <a:solidFill>
                            <a:srgbClr val="000000"/>
                          </a:solidFill>
                          <a:effectLst/>
                          <a:uLnTx/>
                          <a:uFillTx/>
                          <a:latin typeface="+mn-ea"/>
                          <a:ea typeface="+mn-ea"/>
                          <a:cs typeface="Arial"/>
                          <a:sym typeface="Arial"/>
                        </a:rPr>
                        <a:t>aaaabbbbvvcvv</a:t>
                      </a:r>
                      <a:endParaRPr kumimoji="0" lang="ko-KR" altLang="en-US" sz="800" b="0" i="0" u="none" strike="noStrike" kern="0" cap="none" spc="0" normalizeH="0" baseline="0" noProof="0" dirty="0">
                        <a:ln>
                          <a:noFill/>
                        </a:ln>
                        <a:solidFill>
                          <a:srgbClr val="000000"/>
                        </a:solidFill>
                        <a:effectLst/>
                        <a:uLnTx/>
                        <a:uFillTx/>
                        <a:latin typeface="+mn-ea"/>
                        <a:ea typeface="+mn-ea"/>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WRC</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9,999,999,999,999</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90,000,000KRW</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a:sym typeface="Arial"/>
                        </a:rPr>
                        <a:t>Cancel</a:t>
                      </a:r>
                      <a:endParaRPr lang="ko-KR" altLang="en-US" sz="800" dirty="0">
                        <a:latin typeface="+mn-ea"/>
                        <a:ea typeface="+mn-ea"/>
                      </a:endParaRP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55822783"/>
                  </a:ext>
                </a:extLst>
              </a:tr>
              <a:tr h="25969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rPr>
                        <a:t>2020-10-01</a:t>
                      </a:r>
                      <a:endPar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err="1">
                          <a:ln>
                            <a:noFill/>
                          </a:ln>
                          <a:solidFill>
                            <a:srgbClr val="000000"/>
                          </a:solidFill>
                          <a:effectLst/>
                          <a:uLnTx/>
                          <a:uFillTx/>
                          <a:latin typeface="+mn-ea"/>
                          <a:ea typeface="+mn-ea"/>
                          <a:cs typeface="Arial"/>
                          <a:sym typeface="Arial"/>
                        </a:rPr>
                        <a:t>aaaabbbbvvcvv</a:t>
                      </a:r>
                      <a:endParaRPr kumimoji="0" lang="ko-KR" altLang="en-US" sz="800" b="0" i="0" u="none" strike="noStrike" kern="0" cap="none" spc="0" normalizeH="0" baseline="0" noProof="0" dirty="0">
                        <a:ln>
                          <a:noFill/>
                        </a:ln>
                        <a:solidFill>
                          <a:srgbClr val="000000"/>
                        </a:solidFill>
                        <a:effectLst/>
                        <a:uLnTx/>
                        <a:uFillTx/>
                        <a:latin typeface="+mn-ea"/>
                        <a:ea typeface="+mn-ea"/>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WRC</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9,999,999,999,999</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90,000,000KRW</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kumimoji="0" lang="ko-KR" altLang="ko-KR" sz="800" b="0" i="0" u="none" strike="noStrike" cap="none" normalizeH="0" baseline="0" dirty="0" err="1">
                          <a:ln>
                            <a:noFill/>
                          </a:ln>
                          <a:solidFill>
                            <a:srgbClr val="202124"/>
                          </a:solidFill>
                          <a:effectLst/>
                          <a:latin typeface="Arial Unicode MS"/>
                          <a:ea typeface="inherit"/>
                        </a:rPr>
                        <a:t>Proceeding</a:t>
                      </a:r>
                      <a:endParaRPr lang="ko-KR" altLang="en-US" sz="800" dirty="0">
                        <a:latin typeface="+mn-ea"/>
                        <a:ea typeface="+mn-ea"/>
                      </a:endParaRP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60022361"/>
                  </a:ext>
                </a:extLst>
              </a:tr>
              <a:tr h="259699">
                <a:tc>
                  <a:txBody>
                    <a:bodyPr/>
                    <a:lstStyle/>
                    <a:p>
                      <a:pPr latinLnBrk="1"/>
                      <a:r>
                        <a:rPr lang="en-US" altLang="ko-KR" sz="800" dirty="0">
                          <a:latin typeface="+mn-ea"/>
                          <a:ea typeface="+mn-ea"/>
                        </a:rPr>
                        <a:t>2020-10-01</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err="1">
                          <a:latin typeface="+mn-ea"/>
                          <a:ea typeface="+mn-ea"/>
                        </a:rPr>
                        <a:t>aaaabbbbvvcvv</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WRC</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9,999,999,999,999</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90,000,000KRW</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a:sym typeface="Arial"/>
                        </a:rPr>
                        <a:t>Completed</a:t>
                      </a:r>
                      <a:endParaRPr lang="ko-KR" altLang="en-US" sz="800" dirty="0">
                        <a:latin typeface="+mn-ea"/>
                        <a:ea typeface="+mn-ea"/>
                      </a:endParaRP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0200939"/>
                  </a:ext>
                </a:extLst>
              </a:tr>
              <a:tr h="25969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rPr>
                        <a:t>2020-10-01</a:t>
                      </a:r>
                      <a:endPar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err="1">
                          <a:ln>
                            <a:noFill/>
                          </a:ln>
                          <a:solidFill>
                            <a:srgbClr val="000000"/>
                          </a:solidFill>
                          <a:effectLst/>
                          <a:uLnTx/>
                          <a:uFillTx/>
                          <a:latin typeface="+mn-ea"/>
                          <a:ea typeface="+mn-ea"/>
                          <a:cs typeface="Arial"/>
                          <a:sym typeface="Arial"/>
                        </a:rPr>
                        <a:t>aaaabbbbvvcvv</a:t>
                      </a:r>
                      <a:endParaRPr kumimoji="0" lang="ko-KR" altLang="en-US" sz="800" b="0" i="0" u="none" strike="noStrike" kern="0" cap="none" spc="0" normalizeH="0" baseline="0" noProof="0" dirty="0">
                        <a:ln>
                          <a:noFill/>
                        </a:ln>
                        <a:solidFill>
                          <a:srgbClr val="000000"/>
                        </a:solidFill>
                        <a:effectLst/>
                        <a:uLnTx/>
                        <a:uFillTx/>
                        <a:latin typeface="+mn-ea"/>
                        <a:ea typeface="+mn-ea"/>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WRC</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9,999,999,999,999</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90,000,000KRW</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a:sym typeface="Arial"/>
                        </a:rPr>
                        <a:t>Completed</a:t>
                      </a:r>
                      <a:endParaRPr lang="ko-KR" altLang="en-US" sz="800" dirty="0">
                        <a:latin typeface="+mn-ea"/>
                        <a:ea typeface="+mn-ea"/>
                      </a:endParaRP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94366769"/>
                  </a:ext>
                </a:extLst>
              </a:tr>
              <a:tr h="25969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rPr>
                        <a:t>2020-10-01</a:t>
                      </a:r>
                      <a:endPar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err="1">
                          <a:ln>
                            <a:noFill/>
                          </a:ln>
                          <a:solidFill>
                            <a:srgbClr val="000000"/>
                          </a:solidFill>
                          <a:effectLst/>
                          <a:uLnTx/>
                          <a:uFillTx/>
                          <a:latin typeface="+mn-ea"/>
                          <a:ea typeface="+mn-ea"/>
                          <a:cs typeface="Arial"/>
                          <a:sym typeface="Arial"/>
                        </a:rPr>
                        <a:t>aaaabbbbvvcvv</a:t>
                      </a:r>
                      <a:endParaRPr kumimoji="0" lang="ko-KR" altLang="en-US" sz="800" b="0" i="0" u="none" strike="noStrike" kern="0" cap="none" spc="0" normalizeH="0" baseline="0" noProof="0" dirty="0">
                        <a:ln>
                          <a:noFill/>
                        </a:ln>
                        <a:solidFill>
                          <a:srgbClr val="000000"/>
                        </a:solidFill>
                        <a:effectLst/>
                        <a:uLnTx/>
                        <a:uFillTx/>
                        <a:latin typeface="+mn-ea"/>
                        <a:ea typeface="+mn-ea"/>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WRC</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9,999,999,999,999</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90,000,000KRW</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rPr>
                        <a:t>completed</a:t>
                      </a:r>
                      <a:endParaRPr lang="ko-KR" altLang="en-US" sz="800" dirty="0">
                        <a:latin typeface="+mn-ea"/>
                        <a:ea typeface="+mn-ea"/>
                      </a:endParaRP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24285714"/>
                  </a:ext>
                </a:extLst>
              </a:tr>
              <a:tr h="25969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rPr>
                        <a:t>2020-10-01</a:t>
                      </a:r>
                      <a:endPar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err="1">
                          <a:ln>
                            <a:noFill/>
                          </a:ln>
                          <a:solidFill>
                            <a:srgbClr val="000000"/>
                          </a:solidFill>
                          <a:effectLst/>
                          <a:uLnTx/>
                          <a:uFillTx/>
                          <a:latin typeface="+mn-ea"/>
                          <a:ea typeface="+mn-ea"/>
                          <a:cs typeface="Arial"/>
                          <a:sym typeface="Arial"/>
                        </a:rPr>
                        <a:t>aaaabbbbvvcvv</a:t>
                      </a:r>
                      <a:endParaRPr kumimoji="0" lang="ko-KR" altLang="en-US" sz="800" b="0" i="0" u="none" strike="noStrike" kern="0" cap="none" spc="0" normalizeH="0" baseline="0" noProof="0" dirty="0">
                        <a:ln>
                          <a:noFill/>
                        </a:ln>
                        <a:solidFill>
                          <a:srgbClr val="000000"/>
                        </a:solidFill>
                        <a:effectLst/>
                        <a:uLnTx/>
                        <a:uFillTx/>
                        <a:latin typeface="+mn-ea"/>
                        <a:ea typeface="+mn-ea"/>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WRC</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9,999,999,999,999</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90,000,000KRW</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rPr>
                        <a:t>completed</a:t>
                      </a:r>
                      <a:endParaRPr lang="ko-KR" altLang="en-US" sz="800" dirty="0">
                        <a:latin typeface="+mn-ea"/>
                        <a:ea typeface="+mn-ea"/>
                      </a:endParaRP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0257405"/>
                  </a:ext>
                </a:extLst>
              </a:tr>
              <a:tr h="25969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rPr>
                        <a:t>2020-10-01</a:t>
                      </a:r>
                      <a:endPar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err="1">
                          <a:ln>
                            <a:noFill/>
                          </a:ln>
                          <a:solidFill>
                            <a:srgbClr val="000000"/>
                          </a:solidFill>
                          <a:effectLst/>
                          <a:uLnTx/>
                          <a:uFillTx/>
                          <a:latin typeface="+mn-ea"/>
                          <a:ea typeface="+mn-ea"/>
                          <a:cs typeface="Arial"/>
                          <a:sym typeface="Arial"/>
                        </a:rPr>
                        <a:t>aaaabbbbvvcvv</a:t>
                      </a:r>
                      <a:endParaRPr kumimoji="0" lang="ko-KR" altLang="en-US" sz="800" b="0" i="0" u="none" strike="noStrike" kern="0" cap="none" spc="0" normalizeH="0" baseline="0" noProof="0" dirty="0">
                        <a:ln>
                          <a:noFill/>
                        </a:ln>
                        <a:solidFill>
                          <a:srgbClr val="000000"/>
                        </a:solidFill>
                        <a:effectLst/>
                        <a:uLnTx/>
                        <a:uFillTx/>
                        <a:latin typeface="+mn-ea"/>
                        <a:ea typeface="+mn-ea"/>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WRC</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9,999,999,999,999</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90,000,000USD</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rPr>
                        <a:t>completed</a:t>
                      </a:r>
                      <a:endParaRPr lang="ko-KR" altLang="en-US" sz="800" dirty="0">
                        <a:latin typeface="+mn-ea"/>
                        <a:ea typeface="+mn-ea"/>
                      </a:endParaRP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16867049"/>
                  </a:ext>
                </a:extLst>
              </a:tr>
              <a:tr h="259699">
                <a:tc>
                  <a:txBody>
                    <a:bodyPr/>
                    <a:lstStyle/>
                    <a:p>
                      <a:pPr latinLnBrk="1"/>
                      <a:r>
                        <a:rPr lang="en-US" altLang="ko-KR" sz="800" dirty="0">
                          <a:latin typeface="+mn-ea"/>
                          <a:ea typeface="+mn-ea"/>
                        </a:rPr>
                        <a:t>2020-10-01</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err="1">
                          <a:latin typeface="+mn-ea"/>
                          <a:ea typeface="+mn-ea"/>
                        </a:rPr>
                        <a:t>aaaabbbbvvcvv</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WRC</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9,999,999,999,999</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90,000,000USD</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rPr>
                        <a:t>completed</a:t>
                      </a:r>
                      <a:endParaRPr lang="ko-KR" altLang="en-US" sz="800" dirty="0">
                        <a:solidFill>
                          <a:srgbClr val="0066FF"/>
                        </a:solidFill>
                        <a:latin typeface="+mn-ea"/>
                        <a:ea typeface="+mn-ea"/>
                      </a:endParaRP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95051422"/>
                  </a:ext>
                </a:extLst>
              </a:tr>
              <a:tr h="25969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rPr>
                        <a:t>2020-10-01</a:t>
                      </a:r>
                      <a:endPar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err="1">
                          <a:ln>
                            <a:noFill/>
                          </a:ln>
                          <a:solidFill>
                            <a:srgbClr val="000000"/>
                          </a:solidFill>
                          <a:effectLst/>
                          <a:uLnTx/>
                          <a:uFillTx/>
                          <a:latin typeface="+mn-ea"/>
                          <a:ea typeface="+mn-ea"/>
                          <a:cs typeface="Arial"/>
                          <a:sym typeface="Arial"/>
                        </a:rPr>
                        <a:t>aaaabbbbvvcvv</a:t>
                      </a:r>
                      <a:endParaRPr kumimoji="0" lang="ko-KR" altLang="en-US" sz="800" b="0" i="0" u="none" strike="noStrike" kern="0" cap="none" spc="0" normalizeH="0" baseline="0" noProof="0" dirty="0">
                        <a:ln>
                          <a:noFill/>
                        </a:ln>
                        <a:solidFill>
                          <a:srgbClr val="000000"/>
                        </a:solidFill>
                        <a:effectLst/>
                        <a:uLnTx/>
                        <a:uFillTx/>
                        <a:latin typeface="+mn-ea"/>
                        <a:ea typeface="+mn-ea"/>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WRC</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9,999,999,999,999</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0" i="0" u="none" strike="noStrike" cap="none" dirty="0">
                          <a:solidFill>
                            <a:schemeClr val="tx1"/>
                          </a:solidFill>
                          <a:latin typeface="+mn-ea"/>
                          <a:ea typeface="Arial"/>
                          <a:cs typeface="Arial"/>
                          <a:sym typeface="Arial"/>
                        </a:rPr>
                        <a:t>90,000,000USD</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rPr>
                        <a:t>completed</a:t>
                      </a:r>
                      <a:endParaRPr lang="ko-KR" altLang="en-US" sz="800" dirty="0">
                        <a:solidFill>
                          <a:srgbClr val="FF0000"/>
                        </a:solidFill>
                        <a:latin typeface="+mn-ea"/>
                        <a:ea typeface="+mn-ea"/>
                      </a:endParaRP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41048449"/>
                  </a:ext>
                </a:extLst>
              </a:tr>
              <a:tr h="25969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rPr>
                        <a:t>2020-10-01</a:t>
                      </a:r>
                      <a:endPar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err="1">
                          <a:ln>
                            <a:noFill/>
                          </a:ln>
                          <a:solidFill>
                            <a:srgbClr val="000000"/>
                          </a:solidFill>
                          <a:effectLst/>
                          <a:uLnTx/>
                          <a:uFillTx/>
                          <a:latin typeface="+mn-ea"/>
                          <a:ea typeface="+mn-ea"/>
                          <a:cs typeface="Arial"/>
                          <a:sym typeface="Arial"/>
                        </a:rPr>
                        <a:t>aaaabbbbvvcvv</a:t>
                      </a:r>
                      <a:endParaRPr kumimoji="0" lang="ko-KR" altLang="en-US" sz="800" b="0" i="0" u="none" strike="noStrike" kern="0" cap="none" spc="0" normalizeH="0" baseline="0" noProof="0" dirty="0">
                        <a:ln>
                          <a:noFill/>
                        </a:ln>
                        <a:solidFill>
                          <a:srgbClr val="000000"/>
                        </a:solidFill>
                        <a:effectLst/>
                        <a:uLnTx/>
                        <a:uFillTx/>
                        <a:latin typeface="+mn-ea"/>
                        <a:ea typeface="+mn-ea"/>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WRC</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9,999,999,999,999</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90,000,000USD</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rPr>
                        <a:t>completed</a:t>
                      </a:r>
                      <a:endParaRPr lang="ko-KR" altLang="en-US" sz="800" dirty="0">
                        <a:latin typeface="+mn-ea"/>
                        <a:ea typeface="+mn-ea"/>
                      </a:endParaRP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04174984"/>
                  </a:ext>
                </a:extLst>
              </a:tr>
              <a:tr h="25969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rPr>
                        <a:t>2020-10-01</a:t>
                      </a:r>
                      <a:endPar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err="1">
                          <a:ln>
                            <a:noFill/>
                          </a:ln>
                          <a:solidFill>
                            <a:srgbClr val="000000"/>
                          </a:solidFill>
                          <a:effectLst/>
                          <a:uLnTx/>
                          <a:uFillTx/>
                          <a:latin typeface="+mn-ea"/>
                          <a:ea typeface="+mn-ea"/>
                          <a:cs typeface="Arial"/>
                          <a:sym typeface="Arial"/>
                        </a:rPr>
                        <a:t>aaaabbbbvvcvv</a:t>
                      </a:r>
                      <a:endParaRPr kumimoji="0" lang="ko-KR" altLang="en-US" sz="800" b="0" i="0" u="none" strike="noStrike" kern="0" cap="none" spc="0" normalizeH="0" baseline="0" noProof="0" dirty="0">
                        <a:ln>
                          <a:noFill/>
                        </a:ln>
                        <a:solidFill>
                          <a:srgbClr val="000000"/>
                        </a:solidFill>
                        <a:effectLst/>
                        <a:uLnTx/>
                        <a:uFillTx/>
                        <a:latin typeface="+mn-ea"/>
                        <a:ea typeface="+mn-ea"/>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WRC</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9,999,999,999,999</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90,000,000USD</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rPr>
                        <a:t>completed</a:t>
                      </a:r>
                      <a:endParaRPr lang="ko-KR" altLang="en-US" sz="800" dirty="0">
                        <a:latin typeface="+mn-ea"/>
                        <a:ea typeface="+mn-ea"/>
                      </a:endParaRP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9527515"/>
                  </a:ext>
                </a:extLst>
              </a:tr>
              <a:tr h="25969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rPr>
                        <a:t>2020-10-01</a:t>
                      </a:r>
                      <a:endPar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err="1">
                          <a:ln>
                            <a:noFill/>
                          </a:ln>
                          <a:solidFill>
                            <a:srgbClr val="000000"/>
                          </a:solidFill>
                          <a:effectLst/>
                          <a:uLnTx/>
                          <a:uFillTx/>
                          <a:latin typeface="+mn-ea"/>
                          <a:ea typeface="+mn-ea"/>
                          <a:cs typeface="Arial"/>
                          <a:sym typeface="Arial"/>
                        </a:rPr>
                        <a:t>aaaabbbbvvcvv</a:t>
                      </a:r>
                      <a:endParaRPr kumimoji="0" lang="ko-KR" altLang="en-US" sz="800" b="0" i="0" u="none" strike="noStrike" kern="0" cap="none" spc="0" normalizeH="0" baseline="0" noProof="0" dirty="0">
                        <a:ln>
                          <a:noFill/>
                        </a:ln>
                        <a:solidFill>
                          <a:srgbClr val="000000"/>
                        </a:solidFill>
                        <a:effectLst/>
                        <a:uLnTx/>
                        <a:uFillTx/>
                        <a:latin typeface="+mn-ea"/>
                        <a:ea typeface="+mn-ea"/>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WRC</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9,999,999,999,999</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90,000,000USD</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rPr>
                        <a:t>completed</a:t>
                      </a:r>
                      <a:endParaRPr lang="ko-KR" altLang="en-US" sz="800" dirty="0">
                        <a:latin typeface="+mn-ea"/>
                        <a:ea typeface="+mn-ea"/>
                      </a:endParaRP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2122075"/>
                  </a:ext>
                </a:extLst>
              </a:tr>
              <a:tr h="25969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rPr>
                        <a:t>2020-10-01</a:t>
                      </a:r>
                      <a:endPar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err="1">
                          <a:ln>
                            <a:noFill/>
                          </a:ln>
                          <a:solidFill>
                            <a:srgbClr val="000000"/>
                          </a:solidFill>
                          <a:effectLst/>
                          <a:uLnTx/>
                          <a:uFillTx/>
                          <a:latin typeface="+mn-ea"/>
                          <a:ea typeface="+mn-ea"/>
                          <a:cs typeface="Arial"/>
                          <a:sym typeface="Arial"/>
                        </a:rPr>
                        <a:t>aaaabbbbvvcvv</a:t>
                      </a:r>
                      <a:endParaRPr kumimoji="0" lang="ko-KR" altLang="en-US" sz="800" b="0" i="0" u="none" strike="noStrike" kern="0" cap="none" spc="0" normalizeH="0" baseline="0" noProof="0" dirty="0">
                        <a:ln>
                          <a:noFill/>
                        </a:ln>
                        <a:solidFill>
                          <a:srgbClr val="000000"/>
                        </a:solidFill>
                        <a:effectLst/>
                        <a:uLnTx/>
                        <a:uFillTx/>
                        <a:latin typeface="+mn-ea"/>
                        <a:ea typeface="+mn-ea"/>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WRC</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9,999,999,999,999</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90,000,000USD</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rPr>
                        <a:t>completed</a:t>
                      </a:r>
                      <a:endParaRPr lang="ko-KR" altLang="en-US" sz="800" dirty="0">
                        <a:latin typeface="+mn-ea"/>
                        <a:ea typeface="+mn-ea"/>
                      </a:endParaRP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52789614"/>
                  </a:ext>
                </a:extLst>
              </a:tr>
              <a:tr h="25969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rPr>
                        <a:t>2020-10-01</a:t>
                      </a:r>
                      <a:endPar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err="1">
                          <a:ln>
                            <a:noFill/>
                          </a:ln>
                          <a:solidFill>
                            <a:srgbClr val="000000"/>
                          </a:solidFill>
                          <a:effectLst/>
                          <a:uLnTx/>
                          <a:uFillTx/>
                          <a:latin typeface="+mn-ea"/>
                          <a:ea typeface="+mn-ea"/>
                          <a:cs typeface="Arial"/>
                          <a:sym typeface="Arial"/>
                        </a:rPr>
                        <a:t>aaaabbbbvvcvv</a:t>
                      </a:r>
                      <a:endParaRPr kumimoji="0" lang="ko-KR" altLang="en-US" sz="800" b="0" i="0" u="none" strike="noStrike" kern="0" cap="none" spc="0" normalizeH="0" baseline="0" noProof="0" dirty="0">
                        <a:ln>
                          <a:noFill/>
                        </a:ln>
                        <a:solidFill>
                          <a:srgbClr val="000000"/>
                        </a:solidFill>
                        <a:effectLst/>
                        <a:uLnTx/>
                        <a:uFillTx/>
                        <a:latin typeface="+mn-ea"/>
                        <a:ea typeface="+mn-ea"/>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WRC</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9,999,999,999,999</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90,000,000USD</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rPr>
                        <a:t>completed</a:t>
                      </a:r>
                      <a:endParaRPr lang="ko-KR" altLang="en-US" sz="800" dirty="0">
                        <a:latin typeface="+mn-ea"/>
                        <a:ea typeface="+mn-ea"/>
                      </a:endParaRP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93932413"/>
                  </a:ext>
                </a:extLst>
              </a:tr>
            </a:tbl>
          </a:graphicData>
        </a:graphic>
      </p:graphicFrame>
      <p:sp>
        <p:nvSpPr>
          <p:cNvPr id="127" name="TextBox 126">
            <a:extLst>
              <a:ext uri="{FF2B5EF4-FFF2-40B4-BE49-F238E27FC236}">
                <a16:creationId xmlns:a16="http://schemas.microsoft.com/office/drawing/2014/main" id="{A031CDAB-E95C-10E7-B90D-6F8AA50E27FF}"/>
              </a:ext>
            </a:extLst>
          </p:cNvPr>
          <p:cNvSpPr txBox="1"/>
          <p:nvPr/>
        </p:nvSpPr>
        <p:spPr>
          <a:xfrm>
            <a:off x="2706419" y="6093876"/>
            <a:ext cx="3276600" cy="215444"/>
          </a:xfrm>
          <a:prstGeom prst="rect">
            <a:avLst/>
          </a:prstGeom>
          <a:noFill/>
        </p:spPr>
        <p:txBody>
          <a:bodyPr wrap="square">
            <a:spAutoFit/>
          </a:bodyPr>
          <a:lstStyle/>
          <a:p>
            <a:pPr algn="ctr"/>
            <a:r>
              <a:rPr lang="en-US" altLang="ko-KR" sz="800" b="0" i="0" u="none" strike="noStrike" cap="none" dirty="0">
                <a:solidFill>
                  <a:schemeClr val="tx1"/>
                </a:solidFill>
                <a:latin typeface="+mn-ea"/>
                <a:ea typeface="+mn-ea"/>
                <a:cs typeface="Arial"/>
                <a:sym typeface="Arial"/>
              </a:rPr>
              <a:t>&lt;&lt;  &lt;  1  2  3  4  5  6  7  8  9  10  &gt;  &gt;&gt;</a:t>
            </a:r>
            <a:endParaRPr lang="ko-KR" altLang="en-US" sz="800" dirty="0">
              <a:latin typeface="+mn-ea"/>
              <a:ea typeface="+mn-ea"/>
            </a:endParaRPr>
          </a:p>
        </p:txBody>
      </p:sp>
      <p:sp>
        <p:nvSpPr>
          <p:cNvPr id="128" name="사각형: 둥근 모서리 127">
            <a:extLst>
              <a:ext uri="{FF2B5EF4-FFF2-40B4-BE49-F238E27FC236}">
                <a16:creationId xmlns:a16="http://schemas.microsoft.com/office/drawing/2014/main" id="{C7BFC530-8CC1-EDDD-F254-53DAEA05776A}"/>
              </a:ext>
            </a:extLst>
          </p:cNvPr>
          <p:cNvSpPr/>
          <p:nvPr/>
        </p:nvSpPr>
        <p:spPr>
          <a:xfrm>
            <a:off x="2560891" y="917611"/>
            <a:ext cx="1484921" cy="282634"/>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mn-ea"/>
            </a:endParaRPr>
          </a:p>
        </p:txBody>
      </p:sp>
      <p:sp>
        <p:nvSpPr>
          <p:cNvPr id="129" name="사각형: 둥근 모서리 128">
            <a:extLst>
              <a:ext uri="{FF2B5EF4-FFF2-40B4-BE49-F238E27FC236}">
                <a16:creationId xmlns:a16="http://schemas.microsoft.com/office/drawing/2014/main" id="{11AD255F-CBC2-56A9-230A-0061754CE172}"/>
              </a:ext>
            </a:extLst>
          </p:cNvPr>
          <p:cNvSpPr/>
          <p:nvPr/>
        </p:nvSpPr>
        <p:spPr>
          <a:xfrm>
            <a:off x="4116151" y="917611"/>
            <a:ext cx="1484921" cy="282634"/>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mn-ea"/>
            </a:endParaRPr>
          </a:p>
        </p:txBody>
      </p:sp>
      <p:sp>
        <p:nvSpPr>
          <p:cNvPr id="130" name="사각형: 둥근 모서리 129">
            <a:extLst>
              <a:ext uri="{FF2B5EF4-FFF2-40B4-BE49-F238E27FC236}">
                <a16:creationId xmlns:a16="http://schemas.microsoft.com/office/drawing/2014/main" id="{1A91FADC-7E46-2E8A-542A-E608B4786CF2}"/>
              </a:ext>
            </a:extLst>
          </p:cNvPr>
          <p:cNvSpPr/>
          <p:nvPr/>
        </p:nvSpPr>
        <p:spPr>
          <a:xfrm>
            <a:off x="5661923" y="912440"/>
            <a:ext cx="823522" cy="282634"/>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solidFill>
                  <a:schemeClr val="tx1"/>
                </a:solidFill>
                <a:latin typeface="+mn-ea"/>
              </a:rPr>
              <a:t>Buyer</a:t>
            </a:r>
            <a:endParaRPr lang="ko-KR" altLang="en-US" sz="1000" dirty="0">
              <a:solidFill>
                <a:schemeClr val="tx1"/>
              </a:solidFill>
              <a:latin typeface="+mn-ea"/>
            </a:endParaRPr>
          </a:p>
        </p:txBody>
      </p:sp>
      <p:sp>
        <p:nvSpPr>
          <p:cNvPr id="131" name="사각형: 둥근 모서리 130">
            <a:extLst>
              <a:ext uri="{FF2B5EF4-FFF2-40B4-BE49-F238E27FC236}">
                <a16:creationId xmlns:a16="http://schemas.microsoft.com/office/drawing/2014/main" id="{6E5D64A7-68A7-DF38-98A3-B3816E49F2D1}"/>
              </a:ext>
            </a:extLst>
          </p:cNvPr>
          <p:cNvSpPr/>
          <p:nvPr/>
        </p:nvSpPr>
        <p:spPr>
          <a:xfrm>
            <a:off x="6510872" y="912440"/>
            <a:ext cx="324339" cy="282634"/>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mn-ea"/>
            </a:endParaRPr>
          </a:p>
        </p:txBody>
      </p:sp>
      <p:sp>
        <p:nvSpPr>
          <p:cNvPr id="132" name="TextBox 131">
            <a:extLst>
              <a:ext uri="{FF2B5EF4-FFF2-40B4-BE49-F238E27FC236}">
                <a16:creationId xmlns:a16="http://schemas.microsoft.com/office/drawing/2014/main" id="{D5251018-DC2C-9D39-528A-42C763F3F748}"/>
              </a:ext>
            </a:extLst>
          </p:cNvPr>
          <p:cNvSpPr txBox="1"/>
          <p:nvPr/>
        </p:nvSpPr>
        <p:spPr>
          <a:xfrm>
            <a:off x="2650424" y="957068"/>
            <a:ext cx="1322430"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33" name="TextBox 132">
            <a:extLst>
              <a:ext uri="{FF2B5EF4-FFF2-40B4-BE49-F238E27FC236}">
                <a16:creationId xmlns:a16="http://schemas.microsoft.com/office/drawing/2014/main" id="{FF89E030-DBE5-9F53-C83D-CDF1A7A05A1D}"/>
              </a:ext>
            </a:extLst>
          </p:cNvPr>
          <p:cNvSpPr txBox="1"/>
          <p:nvPr/>
        </p:nvSpPr>
        <p:spPr>
          <a:xfrm>
            <a:off x="4178438" y="955053"/>
            <a:ext cx="1322430"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pic>
        <p:nvPicPr>
          <p:cNvPr id="134" name="그림 133">
            <a:extLst>
              <a:ext uri="{FF2B5EF4-FFF2-40B4-BE49-F238E27FC236}">
                <a16:creationId xmlns:a16="http://schemas.microsoft.com/office/drawing/2014/main" id="{BFA01B5D-9C2E-C7DE-8684-38C828F659BE}"/>
              </a:ext>
            </a:extLst>
          </p:cNvPr>
          <p:cNvPicPr>
            <a:picLocks noChangeAspect="1"/>
          </p:cNvPicPr>
          <p:nvPr/>
        </p:nvPicPr>
        <p:blipFill>
          <a:blip r:embed="rId3"/>
          <a:stretch>
            <a:fillRect/>
          </a:stretch>
        </p:blipFill>
        <p:spPr>
          <a:xfrm>
            <a:off x="6535311" y="933673"/>
            <a:ext cx="277064" cy="246221"/>
          </a:xfrm>
          <a:prstGeom prst="rect">
            <a:avLst/>
          </a:prstGeom>
        </p:spPr>
      </p:pic>
      <p:sp>
        <p:nvSpPr>
          <p:cNvPr id="135" name="타원 134">
            <a:extLst>
              <a:ext uri="{FF2B5EF4-FFF2-40B4-BE49-F238E27FC236}">
                <a16:creationId xmlns:a16="http://schemas.microsoft.com/office/drawing/2014/main" id="{3091864D-443F-682F-925C-BF0921E92868}"/>
              </a:ext>
            </a:extLst>
          </p:cNvPr>
          <p:cNvSpPr>
            <a:spLocks noChangeAspect="1"/>
          </p:cNvSpPr>
          <p:nvPr/>
        </p:nvSpPr>
        <p:spPr>
          <a:xfrm>
            <a:off x="3249176" y="980090"/>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1a</a:t>
            </a:r>
            <a:endParaRPr lang="ko-KR" altLang="en-US" sz="800" dirty="0">
              <a:latin typeface="+mn-ea"/>
            </a:endParaRPr>
          </a:p>
        </p:txBody>
      </p:sp>
      <p:sp>
        <p:nvSpPr>
          <p:cNvPr id="136" name="타원 135">
            <a:extLst>
              <a:ext uri="{FF2B5EF4-FFF2-40B4-BE49-F238E27FC236}">
                <a16:creationId xmlns:a16="http://schemas.microsoft.com/office/drawing/2014/main" id="{F6B81539-C547-2AD2-AE85-17EF938B1390}"/>
              </a:ext>
            </a:extLst>
          </p:cNvPr>
          <p:cNvSpPr>
            <a:spLocks noChangeAspect="1"/>
          </p:cNvSpPr>
          <p:nvPr/>
        </p:nvSpPr>
        <p:spPr>
          <a:xfrm>
            <a:off x="4811785" y="986488"/>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1b</a:t>
            </a:r>
            <a:endParaRPr lang="ko-KR" altLang="en-US" sz="800" dirty="0">
              <a:latin typeface="+mn-ea"/>
            </a:endParaRPr>
          </a:p>
        </p:txBody>
      </p:sp>
      <p:sp>
        <p:nvSpPr>
          <p:cNvPr id="137" name="타원 136">
            <a:extLst>
              <a:ext uri="{FF2B5EF4-FFF2-40B4-BE49-F238E27FC236}">
                <a16:creationId xmlns:a16="http://schemas.microsoft.com/office/drawing/2014/main" id="{73314D15-7FAA-BE6B-F10A-B9141511769E}"/>
              </a:ext>
            </a:extLst>
          </p:cNvPr>
          <p:cNvSpPr>
            <a:spLocks noChangeAspect="1"/>
          </p:cNvSpPr>
          <p:nvPr/>
        </p:nvSpPr>
        <p:spPr>
          <a:xfrm>
            <a:off x="6181155" y="980090"/>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1c</a:t>
            </a:r>
            <a:endParaRPr lang="ko-KR" altLang="en-US" sz="800" dirty="0">
              <a:latin typeface="+mn-ea"/>
            </a:endParaRPr>
          </a:p>
        </p:txBody>
      </p:sp>
      <p:sp>
        <p:nvSpPr>
          <p:cNvPr id="138" name="타원 137">
            <a:extLst>
              <a:ext uri="{FF2B5EF4-FFF2-40B4-BE49-F238E27FC236}">
                <a16:creationId xmlns:a16="http://schemas.microsoft.com/office/drawing/2014/main" id="{5C12A761-81A1-0C54-A2E7-9730945101A0}"/>
              </a:ext>
            </a:extLst>
          </p:cNvPr>
          <p:cNvSpPr>
            <a:spLocks noChangeAspect="1"/>
          </p:cNvSpPr>
          <p:nvPr/>
        </p:nvSpPr>
        <p:spPr>
          <a:xfrm>
            <a:off x="2380891" y="1647771"/>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1d</a:t>
            </a:r>
            <a:endParaRPr lang="ko-KR" altLang="en-US" sz="800" dirty="0">
              <a:latin typeface="+mn-ea"/>
            </a:endParaRPr>
          </a:p>
        </p:txBody>
      </p:sp>
      <p:sp>
        <p:nvSpPr>
          <p:cNvPr id="139" name="사각형: 둥근 모서리 138">
            <a:extLst>
              <a:ext uri="{FF2B5EF4-FFF2-40B4-BE49-F238E27FC236}">
                <a16:creationId xmlns:a16="http://schemas.microsoft.com/office/drawing/2014/main" id="{9C2BB612-D9A9-2872-ED7E-50364C6D2A36}"/>
              </a:ext>
            </a:extLst>
          </p:cNvPr>
          <p:cNvSpPr/>
          <p:nvPr/>
        </p:nvSpPr>
        <p:spPr>
          <a:xfrm>
            <a:off x="1659752" y="912440"/>
            <a:ext cx="823522" cy="282634"/>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mn-ea"/>
            </a:endParaRPr>
          </a:p>
        </p:txBody>
      </p:sp>
      <p:sp>
        <p:nvSpPr>
          <p:cNvPr id="140" name="TextBox 139">
            <a:extLst>
              <a:ext uri="{FF2B5EF4-FFF2-40B4-BE49-F238E27FC236}">
                <a16:creationId xmlns:a16="http://schemas.microsoft.com/office/drawing/2014/main" id="{04C1046B-1A1B-6769-4330-60EAEE857EE8}"/>
              </a:ext>
            </a:extLst>
          </p:cNvPr>
          <p:cNvSpPr txBox="1"/>
          <p:nvPr/>
        </p:nvSpPr>
        <p:spPr>
          <a:xfrm>
            <a:off x="8085786" y="650109"/>
            <a:ext cx="1715951" cy="2708434"/>
          </a:xfrm>
          <a:prstGeom prst="rect">
            <a:avLst/>
          </a:prstGeom>
          <a:noFill/>
          <a:ln>
            <a:solidFill>
              <a:schemeClr val="tx1"/>
            </a:solidFill>
          </a:ln>
        </p:spPr>
        <p:txBody>
          <a:bodyPr wrap="square" rtlCol="0">
            <a:spAutoFit/>
          </a:bodyPr>
          <a:lstStyle/>
          <a:p>
            <a:r>
              <a:rPr lang="en-US" altLang="ko-KR" sz="1000" dirty="0"/>
              <a:t>1a. </a:t>
            </a:r>
            <a:r>
              <a:rPr lang="ko-KR" altLang="en-US" sz="1000" dirty="0" err="1"/>
              <a:t>비트코인</a:t>
            </a:r>
            <a:r>
              <a:rPr lang="en-US" altLang="ko-KR" sz="1000" dirty="0"/>
              <a:t>, </a:t>
            </a:r>
            <a:r>
              <a:rPr lang="ko-KR" altLang="en-US" sz="1000" dirty="0" err="1"/>
              <a:t>이더리움</a:t>
            </a:r>
            <a:r>
              <a:rPr lang="en-US" altLang="ko-KR" sz="1000" dirty="0"/>
              <a:t>, </a:t>
            </a:r>
            <a:r>
              <a:rPr lang="ko-KR" altLang="en-US" sz="1000" dirty="0" err="1"/>
              <a:t>바이낸스</a:t>
            </a:r>
            <a:r>
              <a:rPr lang="en-US" altLang="ko-KR" sz="1000" dirty="0"/>
              <a:t>, </a:t>
            </a:r>
            <a:r>
              <a:rPr lang="ko-KR" altLang="en-US" sz="1000" dirty="0" err="1"/>
              <a:t>트론</a:t>
            </a:r>
            <a:r>
              <a:rPr lang="en-US" altLang="ko-KR" sz="1000" dirty="0"/>
              <a:t>, WRC(</a:t>
            </a:r>
            <a:r>
              <a:rPr lang="ko-KR" altLang="en-US" sz="1000" dirty="0"/>
              <a:t>제휴사</a:t>
            </a:r>
            <a:r>
              <a:rPr lang="en-US" altLang="ko-KR" sz="1000" dirty="0"/>
              <a:t>), </a:t>
            </a:r>
            <a:r>
              <a:rPr lang="ko-KR" altLang="en-US" sz="1000" dirty="0"/>
              <a:t>직접입력 </a:t>
            </a:r>
            <a:r>
              <a:rPr lang="ko-KR" altLang="en-US" sz="1000" dirty="0" err="1"/>
              <a:t>셀렉트</a:t>
            </a:r>
            <a:r>
              <a:rPr lang="ko-KR" altLang="en-US" sz="1000" dirty="0"/>
              <a:t> 박스</a:t>
            </a:r>
            <a:endParaRPr lang="en-US" altLang="ko-KR" sz="1000" dirty="0"/>
          </a:p>
          <a:p>
            <a:endParaRPr lang="en-US" altLang="ko-KR" sz="1000" dirty="0"/>
          </a:p>
          <a:p>
            <a:r>
              <a:rPr lang="en-US" altLang="ko-KR" sz="1000" dirty="0"/>
              <a:t>1b. </a:t>
            </a:r>
            <a:r>
              <a:rPr kumimoji="0" lang="en-US" altLang="ko-KR" sz="10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a:sym typeface="Arial"/>
              </a:rPr>
              <a:t>Completed, Cancel, </a:t>
            </a:r>
            <a:r>
              <a:rPr kumimoji="0" lang="ko-KR" altLang="ko-KR" sz="1000" b="0" i="0" u="none" strike="noStrike" cap="none" normalizeH="0" baseline="0" dirty="0" err="1">
                <a:ln>
                  <a:noFill/>
                </a:ln>
                <a:solidFill>
                  <a:srgbClr val="202124"/>
                </a:solidFill>
                <a:effectLst/>
                <a:latin typeface="Arial Unicode MS"/>
                <a:ea typeface="inherit"/>
              </a:rPr>
              <a:t>Proceeding</a:t>
            </a:r>
            <a:r>
              <a:rPr kumimoji="0" lang="en-US" altLang="ko-KR" sz="1000" b="0" i="0" u="none" strike="noStrike" cap="none" normalizeH="0" baseline="0" dirty="0">
                <a:ln>
                  <a:noFill/>
                </a:ln>
                <a:solidFill>
                  <a:srgbClr val="202124"/>
                </a:solidFill>
                <a:effectLst/>
                <a:latin typeface="Arial Unicode MS"/>
                <a:ea typeface="inherit"/>
              </a:rPr>
              <a:t> </a:t>
            </a:r>
            <a:r>
              <a:rPr kumimoji="0" lang="ko-KR" altLang="en-US" sz="1000" b="0" i="0" u="none" strike="noStrike" cap="none" normalizeH="0" baseline="0" dirty="0" err="1">
                <a:ln>
                  <a:noFill/>
                </a:ln>
                <a:solidFill>
                  <a:srgbClr val="202124"/>
                </a:solidFill>
                <a:effectLst/>
                <a:latin typeface="Arial Unicode MS"/>
                <a:ea typeface="inherit"/>
              </a:rPr>
              <a:t>셀렉트</a:t>
            </a:r>
            <a:r>
              <a:rPr kumimoji="0" lang="ko-KR" altLang="en-US" sz="1000" b="0" i="0" u="none" strike="noStrike" cap="none" normalizeH="0" baseline="0" dirty="0">
                <a:ln>
                  <a:noFill/>
                </a:ln>
                <a:solidFill>
                  <a:srgbClr val="202124"/>
                </a:solidFill>
                <a:effectLst/>
                <a:latin typeface="Arial Unicode MS"/>
                <a:ea typeface="inherit"/>
              </a:rPr>
              <a:t> 박스</a:t>
            </a:r>
            <a:r>
              <a:rPr kumimoji="0" lang="en-US" altLang="ko-KR" sz="1000" b="0" i="0" u="none" strike="noStrike" cap="none" normalizeH="0" baseline="0" dirty="0">
                <a:ln>
                  <a:noFill/>
                </a:ln>
                <a:solidFill>
                  <a:srgbClr val="202124"/>
                </a:solidFill>
                <a:effectLst/>
                <a:latin typeface="Arial Unicode MS"/>
                <a:ea typeface="inherit"/>
              </a:rPr>
              <a:t>. </a:t>
            </a:r>
          </a:p>
          <a:p>
            <a:endParaRPr lang="en-US" altLang="ko-KR" sz="1000" dirty="0">
              <a:solidFill>
                <a:srgbClr val="202124"/>
              </a:solidFill>
              <a:latin typeface="Arial Unicode MS"/>
            </a:endParaRPr>
          </a:p>
          <a:p>
            <a:r>
              <a:rPr lang="en-US" altLang="ko-KR" sz="1000" dirty="0">
                <a:solidFill>
                  <a:srgbClr val="202124"/>
                </a:solidFill>
                <a:latin typeface="Arial Unicode MS"/>
              </a:rPr>
              <a:t>1c. </a:t>
            </a:r>
            <a:r>
              <a:rPr lang="ko-KR" altLang="en-US" sz="1000" dirty="0">
                <a:solidFill>
                  <a:srgbClr val="202124"/>
                </a:solidFill>
                <a:latin typeface="Arial Unicode MS"/>
              </a:rPr>
              <a:t>바이어 검색</a:t>
            </a:r>
            <a:endParaRPr lang="en-US" altLang="ko-KR" sz="1000" dirty="0">
              <a:solidFill>
                <a:srgbClr val="202124"/>
              </a:solidFill>
              <a:latin typeface="Arial Unicode MS"/>
            </a:endParaRPr>
          </a:p>
          <a:p>
            <a:endParaRPr lang="en-US" altLang="ko-KR" sz="1000" dirty="0">
              <a:solidFill>
                <a:srgbClr val="202124"/>
              </a:solidFill>
              <a:latin typeface="Arial Unicode MS"/>
            </a:endParaRPr>
          </a:p>
          <a:p>
            <a:r>
              <a:rPr lang="en-US" altLang="ko-KR" sz="1000" dirty="0"/>
              <a:t>1d. </a:t>
            </a:r>
            <a:r>
              <a:rPr lang="ko-KR" altLang="en-US" sz="1000" dirty="0"/>
              <a:t>판매완료나 취소상태는 </a:t>
            </a:r>
            <a:r>
              <a:rPr lang="ko-KR" altLang="en-US" sz="1000" dirty="0" err="1"/>
              <a:t>바이어아이디</a:t>
            </a:r>
            <a:r>
              <a:rPr lang="ko-KR" altLang="en-US" sz="1000" dirty="0"/>
              <a:t> </a:t>
            </a:r>
            <a:r>
              <a:rPr lang="ko-KR" altLang="en-US" sz="1000" dirty="0" err="1"/>
              <a:t>클릭시</a:t>
            </a:r>
            <a:r>
              <a:rPr lang="ko-KR" altLang="en-US" sz="1000" dirty="0"/>
              <a:t> 저장된 판매상세화면</a:t>
            </a:r>
            <a:r>
              <a:rPr lang="en-US" altLang="ko-KR" sz="1000" dirty="0"/>
              <a:t>(</a:t>
            </a:r>
            <a:r>
              <a:rPr lang="ko-KR" altLang="en-US" sz="1000" dirty="0" err="1"/>
              <a:t>채팅창</a:t>
            </a:r>
            <a:r>
              <a:rPr lang="en-US" altLang="ko-KR" sz="1000" dirty="0"/>
              <a:t>) </a:t>
            </a:r>
            <a:r>
              <a:rPr lang="ko-KR" altLang="en-US" sz="1000" dirty="0"/>
              <a:t>출력</a:t>
            </a:r>
            <a:r>
              <a:rPr lang="en-US" altLang="ko-KR" sz="1000" dirty="0"/>
              <a:t>. </a:t>
            </a:r>
            <a:r>
              <a:rPr lang="ko-KR" altLang="en-US" sz="1000" dirty="0" err="1">
                <a:solidFill>
                  <a:srgbClr val="202124"/>
                </a:solidFill>
                <a:latin typeface="Arial Unicode MS"/>
                <a:ea typeface="inherit"/>
              </a:rPr>
              <a:t>판매</a:t>
            </a:r>
            <a:r>
              <a:rPr kumimoji="0" lang="ko-KR" altLang="en-US" sz="1000" b="0" i="0" u="none" strike="noStrike" cap="none" normalizeH="0" baseline="0" dirty="0" err="1">
                <a:ln>
                  <a:noFill/>
                </a:ln>
                <a:solidFill>
                  <a:srgbClr val="202124"/>
                </a:solidFill>
                <a:effectLst/>
                <a:latin typeface="Arial Unicode MS"/>
                <a:ea typeface="inherit"/>
              </a:rPr>
              <a:t>중일때</a:t>
            </a:r>
            <a:r>
              <a:rPr kumimoji="0" lang="ko-KR" altLang="en-US" sz="1000" b="0" i="0" u="none" strike="noStrike" cap="none" normalizeH="0" baseline="0" dirty="0">
                <a:ln>
                  <a:noFill/>
                </a:ln>
                <a:solidFill>
                  <a:srgbClr val="202124"/>
                </a:solidFill>
                <a:effectLst/>
                <a:latin typeface="Arial Unicode MS"/>
                <a:ea typeface="inherit"/>
              </a:rPr>
              <a:t> </a:t>
            </a:r>
            <a:r>
              <a:rPr kumimoji="0" lang="ko-KR" altLang="en-US" sz="1000" b="0" i="0" u="none" strike="noStrike" cap="none" normalizeH="0" baseline="0" dirty="0" err="1">
                <a:ln>
                  <a:noFill/>
                </a:ln>
                <a:solidFill>
                  <a:srgbClr val="202124"/>
                </a:solidFill>
                <a:effectLst/>
                <a:latin typeface="Arial Unicode MS"/>
                <a:ea typeface="inherit"/>
              </a:rPr>
              <a:t>클릭시</a:t>
            </a:r>
            <a:r>
              <a:rPr kumimoji="0" lang="ko-KR" altLang="en-US" sz="1000" b="0" i="0" u="none" strike="noStrike" cap="none" normalizeH="0" baseline="0" dirty="0">
                <a:ln>
                  <a:noFill/>
                </a:ln>
                <a:solidFill>
                  <a:srgbClr val="202124"/>
                </a:solidFill>
                <a:effectLst/>
                <a:latin typeface="Arial Unicode MS"/>
                <a:ea typeface="inherit"/>
              </a:rPr>
              <a:t> 판매상세화면출력</a:t>
            </a:r>
            <a:r>
              <a:rPr kumimoji="0" lang="en-US" altLang="ko-KR" sz="1000" b="0" i="0" u="none" strike="noStrike" cap="none" normalizeH="0" baseline="0" dirty="0">
                <a:ln>
                  <a:noFill/>
                </a:ln>
                <a:solidFill>
                  <a:srgbClr val="202124"/>
                </a:solidFill>
                <a:effectLst/>
                <a:latin typeface="Arial Unicode MS"/>
                <a:ea typeface="inherit"/>
              </a:rPr>
              <a:t>(</a:t>
            </a:r>
            <a:r>
              <a:rPr kumimoji="0" lang="ko-KR" altLang="en-US" sz="1000" b="0" i="0" u="none" strike="noStrike" cap="none" normalizeH="0" baseline="0" dirty="0" err="1">
                <a:ln>
                  <a:noFill/>
                </a:ln>
                <a:solidFill>
                  <a:srgbClr val="202124"/>
                </a:solidFill>
                <a:effectLst/>
                <a:latin typeface="Arial Unicode MS"/>
                <a:ea typeface="inherit"/>
              </a:rPr>
              <a:t>채팅창</a:t>
            </a:r>
            <a:r>
              <a:rPr kumimoji="0" lang="en-US" altLang="ko-KR" sz="1000" b="0" i="0" u="none" strike="noStrike" cap="none" normalizeH="0" baseline="0" dirty="0">
                <a:ln>
                  <a:noFill/>
                </a:ln>
                <a:solidFill>
                  <a:srgbClr val="202124"/>
                </a:solidFill>
                <a:effectLst/>
                <a:latin typeface="Arial Unicode MS"/>
                <a:ea typeface="inherit"/>
              </a:rPr>
              <a:t>)</a:t>
            </a:r>
            <a:endParaRPr lang="ko-KR" altLang="en-US" sz="1000" dirty="0"/>
          </a:p>
          <a:p>
            <a:endParaRPr lang="en-US" altLang="ko-KR" sz="1000" dirty="0"/>
          </a:p>
          <a:p>
            <a:r>
              <a:rPr lang="en-US" altLang="ko-KR" sz="1000" dirty="0"/>
              <a:t>1e. </a:t>
            </a:r>
            <a:r>
              <a:rPr lang="ko-KR" altLang="en-US" sz="1000" dirty="0"/>
              <a:t>대화 생성시 라이트 생성</a:t>
            </a:r>
            <a:r>
              <a:rPr lang="en-US" altLang="ko-KR" sz="1000" dirty="0"/>
              <a:t>. </a:t>
            </a:r>
            <a:r>
              <a:rPr lang="ko-KR" altLang="en-US" sz="1000" dirty="0" err="1"/>
              <a:t>메인페이지</a:t>
            </a:r>
            <a:r>
              <a:rPr lang="ko-KR" altLang="en-US" sz="1000" dirty="0"/>
              <a:t> </a:t>
            </a:r>
            <a:r>
              <a:rPr lang="ko-KR" altLang="en-US" sz="1000" dirty="0" err="1"/>
              <a:t>알람출력</a:t>
            </a:r>
            <a:endParaRPr lang="ko-KR" altLang="en-US" sz="1000" dirty="0"/>
          </a:p>
        </p:txBody>
      </p:sp>
      <p:sp>
        <p:nvSpPr>
          <p:cNvPr id="141" name="타원 140">
            <a:extLst>
              <a:ext uri="{FF2B5EF4-FFF2-40B4-BE49-F238E27FC236}">
                <a16:creationId xmlns:a16="http://schemas.microsoft.com/office/drawing/2014/main" id="{639DEE7C-EDD3-5CD0-9DD2-086C16A24F9E}"/>
              </a:ext>
            </a:extLst>
          </p:cNvPr>
          <p:cNvSpPr/>
          <p:nvPr/>
        </p:nvSpPr>
        <p:spPr bwMode="auto">
          <a:xfrm>
            <a:off x="2469538" y="2718900"/>
            <a:ext cx="84880" cy="76636"/>
          </a:xfrm>
          <a:prstGeom prst="ellipse">
            <a:avLst/>
          </a:prstGeom>
          <a:solidFill>
            <a:srgbClr val="C00000"/>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marL="87313" indent="-87313" algn="ctr" latinLnBrk="0">
              <a:lnSpc>
                <a:spcPct val="110000"/>
              </a:lnSpc>
              <a:spcBef>
                <a:spcPct val="25000"/>
              </a:spcBef>
              <a:buFont typeface="Arial" pitchFamily="34" charset="0"/>
              <a:buChar char="•"/>
            </a:pPr>
            <a:endParaRPr lang="ko-KR" altLang="en-US" sz="900" dirty="0">
              <a:solidFill>
                <a:schemeClr val="tx1"/>
              </a:solidFill>
              <a:latin typeface="맑은 고딕" pitchFamily="50" charset="-127"/>
              <a:ea typeface="맑은 고딕" pitchFamily="50" charset="-127"/>
            </a:endParaRPr>
          </a:p>
        </p:txBody>
      </p:sp>
      <p:sp>
        <p:nvSpPr>
          <p:cNvPr id="142" name="타원 141">
            <a:extLst>
              <a:ext uri="{FF2B5EF4-FFF2-40B4-BE49-F238E27FC236}">
                <a16:creationId xmlns:a16="http://schemas.microsoft.com/office/drawing/2014/main" id="{36B0FABC-74D3-7541-566F-FF9EDC7271F5}"/>
              </a:ext>
            </a:extLst>
          </p:cNvPr>
          <p:cNvSpPr>
            <a:spLocks noChangeAspect="1"/>
          </p:cNvSpPr>
          <p:nvPr/>
        </p:nvSpPr>
        <p:spPr>
          <a:xfrm>
            <a:off x="2244408" y="2569212"/>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1e</a:t>
            </a:r>
            <a:endParaRPr lang="ko-KR" altLang="en-US" sz="800" dirty="0">
              <a:latin typeface="+mn-ea"/>
            </a:endParaRPr>
          </a:p>
        </p:txBody>
      </p:sp>
    </p:spTree>
    <p:extLst>
      <p:ext uri="{BB962C8B-B14F-4D97-AF65-F5344CB8AC3E}">
        <p14:creationId xmlns:p14="http://schemas.microsoft.com/office/powerpoint/2010/main" val="2441971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
            <a:extLst>
              <a:ext uri="{FF2B5EF4-FFF2-40B4-BE49-F238E27FC236}">
                <a16:creationId xmlns:a16="http://schemas.microsoft.com/office/drawing/2014/main" id="{523DFBC8-FECF-488D-8BA6-34E0C89AFCF9}"/>
              </a:ext>
            </a:extLst>
          </p:cNvPr>
          <p:cNvSpPr txBox="1">
            <a:spLocks noChangeArrowheads="1"/>
          </p:cNvSpPr>
          <p:nvPr/>
        </p:nvSpPr>
        <p:spPr bwMode="white">
          <a:xfrm>
            <a:off x="56456" y="25233"/>
            <a:ext cx="3335346" cy="276999"/>
          </a:xfrm>
          <a:prstGeom prst="rect">
            <a:avLst/>
          </a:prstGeom>
          <a:noFill/>
          <a:ln w="9525">
            <a:noFill/>
            <a:miter lim="800000"/>
            <a:headEnd/>
            <a:tailEnd/>
          </a:ln>
        </p:spPr>
        <p:txBody>
          <a:bodyPr wrap="square">
            <a:spAutoFit/>
          </a:bodyPr>
          <a:lstStyle/>
          <a:p>
            <a:r>
              <a:rPr lang="ko-KR" altLang="en-US" sz="1200" b="1" dirty="0">
                <a:solidFill>
                  <a:schemeClr val="bg1"/>
                </a:solidFill>
                <a:latin typeface="맑은 고딕" pitchFamily="50" charset="-127"/>
                <a:ea typeface="맑은 고딕" pitchFamily="50" charset="-127"/>
              </a:rPr>
              <a:t>마이페이지</a:t>
            </a:r>
            <a:r>
              <a:rPr lang="en-US" altLang="ko-KR" sz="1200" b="1" dirty="0">
                <a:solidFill>
                  <a:schemeClr val="bg1"/>
                </a:solidFill>
                <a:latin typeface="맑은 고딕" pitchFamily="50" charset="-127"/>
                <a:ea typeface="맑은 고딕" pitchFamily="50" charset="-127"/>
              </a:rPr>
              <a:t>-</a:t>
            </a:r>
            <a:r>
              <a:rPr lang="ko-KR" altLang="en-US" sz="1200" b="1" dirty="0">
                <a:solidFill>
                  <a:schemeClr val="bg1"/>
                </a:solidFill>
                <a:latin typeface="맑은 고딕" pitchFamily="50" charset="-127"/>
                <a:ea typeface="맑은 고딕" pitchFamily="50" charset="-127"/>
              </a:rPr>
              <a:t>제휴사 </a:t>
            </a:r>
            <a:r>
              <a:rPr lang="ko-KR" altLang="en-US" sz="1200" b="1" dirty="0" err="1">
                <a:solidFill>
                  <a:schemeClr val="bg1"/>
                </a:solidFill>
                <a:latin typeface="맑은 고딕" pitchFamily="50" charset="-127"/>
                <a:ea typeface="맑은 고딕" pitchFamily="50" charset="-127"/>
              </a:rPr>
              <a:t>월렛</a:t>
            </a:r>
            <a:r>
              <a:rPr lang="ko-KR" altLang="en-US" sz="1200" b="1" dirty="0">
                <a:solidFill>
                  <a:schemeClr val="bg1"/>
                </a:solidFill>
                <a:latin typeface="맑은 고딕" pitchFamily="50" charset="-127"/>
                <a:ea typeface="맑은 고딕" pitchFamily="50" charset="-127"/>
              </a:rPr>
              <a:t> </a:t>
            </a:r>
            <a:r>
              <a:rPr lang="en-US" altLang="ko-KR" sz="1200" b="1" dirty="0">
                <a:solidFill>
                  <a:srgbClr val="FF0000"/>
                </a:solidFill>
                <a:latin typeface="맑은 고딕" pitchFamily="50" charset="-127"/>
                <a:ea typeface="맑은 고딕" pitchFamily="50" charset="-127"/>
              </a:rPr>
              <a:t>MP030</a:t>
            </a:r>
            <a:endParaRPr kumimoji="0" lang="ko-KR" altLang="en-US" sz="1200" b="1" dirty="0">
              <a:solidFill>
                <a:schemeClr val="bg1"/>
              </a:solidFill>
              <a:latin typeface="맑은 고딕" pitchFamily="50" charset="-127"/>
              <a:ea typeface="맑은 고딕" pitchFamily="50" charset="-127"/>
            </a:endParaRPr>
          </a:p>
        </p:txBody>
      </p:sp>
      <p:sp>
        <p:nvSpPr>
          <p:cNvPr id="72" name="직사각형 71">
            <a:extLst>
              <a:ext uri="{FF2B5EF4-FFF2-40B4-BE49-F238E27FC236}">
                <a16:creationId xmlns:a16="http://schemas.microsoft.com/office/drawing/2014/main" id="{336DB6CD-A0D1-EE24-3166-0734FAE2EF7B}"/>
              </a:ext>
            </a:extLst>
          </p:cNvPr>
          <p:cNvSpPr/>
          <p:nvPr/>
        </p:nvSpPr>
        <p:spPr>
          <a:xfrm>
            <a:off x="82689" y="620688"/>
            <a:ext cx="1485935" cy="587298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73" name="그룹 72">
            <a:extLst>
              <a:ext uri="{FF2B5EF4-FFF2-40B4-BE49-F238E27FC236}">
                <a16:creationId xmlns:a16="http://schemas.microsoft.com/office/drawing/2014/main" id="{7DFDA77E-1189-D867-4F16-7C0F5A89C82F}"/>
              </a:ext>
            </a:extLst>
          </p:cNvPr>
          <p:cNvGrpSpPr/>
          <p:nvPr/>
        </p:nvGrpSpPr>
        <p:grpSpPr>
          <a:xfrm>
            <a:off x="128464" y="1356880"/>
            <a:ext cx="890835" cy="215444"/>
            <a:chOff x="277811" y="1429108"/>
            <a:chExt cx="890835" cy="215444"/>
          </a:xfrm>
        </p:grpSpPr>
        <p:grpSp>
          <p:nvGrpSpPr>
            <p:cNvPr id="74" name="그룹 73">
              <a:extLst>
                <a:ext uri="{FF2B5EF4-FFF2-40B4-BE49-F238E27FC236}">
                  <a16:creationId xmlns:a16="http://schemas.microsoft.com/office/drawing/2014/main" id="{2D04AE43-F0A4-4AF5-7AE1-0F1C24D943D8}"/>
                </a:ext>
              </a:extLst>
            </p:cNvPr>
            <p:cNvGrpSpPr>
              <a:grpSpLocks noChangeAspect="1"/>
            </p:cNvGrpSpPr>
            <p:nvPr/>
          </p:nvGrpSpPr>
          <p:grpSpPr>
            <a:xfrm>
              <a:off x="277811" y="1484931"/>
              <a:ext cx="103799" cy="103799"/>
              <a:chOff x="2519363" y="1876425"/>
              <a:chExt cx="1447799" cy="1445419"/>
            </a:xfrm>
          </p:grpSpPr>
          <p:sp>
            <p:nvSpPr>
              <p:cNvPr id="76" name="직사각형 75">
                <a:extLst>
                  <a:ext uri="{FF2B5EF4-FFF2-40B4-BE49-F238E27FC236}">
                    <a16:creationId xmlns:a16="http://schemas.microsoft.com/office/drawing/2014/main" id="{34652A8D-4330-5BB0-8796-6BB7556C662A}"/>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77" name="직선 연결선 76">
                <a:extLst>
                  <a:ext uri="{FF2B5EF4-FFF2-40B4-BE49-F238E27FC236}">
                    <a16:creationId xmlns:a16="http://schemas.microsoft.com/office/drawing/2014/main" id="{232977CC-CD23-14B7-F610-C1888E9E286C}"/>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8" name="직선 연결선 77">
                <a:extLst>
                  <a:ext uri="{FF2B5EF4-FFF2-40B4-BE49-F238E27FC236}">
                    <a16:creationId xmlns:a16="http://schemas.microsoft.com/office/drawing/2014/main" id="{14CC84AC-4564-944A-4C40-4DB3555FACDD}"/>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5" name="TextBox 74">
              <a:extLst>
                <a:ext uri="{FF2B5EF4-FFF2-40B4-BE49-F238E27FC236}">
                  <a16:creationId xmlns:a16="http://schemas.microsoft.com/office/drawing/2014/main" id="{C19D12A9-4C69-7C66-30B2-4D068D250A3D}"/>
                </a:ext>
              </a:extLst>
            </p:cNvPr>
            <p:cNvSpPr txBox="1"/>
            <p:nvPr/>
          </p:nvSpPr>
          <p:spPr>
            <a:xfrm>
              <a:off x="418120" y="1429108"/>
              <a:ext cx="750526" cy="215444"/>
            </a:xfrm>
            <a:prstGeom prst="rect">
              <a:avLst/>
            </a:prstGeom>
            <a:noFill/>
          </p:spPr>
          <p:txBody>
            <a:bodyPr wrap="none" rtlCol="0">
              <a:spAutoFit/>
            </a:bodyPr>
            <a:lstStyle/>
            <a:p>
              <a:r>
                <a:rPr lang="en-US" altLang="ko-KR" sz="800" dirty="0">
                  <a:solidFill>
                    <a:schemeClr val="bg1"/>
                  </a:solidFill>
                  <a:latin typeface="+mn-ea"/>
                </a:rPr>
                <a:t>Buys</a:t>
              </a:r>
              <a:r>
                <a:rPr lang="en-US" altLang="ko-KR" sz="800" dirty="0">
                  <a:solidFill>
                    <a:schemeClr val="bg1"/>
                  </a:solidFill>
                  <a:latin typeface="+mn-ea"/>
                  <a:ea typeface="+mn-ea"/>
                </a:rPr>
                <a:t> history</a:t>
              </a:r>
              <a:endParaRPr lang="ko-KR" altLang="en-US" sz="800" dirty="0">
                <a:solidFill>
                  <a:schemeClr val="bg1"/>
                </a:solidFill>
                <a:latin typeface="+mn-ea"/>
                <a:ea typeface="+mn-ea"/>
              </a:endParaRPr>
            </a:p>
          </p:txBody>
        </p:sp>
      </p:grpSp>
      <p:grpSp>
        <p:nvGrpSpPr>
          <p:cNvPr id="79" name="그룹 78">
            <a:extLst>
              <a:ext uri="{FF2B5EF4-FFF2-40B4-BE49-F238E27FC236}">
                <a16:creationId xmlns:a16="http://schemas.microsoft.com/office/drawing/2014/main" id="{BD18500D-E537-2761-68F5-F4BA9989B496}"/>
              </a:ext>
            </a:extLst>
          </p:cNvPr>
          <p:cNvGrpSpPr/>
          <p:nvPr/>
        </p:nvGrpSpPr>
        <p:grpSpPr>
          <a:xfrm>
            <a:off x="128464" y="1657085"/>
            <a:ext cx="882820" cy="215444"/>
            <a:chOff x="277811" y="1691984"/>
            <a:chExt cx="882820" cy="215444"/>
          </a:xfrm>
        </p:grpSpPr>
        <p:grpSp>
          <p:nvGrpSpPr>
            <p:cNvPr id="80" name="그룹 79">
              <a:extLst>
                <a:ext uri="{FF2B5EF4-FFF2-40B4-BE49-F238E27FC236}">
                  <a16:creationId xmlns:a16="http://schemas.microsoft.com/office/drawing/2014/main" id="{C3278CAB-FDDA-D8D2-866F-623C28AC4F86}"/>
                </a:ext>
              </a:extLst>
            </p:cNvPr>
            <p:cNvGrpSpPr>
              <a:grpSpLocks noChangeAspect="1"/>
            </p:cNvGrpSpPr>
            <p:nvPr/>
          </p:nvGrpSpPr>
          <p:grpSpPr>
            <a:xfrm>
              <a:off x="277811" y="1747807"/>
              <a:ext cx="103799" cy="103799"/>
              <a:chOff x="2519363" y="1876425"/>
              <a:chExt cx="1447799" cy="1445419"/>
            </a:xfrm>
          </p:grpSpPr>
          <p:sp>
            <p:nvSpPr>
              <p:cNvPr id="82" name="직사각형 81">
                <a:extLst>
                  <a:ext uri="{FF2B5EF4-FFF2-40B4-BE49-F238E27FC236}">
                    <a16:creationId xmlns:a16="http://schemas.microsoft.com/office/drawing/2014/main" id="{B4093D6C-1AA2-F271-AC06-286E47A370A2}"/>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83" name="직선 연결선 82">
                <a:extLst>
                  <a:ext uri="{FF2B5EF4-FFF2-40B4-BE49-F238E27FC236}">
                    <a16:creationId xmlns:a16="http://schemas.microsoft.com/office/drawing/2014/main" id="{862802D2-45B5-10E3-8A1A-93B2900ED2DF}"/>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직선 연결선 83">
                <a:extLst>
                  <a:ext uri="{FF2B5EF4-FFF2-40B4-BE49-F238E27FC236}">
                    <a16:creationId xmlns:a16="http://schemas.microsoft.com/office/drawing/2014/main" id="{59F5434E-EF25-1DD6-1431-D7E5ADA6058F}"/>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1" name="TextBox 80">
              <a:extLst>
                <a:ext uri="{FF2B5EF4-FFF2-40B4-BE49-F238E27FC236}">
                  <a16:creationId xmlns:a16="http://schemas.microsoft.com/office/drawing/2014/main" id="{7CD66117-838F-76D3-FB6E-13A1D6B6C297}"/>
                </a:ext>
              </a:extLst>
            </p:cNvPr>
            <p:cNvSpPr txBox="1"/>
            <p:nvPr/>
          </p:nvSpPr>
          <p:spPr>
            <a:xfrm>
              <a:off x="418120" y="1691984"/>
              <a:ext cx="742511" cy="215444"/>
            </a:xfrm>
            <a:prstGeom prst="rect">
              <a:avLst/>
            </a:prstGeom>
            <a:noFill/>
          </p:spPr>
          <p:txBody>
            <a:bodyPr wrap="none" rtlCol="0">
              <a:spAutoFit/>
            </a:bodyPr>
            <a:lstStyle/>
            <a:p>
              <a:r>
                <a:rPr lang="en-US" altLang="ko-KR" sz="800" dirty="0">
                  <a:solidFill>
                    <a:schemeClr val="bg1"/>
                  </a:solidFill>
                  <a:latin typeface="+mn-ea"/>
                </a:rPr>
                <a:t>Sell</a:t>
              </a:r>
              <a:r>
                <a:rPr lang="en-US" altLang="ko-KR" sz="800" dirty="0">
                  <a:solidFill>
                    <a:schemeClr val="bg1"/>
                  </a:solidFill>
                  <a:latin typeface="+mn-ea"/>
                  <a:ea typeface="+mn-ea"/>
                </a:rPr>
                <a:t>s history</a:t>
              </a:r>
              <a:endParaRPr lang="ko-KR" altLang="en-US" sz="800" dirty="0">
                <a:solidFill>
                  <a:schemeClr val="bg1"/>
                </a:solidFill>
                <a:latin typeface="+mn-ea"/>
                <a:ea typeface="+mn-ea"/>
              </a:endParaRPr>
            </a:p>
          </p:txBody>
        </p:sp>
      </p:grpSp>
      <p:grpSp>
        <p:nvGrpSpPr>
          <p:cNvPr id="85" name="그룹 84">
            <a:extLst>
              <a:ext uri="{FF2B5EF4-FFF2-40B4-BE49-F238E27FC236}">
                <a16:creationId xmlns:a16="http://schemas.microsoft.com/office/drawing/2014/main" id="{8692EA2A-A5F7-375A-A10A-1350D7AFCE8B}"/>
              </a:ext>
            </a:extLst>
          </p:cNvPr>
          <p:cNvGrpSpPr/>
          <p:nvPr/>
        </p:nvGrpSpPr>
        <p:grpSpPr>
          <a:xfrm>
            <a:off x="128464" y="1957290"/>
            <a:ext cx="1004648" cy="215444"/>
            <a:chOff x="277811" y="2010512"/>
            <a:chExt cx="1004648" cy="215444"/>
          </a:xfrm>
        </p:grpSpPr>
        <p:grpSp>
          <p:nvGrpSpPr>
            <p:cNvPr id="86" name="그룹 85">
              <a:extLst>
                <a:ext uri="{FF2B5EF4-FFF2-40B4-BE49-F238E27FC236}">
                  <a16:creationId xmlns:a16="http://schemas.microsoft.com/office/drawing/2014/main" id="{4EB26822-BE36-E3D8-85C5-3DE1612792FD}"/>
                </a:ext>
              </a:extLst>
            </p:cNvPr>
            <p:cNvGrpSpPr>
              <a:grpSpLocks noChangeAspect="1"/>
            </p:cNvGrpSpPr>
            <p:nvPr/>
          </p:nvGrpSpPr>
          <p:grpSpPr>
            <a:xfrm>
              <a:off x="277811" y="2066335"/>
              <a:ext cx="103799" cy="103799"/>
              <a:chOff x="2519363" y="1876425"/>
              <a:chExt cx="1447799" cy="1445419"/>
            </a:xfrm>
          </p:grpSpPr>
          <p:sp>
            <p:nvSpPr>
              <p:cNvPr id="88" name="직사각형 87">
                <a:extLst>
                  <a:ext uri="{FF2B5EF4-FFF2-40B4-BE49-F238E27FC236}">
                    <a16:creationId xmlns:a16="http://schemas.microsoft.com/office/drawing/2014/main" id="{4F41CCCD-5543-0419-16D5-88B7E693165F}"/>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89" name="직선 연결선 88">
                <a:extLst>
                  <a:ext uri="{FF2B5EF4-FFF2-40B4-BE49-F238E27FC236}">
                    <a16:creationId xmlns:a16="http://schemas.microsoft.com/office/drawing/2014/main" id="{30C28329-56A4-6B5B-6BC3-AF81A1C4896E}"/>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0" name="직선 연결선 89">
                <a:extLst>
                  <a:ext uri="{FF2B5EF4-FFF2-40B4-BE49-F238E27FC236}">
                    <a16:creationId xmlns:a16="http://schemas.microsoft.com/office/drawing/2014/main" id="{BBBDB8B6-CC2E-1B34-A07D-3AFF4A63C28B}"/>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7" name="TextBox 86">
              <a:extLst>
                <a:ext uri="{FF2B5EF4-FFF2-40B4-BE49-F238E27FC236}">
                  <a16:creationId xmlns:a16="http://schemas.microsoft.com/office/drawing/2014/main" id="{67580E9E-8825-8AE5-DF91-DFA051D341CA}"/>
                </a:ext>
              </a:extLst>
            </p:cNvPr>
            <p:cNvSpPr txBox="1"/>
            <p:nvPr/>
          </p:nvSpPr>
          <p:spPr>
            <a:xfrm>
              <a:off x="418120" y="2010512"/>
              <a:ext cx="864339" cy="215444"/>
            </a:xfrm>
            <a:prstGeom prst="rect">
              <a:avLst/>
            </a:prstGeom>
            <a:noFill/>
          </p:spPr>
          <p:txBody>
            <a:bodyPr wrap="none" rtlCol="0">
              <a:spAutoFit/>
            </a:bodyPr>
            <a:lstStyle/>
            <a:p>
              <a:r>
                <a:rPr lang="en-US" altLang="ko-KR" sz="800" dirty="0">
                  <a:solidFill>
                    <a:schemeClr val="bg1"/>
                  </a:solidFill>
                  <a:latin typeface="+mn-ea"/>
                </a:rPr>
                <a:t>Affiliate Wallet</a:t>
              </a:r>
              <a:endParaRPr lang="ko-KR" altLang="en-US" sz="800" dirty="0">
                <a:solidFill>
                  <a:schemeClr val="bg1"/>
                </a:solidFill>
                <a:latin typeface="+mn-ea"/>
                <a:ea typeface="+mn-ea"/>
              </a:endParaRPr>
            </a:p>
          </p:txBody>
        </p:sp>
      </p:grpSp>
      <p:grpSp>
        <p:nvGrpSpPr>
          <p:cNvPr id="91" name="그룹 90">
            <a:extLst>
              <a:ext uri="{FF2B5EF4-FFF2-40B4-BE49-F238E27FC236}">
                <a16:creationId xmlns:a16="http://schemas.microsoft.com/office/drawing/2014/main" id="{B9BC97B4-129F-3B33-F1BE-8CB4B5716131}"/>
              </a:ext>
            </a:extLst>
          </p:cNvPr>
          <p:cNvGrpSpPr/>
          <p:nvPr/>
        </p:nvGrpSpPr>
        <p:grpSpPr>
          <a:xfrm>
            <a:off x="128464" y="2257495"/>
            <a:ext cx="1347691" cy="215444"/>
            <a:chOff x="277811" y="2010512"/>
            <a:chExt cx="1347691" cy="215444"/>
          </a:xfrm>
        </p:grpSpPr>
        <p:grpSp>
          <p:nvGrpSpPr>
            <p:cNvPr id="92" name="그룹 91">
              <a:extLst>
                <a:ext uri="{FF2B5EF4-FFF2-40B4-BE49-F238E27FC236}">
                  <a16:creationId xmlns:a16="http://schemas.microsoft.com/office/drawing/2014/main" id="{0291D29E-A6B3-2095-7C3D-F6C627356E15}"/>
                </a:ext>
              </a:extLst>
            </p:cNvPr>
            <p:cNvGrpSpPr>
              <a:grpSpLocks noChangeAspect="1"/>
            </p:cNvGrpSpPr>
            <p:nvPr/>
          </p:nvGrpSpPr>
          <p:grpSpPr>
            <a:xfrm>
              <a:off x="277811" y="2066335"/>
              <a:ext cx="103799" cy="103799"/>
              <a:chOff x="2519363" y="1876425"/>
              <a:chExt cx="1447799" cy="1445419"/>
            </a:xfrm>
          </p:grpSpPr>
          <p:sp>
            <p:nvSpPr>
              <p:cNvPr id="94" name="직사각형 93">
                <a:extLst>
                  <a:ext uri="{FF2B5EF4-FFF2-40B4-BE49-F238E27FC236}">
                    <a16:creationId xmlns:a16="http://schemas.microsoft.com/office/drawing/2014/main" id="{E5FE25B6-A463-182E-9311-779D540D9ED4}"/>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95" name="직선 연결선 94">
                <a:extLst>
                  <a:ext uri="{FF2B5EF4-FFF2-40B4-BE49-F238E27FC236}">
                    <a16:creationId xmlns:a16="http://schemas.microsoft.com/office/drawing/2014/main" id="{91E147BC-039D-DBCF-39F7-E841C6E06C40}"/>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6" name="직선 연결선 95">
                <a:extLst>
                  <a:ext uri="{FF2B5EF4-FFF2-40B4-BE49-F238E27FC236}">
                    <a16:creationId xmlns:a16="http://schemas.microsoft.com/office/drawing/2014/main" id="{B4C26C90-1B25-9D66-E35A-B43A5D7974A4}"/>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3" name="TextBox 92">
              <a:extLst>
                <a:ext uri="{FF2B5EF4-FFF2-40B4-BE49-F238E27FC236}">
                  <a16:creationId xmlns:a16="http://schemas.microsoft.com/office/drawing/2014/main" id="{0AA0AFBD-B9B2-838C-AAEA-1FD85F68771B}"/>
                </a:ext>
              </a:extLst>
            </p:cNvPr>
            <p:cNvSpPr txBox="1"/>
            <p:nvPr/>
          </p:nvSpPr>
          <p:spPr>
            <a:xfrm>
              <a:off x="418120" y="2010512"/>
              <a:ext cx="1207382" cy="215444"/>
            </a:xfrm>
            <a:prstGeom prst="rect">
              <a:avLst/>
            </a:prstGeom>
            <a:noFill/>
          </p:spPr>
          <p:txBody>
            <a:bodyPr wrap="none" rtlCol="0">
              <a:spAutoFit/>
            </a:bodyPr>
            <a:lstStyle/>
            <a:p>
              <a:r>
                <a:rPr lang="en-US" altLang="ko-KR" sz="800" dirty="0">
                  <a:solidFill>
                    <a:schemeClr val="bg1"/>
                  </a:solidFill>
                  <a:latin typeface="+mn-ea"/>
                </a:rPr>
                <a:t>Coin Sells registration</a:t>
              </a:r>
              <a:endParaRPr lang="ko-KR" altLang="en-US" sz="800" dirty="0">
                <a:solidFill>
                  <a:schemeClr val="bg1"/>
                </a:solidFill>
                <a:latin typeface="+mn-ea"/>
                <a:ea typeface="+mn-ea"/>
              </a:endParaRPr>
            </a:p>
          </p:txBody>
        </p:sp>
      </p:grpSp>
      <p:grpSp>
        <p:nvGrpSpPr>
          <p:cNvPr id="97" name="그룹 96">
            <a:extLst>
              <a:ext uri="{FF2B5EF4-FFF2-40B4-BE49-F238E27FC236}">
                <a16:creationId xmlns:a16="http://schemas.microsoft.com/office/drawing/2014/main" id="{694CF9A8-81E8-64A0-7E11-DF3D23B9A727}"/>
              </a:ext>
            </a:extLst>
          </p:cNvPr>
          <p:cNvGrpSpPr/>
          <p:nvPr/>
        </p:nvGrpSpPr>
        <p:grpSpPr>
          <a:xfrm>
            <a:off x="128464" y="2559791"/>
            <a:ext cx="1355706" cy="215444"/>
            <a:chOff x="277811" y="2010512"/>
            <a:chExt cx="1355706" cy="215444"/>
          </a:xfrm>
        </p:grpSpPr>
        <p:grpSp>
          <p:nvGrpSpPr>
            <p:cNvPr id="98" name="그룹 97">
              <a:extLst>
                <a:ext uri="{FF2B5EF4-FFF2-40B4-BE49-F238E27FC236}">
                  <a16:creationId xmlns:a16="http://schemas.microsoft.com/office/drawing/2014/main" id="{61F63FE3-7F3B-DB6C-5B21-570C31516C25}"/>
                </a:ext>
              </a:extLst>
            </p:cNvPr>
            <p:cNvGrpSpPr>
              <a:grpSpLocks noChangeAspect="1"/>
            </p:cNvGrpSpPr>
            <p:nvPr/>
          </p:nvGrpSpPr>
          <p:grpSpPr>
            <a:xfrm>
              <a:off x="277811" y="2066335"/>
              <a:ext cx="103799" cy="103799"/>
              <a:chOff x="2519363" y="1876425"/>
              <a:chExt cx="1447799" cy="1445419"/>
            </a:xfrm>
          </p:grpSpPr>
          <p:sp>
            <p:nvSpPr>
              <p:cNvPr id="100" name="직사각형 99">
                <a:extLst>
                  <a:ext uri="{FF2B5EF4-FFF2-40B4-BE49-F238E27FC236}">
                    <a16:creationId xmlns:a16="http://schemas.microsoft.com/office/drawing/2014/main" id="{60C3482F-875F-97CC-8239-9EA0116B6DC3}"/>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101" name="직선 연결선 100">
                <a:extLst>
                  <a:ext uri="{FF2B5EF4-FFF2-40B4-BE49-F238E27FC236}">
                    <a16:creationId xmlns:a16="http://schemas.microsoft.com/office/drawing/2014/main" id="{EDEA77A3-D23C-06A7-8012-154CFEC3A5BF}"/>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2" name="직선 연결선 101">
                <a:extLst>
                  <a:ext uri="{FF2B5EF4-FFF2-40B4-BE49-F238E27FC236}">
                    <a16:creationId xmlns:a16="http://schemas.microsoft.com/office/drawing/2014/main" id="{D049E0A6-2F1F-8814-036E-B86DDDF48B22}"/>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9" name="TextBox 98">
              <a:extLst>
                <a:ext uri="{FF2B5EF4-FFF2-40B4-BE49-F238E27FC236}">
                  <a16:creationId xmlns:a16="http://schemas.microsoft.com/office/drawing/2014/main" id="{B7B52041-6198-1C81-FE08-4DBB36F066FC}"/>
                </a:ext>
              </a:extLst>
            </p:cNvPr>
            <p:cNvSpPr txBox="1"/>
            <p:nvPr/>
          </p:nvSpPr>
          <p:spPr>
            <a:xfrm>
              <a:off x="418120" y="2010512"/>
              <a:ext cx="1215397" cy="215444"/>
            </a:xfrm>
            <a:prstGeom prst="rect">
              <a:avLst/>
            </a:prstGeom>
            <a:noFill/>
          </p:spPr>
          <p:txBody>
            <a:bodyPr wrap="none" rtlCol="0">
              <a:spAutoFit/>
            </a:bodyPr>
            <a:lstStyle/>
            <a:p>
              <a:r>
                <a:rPr lang="en-US" altLang="ko-KR" sz="800" dirty="0">
                  <a:solidFill>
                    <a:schemeClr val="bg1"/>
                  </a:solidFill>
                  <a:latin typeface="+mn-ea"/>
                  <a:ea typeface="+mn-ea"/>
                </a:rPr>
                <a:t>Coin Buys registration</a:t>
              </a:r>
              <a:endParaRPr lang="ko-KR" altLang="en-US" sz="800" dirty="0">
                <a:solidFill>
                  <a:schemeClr val="bg1"/>
                </a:solidFill>
                <a:latin typeface="+mn-ea"/>
                <a:ea typeface="+mn-ea"/>
              </a:endParaRPr>
            </a:p>
          </p:txBody>
        </p:sp>
      </p:grpSp>
      <p:grpSp>
        <p:nvGrpSpPr>
          <p:cNvPr id="103" name="그룹 102">
            <a:extLst>
              <a:ext uri="{FF2B5EF4-FFF2-40B4-BE49-F238E27FC236}">
                <a16:creationId xmlns:a16="http://schemas.microsoft.com/office/drawing/2014/main" id="{A4E6F8C6-8A14-AA41-764A-1832FCA8433C}"/>
              </a:ext>
            </a:extLst>
          </p:cNvPr>
          <p:cNvGrpSpPr/>
          <p:nvPr/>
        </p:nvGrpSpPr>
        <p:grpSpPr>
          <a:xfrm>
            <a:off x="128464" y="2850500"/>
            <a:ext cx="1047930" cy="215444"/>
            <a:chOff x="277811" y="2010512"/>
            <a:chExt cx="1047930" cy="215444"/>
          </a:xfrm>
        </p:grpSpPr>
        <p:grpSp>
          <p:nvGrpSpPr>
            <p:cNvPr id="104" name="그룹 103">
              <a:extLst>
                <a:ext uri="{FF2B5EF4-FFF2-40B4-BE49-F238E27FC236}">
                  <a16:creationId xmlns:a16="http://schemas.microsoft.com/office/drawing/2014/main" id="{71FA1BEA-1957-DA8E-2FFE-A53552B2F6AD}"/>
                </a:ext>
              </a:extLst>
            </p:cNvPr>
            <p:cNvGrpSpPr>
              <a:grpSpLocks noChangeAspect="1"/>
            </p:cNvGrpSpPr>
            <p:nvPr/>
          </p:nvGrpSpPr>
          <p:grpSpPr>
            <a:xfrm>
              <a:off x="277811" y="2066335"/>
              <a:ext cx="103799" cy="103799"/>
              <a:chOff x="2519363" y="1876425"/>
              <a:chExt cx="1447799" cy="1445419"/>
            </a:xfrm>
          </p:grpSpPr>
          <p:sp>
            <p:nvSpPr>
              <p:cNvPr id="106" name="직사각형 105">
                <a:extLst>
                  <a:ext uri="{FF2B5EF4-FFF2-40B4-BE49-F238E27FC236}">
                    <a16:creationId xmlns:a16="http://schemas.microsoft.com/office/drawing/2014/main" id="{2908B93C-ADED-F5AE-A41C-6B40113253FC}"/>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107" name="직선 연결선 106">
                <a:extLst>
                  <a:ext uri="{FF2B5EF4-FFF2-40B4-BE49-F238E27FC236}">
                    <a16:creationId xmlns:a16="http://schemas.microsoft.com/office/drawing/2014/main" id="{9326C95A-336D-C912-8E42-86942435D378}"/>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8" name="직선 연결선 107">
                <a:extLst>
                  <a:ext uri="{FF2B5EF4-FFF2-40B4-BE49-F238E27FC236}">
                    <a16:creationId xmlns:a16="http://schemas.microsoft.com/office/drawing/2014/main" id="{32F333D9-2542-7AD8-C34E-D088BD8C7950}"/>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5" name="TextBox 104">
              <a:extLst>
                <a:ext uri="{FF2B5EF4-FFF2-40B4-BE49-F238E27FC236}">
                  <a16:creationId xmlns:a16="http://schemas.microsoft.com/office/drawing/2014/main" id="{AF2DCEC2-88EB-AAC6-7B4E-053177090B69}"/>
                </a:ext>
              </a:extLst>
            </p:cNvPr>
            <p:cNvSpPr txBox="1"/>
            <p:nvPr/>
          </p:nvSpPr>
          <p:spPr>
            <a:xfrm>
              <a:off x="418120" y="2010512"/>
              <a:ext cx="907621" cy="215444"/>
            </a:xfrm>
            <a:prstGeom prst="rect">
              <a:avLst/>
            </a:prstGeom>
            <a:noFill/>
          </p:spPr>
          <p:txBody>
            <a:bodyPr wrap="none" rtlCol="0">
              <a:spAutoFit/>
            </a:bodyPr>
            <a:lstStyle/>
            <a:p>
              <a:r>
                <a:rPr lang="en-US" altLang="ko-KR" sz="800" dirty="0">
                  <a:solidFill>
                    <a:schemeClr val="bg1"/>
                  </a:solidFill>
                  <a:latin typeface="+mn-ea"/>
                </a:rPr>
                <a:t>My Information</a:t>
              </a:r>
              <a:endParaRPr lang="ko-KR" altLang="en-US" sz="800" dirty="0">
                <a:solidFill>
                  <a:schemeClr val="bg1"/>
                </a:solidFill>
                <a:latin typeface="+mn-ea"/>
                <a:ea typeface="+mn-ea"/>
              </a:endParaRPr>
            </a:p>
          </p:txBody>
        </p:sp>
      </p:grpSp>
      <p:grpSp>
        <p:nvGrpSpPr>
          <p:cNvPr id="109" name="그룹 108">
            <a:extLst>
              <a:ext uri="{FF2B5EF4-FFF2-40B4-BE49-F238E27FC236}">
                <a16:creationId xmlns:a16="http://schemas.microsoft.com/office/drawing/2014/main" id="{AD510544-15D3-A345-DE8E-A6DEE1C013B6}"/>
              </a:ext>
            </a:extLst>
          </p:cNvPr>
          <p:cNvGrpSpPr/>
          <p:nvPr/>
        </p:nvGrpSpPr>
        <p:grpSpPr>
          <a:xfrm>
            <a:off x="128464" y="3152796"/>
            <a:ext cx="1172964" cy="215444"/>
            <a:chOff x="277811" y="2010512"/>
            <a:chExt cx="1172964" cy="215444"/>
          </a:xfrm>
        </p:grpSpPr>
        <p:grpSp>
          <p:nvGrpSpPr>
            <p:cNvPr id="110" name="그룹 109">
              <a:extLst>
                <a:ext uri="{FF2B5EF4-FFF2-40B4-BE49-F238E27FC236}">
                  <a16:creationId xmlns:a16="http://schemas.microsoft.com/office/drawing/2014/main" id="{3835812D-9E14-6452-65D7-F44A0F50B08B}"/>
                </a:ext>
              </a:extLst>
            </p:cNvPr>
            <p:cNvGrpSpPr>
              <a:grpSpLocks noChangeAspect="1"/>
            </p:cNvGrpSpPr>
            <p:nvPr/>
          </p:nvGrpSpPr>
          <p:grpSpPr>
            <a:xfrm>
              <a:off x="277811" y="2066335"/>
              <a:ext cx="103799" cy="103799"/>
              <a:chOff x="2519363" y="1876425"/>
              <a:chExt cx="1447799" cy="1445419"/>
            </a:xfrm>
          </p:grpSpPr>
          <p:sp>
            <p:nvSpPr>
              <p:cNvPr id="112" name="직사각형 111">
                <a:extLst>
                  <a:ext uri="{FF2B5EF4-FFF2-40B4-BE49-F238E27FC236}">
                    <a16:creationId xmlns:a16="http://schemas.microsoft.com/office/drawing/2014/main" id="{4740985E-1D74-4C9F-36B7-9D0512F16E1E}"/>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113" name="직선 연결선 112">
                <a:extLst>
                  <a:ext uri="{FF2B5EF4-FFF2-40B4-BE49-F238E27FC236}">
                    <a16:creationId xmlns:a16="http://schemas.microsoft.com/office/drawing/2014/main" id="{914F0585-12B5-CE93-CFA0-779DEC2528AD}"/>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4" name="직선 연결선 113">
                <a:extLst>
                  <a:ext uri="{FF2B5EF4-FFF2-40B4-BE49-F238E27FC236}">
                    <a16:creationId xmlns:a16="http://schemas.microsoft.com/office/drawing/2014/main" id="{D3A1C826-0770-0F7C-2C9A-D9E27CB3EAE6}"/>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1" name="TextBox 110">
              <a:extLst>
                <a:ext uri="{FF2B5EF4-FFF2-40B4-BE49-F238E27FC236}">
                  <a16:creationId xmlns:a16="http://schemas.microsoft.com/office/drawing/2014/main" id="{00CA700B-9AA5-1469-6F7D-F4FA3D73D2FC}"/>
                </a:ext>
              </a:extLst>
            </p:cNvPr>
            <p:cNvSpPr txBox="1"/>
            <p:nvPr/>
          </p:nvSpPr>
          <p:spPr>
            <a:xfrm>
              <a:off x="418120" y="2010512"/>
              <a:ext cx="1032655" cy="215444"/>
            </a:xfrm>
            <a:prstGeom prst="rect">
              <a:avLst/>
            </a:prstGeom>
            <a:noFill/>
          </p:spPr>
          <p:txBody>
            <a:bodyPr wrap="none" rtlCol="0">
              <a:spAutoFit/>
            </a:bodyPr>
            <a:lstStyle/>
            <a:p>
              <a:r>
                <a:rPr lang="en-US" altLang="ko-KR" sz="800" dirty="0">
                  <a:solidFill>
                    <a:schemeClr val="bg1"/>
                  </a:solidFill>
                  <a:latin typeface="+mn-ea"/>
                </a:rPr>
                <a:t>Seller Certification</a:t>
              </a:r>
              <a:endParaRPr lang="ko-KR" altLang="en-US" sz="800" dirty="0">
                <a:solidFill>
                  <a:schemeClr val="bg1"/>
                </a:solidFill>
                <a:latin typeface="+mn-ea"/>
                <a:ea typeface="+mn-ea"/>
              </a:endParaRPr>
            </a:p>
          </p:txBody>
        </p:sp>
      </p:grpSp>
      <p:grpSp>
        <p:nvGrpSpPr>
          <p:cNvPr id="115" name="그룹 114">
            <a:extLst>
              <a:ext uri="{FF2B5EF4-FFF2-40B4-BE49-F238E27FC236}">
                <a16:creationId xmlns:a16="http://schemas.microsoft.com/office/drawing/2014/main" id="{944C64F8-888B-2227-534B-81DF924F7D8C}"/>
              </a:ext>
            </a:extLst>
          </p:cNvPr>
          <p:cNvGrpSpPr/>
          <p:nvPr/>
        </p:nvGrpSpPr>
        <p:grpSpPr>
          <a:xfrm>
            <a:off x="148523" y="3429000"/>
            <a:ext cx="1506389" cy="215444"/>
            <a:chOff x="277811" y="2010512"/>
            <a:chExt cx="1506389" cy="215444"/>
          </a:xfrm>
        </p:grpSpPr>
        <p:grpSp>
          <p:nvGrpSpPr>
            <p:cNvPr id="116" name="그룹 115">
              <a:extLst>
                <a:ext uri="{FF2B5EF4-FFF2-40B4-BE49-F238E27FC236}">
                  <a16:creationId xmlns:a16="http://schemas.microsoft.com/office/drawing/2014/main" id="{2B46D715-193C-E181-77FD-9085FDD32047}"/>
                </a:ext>
              </a:extLst>
            </p:cNvPr>
            <p:cNvGrpSpPr>
              <a:grpSpLocks noChangeAspect="1"/>
            </p:cNvGrpSpPr>
            <p:nvPr/>
          </p:nvGrpSpPr>
          <p:grpSpPr>
            <a:xfrm>
              <a:off x="277811" y="2066335"/>
              <a:ext cx="103799" cy="103799"/>
              <a:chOff x="2519363" y="1876425"/>
              <a:chExt cx="1447799" cy="1445419"/>
            </a:xfrm>
          </p:grpSpPr>
          <p:sp>
            <p:nvSpPr>
              <p:cNvPr id="118" name="직사각형 117">
                <a:extLst>
                  <a:ext uri="{FF2B5EF4-FFF2-40B4-BE49-F238E27FC236}">
                    <a16:creationId xmlns:a16="http://schemas.microsoft.com/office/drawing/2014/main" id="{D663EA9F-1AA6-F24A-16C8-409312DE6089}"/>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119" name="직선 연결선 118">
                <a:extLst>
                  <a:ext uri="{FF2B5EF4-FFF2-40B4-BE49-F238E27FC236}">
                    <a16:creationId xmlns:a16="http://schemas.microsoft.com/office/drawing/2014/main" id="{E81CEB6D-D183-92A6-2EB4-133C4E298A1A}"/>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0" name="직선 연결선 119">
                <a:extLst>
                  <a:ext uri="{FF2B5EF4-FFF2-40B4-BE49-F238E27FC236}">
                    <a16:creationId xmlns:a16="http://schemas.microsoft.com/office/drawing/2014/main" id="{ACEFF843-6AC1-BA45-B502-01EF70CA36D1}"/>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7" name="TextBox 116">
              <a:extLst>
                <a:ext uri="{FF2B5EF4-FFF2-40B4-BE49-F238E27FC236}">
                  <a16:creationId xmlns:a16="http://schemas.microsoft.com/office/drawing/2014/main" id="{76F30570-341A-8D8E-C131-5E5B2C8F8C88}"/>
                </a:ext>
              </a:extLst>
            </p:cNvPr>
            <p:cNvSpPr txBox="1"/>
            <p:nvPr/>
          </p:nvSpPr>
          <p:spPr>
            <a:xfrm>
              <a:off x="418120" y="2010512"/>
              <a:ext cx="1366080" cy="215444"/>
            </a:xfrm>
            <a:prstGeom prst="rect">
              <a:avLst/>
            </a:prstGeom>
            <a:noFill/>
          </p:spPr>
          <p:txBody>
            <a:bodyPr wrap="none" rtlCol="0">
              <a:spAutoFit/>
            </a:bodyPr>
            <a:lstStyle/>
            <a:p>
              <a:r>
                <a:rPr lang="en-US" altLang="ko-KR" sz="800" dirty="0">
                  <a:solidFill>
                    <a:schemeClr val="bg1"/>
                  </a:solidFill>
                  <a:latin typeface="+mn-ea"/>
                  <a:ea typeface="+mn-ea"/>
                </a:rPr>
                <a:t>Affiliate code registration</a:t>
              </a:r>
              <a:endParaRPr lang="ko-KR" altLang="en-US" sz="800" dirty="0">
                <a:solidFill>
                  <a:schemeClr val="bg1"/>
                </a:solidFill>
                <a:latin typeface="+mn-ea"/>
                <a:ea typeface="+mn-ea"/>
              </a:endParaRPr>
            </a:p>
          </p:txBody>
        </p:sp>
      </p:grpSp>
      <p:sp>
        <p:nvSpPr>
          <p:cNvPr id="121" name="TextBox 120">
            <a:extLst>
              <a:ext uri="{FF2B5EF4-FFF2-40B4-BE49-F238E27FC236}">
                <a16:creationId xmlns:a16="http://schemas.microsoft.com/office/drawing/2014/main" id="{28BBF2D8-E0F2-F8EC-1977-4AE8A2F3CC57}"/>
              </a:ext>
            </a:extLst>
          </p:cNvPr>
          <p:cNvSpPr txBox="1"/>
          <p:nvPr/>
        </p:nvSpPr>
        <p:spPr>
          <a:xfrm>
            <a:off x="1568624" y="616225"/>
            <a:ext cx="1351569" cy="246221"/>
          </a:xfrm>
          <a:prstGeom prst="rect">
            <a:avLst/>
          </a:prstGeom>
          <a:noFill/>
        </p:spPr>
        <p:txBody>
          <a:bodyPr wrap="square" rtlCol="0">
            <a:spAutoFit/>
          </a:bodyPr>
          <a:lstStyle/>
          <a:p>
            <a:r>
              <a:rPr lang="en-US" altLang="ko-KR" sz="1000" dirty="0"/>
              <a:t>Affiliate Wallet</a:t>
            </a:r>
          </a:p>
        </p:txBody>
      </p:sp>
      <p:graphicFrame>
        <p:nvGraphicFramePr>
          <p:cNvPr id="2" name="표 1">
            <a:extLst>
              <a:ext uri="{FF2B5EF4-FFF2-40B4-BE49-F238E27FC236}">
                <a16:creationId xmlns:a16="http://schemas.microsoft.com/office/drawing/2014/main" id="{5DA14234-FC5E-A2D2-2741-696C412F7C69}"/>
              </a:ext>
            </a:extLst>
          </p:cNvPr>
          <p:cNvGraphicFramePr>
            <a:graphicFrameLocks noGrp="1"/>
          </p:cNvGraphicFramePr>
          <p:nvPr>
            <p:extLst>
              <p:ext uri="{D42A27DB-BD31-4B8C-83A1-F6EECF244321}">
                <p14:modId xmlns:p14="http://schemas.microsoft.com/office/powerpoint/2010/main" val="1329578277"/>
              </p:ext>
            </p:extLst>
          </p:nvPr>
        </p:nvGraphicFramePr>
        <p:xfrm>
          <a:off x="1917429" y="1266409"/>
          <a:ext cx="5843883" cy="1298495"/>
        </p:xfrm>
        <a:graphic>
          <a:graphicData uri="http://schemas.openxmlformats.org/drawingml/2006/table">
            <a:tbl>
              <a:tblPr firstRow="1" bandRow="1"/>
              <a:tblGrid>
                <a:gridCol w="721170">
                  <a:extLst>
                    <a:ext uri="{9D8B030D-6E8A-4147-A177-3AD203B41FA5}">
                      <a16:colId xmlns:a16="http://schemas.microsoft.com/office/drawing/2014/main" val="4284752836"/>
                    </a:ext>
                  </a:extLst>
                </a:gridCol>
                <a:gridCol w="2200770">
                  <a:extLst>
                    <a:ext uri="{9D8B030D-6E8A-4147-A177-3AD203B41FA5}">
                      <a16:colId xmlns:a16="http://schemas.microsoft.com/office/drawing/2014/main" val="3815842937"/>
                    </a:ext>
                  </a:extLst>
                </a:gridCol>
                <a:gridCol w="973981">
                  <a:extLst>
                    <a:ext uri="{9D8B030D-6E8A-4147-A177-3AD203B41FA5}">
                      <a16:colId xmlns:a16="http://schemas.microsoft.com/office/drawing/2014/main" val="846838415"/>
                    </a:ext>
                  </a:extLst>
                </a:gridCol>
                <a:gridCol w="973981">
                  <a:extLst>
                    <a:ext uri="{9D8B030D-6E8A-4147-A177-3AD203B41FA5}">
                      <a16:colId xmlns:a16="http://schemas.microsoft.com/office/drawing/2014/main" val="3140717121"/>
                    </a:ext>
                  </a:extLst>
                </a:gridCol>
                <a:gridCol w="973981">
                  <a:extLst>
                    <a:ext uri="{9D8B030D-6E8A-4147-A177-3AD203B41FA5}">
                      <a16:colId xmlns:a16="http://schemas.microsoft.com/office/drawing/2014/main" val="1366536129"/>
                    </a:ext>
                  </a:extLst>
                </a:gridCol>
              </a:tblGrid>
              <a:tr h="259699">
                <a:tc>
                  <a:txBody>
                    <a:bodyPr/>
                    <a:lstStyle/>
                    <a:p>
                      <a:pPr latinLnBrk="1"/>
                      <a:r>
                        <a:rPr lang="en-US" altLang="ko-KR" sz="900" b="0" dirty="0">
                          <a:latin typeface="+mn-ea"/>
                          <a:ea typeface="+mn-ea"/>
                        </a:rPr>
                        <a:t>Coin</a:t>
                      </a:r>
                      <a:endParaRPr lang="ko-KR" altLang="en-US" sz="900" b="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latinLnBrk="1"/>
                      <a:r>
                        <a:rPr lang="en-US" altLang="ko-KR" sz="900" b="0" dirty="0">
                          <a:latin typeface="+mn-ea"/>
                          <a:ea typeface="+mn-ea"/>
                        </a:rPr>
                        <a:t>Address</a:t>
                      </a:r>
                      <a:endParaRPr lang="ko-KR" altLang="en-US" sz="900" b="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latinLnBrk="1"/>
                      <a:r>
                        <a:rPr lang="en-US" altLang="ko-KR" sz="900" b="0" i="0" u="none" strike="noStrike" cap="none" dirty="0">
                          <a:solidFill>
                            <a:schemeClr val="tx1"/>
                          </a:solidFill>
                          <a:latin typeface="+mn-ea"/>
                          <a:ea typeface="+mn-ea"/>
                          <a:cs typeface="Arial"/>
                          <a:sym typeface="Arial"/>
                        </a:rPr>
                        <a:t>Balance</a:t>
                      </a:r>
                      <a:endParaRPr lang="ko-KR" altLang="en-US" sz="9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latinLnBrk="1"/>
                      <a:r>
                        <a:rPr lang="en-US" altLang="ko-KR" sz="900" b="0" dirty="0">
                          <a:solidFill>
                            <a:schemeClr val="tx1"/>
                          </a:solidFill>
                          <a:latin typeface="+mn-ea"/>
                          <a:ea typeface="+mn-ea"/>
                        </a:rPr>
                        <a:t>Lock Balance</a:t>
                      </a:r>
                      <a:endParaRPr lang="ko-KR" altLang="en-US" sz="9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latinLnBrk="1"/>
                      <a:r>
                        <a:rPr lang="en-US" altLang="ko-KR" sz="900" b="0" dirty="0">
                          <a:solidFill>
                            <a:schemeClr val="tx1"/>
                          </a:solidFill>
                          <a:latin typeface="+mn-ea"/>
                          <a:ea typeface="+mn-ea"/>
                        </a:rPr>
                        <a:t>Send</a:t>
                      </a:r>
                      <a:endParaRPr lang="ko-KR" altLang="en-US" sz="9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extLst>
                  <a:ext uri="{0D108BD9-81ED-4DB2-BD59-A6C34878D82A}">
                    <a16:rowId xmlns:a16="http://schemas.microsoft.com/office/drawing/2014/main" val="3546438803"/>
                  </a:ext>
                </a:extLst>
              </a:tr>
              <a:tr h="259699">
                <a:tc>
                  <a:txBody>
                    <a:bodyPr/>
                    <a:lstStyle/>
                    <a:p>
                      <a:pPr latinLnBrk="1"/>
                      <a:r>
                        <a:rPr lang="en-US" altLang="ko-KR" sz="800" dirty="0">
                          <a:latin typeface="+mn-ea"/>
                          <a:ea typeface="+mn-ea"/>
                        </a:rPr>
                        <a:t>WRC</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0234kdfkfdnkfmgkfmgkdfmvkdfmvmdkmg</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500</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500</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6290116"/>
                  </a:ext>
                </a:extLst>
              </a:tr>
              <a:tr h="25969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rPr>
                        <a:t>WRV</a:t>
                      </a:r>
                      <a:endPar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latin typeface="+mn-ea"/>
                          <a:ea typeface="+mn-ea"/>
                        </a:rPr>
                        <a:t>0234kdfkfdnkfmgkfmgkdfmvkdfmvmdkmg</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500</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400</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95267248"/>
                  </a:ext>
                </a:extLst>
              </a:tr>
              <a:tr h="25969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a:sym typeface="Arial"/>
                        </a:rPr>
                        <a:t>WRR</a:t>
                      </a:r>
                      <a:endPar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latin typeface="+mn-ea"/>
                          <a:ea typeface="+mn-ea"/>
                        </a:rPr>
                        <a:t>0234kdfkfdnkfmgkfmgkdfmvkdfmvmdkmg</a:t>
                      </a:r>
                      <a:endParaRPr kumimoji="0" lang="ko-KR" altLang="en-US" sz="800" b="0" i="0" u="none" strike="noStrike" kern="0" cap="none" spc="0" normalizeH="0" baseline="0" noProof="0" dirty="0">
                        <a:ln>
                          <a:noFill/>
                        </a:ln>
                        <a:solidFill>
                          <a:srgbClr val="000000"/>
                        </a:solidFill>
                        <a:effectLst/>
                        <a:uLnTx/>
                        <a:uFillTx/>
                        <a:latin typeface="+mn-ea"/>
                        <a:ea typeface="+mn-ea"/>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500</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300</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4536688"/>
                  </a:ext>
                </a:extLst>
              </a:tr>
              <a:tr h="25969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a:sym typeface="Arial"/>
                        </a:rPr>
                        <a:t>WRB</a:t>
                      </a:r>
                      <a:endPar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latin typeface="+mn-ea"/>
                          <a:ea typeface="+mn-ea"/>
                        </a:rPr>
                        <a:t>0234kdfkfdnkfmgkfmgkdfmvkdfmvmdkmg</a:t>
                      </a:r>
                      <a:endParaRPr kumimoji="0" lang="ko-KR" altLang="en-US" sz="800" b="0" i="0" u="none" strike="noStrike" kern="0" cap="none" spc="0" normalizeH="0" baseline="0" noProof="0" dirty="0">
                        <a:ln>
                          <a:noFill/>
                        </a:ln>
                        <a:solidFill>
                          <a:srgbClr val="000000"/>
                        </a:solidFill>
                        <a:effectLst/>
                        <a:uLnTx/>
                        <a:uFillTx/>
                        <a:latin typeface="+mn-ea"/>
                        <a:ea typeface="+mn-ea"/>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500</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200</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98550325"/>
                  </a:ext>
                </a:extLst>
              </a:tr>
            </a:tbl>
          </a:graphicData>
        </a:graphic>
      </p:graphicFrame>
      <p:sp>
        <p:nvSpPr>
          <p:cNvPr id="122" name="TextBox 121">
            <a:extLst>
              <a:ext uri="{FF2B5EF4-FFF2-40B4-BE49-F238E27FC236}">
                <a16:creationId xmlns:a16="http://schemas.microsoft.com/office/drawing/2014/main" id="{5885D64E-B153-0CB1-34D3-4430106BF4DA}"/>
              </a:ext>
            </a:extLst>
          </p:cNvPr>
          <p:cNvSpPr txBox="1"/>
          <p:nvPr/>
        </p:nvSpPr>
        <p:spPr>
          <a:xfrm>
            <a:off x="8085786" y="650109"/>
            <a:ext cx="1715951" cy="2400657"/>
          </a:xfrm>
          <a:prstGeom prst="rect">
            <a:avLst/>
          </a:prstGeom>
          <a:noFill/>
          <a:ln>
            <a:solidFill>
              <a:schemeClr val="tx1"/>
            </a:solidFill>
          </a:ln>
        </p:spPr>
        <p:txBody>
          <a:bodyPr wrap="square" rtlCol="0">
            <a:spAutoFit/>
          </a:bodyPr>
          <a:lstStyle/>
          <a:p>
            <a:r>
              <a:rPr lang="en-US" altLang="ko-KR" sz="1000" dirty="0"/>
              <a:t>1a. </a:t>
            </a:r>
            <a:r>
              <a:rPr lang="ko-KR" altLang="en-US" sz="1000" dirty="0"/>
              <a:t>제휴사 </a:t>
            </a:r>
            <a:r>
              <a:rPr lang="ko-KR" altLang="en-US" sz="1000" dirty="0" err="1"/>
              <a:t>월렛</a:t>
            </a:r>
            <a:r>
              <a:rPr lang="ko-KR" altLang="en-US" sz="1000" dirty="0"/>
              <a:t> 주소생성</a:t>
            </a:r>
            <a:r>
              <a:rPr lang="en-US" altLang="ko-KR" sz="1000" dirty="0"/>
              <a:t>. </a:t>
            </a:r>
            <a:r>
              <a:rPr lang="ko-KR" altLang="en-US" sz="1000" dirty="0"/>
              <a:t>제휴사 리스트에 따라서 자동으로 주소생성</a:t>
            </a:r>
            <a:r>
              <a:rPr lang="en-US" altLang="ko-KR" sz="1000" dirty="0"/>
              <a:t>. </a:t>
            </a:r>
            <a:r>
              <a:rPr lang="ko-KR" altLang="en-US" sz="1000" dirty="0"/>
              <a:t>주소와 </a:t>
            </a:r>
            <a:r>
              <a:rPr lang="ko-KR" altLang="en-US" sz="1000" dirty="0" err="1"/>
              <a:t>발란스는</a:t>
            </a:r>
            <a:r>
              <a:rPr lang="ko-KR" altLang="en-US" sz="1000" dirty="0"/>
              <a:t> 앱과 연동</a:t>
            </a:r>
            <a:r>
              <a:rPr lang="en-US" altLang="ko-KR" sz="1000" dirty="0"/>
              <a:t>.</a:t>
            </a:r>
          </a:p>
          <a:p>
            <a:endParaRPr lang="en-US" altLang="ko-KR" sz="1000" dirty="0"/>
          </a:p>
          <a:p>
            <a:r>
              <a:rPr lang="en-US" altLang="ko-KR" sz="1000" dirty="0"/>
              <a:t>1b. </a:t>
            </a:r>
            <a:r>
              <a:rPr lang="ko-KR" altLang="en-US" sz="1000" dirty="0" err="1"/>
              <a:t>센드클릭시</a:t>
            </a:r>
            <a:r>
              <a:rPr lang="ko-KR" altLang="en-US" sz="1000" dirty="0"/>
              <a:t> 코인전송 다음페이지</a:t>
            </a:r>
            <a:endParaRPr lang="en-US" altLang="ko-KR" sz="1000" dirty="0"/>
          </a:p>
          <a:p>
            <a:endParaRPr lang="en-US" altLang="ko-KR" sz="1000" dirty="0"/>
          </a:p>
          <a:p>
            <a:r>
              <a:rPr lang="en-US" altLang="ko-KR" sz="1000" dirty="0"/>
              <a:t>1c. </a:t>
            </a:r>
            <a:r>
              <a:rPr lang="ko-KR" altLang="en-US" sz="1000" dirty="0"/>
              <a:t>제휴사</a:t>
            </a:r>
            <a:r>
              <a:rPr lang="en-US" altLang="ko-KR" sz="1000" dirty="0"/>
              <a:t> </a:t>
            </a:r>
            <a:r>
              <a:rPr lang="ko-KR" altLang="en-US" sz="1000" dirty="0"/>
              <a:t>코인 </a:t>
            </a:r>
            <a:r>
              <a:rPr lang="ko-KR" altLang="en-US" sz="1000" dirty="0" err="1"/>
              <a:t>트랜젝션</a:t>
            </a:r>
            <a:r>
              <a:rPr lang="ko-KR" altLang="en-US" sz="1000" dirty="0"/>
              <a:t> 리스트 출력</a:t>
            </a:r>
            <a:endParaRPr lang="en-US" altLang="ko-KR" sz="1000" dirty="0"/>
          </a:p>
          <a:p>
            <a:endParaRPr lang="en-US" altLang="ko-KR" sz="1000" dirty="0"/>
          </a:p>
          <a:p>
            <a:r>
              <a:rPr lang="en-US" altLang="ko-KR" sz="1000" dirty="0"/>
              <a:t>1d. </a:t>
            </a:r>
            <a:r>
              <a:rPr lang="ko-KR" altLang="en-US" sz="1000" dirty="0"/>
              <a:t>제휴사 코인 </a:t>
            </a:r>
            <a:r>
              <a:rPr lang="ko-KR" altLang="en-US" sz="1000" dirty="0" err="1"/>
              <a:t>셀렉트박스</a:t>
            </a:r>
            <a:endParaRPr lang="en-US" altLang="ko-KR" sz="1000" dirty="0"/>
          </a:p>
          <a:p>
            <a:endParaRPr lang="en-US" altLang="ko-KR" sz="1000" dirty="0"/>
          </a:p>
          <a:p>
            <a:r>
              <a:rPr lang="en-US" altLang="ko-KR" sz="1000" dirty="0"/>
              <a:t>1e. </a:t>
            </a:r>
            <a:r>
              <a:rPr lang="ko-KR" altLang="en-US" sz="1000" dirty="0" err="1"/>
              <a:t>페이지네이션</a:t>
            </a:r>
            <a:endParaRPr lang="ko-KR" altLang="en-US" sz="1000" dirty="0"/>
          </a:p>
        </p:txBody>
      </p:sp>
      <p:sp>
        <p:nvSpPr>
          <p:cNvPr id="123" name="사각형: 둥근 모서리 122">
            <a:extLst>
              <a:ext uri="{FF2B5EF4-FFF2-40B4-BE49-F238E27FC236}">
                <a16:creationId xmlns:a16="http://schemas.microsoft.com/office/drawing/2014/main" id="{43AB7121-F8DC-AAF6-870B-E639B01CF453}"/>
              </a:ext>
            </a:extLst>
          </p:cNvPr>
          <p:cNvSpPr/>
          <p:nvPr/>
        </p:nvSpPr>
        <p:spPr>
          <a:xfrm>
            <a:off x="6897216" y="1555412"/>
            <a:ext cx="769643" cy="176259"/>
          </a:xfrm>
          <a:prstGeom prst="roundRect">
            <a:avLst/>
          </a:prstGeom>
          <a:solidFill>
            <a:srgbClr val="0066FF"/>
          </a:solidFill>
          <a:ln w="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600" dirty="0">
                <a:solidFill>
                  <a:schemeClr val="bg1"/>
                </a:solidFill>
                <a:latin typeface="+mn-ea"/>
              </a:rPr>
              <a:t>Send</a:t>
            </a:r>
            <a:endParaRPr lang="ko-KR" altLang="en-US" sz="300" dirty="0">
              <a:solidFill>
                <a:schemeClr val="bg1"/>
              </a:solidFill>
              <a:latin typeface="+mn-ea"/>
            </a:endParaRPr>
          </a:p>
        </p:txBody>
      </p:sp>
      <p:sp>
        <p:nvSpPr>
          <p:cNvPr id="124" name="사각형: 둥근 모서리 123">
            <a:extLst>
              <a:ext uri="{FF2B5EF4-FFF2-40B4-BE49-F238E27FC236}">
                <a16:creationId xmlns:a16="http://schemas.microsoft.com/office/drawing/2014/main" id="{E2918CB0-CA9A-C448-03DB-F7709584E3AD}"/>
              </a:ext>
            </a:extLst>
          </p:cNvPr>
          <p:cNvSpPr/>
          <p:nvPr/>
        </p:nvSpPr>
        <p:spPr>
          <a:xfrm>
            <a:off x="6897215" y="1821052"/>
            <a:ext cx="769643" cy="176259"/>
          </a:xfrm>
          <a:prstGeom prst="roundRect">
            <a:avLst/>
          </a:prstGeom>
          <a:solidFill>
            <a:srgbClr val="0066FF"/>
          </a:solidFill>
          <a:ln w="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600" dirty="0">
                <a:solidFill>
                  <a:schemeClr val="bg1"/>
                </a:solidFill>
                <a:latin typeface="+mn-ea"/>
              </a:rPr>
              <a:t>Send</a:t>
            </a:r>
            <a:endParaRPr lang="ko-KR" altLang="en-US" sz="300" dirty="0">
              <a:solidFill>
                <a:schemeClr val="bg1"/>
              </a:solidFill>
              <a:latin typeface="+mn-ea"/>
            </a:endParaRPr>
          </a:p>
        </p:txBody>
      </p:sp>
      <p:sp>
        <p:nvSpPr>
          <p:cNvPr id="125" name="사각형: 둥근 모서리 124">
            <a:extLst>
              <a:ext uri="{FF2B5EF4-FFF2-40B4-BE49-F238E27FC236}">
                <a16:creationId xmlns:a16="http://schemas.microsoft.com/office/drawing/2014/main" id="{3A9068CB-040A-3338-BEC8-CF33ACA21287}"/>
              </a:ext>
            </a:extLst>
          </p:cNvPr>
          <p:cNvSpPr/>
          <p:nvPr/>
        </p:nvSpPr>
        <p:spPr>
          <a:xfrm>
            <a:off x="6897215" y="2092259"/>
            <a:ext cx="769643" cy="176259"/>
          </a:xfrm>
          <a:prstGeom prst="roundRect">
            <a:avLst/>
          </a:prstGeom>
          <a:solidFill>
            <a:srgbClr val="0066FF"/>
          </a:solidFill>
          <a:ln w="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600" dirty="0">
                <a:solidFill>
                  <a:schemeClr val="bg1"/>
                </a:solidFill>
                <a:latin typeface="+mn-ea"/>
              </a:rPr>
              <a:t>Send</a:t>
            </a:r>
            <a:endParaRPr lang="ko-KR" altLang="en-US" sz="300" dirty="0">
              <a:solidFill>
                <a:schemeClr val="bg1"/>
              </a:solidFill>
              <a:latin typeface="+mn-ea"/>
            </a:endParaRPr>
          </a:p>
        </p:txBody>
      </p:sp>
      <p:sp>
        <p:nvSpPr>
          <p:cNvPr id="126" name="사각형: 둥근 모서리 125">
            <a:extLst>
              <a:ext uri="{FF2B5EF4-FFF2-40B4-BE49-F238E27FC236}">
                <a16:creationId xmlns:a16="http://schemas.microsoft.com/office/drawing/2014/main" id="{D3193EFC-B0F6-3471-A09E-73507D7D1696}"/>
              </a:ext>
            </a:extLst>
          </p:cNvPr>
          <p:cNvSpPr/>
          <p:nvPr/>
        </p:nvSpPr>
        <p:spPr>
          <a:xfrm>
            <a:off x="6897216" y="2360996"/>
            <a:ext cx="769643" cy="176259"/>
          </a:xfrm>
          <a:prstGeom prst="roundRect">
            <a:avLst/>
          </a:prstGeom>
          <a:solidFill>
            <a:srgbClr val="0066FF"/>
          </a:solidFill>
          <a:ln w="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600" dirty="0">
                <a:solidFill>
                  <a:schemeClr val="bg1"/>
                </a:solidFill>
                <a:latin typeface="+mn-ea"/>
              </a:rPr>
              <a:t>Send</a:t>
            </a:r>
            <a:endParaRPr lang="ko-KR" altLang="en-US" sz="300" dirty="0">
              <a:solidFill>
                <a:schemeClr val="bg1"/>
              </a:solidFill>
              <a:latin typeface="+mn-ea"/>
            </a:endParaRPr>
          </a:p>
        </p:txBody>
      </p:sp>
      <p:sp>
        <p:nvSpPr>
          <p:cNvPr id="127" name="TextBox 126">
            <a:extLst>
              <a:ext uri="{FF2B5EF4-FFF2-40B4-BE49-F238E27FC236}">
                <a16:creationId xmlns:a16="http://schemas.microsoft.com/office/drawing/2014/main" id="{C4F41417-4805-5822-843C-8929EEE719E1}"/>
              </a:ext>
            </a:extLst>
          </p:cNvPr>
          <p:cNvSpPr txBox="1"/>
          <p:nvPr/>
        </p:nvSpPr>
        <p:spPr>
          <a:xfrm>
            <a:off x="1724129" y="941317"/>
            <a:ext cx="1351569" cy="246221"/>
          </a:xfrm>
          <a:prstGeom prst="rect">
            <a:avLst/>
          </a:prstGeom>
          <a:noFill/>
        </p:spPr>
        <p:txBody>
          <a:bodyPr wrap="square" rtlCol="0">
            <a:spAutoFit/>
          </a:bodyPr>
          <a:lstStyle/>
          <a:p>
            <a:r>
              <a:rPr lang="en-US" altLang="ko-KR" sz="1000" dirty="0"/>
              <a:t>Coin List</a:t>
            </a:r>
          </a:p>
        </p:txBody>
      </p:sp>
      <p:sp>
        <p:nvSpPr>
          <p:cNvPr id="128" name="TextBox 127">
            <a:extLst>
              <a:ext uri="{FF2B5EF4-FFF2-40B4-BE49-F238E27FC236}">
                <a16:creationId xmlns:a16="http://schemas.microsoft.com/office/drawing/2014/main" id="{25DDD2D1-D072-F39E-04C1-6E702E243702}"/>
              </a:ext>
            </a:extLst>
          </p:cNvPr>
          <p:cNvSpPr txBox="1"/>
          <p:nvPr/>
        </p:nvSpPr>
        <p:spPr>
          <a:xfrm>
            <a:off x="1724129" y="2905141"/>
            <a:ext cx="1485935" cy="246221"/>
          </a:xfrm>
          <a:prstGeom prst="rect">
            <a:avLst/>
          </a:prstGeom>
          <a:noFill/>
        </p:spPr>
        <p:txBody>
          <a:bodyPr wrap="square" rtlCol="0">
            <a:spAutoFit/>
          </a:bodyPr>
          <a:lstStyle/>
          <a:p>
            <a:r>
              <a:rPr lang="en-US" altLang="ko-KR" sz="1000" dirty="0"/>
              <a:t>Coin Transaction List</a:t>
            </a:r>
          </a:p>
        </p:txBody>
      </p:sp>
      <p:graphicFrame>
        <p:nvGraphicFramePr>
          <p:cNvPr id="129" name="표 128">
            <a:extLst>
              <a:ext uri="{FF2B5EF4-FFF2-40B4-BE49-F238E27FC236}">
                <a16:creationId xmlns:a16="http://schemas.microsoft.com/office/drawing/2014/main" id="{D8B80F5D-4545-CC71-DFFE-9B38F444892C}"/>
              </a:ext>
            </a:extLst>
          </p:cNvPr>
          <p:cNvGraphicFramePr>
            <a:graphicFrameLocks noGrp="1"/>
          </p:cNvGraphicFramePr>
          <p:nvPr>
            <p:extLst>
              <p:ext uri="{D42A27DB-BD31-4B8C-83A1-F6EECF244321}">
                <p14:modId xmlns:p14="http://schemas.microsoft.com/office/powerpoint/2010/main" val="2062461273"/>
              </p:ext>
            </p:extLst>
          </p:nvPr>
        </p:nvGraphicFramePr>
        <p:xfrm>
          <a:off x="1784648" y="3580017"/>
          <a:ext cx="5962867" cy="1298495"/>
        </p:xfrm>
        <a:graphic>
          <a:graphicData uri="http://schemas.openxmlformats.org/drawingml/2006/table">
            <a:tbl>
              <a:tblPr firstRow="1" bandRow="1"/>
              <a:tblGrid>
                <a:gridCol w="452313">
                  <a:extLst>
                    <a:ext uri="{9D8B030D-6E8A-4147-A177-3AD203B41FA5}">
                      <a16:colId xmlns:a16="http://schemas.microsoft.com/office/drawing/2014/main" val="4284752836"/>
                    </a:ext>
                  </a:extLst>
                </a:gridCol>
                <a:gridCol w="1011555">
                  <a:extLst>
                    <a:ext uri="{9D8B030D-6E8A-4147-A177-3AD203B41FA5}">
                      <a16:colId xmlns:a16="http://schemas.microsoft.com/office/drawing/2014/main" val="817760750"/>
                    </a:ext>
                  </a:extLst>
                </a:gridCol>
                <a:gridCol w="1618679">
                  <a:extLst>
                    <a:ext uri="{9D8B030D-6E8A-4147-A177-3AD203B41FA5}">
                      <a16:colId xmlns:a16="http://schemas.microsoft.com/office/drawing/2014/main" val="3815842937"/>
                    </a:ext>
                  </a:extLst>
                </a:gridCol>
                <a:gridCol w="1296144">
                  <a:extLst>
                    <a:ext uri="{9D8B030D-6E8A-4147-A177-3AD203B41FA5}">
                      <a16:colId xmlns:a16="http://schemas.microsoft.com/office/drawing/2014/main" val="846838415"/>
                    </a:ext>
                  </a:extLst>
                </a:gridCol>
                <a:gridCol w="648072">
                  <a:extLst>
                    <a:ext uri="{9D8B030D-6E8A-4147-A177-3AD203B41FA5}">
                      <a16:colId xmlns:a16="http://schemas.microsoft.com/office/drawing/2014/main" val="3140717121"/>
                    </a:ext>
                  </a:extLst>
                </a:gridCol>
                <a:gridCol w="936104">
                  <a:extLst>
                    <a:ext uri="{9D8B030D-6E8A-4147-A177-3AD203B41FA5}">
                      <a16:colId xmlns:a16="http://schemas.microsoft.com/office/drawing/2014/main" val="1366536129"/>
                    </a:ext>
                  </a:extLst>
                </a:gridCol>
              </a:tblGrid>
              <a:tr h="259699">
                <a:tc>
                  <a:txBody>
                    <a:bodyPr/>
                    <a:lstStyle/>
                    <a:p>
                      <a:pPr latinLnBrk="1"/>
                      <a:r>
                        <a:rPr lang="en-US" altLang="ko-KR" sz="900" b="0" dirty="0">
                          <a:latin typeface="+mn-ea"/>
                          <a:ea typeface="+mn-ea"/>
                        </a:rPr>
                        <a:t>Coin</a:t>
                      </a:r>
                      <a:endParaRPr lang="ko-KR" altLang="en-US" sz="900" b="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latinLnBrk="1"/>
                      <a:r>
                        <a:rPr lang="en-US" altLang="ko-KR" sz="900" b="0" dirty="0">
                          <a:latin typeface="+mn-ea"/>
                          <a:ea typeface="+mn-ea"/>
                        </a:rPr>
                        <a:t>Date</a:t>
                      </a:r>
                      <a:endParaRPr lang="ko-KR" altLang="en-US" sz="900" b="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latinLnBrk="1"/>
                      <a:r>
                        <a:rPr lang="en-US" altLang="ko-KR" sz="900" b="0" dirty="0">
                          <a:latin typeface="+mn-ea"/>
                          <a:ea typeface="+mn-ea"/>
                        </a:rPr>
                        <a:t>From</a:t>
                      </a:r>
                      <a:endParaRPr lang="ko-KR" altLang="en-US" sz="900" b="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latinLnBrk="1"/>
                      <a:r>
                        <a:rPr lang="en-US" altLang="ko-KR" sz="900" b="0" i="0" u="none" strike="noStrike" cap="none" dirty="0">
                          <a:solidFill>
                            <a:schemeClr val="tx1"/>
                          </a:solidFill>
                          <a:latin typeface="+mn-ea"/>
                          <a:ea typeface="+mn-ea"/>
                          <a:cs typeface="Arial"/>
                          <a:sym typeface="Arial"/>
                        </a:rPr>
                        <a:t>To</a:t>
                      </a:r>
                      <a:endParaRPr lang="ko-KR" altLang="en-US" sz="9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latinLnBrk="1"/>
                      <a:r>
                        <a:rPr lang="en-US" altLang="ko-KR" sz="900" b="0" dirty="0">
                          <a:solidFill>
                            <a:schemeClr val="tx1"/>
                          </a:solidFill>
                          <a:latin typeface="+mn-ea"/>
                          <a:ea typeface="+mn-ea"/>
                        </a:rPr>
                        <a:t>Balance</a:t>
                      </a:r>
                      <a:endParaRPr lang="ko-KR" altLang="en-US" sz="9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latinLnBrk="1"/>
                      <a:r>
                        <a:rPr lang="en-US" altLang="ko-KR" sz="900" b="0" dirty="0" err="1">
                          <a:solidFill>
                            <a:schemeClr val="tx1"/>
                          </a:solidFill>
                          <a:latin typeface="+mn-ea"/>
                          <a:ea typeface="+mn-ea"/>
                        </a:rPr>
                        <a:t>Txid</a:t>
                      </a:r>
                      <a:endParaRPr lang="ko-KR" altLang="en-US" sz="9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extLst>
                  <a:ext uri="{0D108BD9-81ED-4DB2-BD59-A6C34878D82A}">
                    <a16:rowId xmlns:a16="http://schemas.microsoft.com/office/drawing/2014/main" val="3546438803"/>
                  </a:ext>
                </a:extLst>
              </a:tr>
              <a:tr h="259699">
                <a:tc>
                  <a:txBody>
                    <a:bodyPr/>
                    <a:lstStyle/>
                    <a:p>
                      <a:pPr latinLnBrk="1"/>
                      <a:r>
                        <a:rPr lang="en-US" altLang="ko-KR" sz="800" dirty="0">
                          <a:latin typeface="+mn-ea"/>
                          <a:ea typeface="+mn-ea"/>
                        </a:rPr>
                        <a:t>WRC</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22.01.01 23:00:00</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0234kdfkfdnkfmgkfmgkdfmvk</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0sdfmkfnfkmffvgffdgvdf</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100</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err="1">
                          <a:latin typeface="+mn-ea"/>
                          <a:ea typeface="+mn-ea"/>
                        </a:rPr>
                        <a:t>djhsjghfjdsnjks</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6290116"/>
                  </a:ext>
                </a:extLst>
              </a:tr>
              <a:tr h="25969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rPr>
                        <a:t>WRV</a:t>
                      </a:r>
                      <a:endPar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latin typeface="+mn-ea"/>
                          <a:ea typeface="+mn-ea"/>
                        </a:rPr>
                        <a:t>22.01.01 23:00:00</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latin typeface="+mn-ea"/>
                          <a:ea typeface="+mn-ea"/>
                        </a:rPr>
                        <a:t>0234kdfkfdnkfmgkfmgkdfmvk</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0sdfmkfnfkmffvgffdgvdf</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200</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err="1">
                          <a:latin typeface="+mn-ea"/>
                          <a:ea typeface="+mn-ea"/>
                        </a:rPr>
                        <a:t>djhsjghfjdsnjks</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95267248"/>
                  </a:ext>
                </a:extLst>
              </a:tr>
              <a:tr h="25969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a:sym typeface="Arial"/>
                        </a:rPr>
                        <a:t>WRR</a:t>
                      </a:r>
                      <a:endPar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latin typeface="+mn-ea"/>
                          <a:ea typeface="+mn-ea"/>
                        </a:rPr>
                        <a:t>22.01.01 23:00:00</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latin typeface="+mn-ea"/>
                          <a:ea typeface="+mn-ea"/>
                        </a:rPr>
                        <a:t>0234kdfkfdnkfmgkfmgkdfmvk</a:t>
                      </a:r>
                      <a:endParaRPr kumimoji="0" lang="ko-KR" altLang="en-US" sz="800" b="0" i="0" u="none" strike="noStrike" kern="0" cap="none" spc="0" normalizeH="0" baseline="0" noProof="0" dirty="0">
                        <a:ln>
                          <a:noFill/>
                        </a:ln>
                        <a:solidFill>
                          <a:srgbClr val="000000"/>
                        </a:solidFill>
                        <a:effectLst/>
                        <a:uLnTx/>
                        <a:uFillTx/>
                        <a:latin typeface="+mn-ea"/>
                        <a:ea typeface="+mn-ea"/>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0sdfmkfnfkmffvgffdgvdf</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300</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err="1">
                          <a:latin typeface="+mn-ea"/>
                          <a:ea typeface="+mn-ea"/>
                        </a:rPr>
                        <a:t>djhsjghfjdsnjks</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4536688"/>
                  </a:ext>
                </a:extLst>
              </a:tr>
              <a:tr h="25969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a:sym typeface="Arial"/>
                        </a:rPr>
                        <a:t>WRB</a:t>
                      </a:r>
                      <a:endPar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latin typeface="+mn-ea"/>
                          <a:ea typeface="+mn-ea"/>
                        </a:rPr>
                        <a:t>22.01.01 23:00:00</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latin typeface="+mn-ea"/>
                          <a:ea typeface="+mn-ea"/>
                        </a:rPr>
                        <a:t>0234kdfkfdnkfmgkfmgkdfmvk</a:t>
                      </a:r>
                      <a:endParaRPr kumimoji="0" lang="ko-KR" altLang="en-US" sz="800" b="0" i="0" u="none" strike="noStrike" kern="0" cap="none" spc="0" normalizeH="0" baseline="0" noProof="0" dirty="0">
                        <a:ln>
                          <a:noFill/>
                        </a:ln>
                        <a:solidFill>
                          <a:srgbClr val="000000"/>
                        </a:solidFill>
                        <a:effectLst/>
                        <a:uLnTx/>
                        <a:uFillTx/>
                        <a:latin typeface="+mn-ea"/>
                        <a:ea typeface="+mn-ea"/>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0sdfmkfnfkmffvgffdgvdf</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400</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err="1">
                          <a:latin typeface="+mn-ea"/>
                          <a:ea typeface="+mn-ea"/>
                        </a:rPr>
                        <a:t>djhsjghfjdsnjks</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98550325"/>
                  </a:ext>
                </a:extLst>
              </a:tr>
            </a:tbl>
          </a:graphicData>
        </a:graphic>
      </p:graphicFrame>
      <p:sp>
        <p:nvSpPr>
          <p:cNvPr id="47" name="타원 46">
            <a:extLst>
              <a:ext uri="{FF2B5EF4-FFF2-40B4-BE49-F238E27FC236}">
                <a16:creationId xmlns:a16="http://schemas.microsoft.com/office/drawing/2014/main" id="{6FC61987-CE81-2FB5-ED10-EB3F683F819D}"/>
              </a:ext>
            </a:extLst>
          </p:cNvPr>
          <p:cNvSpPr>
            <a:spLocks noChangeAspect="1"/>
          </p:cNvSpPr>
          <p:nvPr/>
        </p:nvSpPr>
        <p:spPr>
          <a:xfrm>
            <a:off x="1623870" y="853054"/>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1a</a:t>
            </a:r>
            <a:endParaRPr lang="ko-KR" altLang="en-US" sz="800" dirty="0">
              <a:latin typeface="+mn-ea"/>
            </a:endParaRPr>
          </a:p>
        </p:txBody>
      </p:sp>
      <p:sp>
        <p:nvSpPr>
          <p:cNvPr id="60" name="타원 59">
            <a:extLst>
              <a:ext uri="{FF2B5EF4-FFF2-40B4-BE49-F238E27FC236}">
                <a16:creationId xmlns:a16="http://schemas.microsoft.com/office/drawing/2014/main" id="{CC7351AF-C100-2E3F-ACD1-1EC9B2D7E27B}"/>
              </a:ext>
            </a:extLst>
          </p:cNvPr>
          <p:cNvSpPr>
            <a:spLocks noChangeAspect="1"/>
          </p:cNvSpPr>
          <p:nvPr/>
        </p:nvSpPr>
        <p:spPr>
          <a:xfrm>
            <a:off x="6659084" y="1555412"/>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1b</a:t>
            </a:r>
            <a:endParaRPr lang="ko-KR" altLang="en-US" sz="800" dirty="0">
              <a:latin typeface="+mn-ea"/>
            </a:endParaRPr>
          </a:p>
        </p:txBody>
      </p:sp>
      <p:sp>
        <p:nvSpPr>
          <p:cNvPr id="61" name="타원 60">
            <a:extLst>
              <a:ext uri="{FF2B5EF4-FFF2-40B4-BE49-F238E27FC236}">
                <a16:creationId xmlns:a16="http://schemas.microsoft.com/office/drawing/2014/main" id="{34798E8D-992A-2304-FB59-E835B04E4E7A}"/>
              </a:ext>
            </a:extLst>
          </p:cNvPr>
          <p:cNvSpPr>
            <a:spLocks noChangeAspect="1"/>
          </p:cNvSpPr>
          <p:nvPr/>
        </p:nvSpPr>
        <p:spPr>
          <a:xfrm>
            <a:off x="1623870" y="2852936"/>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1c</a:t>
            </a:r>
            <a:endParaRPr lang="ko-KR" altLang="en-US" sz="800" dirty="0">
              <a:latin typeface="+mn-ea"/>
            </a:endParaRPr>
          </a:p>
        </p:txBody>
      </p:sp>
      <p:sp>
        <p:nvSpPr>
          <p:cNvPr id="134" name="TextBox 133">
            <a:extLst>
              <a:ext uri="{FF2B5EF4-FFF2-40B4-BE49-F238E27FC236}">
                <a16:creationId xmlns:a16="http://schemas.microsoft.com/office/drawing/2014/main" id="{C0E6C3D4-990A-230B-CAB5-31DBC8B9CFF7}"/>
              </a:ext>
            </a:extLst>
          </p:cNvPr>
          <p:cNvSpPr txBox="1"/>
          <p:nvPr/>
        </p:nvSpPr>
        <p:spPr>
          <a:xfrm>
            <a:off x="3065943" y="4941748"/>
            <a:ext cx="3276600" cy="215444"/>
          </a:xfrm>
          <a:prstGeom prst="rect">
            <a:avLst/>
          </a:prstGeom>
          <a:noFill/>
        </p:spPr>
        <p:txBody>
          <a:bodyPr wrap="square">
            <a:spAutoFit/>
          </a:bodyPr>
          <a:lstStyle/>
          <a:p>
            <a:pPr algn="ctr"/>
            <a:r>
              <a:rPr lang="en-US" altLang="ko-KR" sz="800" b="0" i="0" u="none" strike="noStrike" cap="none" dirty="0">
                <a:solidFill>
                  <a:schemeClr val="tx1"/>
                </a:solidFill>
                <a:latin typeface="+mn-ea"/>
                <a:ea typeface="+mn-ea"/>
                <a:cs typeface="Arial"/>
                <a:sym typeface="Arial"/>
              </a:rPr>
              <a:t>&lt;&lt;  &lt;  1  2  3  4  5  6  7  8  9  10  &gt;  &gt;&gt;</a:t>
            </a:r>
            <a:endParaRPr lang="ko-KR" altLang="en-US" sz="800" dirty="0">
              <a:latin typeface="+mn-ea"/>
              <a:ea typeface="+mn-ea"/>
            </a:endParaRPr>
          </a:p>
        </p:txBody>
      </p:sp>
      <p:sp>
        <p:nvSpPr>
          <p:cNvPr id="136" name="사각형: 둥근 모서리 135">
            <a:extLst>
              <a:ext uri="{FF2B5EF4-FFF2-40B4-BE49-F238E27FC236}">
                <a16:creationId xmlns:a16="http://schemas.microsoft.com/office/drawing/2014/main" id="{BBA20AA5-A5F1-1930-4BDB-EAADE04E11F9}"/>
              </a:ext>
            </a:extLst>
          </p:cNvPr>
          <p:cNvSpPr/>
          <p:nvPr/>
        </p:nvSpPr>
        <p:spPr>
          <a:xfrm>
            <a:off x="1784648" y="3184345"/>
            <a:ext cx="1484921" cy="282634"/>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mn-ea"/>
            </a:endParaRPr>
          </a:p>
        </p:txBody>
      </p:sp>
      <p:sp>
        <p:nvSpPr>
          <p:cNvPr id="138" name="사각형: 둥근 모서리 137">
            <a:extLst>
              <a:ext uri="{FF2B5EF4-FFF2-40B4-BE49-F238E27FC236}">
                <a16:creationId xmlns:a16="http://schemas.microsoft.com/office/drawing/2014/main" id="{872FE74C-C1FD-FE2D-7EAD-AE6C8F159705}"/>
              </a:ext>
            </a:extLst>
          </p:cNvPr>
          <p:cNvSpPr/>
          <p:nvPr/>
        </p:nvSpPr>
        <p:spPr>
          <a:xfrm>
            <a:off x="3332517" y="3179174"/>
            <a:ext cx="324339" cy="282634"/>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mn-ea"/>
            </a:endParaRPr>
          </a:p>
        </p:txBody>
      </p:sp>
      <p:sp>
        <p:nvSpPr>
          <p:cNvPr id="140" name="TextBox 139">
            <a:extLst>
              <a:ext uri="{FF2B5EF4-FFF2-40B4-BE49-F238E27FC236}">
                <a16:creationId xmlns:a16="http://schemas.microsoft.com/office/drawing/2014/main" id="{262A504E-10DC-6B11-3777-2E57F02FEA32}"/>
              </a:ext>
            </a:extLst>
          </p:cNvPr>
          <p:cNvSpPr txBox="1"/>
          <p:nvPr/>
        </p:nvSpPr>
        <p:spPr>
          <a:xfrm>
            <a:off x="1846935" y="3221787"/>
            <a:ext cx="1322430"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pic>
        <p:nvPicPr>
          <p:cNvPr id="141" name="그림 140">
            <a:extLst>
              <a:ext uri="{FF2B5EF4-FFF2-40B4-BE49-F238E27FC236}">
                <a16:creationId xmlns:a16="http://schemas.microsoft.com/office/drawing/2014/main" id="{81AFD4DE-F9CB-EAFA-14F0-B4B3DC42CA6B}"/>
              </a:ext>
            </a:extLst>
          </p:cNvPr>
          <p:cNvPicPr>
            <a:picLocks noChangeAspect="1"/>
          </p:cNvPicPr>
          <p:nvPr/>
        </p:nvPicPr>
        <p:blipFill>
          <a:blip r:embed="rId3"/>
          <a:stretch>
            <a:fillRect/>
          </a:stretch>
        </p:blipFill>
        <p:spPr>
          <a:xfrm>
            <a:off x="3356956" y="3200407"/>
            <a:ext cx="277064" cy="246221"/>
          </a:xfrm>
          <a:prstGeom prst="rect">
            <a:avLst/>
          </a:prstGeom>
        </p:spPr>
      </p:pic>
      <p:sp>
        <p:nvSpPr>
          <p:cNvPr id="63" name="타원 62">
            <a:extLst>
              <a:ext uri="{FF2B5EF4-FFF2-40B4-BE49-F238E27FC236}">
                <a16:creationId xmlns:a16="http://schemas.microsoft.com/office/drawing/2014/main" id="{AC9779EB-80DB-DE00-6FC1-E3DE42F7808D}"/>
              </a:ext>
            </a:extLst>
          </p:cNvPr>
          <p:cNvSpPr>
            <a:spLocks noChangeAspect="1"/>
          </p:cNvSpPr>
          <p:nvPr/>
        </p:nvSpPr>
        <p:spPr>
          <a:xfrm>
            <a:off x="2476332" y="3240346"/>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1d</a:t>
            </a:r>
            <a:endParaRPr lang="ko-KR" altLang="en-US" sz="800" dirty="0">
              <a:latin typeface="+mn-ea"/>
            </a:endParaRPr>
          </a:p>
        </p:txBody>
      </p:sp>
      <p:sp>
        <p:nvSpPr>
          <p:cNvPr id="64" name="타원 63">
            <a:extLst>
              <a:ext uri="{FF2B5EF4-FFF2-40B4-BE49-F238E27FC236}">
                <a16:creationId xmlns:a16="http://schemas.microsoft.com/office/drawing/2014/main" id="{793937BB-6613-7613-BA5E-0120CE7D6658}"/>
              </a:ext>
            </a:extLst>
          </p:cNvPr>
          <p:cNvSpPr>
            <a:spLocks noChangeAspect="1"/>
          </p:cNvSpPr>
          <p:nvPr/>
        </p:nvSpPr>
        <p:spPr>
          <a:xfrm>
            <a:off x="3404686" y="4959470"/>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1e</a:t>
            </a:r>
            <a:endParaRPr lang="ko-KR" altLang="en-US" sz="800" dirty="0">
              <a:latin typeface="+mn-ea"/>
            </a:endParaRPr>
          </a:p>
        </p:txBody>
      </p:sp>
    </p:spTree>
    <p:extLst>
      <p:ext uri="{BB962C8B-B14F-4D97-AF65-F5344CB8AC3E}">
        <p14:creationId xmlns:p14="http://schemas.microsoft.com/office/powerpoint/2010/main" val="94465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
            <a:extLst>
              <a:ext uri="{FF2B5EF4-FFF2-40B4-BE49-F238E27FC236}">
                <a16:creationId xmlns:a16="http://schemas.microsoft.com/office/drawing/2014/main" id="{523DFBC8-FECF-488D-8BA6-34E0C89AFCF9}"/>
              </a:ext>
            </a:extLst>
          </p:cNvPr>
          <p:cNvSpPr txBox="1">
            <a:spLocks noChangeArrowheads="1"/>
          </p:cNvSpPr>
          <p:nvPr/>
        </p:nvSpPr>
        <p:spPr bwMode="white">
          <a:xfrm>
            <a:off x="56456" y="25233"/>
            <a:ext cx="3335346" cy="276999"/>
          </a:xfrm>
          <a:prstGeom prst="rect">
            <a:avLst/>
          </a:prstGeom>
          <a:noFill/>
          <a:ln w="9525">
            <a:noFill/>
            <a:miter lim="800000"/>
            <a:headEnd/>
            <a:tailEnd/>
          </a:ln>
        </p:spPr>
        <p:txBody>
          <a:bodyPr wrap="square">
            <a:spAutoFit/>
          </a:bodyPr>
          <a:lstStyle/>
          <a:p>
            <a:r>
              <a:rPr lang="ko-KR" altLang="en-US" sz="1200" b="1" dirty="0">
                <a:solidFill>
                  <a:schemeClr val="bg1"/>
                </a:solidFill>
                <a:latin typeface="맑은 고딕" pitchFamily="50" charset="-127"/>
                <a:ea typeface="맑은 고딕" pitchFamily="50" charset="-127"/>
              </a:rPr>
              <a:t>마이페이지</a:t>
            </a:r>
            <a:r>
              <a:rPr lang="en-US" altLang="ko-KR" sz="1200" b="1" dirty="0">
                <a:solidFill>
                  <a:schemeClr val="bg1"/>
                </a:solidFill>
                <a:latin typeface="맑은 고딕" pitchFamily="50" charset="-127"/>
                <a:ea typeface="맑은 고딕" pitchFamily="50" charset="-127"/>
              </a:rPr>
              <a:t>-</a:t>
            </a:r>
            <a:r>
              <a:rPr lang="ko-KR" altLang="en-US" sz="1200" b="1" dirty="0">
                <a:solidFill>
                  <a:schemeClr val="bg1"/>
                </a:solidFill>
                <a:latin typeface="맑은 고딕" pitchFamily="50" charset="-127"/>
                <a:ea typeface="맑은 고딕" pitchFamily="50" charset="-127"/>
              </a:rPr>
              <a:t>코인전송 </a:t>
            </a:r>
            <a:r>
              <a:rPr lang="en-US" altLang="ko-KR" sz="1200" b="1" dirty="0">
                <a:solidFill>
                  <a:srgbClr val="FF0000"/>
                </a:solidFill>
                <a:latin typeface="맑은 고딕" pitchFamily="50" charset="-127"/>
                <a:ea typeface="맑은 고딕" pitchFamily="50" charset="-127"/>
              </a:rPr>
              <a:t>MP031</a:t>
            </a:r>
            <a:endParaRPr kumimoji="0" lang="ko-KR" altLang="en-US" sz="1200" b="1" dirty="0">
              <a:solidFill>
                <a:srgbClr val="FF0000"/>
              </a:solidFill>
              <a:latin typeface="맑은 고딕" pitchFamily="50" charset="-127"/>
              <a:ea typeface="맑은 고딕" pitchFamily="50" charset="-127"/>
            </a:endParaRPr>
          </a:p>
        </p:txBody>
      </p:sp>
      <p:sp>
        <p:nvSpPr>
          <p:cNvPr id="72" name="직사각형 71">
            <a:extLst>
              <a:ext uri="{FF2B5EF4-FFF2-40B4-BE49-F238E27FC236}">
                <a16:creationId xmlns:a16="http://schemas.microsoft.com/office/drawing/2014/main" id="{336DB6CD-A0D1-EE24-3166-0734FAE2EF7B}"/>
              </a:ext>
            </a:extLst>
          </p:cNvPr>
          <p:cNvSpPr/>
          <p:nvPr/>
        </p:nvSpPr>
        <p:spPr>
          <a:xfrm>
            <a:off x="82689" y="620688"/>
            <a:ext cx="1485935" cy="587298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73" name="그룹 72">
            <a:extLst>
              <a:ext uri="{FF2B5EF4-FFF2-40B4-BE49-F238E27FC236}">
                <a16:creationId xmlns:a16="http://schemas.microsoft.com/office/drawing/2014/main" id="{7DFDA77E-1189-D867-4F16-7C0F5A89C82F}"/>
              </a:ext>
            </a:extLst>
          </p:cNvPr>
          <p:cNvGrpSpPr/>
          <p:nvPr/>
        </p:nvGrpSpPr>
        <p:grpSpPr>
          <a:xfrm>
            <a:off x="128464" y="1356880"/>
            <a:ext cx="890835" cy="215444"/>
            <a:chOff x="277811" y="1429108"/>
            <a:chExt cx="890835" cy="215444"/>
          </a:xfrm>
        </p:grpSpPr>
        <p:grpSp>
          <p:nvGrpSpPr>
            <p:cNvPr id="74" name="그룹 73">
              <a:extLst>
                <a:ext uri="{FF2B5EF4-FFF2-40B4-BE49-F238E27FC236}">
                  <a16:creationId xmlns:a16="http://schemas.microsoft.com/office/drawing/2014/main" id="{2D04AE43-F0A4-4AF5-7AE1-0F1C24D943D8}"/>
                </a:ext>
              </a:extLst>
            </p:cNvPr>
            <p:cNvGrpSpPr>
              <a:grpSpLocks noChangeAspect="1"/>
            </p:cNvGrpSpPr>
            <p:nvPr/>
          </p:nvGrpSpPr>
          <p:grpSpPr>
            <a:xfrm>
              <a:off x="277811" y="1484931"/>
              <a:ext cx="103799" cy="103799"/>
              <a:chOff x="2519363" y="1876425"/>
              <a:chExt cx="1447799" cy="1445419"/>
            </a:xfrm>
          </p:grpSpPr>
          <p:sp>
            <p:nvSpPr>
              <p:cNvPr id="76" name="직사각형 75">
                <a:extLst>
                  <a:ext uri="{FF2B5EF4-FFF2-40B4-BE49-F238E27FC236}">
                    <a16:creationId xmlns:a16="http://schemas.microsoft.com/office/drawing/2014/main" id="{34652A8D-4330-5BB0-8796-6BB7556C662A}"/>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77" name="직선 연결선 76">
                <a:extLst>
                  <a:ext uri="{FF2B5EF4-FFF2-40B4-BE49-F238E27FC236}">
                    <a16:creationId xmlns:a16="http://schemas.microsoft.com/office/drawing/2014/main" id="{232977CC-CD23-14B7-F610-C1888E9E286C}"/>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8" name="직선 연결선 77">
                <a:extLst>
                  <a:ext uri="{FF2B5EF4-FFF2-40B4-BE49-F238E27FC236}">
                    <a16:creationId xmlns:a16="http://schemas.microsoft.com/office/drawing/2014/main" id="{14CC84AC-4564-944A-4C40-4DB3555FACDD}"/>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5" name="TextBox 74">
              <a:extLst>
                <a:ext uri="{FF2B5EF4-FFF2-40B4-BE49-F238E27FC236}">
                  <a16:creationId xmlns:a16="http://schemas.microsoft.com/office/drawing/2014/main" id="{C19D12A9-4C69-7C66-30B2-4D068D250A3D}"/>
                </a:ext>
              </a:extLst>
            </p:cNvPr>
            <p:cNvSpPr txBox="1"/>
            <p:nvPr/>
          </p:nvSpPr>
          <p:spPr>
            <a:xfrm>
              <a:off x="418120" y="1429108"/>
              <a:ext cx="750526" cy="215444"/>
            </a:xfrm>
            <a:prstGeom prst="rect">
              <a:avLst/>
            </a:prstGeom>
            <a:noFill/>
          </p:spPr>
          <p:txBody>
            <a:bodyPr wrap="none" rtlCol="0">
              <a:spAutoFit/>
            </a:bodyPr>
            <a:lstStyle/>
            <a:p>
              <a:r>
                <a:rPr lang="en-US" altLang="ko-KR" sz="800" dirty="0">
                  <a:solidFill>
                    <a:schemeClr val="bg1"/>
                  </a:solidFill>
                  <a:latin typeface="+mn-ea"/>
                </a:rPr>
                <a:t>Buys</a:t>
              </a:r>
              <a:r>
                <a:rPr lang="en-US" altLang="ko-KR" sz="800" dirty="0">
                  <a:solidFill>
                    <a:schemeClr val="bg1"/>
                  </a:solidFill>
                  <a:latin typeface="+mn-ea"/>
                  <a:ea typeface="+mn-ea"/>
                </a:rPr>
                <a:t> history</a:t>
              </a:r>
              <a:endParaRPr lang="ko-KR" altLang="en-US" sz="800" dirty="0">
                <a:solidFill>
                  <a:schemeClr val="bg1"/>
                </a:solidFill>
                <a:latin typeface="+mn-ea"/>
                <a:ea typeface="+mn-ea"/>
              </a:endParaRPr>
            </a:p>
          </p:txBody>
        </p:sp>
      </p:grpSp>
      <p:grpSp>
        <p:nvGrpSpPr>
          <p:cNvPr id="79" name="그룹 78">
            <a:extLst>
              <a:ext uri="{FF2B5EF4-FFF2-40B4-BE49-F238E27FC236}">
                <a16:creationId xmlns:a16="http://schemas.microsoft.com/office/drawing/2014/main" id="{BD18500D-E537-2761-68F5-F4BA9989B496}"/>
              </a:ext>
            </a:extLst>
          </p:cNvPr>
          <p:cNvGrpSpPr/>
          <p:nvPr/>
        </p:nvGrpSpPr>
        <p:grpSpPr>
          <a:xfrm>
            <a:off x="128464" y="1657085"/>
            <a:ext cx="882820" cy="215444"/>
            <a:chOff x="277811" y="1691984"/>
            <a:chExt cx="882820" cy="215444"/>
          </a:xfrm>
        </p:grpSpPr>
        <p:grpSp>
          <p:nvGrpSpPr>
            <p:cNvPr id="80" name="그룹 79">
              <a:extLst>
                <a:ext uri="{FF2B5EF4-FFF2-40B4-BE49-F238E27FC236}">
                  <a16:creationId xmlns:a16="http://schemas.microsoft.com/office/drawing/2014/main" id="{C3278CAB-FDDA-D8D2-866F-623C28AC4F86}"/>
                </a:ext>
              </a:extLst>
            </p:cNvPr>
            <p:cNvGrpSpPr>
              <a:grpSpLocks noChangeAspect="1"/>
            </p:cNvGrpSpPr>
            <p:nvPr/>
          </p:nvGrpSpPr>
          <p:grpSpPr>
            <a:xfrm>
              <a:off x="277811" y="1747807"/>
              <a:ext cx="103799" cy="103799"/>
              <a:chOff x="2519363" y="1876425"/>
              <a:chExt cx="1447799" cy="1445419"/>
            </a:xfrm>
          </p:grpSpPr>
          <p:sp>
            <p:nvSpPr>
              <p:cNvPr id="82" name="직사각형 81">
                <a:extLst>
                  <a:ext uri="{FF2B5EF4-FFF2-40B4-BE49-F238E27FC236}">
                    <a16:creationId xmlns:a16="http://schemas.microsoft.com/office/drawing/2014/main" id="{B4093D6C-1AA2-F271-AC06-286E47A370A2}"/>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83" name="직선 연결선 82">
                <a:extLst>
                  <a:ext uri="{FF2B5EF4-FFF2-40B4-BE49-F238E27FC236}">
                    <a16:creationId xmlns:a16="http://schemas.microsoft.com/office/drawing/2014/main" id="{862802D2-45B5-10E3-8A1A-93B2900ED2DF}"/>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직선 연결선 83">
                <a:extLst>
                  <a:ext uri="{FF2B5EF4-FFF2-40B4-BE49-F238E27FC236}">
                    <a16:creationId xmlns:a16="http://schemas.microsoft.com/office/drawing/2014/main" id="{59F5434E-EF25-1DD6-1431-D7E5ADA6058F}"/>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1" name="TextBox 80">
              <a:extLst>
                <a:ext uri="{FF2B5EF4-FFF2-40B4-BE49-F238E27FC236}">
                  <a16:creationId xmlns:a16="http://schemas.microsoft.com/office/drawing/2014/main" id="{7CD66117-838F-76D3-FB6E-13A1D6B6C297}"/>
                </a:ext>
              </a:extLst>
            </p:cNvPr>
            <p:cNvSpPr txBox="1"/>
            <p:nvPr/>
          </p:nvSpPr>
          <p:spPr>
            <a:xfrm>
              <a:off x="418120" y="1691984"/>
              <a:ext cx="742511" cy="215444"/>
            </a:xfrm>
            <a:prstGeom prst="rect">
              <a:avLst/>
            </a:prstGeom>
            <a:noFill/>
          </p:spPr>
          <p:txBody>
            <a:bodyPr wrap="none" rtlCol="0">
              <a:spAutoFit/>
            </a:bodyPr>
            <a:lstStyle/>
            <a:p>
              <a:r>
                <a:rPr lang="en-US" altLang="ko-KR" sz="800" dirty="0">
                  <a:solidFill>
                    <a:schemeClr val="bg1"/>
                  </a:solidFill>
                  <a:latin typeface="+mn-ea"/>
                </a:rPr>
                <a:t>Sell</a:t>
              </a:r>
              <a:r>
                <a:rPr lang="en-US" altLang="ko-KR" sz="800" dirty="0">
                  <a:solidFill>
                    <a:schemeClr val="bg1"/>
                  </a:solidFill>
                  <a:latin typeface="+mn-ea"/>
                  <a:ea typeface="+mn-ea"/>
                </a:rPr>
                <a:t>s history</a:t>
              </a:r>
              <a:endParaRPr lang="ko-KR" altLang="en-US" sz="800" dirty="0">
                <a:solidFill>
                  <a:schemeClr val="bg1"/>
                </a:solidFill>
                <a:latin typeface="+mn-ea"/>
                <a:ea typeface="+mn-ea"/>
              </a:endParaRPr>
            </a:p>
          </p:txBody>
        </p:sp>
      </p:grpSp>
      <p:grpSp>
        <p:nvGrpSpPr>
          <p:cNvPr id="85" name="그룹 84">
            <a:extLst>
              <a:ext uri="{FF2B5EF4-FFF2-40B4-BE49-F238E27FC236}">
                <a16:creationId xmlns:a16="http://schemas.microsoft.com/office/drawing/2014/main" id="{8692EA2A-A5F7-375A-A10A-1350D7AFCE8B}"/>
              </a:ext>
            </a:extLst>
          </p:cNvPr>
          <p:cNvGrpSpPr/>
          <p:nvPr/>
        </p:nvGrpSpPr>
        <p:grpSpPr>
          <a:xfrm>
            <a:off x="128464" y="1957290"/>
            <a:ext cx="1004648" cy="215444"/>
            <a:chOff x="277811" y="2010512"/>
            <a:chExt cx="1004648" cy="215444"/>
          </a:xfrm>
        </p:grpSpPr>
        <p:grpSp>
          <p:nvGrpSpPr>
            <p:cNvPr id="86" name="그룹 85">
              <a:extLst>
                <a:ext uri="{FF2B5EF4-FFF2-40B4-BE49-F238E27FC236}">
                  <a16:creationId xmlns:a16="http://schemas.microsoft.com/office/drawing/2014/main" id="{4EB26822-BE36-E3D8-85C5-3DE1612792FD}"/>
                </a:ext>
              </a:extLst>
            </p:cNvPr>
            <p:cNvGrpSpPr>
              <a:grpSpLocks noChangeAspect="1"/>
            </p:cNvGrpSpPr>
            <p:nvPr/>
          </p:nvGrpSpPr>
          <p:grpSpPr>
            <a:xfrm>
              <a:off x="277811" y="2066335"/>
              <a:ext cx="103799" cy="103799"/>
              <a:chOff x="2519363" y="1876425"/>
              <a:chExt cx="1447799" cy="1445419"/>
            </a:xfrm>
          </p:grpSpPr>
          <p:sp>
            <p:nvSpPr>
              <p:cNvPr id="88" name="직사각형 87">
                <a:extLst>
                  <a:ext uri="{FF2B5EF4-FFF2-40B4-BE49-F238E27FC236}">
                    <a16:creationId xmlns:a16="http://schemas.microsoft.com/office/drawing/2014/main" id="{4F41CCCD-5543-0419-16D5-88B7E693165F}"/>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89" name="직선 연결선 88">
                <a:extLst>
                  <a:ext uri="{FF2B5EF4-FFF2-40B4-BE49-F238E27FC236}">
                    <a16:creationId xmlns:a16="http://schemas.microsoft.com/office/drawing/2014/main" id="{30C28329-56A4-6B5B-6BC3-AF81A1C4896E}"/>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0" name="직선 연결선 89">
                <a:extLst>
                  <a:ext uri="{FF2B5EF4-FFF2-40B4-BE49-F238E27FC236}">
                    <a16:creationId xmlns:a16="http://schemas.microsoft.com/office/drawing/2014/main" id="{BBBDB8B6-CC2E-1B34-A07D-3AFF4A63C28B}"/>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7" name="TextBox 86">
              <a:extLst>
                <a:ext uri="{FF2B5EF4-FFF2-40B4-BE49-F238E27FC236}">
                  <a16:creationId xmlns:a16="http://schemas.microsoft.com/office/drawing/2014/main" id="{67580E9E-8825-8AE5-DF91-DFA051D341CA}"/>
                </a:ext>
              </a:extLst>
            </p:cNvPr>
            <p:cNvSpPr txBox="1"/>
            <p:nvPr/>
          </p:nvSpPr>
          <p:spPr>
            <a:xfrm>
              <a:off x="418120" y="2010512"/>
              <a:ext cx="864339" cy="215444"/>
            </a:xfrm>
            <a:prstGeom prst="rect">
              <a:avLst/>
            </a:prstGeom>
            <a:noFill/>
          </p:spPr>
          <p:txBody>
            <a:bodyPr wrap="none" rtlCol="0">
              <a:spAutoFit/>
            </a:bodyPr>
            <a:lstStyle/>
            <a:p>
              <a:r>
                <a:rPr lang="en-US" altLang="ko-KR" sz="800" dirty="0">
                  <a:solidFill>
                    <a:schemeClr val="bg1"/>
                  </a:solidFill>
                  <a:latin typeface="+mn-ea"/>
                </a:rPr>
                <a:t>Affiliate Wallet</a:t>
              </a:r>
              <a:endParaRPr lang="ko-KR" altLang="en-US" sz="800" dirty="0">
                <a:solidFill>
                  <a:schemeClr val="bg1"/>
                </a:solidFill>
                <a:latin typeface="+mn-ea"/>
                <a:ea typeface="+mn-ea"/>
              </a:endParaRPr>
            </a:p>
          </p:txBody>
        </p:sp>
      </p:grpSp>
      <p:grpSp>
        <p:nvGrpSpPr>
          <p:cNvPr id="91" name="그룹 90">
            <a:extLst>
              <a:ext uri="{FF2B5EF4-FFF2-40B4-BE49-F238E27FC236}">
                <a16:creationId xmlns:a16="http://schemas.microsoft.com/office/drawing/2014/main" id="{B9BC97B4-129F-3B33-F1BE-8CB4B5716131}"/>
              </a:ext>
            </a:extLst>
          </p:cNvPr>
          <p:cNvGrpSpPr/>
          <p:nvPr/>
        </p:nvGrpSpPr>
        <p:grpSpPr>
          <a:xfrm>
            <a:off x="128464" y="2257495"/>
            <a:ext cx="1347691" cy="215444"/>
            <a:chOff x="277811" y="2010512"/>
            <a:chExt cx="1347691" cy="215444"/>
          </a:xfrm>
        </p:grpSpPr>
        <p:grpSp>
          <p:nvGrpSpPr>
            <p:cNvPr id="92" name="그룹 91">
              <a:extLst>
                <a:ext uri="{FF2B5EF4-FFF2-40B4-BE49-F238E27FC236}">
                  <a16:creationId xmlns:a16="http://schemas.microsoft.com/office/drawing/2014/main" id="{0291D29E-A6B3-2095-7C3D-F6C627356E15}"/>
                </a:ext>
              </a:extLst>
            </p:cNvPr>
            <p:cNvGrpSpPr>
              <a:grpSpLocks noChangeAspect="1"/>
            </p:cNvGrpSpPr>
            <p:nvPr/>
          </p:nvGrpSpPr>
          <p:grpSpPr>
            <a:xfrm>
              <a:off x="277811" y="2066335"/>
              <a:ext cx="103799" cy="103799"/>
              <a:chOff x="2519363" y="1876425"/>
              <a:chExt cx="1447799" cy="1445419"/>
            </a:xfrm>
          </p:grpSpPr>
          <p:sp>
            <p:nvSpPr>
              <p:cNvPr id="94" name="직사각형 93">
                <a:extLst>
                  <a:ext uri="{FF2B5EF4-FFF2-40B4-BE49-F238E27FC236}">
                    <a16:creationId xmlns:a16="http://schemas.microsoft.com/office/drawing/2014/main" id="{E5FE25B6-A463-182E-9311-779D540D9ED4}"/>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95" name="직선 연결선 94">
                <a:extLst>
                  <a:ext uri="{FF2B5EF4-FFF2-40B4-BE49-F238E27FC236}">
                    <a16:creationId xmlns:a16="http://schemas.microsoft.com/office/drawing/2014/main" id="{91E147BC-039D-DBCF-39F7-E841C6E06C40}"/>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6" name="직선 연결선 95">
                <a:extLst>
                  <a:ext uri="{FF2B5EF4-FFF2-40B4-BE49-F238E27FC236}">
                    <a16:creationId xmlns:a16="http://schemas.microsoft.com/office/drawing/2014/main" id="{B4C26C90-1B25-9D66-E35A-B43A5D7974A4}"/>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3" name="TextBox 92">
              <a:extLst>
                <a:ext uri="{FF2B5EF4-FFF2-40B4-BE49-F238E27FC236}">
                  <a16:creationId xmlns:a16="http://schemas.microsoft.com/office/drawing/2014/main" id="{0AA0AFBD-B9B2-838C-AAEA-1FD85F68771B}"/>
                </a:ext>
              </a:extLst>
            </p:cNvPr>
            <p:cNvSpPr txBox="1"/>
            <p:nvPr/>
          </p:nvSpPr>
          <p:spPr>
            <a:xfrm>
              <a:off x="418120" y="2010512"/>
              <a:ext cx="1207382" cy="215444"/>
            </a:xfrm>
            <a:prstGeom prst="rect">
              <a:avLst/>
            </a:prstGeom>
            <a:noFill/>
          </p:spPr>
          <p:txBody>
            <a:bodyPr wrap="none" rtlCol="0">
              <a:spAutoFit/>
            </a:bodyPr>
            <a:lstStyle/>
            <a:p>
              <a:r>
                <a:rPr lang="en-US" altLang="ko-KR" sz="800" dirty="0">
                  <a:solidFill>
                    <a:schemeClr val="bg1"/>
                  </a:solidFill>
                  <a:latin typeface="+mn-ea"/>
                </a:rPr>
                <a:t>Coin Sells registration</a:t>
              </a:r>
              <a:endParaRPr lang="ko-KR" altLang="en-US" sz="800" dirty="0">
                <a:solidFill>
                  <a:schemeClr val="bg1"/>
                </a:solidFill>
                <a:latin typeface="+mn-ea"/>
                <a:ea typeface="+mn-ea"/>
              </a:endParaRPr>
            </a:p>
          </p:txBody>
        </p:sp>
      </p:grpSp>
      <p:grpSp>
        <p:nvGrpSpPr>
          <p:cNvPr id="97" name="그룹 96">
            <a:extLst>
              <a:ext uri="{FF2B5EF4-FFF2-40B4-BE49-F238E27FC236}">
                <a16:creationId xmlns:a16="http://schemas.microsoft.com/office/drawing/2014/main" id="{694CF9A8-81E8-64A0-7E11-DF3D23B9A727}"/>
              </a:ext>
            </a:extLst>
          </p:cNvPr>
          <p:cNvGrpSpPr/>
          <p:nvPr/>
        </p:nvGrpSpPr>
        <p:grpSpPr>
          <a:xfrm>
            <a:off x="128464" y="2559791"/>
            <a:ext cx="1355706" cy="215444"/>
            <a:chOff x="277811" y="2010512"/>
            <a:chExt cx="1355706" cy="215444"/>
          </a:xfrm>
        </p:grpSpPr>
        <p:grpSp>
          <p:nvGrpSpPr>
            <p:cNvPr id="98" name="그룹 97">
              <a:extLst>
                <a:ext uri="{FF2B5EF4-FFF2-40B4-BE49-F238E27FC236}">
                  <a16:creationId xmlns:a16="http://schemas.microsoft.com/office/drawing/2014/main" id="{61F63FE3-7F3B-DB6C-5B21-570C31516C25}"/>
                </a:ext>
              </a:extLst>
            </p:cNvPr>
            <p:cNvGrpSpPr>
              <a:grpSpLocks noChangeAspect="1"/>
            </p:cNvGrpSpPr>
            <p:nvPr/>
          </p:nvGrpSpPr>
          <p:grpSpPr>
            <a:xfrm>
              <a:off x="277811" y="2066335"/>
              <a:ext cx="103799" cy="103799"/>
              <a:chOff x="2519363" y="1876425"/>
              <a:chExt cx="1447799" cy="1445419"/>
            </a:xfrm>
          </p:grpSpPr>
          <p:sp>
            <p:nvSpPr>
              <p:cNvPr id="100" name="직사각형 99">
                <a:extLst>
                  <a:ext uri="{FF2B5EF4-FFF2-40B4-BE49-F238E27FC236}">
                    <a16:creationId xmlns:a16="http://schemas.microsoft.com/office/drawing/2014/main" id="{60C3482F-875F-97CC-8239-9EA0116B6DC3}"/>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101" name="직선 연결선 100">
                <a:extLst>
                  <a:ext uri="{FF2B5EF4-FFF2-40B4-BE49-F238E27FC236}">
                    <a16:creationId xmlns:a16="http://schemas.microsoft.com/office/drawing/2014/main" id="{EDEA77A3-D23C-06A7-8012-154CFEC3A5BF}"/>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2" name="직선 연결선 101">
                <a:extLst>
                  <a:ext uri="{FF2B5EF4-FFF2-40B4-BE49-F238E27FC236}">
                    <a16:creationId xmlns:a16="http://schemas.microsoft.com/office/drawing/2014/main" id="{D049E0A6-2F1F-8814-036E-B86DDDF48B22}"/>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9" name="TextBox 98">
              <a:extLst>
                <a:ext uri="{FF2B5EF4-FFF2-40B4-BE49-F238E27FC236}">
                  <a16:creationId xmlns:a16="http://schemas.microsoft.com/office/drawing/2014/main" id="{B7B52041-6198-1C81-FE08-4DBB36F066FC}"/>
                </a:ext>
              </a:extLst>
            </p:cNvPr>
            <p:cNvSpPr txBox="1"/>
            <p:nvPr/>
          </p:nvSpPr>
          <p:spPr>
            <a:xfrm>
              <a:off x="418120" y="2010512"/>
              <a:ext cx="1215397" cy="215444"/>
            </a:xfrm>
            <a:prstGeom prst="rect">
              <a:avLst/>
            </a:prstGeom>
            <a:noFill/>
          </p:spPr>
          <p:txBody>
            <a:bodyPr wrap="none" rtlCol="0">
              <a:spAutoFit/>
            </a:bodyPr>
            <a:lstStyle/>
            <a:p>
              <a:r>
                <a:rPr lang="en-US" altLang="ko-KR" sz="800" dirty="0">
                  <a:solidFill>
                    <a:schemeClr val="bg1"/>
                  </a:solidFill>
                  <a:latin typeface="+mn-ea"/>
                  <a:ea typeface="+mn-ea"/>
                </a:rPr>
                <a:t>Coin Buys registration</a:t>
              </a:r>
              <a:endParaRPr lang="ko-KR" altLang="en-US" sz="800" dirty="0">
                <a:solidFill>
                  <a:schemeClr val="bg1"/>
                </a:solidFill>
                <a:latin typeface="+mn-ea"/>
                <a:ea typeface="+mn-ea"/>
              </a:endParaRPr>
            </a:p>
          </p:txBody>
        </p:sp>
      </p:grpSp>
      <p:grpSp>
        <p:nvGrpSpPr>
          <p:cNvPr id="103" name="그룹 102">
            <a:extLst>
              <a:ext uri="{FF2B5EF4-FFF2-40B4-BE49-F238E27FC236}">
                <a16:creationId xmlns:a16="http://schemas.microsoft.com/office/drawing/2014/main" id="{A4E6F8C6-8A14-AA41-764A-1832FCA8433C}"/>
              </a:ext>
            </a:extLst>
          </p:cNvPr>
          <p:cNvGrpSpPr/>
          <p:nvPr/>
        </p:nvGrpSpPr>
        <p:grpSpPr>
          <a:xfrm>
            <a:off x="128464" y="2850500"/>
            <a:ext cx="1047930" cy="215444"/>
            <a:chOff x="277811" y="2010512"/>
            <a:chExt cx="1047930" cy="215444"/>
          </a:xfrm>
        </p:grpSpPr>
        <p:grpSp>
          <p:nvGrpSpPr>
            <p:cNvPr id="104" name="그룹 103">
              <a:extLst>
                <a:ext uri="{FF2B5EF4-FFF2-40B4-BE49-F238E27FC236}">
                  <a16:creationId xmlns:a16="http://schemas.microsoft.com/office/drawing/2014/main" id="{71FA1BEA-1957-DA8E-2FFE-A53552B2F6AD}"/>
                </a:ext>
              </a:extLst>
            </p:cNvPr>
            <p:cNvGrpSpPr>
              <a:grpSpLocks noChangeAspect="1"/>
            </p:cNvGrpSpPr>
            <p:nvPr/>
          </p:nvGrpSpPr>
          <p:grpSpPr>
            <a:xfrm>
              <a:off x="277811" y="2066335"/>
              <a:ext cx="103799" cy="103799"/>
              <a:chOff x="2519363" y="1876425"/>
              <a:chExt cx="1447799" cy="1445419"/>
            </a:xfrm>
          </p:grpSpPr>
          <p:sp>
            <p:nvSpPr>
              <p:cNvPr id="106" name="직사각형 105">
                <a:extLst>
                  <a:ext uri="{FF2B5EF4-FFF2-40B4-BE49-F238E27FC236}">
                    <a16:creationId xmlns:a16="http://schemas.microsoft.com/office/drawing/2014/main" id="{2908B93C-ADED-F5AE-A41C-6B40113253FC}"/>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107" name="직선 연결선 106">
                <a:extLst>
                  <a:ext uri="{FF2B5EF4-FFF2-40B4-BE49-F238E27FC236}">
                    <a16:creationId xmlns:a16="http://schemas.microsoft.com/office/drawing/2014/main" id="{9326C95A-336D-C912-8E42-86942435D378}"/>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8" name="직선 연결선 107">
                <a:extLst>
                  <a:ext uri="{FF2B5EF4-FFF2-40B4-BE49-F238E27FC236}">
                    <a16:creationId xmlns:a16="http://schemas.microsoft.com/office/drawing/2014/main" id="{32F333D9-2542-7AD8-C34E-D088BD8C7950}"/>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5" name="TextBox 104">
              <a:extLst>
                <a:ext uri="{FF2B5EF4-FFF2-40B4-BE49-F238E27FC236}">
                  <a16:creationId xmlns:a16="http://schemas.microsoft.com/office/drawing/2014/main" id="{AF2DCEC2-88EB-AAC6-7B4E-053177090B69}"/>
                </a:ext>
              </a:extLst>
            </p:cNvPr>
            <p:cNvSpPr txBox="1"/>
            <p:nvPr/>
          </p:nvSpPr>
          <p:spPr>
            <a:xfrm>
              <a:off x="418120" y="2010512"/>
              <a:ext cx="907621" cy="215444"/>
            </a:xfrm>
            <a:prstGeom prst="rect">
              <a:avLst/>
            </a:prstGeom>
            <a:noFill/>
          </p:spPr>
          <p:txBody>
            <a:bodyPr wrap="none" rtlCol="0">
              <a:spAutoFit/>
            </a:bodyPr>
            <a:lstStyle/>
            <a:p>
              <a:r>
                <a:rPr lang="en-US" altLang="ko-KR" sz="800" dirty="0">
                  <a:solidFill>
                    <a:schemeClr val="bg1"/>
                  </a:solidFill>
                  <a:latin typeface="+mn-ea"/>
                </a:rPr>
                <a:t>My Information</a:t>
              </a:r>
              <a:endParaRPr lang="ko-KR" altLang="en-US" sz="800" dirty="0">
                <a:solidFill>
                  <a:schemeClr val="bg1"/>
                </a:solidFill>
                <a:latin typeface="+mn-ea"/>
                <a:ea typeface="+mn-ea"/>
              </a:endParaRPr>
            </a:p>
          </p:txBody>
        </p:sp>
      </p:grpSp>
      <p:grpSp>
        <p:nvGrpSpPr>
          <p:cNvPr id="109" name="그룹 108">
            <a:extLst>
              <a:ext uri="{FF2B5EF4-FFF2-40B4-BE49-F238E27FC236}">
                <a16:creationId xmlns:a16="http://schemas.microsoft.com/office/drawing/2014/main" id="{AD510544-15D3-A345-DE8E-A6DEE1C013B6}"/>
              </a:ext>
            </a:extLst>
          </p:cNvPr>
          <p:cNvGrpSpPr/>
          <p:nvPr/>
        </p:nvGrpSpPr>
        <p:grpSpPr>
          <a:xfrm>
            <a:off x="128464" y="3152796"/>
            <a:ext cx="1172964" cy="215444"/>
            <a:chOff x="277811" y="2010512"/>
            <a:chExt cx="1172964" cy="215444"/>
          </a:xfrm>
        </p:grpSpPr>
        <p:grpSp>
          <p:nvGrpSpPr>
            <p:cNvPr id="110" name="그룹 109">
              <a:extLst>
                <a:ext uri="{FF2B5EF4-FFF2-40B4-BE49-F238E27FC236}">
                  <a16:creationId xmlns:a16="http://schemas.microsoft.com/office/drawing/2014/main" id="{3835812D-9E14-6452-65D7-F44A0F50B08B}"/>
                </a:ext>
              </a:extLst>
            </p:cNvPr>
            <p:cNvGrpSpPr>
              <a:grpSpLocks noChangeAspect="1"/>
            </p:cNvGrpSpPr>
            <p:nvPr/>
          </p:nvGrpSpPr>
          <p:grpSpPr>
            <a:xfrm>
              <a:off x="277811" y="2066335"/>
              <a:ext cx="103799" cy="103799"/>
              <a:chOff x="2519363" y="1876425"/>
              <a:chExt cx="1447799" cy="1445419"/>
            </a:xfrm>
          </p:grpSpPr>
          <p:sp>
            <p:nvSpPr>
              <p:cNvPr id="112" name="직사각형 111">
                <a:extLst>
                  <a:ext uri="{FF2B5EF4-FFF2-40B4-BE49-F238E27FC236}">
                    <a16:creationId xmlns:a16="http://schemas.microsoft.com/office/drawing/2014/main" id="{4740985E-1D74-4C9F-36B7-9D0512F16E1E}"/>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113" name="직선 연결선 112">
                <a:extLst>
                  <a:ext uri="{FF2B5EF4-FFF2-40B4-BE49-F238E27FC236}">
                    <a16:creationId xmlns:a16="http://schemas.microsoft.com/office/drawing/2014/main" id="{914F0585-12B5-CE93-CFA0-779DEC2528AD}"/>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4" name="직선 연결선 113">
                <a:extLst>
                  <a:ext uri="{FF2B5EF4-FFF2-40B4-BE49-F238E27FC236}">
                    <a16:creationId xmlns:a16="http://schemas.microsoft.com/office/drawing/2014/main" id="{D3A1C826-0770-0F7C-2C9A-D9E27CB3EAE6}"/>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1" name="TextBox 110">
              <a:extLst>
                <a:ext uri="{FF2B5EF4-FFF2-40B4-BE49-F238E27FC236}">
                  <a16:creationId xmlns:a16="http://schemas.microsoft.com/office/drawing/2014/main" id="{00CA700B-9AA5-1469-6F7D-F4FA3D73D2FC}"/>
                </a:ext>
              </a:extLst>
            </p:cNvPr>
            <p:cNvSpPr txBox="1"/>
            <p:nvPr/>
          </p:nvSpPr>
          <p:spPr>
            <a:xfrm>
              <a:off x="418120" y="2010512"/>
              <a:ext cx="1032655" cy="215444"/>
            </a:xfrm>
            <a:prstGeom prst="rect">
              <a:avLst/>
            </a:prstGeom>
            <a:noFill/>
          </p:spPr>
          <p:txBody>
            <a:bodyPr wrap="none" rtlCol="0">
              <a:spAutoFit/>
            </a:bodyPr>
            <a:lstStyle/>
            <a:p>
              <a:r>
                <a:rPr lang="en-US" altLang="ko-KR" sz="800" dirty="0">
                  <a:solidFill>
                    <a:schemeClr val="bg1"/>
                  </a:solidFill>
                  <a:latin typeface="+mn-ea"/>
                </a:rPr>
                <a:t>Seller Certification</a:t>
              </a:r>
              <a:endParaRPr lang="ko-KR" altLang="en-US" sz="800" dirty="0">
                <a:solidFill>
                  <a:schemeClr val="bg1"/>
                </a:solidFill>
                <a:latin typeface="+mn-ea"/>
                <a:ea typeface="+mn-ea"/>
              </a:endParaRPr>
            </a:p>
          </p:txBody>
        </p:sp>
      </p:grpSp>
      <p:grpSp>
        <p:nvGrpSpPr>
          <p:cNvPr id="115" name="그룹 114">
            <a:extLst>
              <a:ext uri="{FF2B5EF4-FFF2-40B4-BE49-F238E27FC236}">
                <a16:creationId xmlns:a16="http://schemas.microsoft.com/office/drawing/2014/main" id="{944C64F8-888B-2227-534B-81DF924F7D8C}"/>
              </a:ext>
            </a:extLst>
          </p:cNvPr>
          <p:cNvGrpSpPr/>
          <p:nvPr/>
        </p:nvGrpSpPr>
        <p:grpSpPr>
          <a:xfrm>
            <a:off x="148523" y="3429000"/>
            <a:ext cx="1506389" cy="215444"/>
            <a:chOff x="277811" y="2010512"/>
            <a:chExt cx="1506389" cy="215444"/>
          </a:xfrm>
        </p:grpSpPr>
        <p:grpSp>
          <p:nvGrpSpPr>
            <p:cNvPr id="116" name="그룹 115">
              <a:extLst>
                <a:ext uri="{FF2B5EF4-FFF2-40B4-BE49-F238E27FC236}">
                  <a16:creationId xmlns:a16="http://schemas.microsoft.com/office/drawing/2014/main" id="{2B46D715-193C-E181-77FD-9085FDD32047}"/>
                </a:ext>
              </a:extLst>
            </p:cNvPr>
            <p:cNvGrpSpPr>
              <a:grpSpLocks noChangeAspect="1"/>
            </p:cNvGrpSpPr>
            <p:nvPr/>
          </p:nvGrpSpPr>
          <p:grpSpPr>
            <a:xfrm>
              <a:off x="277811" y="2066335"/>
              <a:ext cx="103799" cy="103799"/>
              <a:chOff x="2519363" y="1876425"/>
              <a:chExt cx="1447799" cy="1445419"/>
            </a:xfrm>
          </p:grpSpPr>
          <p:sp>
            <p:nvSpPr>
              <p:cNvPr id="118" name="직사각형 117">
                <a:extLst>
                  <a:ext uri="{FF2B5EF4-FFF2-40B4-BE49-F238E27FC236}">
                    <a16:creationId xmlns:a16="http://schemas.microsoft.com/office/drawing/2014/main" id="{D663EA9F-1AA6-F24A-16C8-409312DE6089}"/>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119" name="직선 연결선 118">
                <a:extLst>
                  <a:ext uri="{FF2B5EF4-FFF2-40B4-BE49-F238E27FC236}">
                    <a16:creationId xmlns:a16="http://schemas.microsoft.com/office/drawing/2014/main" id="{E81CEB6D-D183-92A6-2EB4-133C4E298A1A}"/>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0" name="직선 연결선 119">
                <a:extLst>
                  <a:ext uri="{FF2B5EF4-FFF2-40B4-BE49-F238E27FC236}">
                    <a16:creationId xmlns:a16="http://schemas.microsoft.com/office/drawing/2014/main" id="{ACEFF843-6AC1-BA45-B502-01EF70CA36D1}"/>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7" name="TextBox 116">
              <a:extLst>
                <a:ext uri="{FF2B5EF4-FFF2-40B4-BE49-F238E27FC236}">
                  <a16:creationId xmlns:a16="http://schemas.microsoft.com/office/drawing/2014/main" id="{76F30570-341A-8D8E-C131-5E5B2C8F8C88}"/>
                </a:ext>
              </a:extLst>
            </p:cNvPr>
            <p:cNvSpPr txBox="1"/>
            <p:nvPr/>
          </p:nvSpPr>
          <p:spPr>
            <a:xfrm>
              <a:off x="418120" y="2010512"/>
              <a:ext cx="1366080" cy="215444"/>
            </a:xfrm>
            <a:prstGeom prst="rect">
              <a:avLst/>
            </a:prstGeom>
            <a:noFill/>
          </p:spPr>
          <p:txBody>
            <a:bodyPr wrap="none" rtlCol="0">
              <a:spAutoFit/>
            </a:bodyPr>
            <a:lstStyle/>
            <a:p>
              <a:r>
                <a:rPr lang="en-US" altLang="ko-KR" sz="800" dirty="0">
                  <a:solidFill>
                    <a:schemeClr val="bg1"/>
                  </a:solidFill>
                  <a:latin typeface="+mn-ea"/>
                  <a:ea typeface="+mn-ea"/>
                </a:rPr>
                <a:t>Affiliate code registration</a:t>
              </a:r>
              <a:endParaRPr lang="ko-KR" altLang="en-US" sz="800" dirty="0">
                <a:solidFill>
                  <a:schemeClr val="bg1"/>
                </a:solidFill>
                <a:latin typeface="+mn-ea"/>
                <a:ea typeface="+mn-ea"/>
              </a:endParaRPr>
            </a:p>
          </p:txBody>
        </p:sp>
      </p:grpSp>
      <p:sp>
        <p:nvSpPr>
          <p:cNvPr id="121" name="TextBox 120">
            <a:extLst>
              <a:ext uri="{FF2B5EF4-FFF2-40B4-BE49-F238E27FC236}">
                <a16:creationId xmlns:a16="http://schemas.microsoft.com/office/drawing/2014/main" id="{28BBF2D8-E0F2-F8EC-1977-4AE8A2F3CC57}"/>
              </a:ext>
            </a:extLst>
          </p:cNvPr>
          <p:cNvSpPr txBox="1"/>
          <p:nvPr/>
        </p:nvSpPr>
        <p:spPr>
          <a:xfrm>
            <a:off x="1568624" y="616225"/>
            <a:ext cx="1351569" cy="246221"/>
          </a:xfrm>
          <a:prstGeom prst="rect">
            <a:avLst/>
          </a:prstGeom>
          <a:noFill/>
        </p:spPr>
        <p:txBody>
          <a:bodyPr wrap="square" rtlCol="0">
            <a:spAutoFit/>
          </a:bodyPr>
          <a:lstStyle/>
          <a:p>
            <a:r>
              <a:rPr lang="en-US" altLang="ko-KR" sz="1000" dirty="0"/>
              <a:t>Coin Send</a:t>
            </a:r>
          </a:p>
        </p:txBody>
      </p:sp>
      <p:sp>
        <p:nvSpPr>
          <p:cNvPr id="122" name="TextBox 121">
            <a:extLst>
              <a:ext uri="{FF2B5EF4-FFF2-40B4-BE49-F238E27FC236}">
                <a16:creationId xmlns:a16="http://schemas.microsoft.com/office/drawing/2014/main" id="{5885D64E-B153-0CB1-34D3-4430106BF4DA}"/>
              </a:ext>
            </a:extLst>
          </p:cNvPr>
          <p:cNvSpPr txBox="1"/>
          <p:nvPr/>
        </p:nvSpPr>
        <p:spPr>
          <a:xfrm>
            <a:off x="8085786" y="650109"/>
            <a:ext cx="1715951" cy="4093428"/>
          </a:xfrm>
          <a:prstGeom prst="rect">
            <a:avLst/>
          </a:prstGeom>
          <a:noFill/>
          <a:ln>
            <a:solidFill>
              <a:schemeClr val="tx1"/>
            </a:solidFill>
          </a:ln>
        </p:spPr>
        <p:txBody>
          <a:bodyPr wrap="square" rtlCol="0">
            <a:spAutoFit/>
          </a:bodyPr>
          <a:lstStyle/>
          <a:p>
            <a:r>
              <a:rPr lang="en-US" altLang="ko-KR" sz="1000" dirty="0"/>
              <a:t>1a. </a:t>
            </a:r>
            <a:r>
              <a:rPr lang="ko-KR" altLang="en-US" sz="1000" dirty="0"/>
              <a:t>코인리스트에서 </a:t>
            </a:r>
            <a:r>
              <a:rPr lang="ko-KR" altLang="en-US" sz="1000" dirty="0" err="1"/>
              <a:t>센드</a:t>
            </a:r>
            <a:r>
              <a:rPr lang="ko-KR" altLang="en-US" sz="1000" dirty="0"/>
              <a:t> 클릭한 코인 출력</a:t>
            </a:r>
            <a:endParaRPr lang="en-US" altLang="ko-KR" sz="1000" dirty="0"/>
          </a:p>
          <a:p>
            <a:endParaRPr lang="en-US" altLang="ko-KR" sz="1000" dirty="0"/>
          </a:p>
          <a:p>
            <a:r>
              <a:rPr lang="en-US" altLang="ko-KR" sz="1000" dirty="0"/>
              <a:t>1b. </a:t>
            </a:r>
            <a:r>
              <a:rPr lang="ko-KR" altLang="en-US" sz="1000" dirty="0"/>
              <a:t>코인 주소 출력</a:t>
            </a:r>
            <a:endParaRPr lang="en-US" altLang="ko-KR" sz="1000" dirty="0"/>
          </a:p>
          <a:p>
            <a:endParaRPr lang="en-US" altLang="ko-KR" sz="1000" dirty="0"/>
          </a:p>
          <a:p>
            <a:r>
              <a:rPr lang="en-US" altLang="ko-KR" sz="1000" dirty="0"/>
              <a:t>1c. </a:t>
            </a:r>
            <a:r>
              <a:rPr lang="ko-KR" altLang="en-US" sz="1000" dirty="0"/>
              <a:t>총 </a:t>
            </a:r>
            <a:r>
              <a:rPr lang="ko-KR" altLang="en-US" sz="1000" dirty="0" err="1"/>
              <a:t>코인발란스</a:t>
            </a:r>
            <a:r>
              <a:rPr lang="ko-KR" altLang="en-US" sz="1000" dirty="0"/>
              <a:t> 출력</a:t>
            </a:r>
            <a:endParaRPr lang="en-US" altLang="ko-KR" sz="1000" dirty="0"/>
          </a:p>
          <a:p>
            <a:endParaRPr lang="en-US" altLang="ko-KR" sz="1000" dirty="0"/>
          </a:p>
          <a:p>
            <a:r>
              <a:rPr lang="en-US" altLang="ko-KR" sz="1000" dirty="0"/>
              <a:t>1d. </a:t>
            </a:r>
            <a:r>
              <a:rPr lang="ko-KR" altLang="en-US" sz="1000" dirty="0" err="1"/>
              <a:t>락코인</a:t>
            </a:r>
            <a:r>
              <a:rPr lang="ko-KR" altLang="en-US" sz="1000" dirty="0"/>
              <a:t> </a:t>
            </a:r>
            <a:r>
              <a:rPr lang="ko-KR" altLang="en-US" sz="1000" dirty="0" err="1"/>
              <a:t>발란스</a:t>
            </a:r>
            <a:r>
              <a:rPr lang="ko-KR" altLang="en-US" sz="1000" dirty="0"/>
              <a:t> 출력</a:t>
            </a:r>
            <a:endParaRPr lang="en-US" altLang="ko-KR" sz="1000" dirty="0"/>
          </a:p>
          <a:p>
            <a:endParaRPr lang="en-US" altLang="ko-KR" sz="1000" dirty="0"/>
          </a:p>
          <a:p>
            <a:r>
              <a:rPr lang="en-US" altLang="ko-KR" sz="1000" dirty="0"/>
              <a:t>1e. </a:t>
            </a:r>
            <a:r>
              <a:rPr lang="ko-KR" altLang="en-US" sz="1000" dirty="0" err="1"/>
              <a:t>보낼수</a:t>
            </a:r>
            <a:r>
              <a:rPr lang="ko-KR" altLang="en-US" sz="1000" dirty="0"/>
              <a:t> 있는 수량출력</a:t>
            </a:r>
            <a:r>
              <a:rPr lang="en-US" altLang="ko-KR" sz="1000" dirty="0"/>
              <a:t>=</a:t>
            </a:r>
            <a:r>
              <a:rPr lang="ko-KR" altLang="en-US" sz="1000" dirty="0" err="1"/>
              <a:t>총코인</a:t>
            </a:r>
            <a:r>
              <a:rPr lang="en-US" altLang="ko-KR" sz="1000" dirty="0"/>
              <a:t>-</a:t>
            </a:r>
            <a:r>
              <a:rPr lang="ko-KR" altLang="en-US" sz="1000" dirty="0" err="1"/>
              <a:t>락</a:t>
            </a:r>
            <a:endParaRPr lang="en-US" altLang="ko-KR" sz="1000" dirty="0"/>
          </a:p>
          <a:p>
            <a:endParaRPr lang="en-US" altLang="ko-KR" sz="1000" dirty="0"/>
          </a:p>
          <a:p>
            <a:r>
              <a:rPr lang="en-US" altLang="ko-KR" sz="1000" dirty="0"/>
              <a:t>1f. </a:t>
            </a:r>
            <a:r>
              <a:rPr lang="ko-KR" altLang="en-US" sz="1000" dirty="0"/>
              <a:t>어드레스 및 수량 입력</a:t>
            </a:r>
            <a:endParaRPr lang="en-US" altLang="ko-KR" sz="1000" dirty="0"/>
          </a:p>
          <a:p>
            <a:endParaRPr lang="en-US" altLang="ko-KR" sz="1000" dirty="0"/>
          </a:p>
          <a:p>
            <a:r>
              <a:rPr lang="en-US" altLang="ko-KR" sz="1000" dirty="0"/>
              <a:t>1g. 1e </a:t>
            </a:r>
            <a:r>
              <a:rPr lang="ko-KR" altLang="en-US" sz="1000" dirty="0" err="1"/>
              <a:t>발란스</a:t>
            </a:r>
            <a:r>
              <a:rPr lang="en-US" altLang="ko-KR" sz="1000" dirty="0"/>
              <a:t> </a:t>
            </a:r>
            <a:r>
              <a:rPr lang="ko-KR" altLang="en-US" sz="1000" dirty="0"/>
              <a:t>체크</a:t>
            </a:r>
            <a:r>
              <a:rPr lang="en-US" altLang="ko-KR" sz="1000" dirty="0"/>
              <a:t>. </a:t>
            </a:r>
            <a:r>
              <a:rPr lang="ko-KR" altLang="en-US" sz="1000" dirty="0" err="1"/>
              <a:t>보낼수</a:t>
            </a:r>
            <a:r>
              <a:rPr lang="ko-KR" altLang="en-US" sz="1000" dirty="0"/>
              <a:t> 있는 수량보다 많이 입력되면</a:t>
            </a:r>
            <a:r>
              <a:rPr lang="en-US" altLang="ko-KR" sz="1000" dirty="0"/>
              <a:t> “</a:t>
            </a:r>
            <a:r>
              <a:rPr kumimoji="0" lang="ko-KR" altLang="ko-KR" sz="1000" b="0" i="0" u="none" strike="noStrike" cap="none" normalizeH="0" baseline="0" dirty="0" err="1">
                <a:ln>
                  <a:noFill/>
                </a:ln>
                <a:solidFill>
                  <a:srgbClr val="202124"/>
                </a:solidFill>
                <a:effectLst/>
                <a:latin typeface="Arial Unicode MS"/>
                <a:ea typeface="inherit"/>
              </a:rPr>
              <a:t>Check</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your</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coin</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balance</a:t>
            </a:r>
            <a:r>
              <a:rPr kumimoji="0" lang="ko-KR" altLang="ko-KR" sz="1000" b="0" i="0" u="none" strike="noStrike" cap="none" normalizeH="0" baseline="0" dirty="0">
                <a:ln>
                  <a:noFill/>
                </a:ln>
                <a:solidFill>
                  <a:srgbClr val="202124"/>
                </a:solidFill>
                <a:effectLst/>
                <a:latin typeface="Arial Unicode MS"/>
                <a:ea typeface="inherit"/>
              </a:rPr>
              <a:t>.</a:t>
            </a:r>
            <a:r>
              <a:rPr kumimoji="0" lang="en-US" altLang="ko-KR" sz="1000" b="0" i="0" u="none" strike="noStrike" cap="none" normalizeH="0" baseline="0" dirty="0">
                <a:ln>
                  <a:noFill/>
                </a:ln>
                <a:solidFill>
                  <a:srgbClr val="202124"/>
                </a:solidFill>
                <a:effectLst/>
                <a:latin typeface="Arial Unicode MS"/>
                <a:ea typeface="inherit"/>
              </a:rPr>
              <a:t>” </a:t>
            </a:r>
            <a:r>
              <a:rPr lang="ko-KR" altLang="en-US" sz="1000" dirty="0">
                <a:solidFill>
                  <a:srgbClr val="202124"/>
                </a:solidFill>
                <a:latin typeface="Arial Unicode MS"/>
                <a:ea typeface="inherit"/>
              </a:rPr>
              <a:t>출력</a:t>
            </a:r>
            <a:r>
              <a:rPr kumimoji="0" lang="ko-KR" altLang="ko-KR" sz="100" b="0" i="0" u="none" strike="noStrike" cap="none" normalizeH="0" baseline="0" dirty="0">
                <a:ln>
                  <a:noFill/>
                </a:ln>
                <a:solidFill>
                  <a:schemeClr val="tx1"/>
                </a:solidFill>
                <a:effectLst/>
              </a:rPr>
              <a:t> </a:t>
            </a:r>
            <a:endParaRPr kumimoji="0" lang="ko-KR" altLang="ko-KR" sz="800" b="0" i="0" u="none" strike="noStrike" cap="none" normalizeH="0" baseline="0" dirty="0">
              <a:ln>
                <a:noFill/>
              </a:ln>
              <a:solidFill>
                <a:schemeClr val="tx1"/>
              </a:solidFill>
              <a:effectLst/>
              <a:latin typeface="Arial" panose="020B0604020202020204" pitchFamily="34" charset="0"/>
            </a:endParaRPr>
          </a:p>
          <a:p>
            <a:endParaRPr lang="en-US" altLang="ko-KR" sz="1000" dirty="0"/>
          </a:p>
          <a:p>
            <a:endParaRPr lang="en-US" altLang="ko-KR" sz="1000" dirty="0"/>
          </a:p>
          <a:p>
            <a:r>
              <a:rPr lang="en-US" altLang="ko-KR" sz="1000" dirty="0"/>
              <a:t>1h. </a:t>
            </a:r>
            <a:r>
              <a:rPr lang="ko-KR" altLang="en-US" sz="1000" dirty="0" err="1"/>
              <a:t>센드</a:t>
            </a:r>
            <a:r>
              <a:rPr lang="ko-KR" altLang="en-US" sz="1000" dirty="0"/>
              <a:t> </a:t>
            </a:r>
            <a:r>
              <a:rPr lang="ko-KR" altLang="en-US" sz="1000" dirty="0" err="1"/>
              <a:t>클릭시</a:t>
            </a:r>
            <a:r>
              <a:rPr lang="ko-KR" altLang="en-US" sz="1000" dirty="0"/>
              <a:t> 코인전송 </a:t>
            </a:r>
            <a:r>
              <a:rPr lang="en-US" altLang="ko-KR" sz="1000" dirty="0"/>
              <a:t>“</a:t>
            </a:r>
            <a:r>
              <a:rPr kumimoji="0" lang="ko-KR" altLang="ko-KR" sz="1000" b="0" i="0" u="none" strike="noStrike" cap="none" normalizeH="0" baseline="0" dirty="0" err="1">
                <a:ln>
                  <a:noFill/>
                </a:ln>
                <a:solidFill>
                  <a:srgbClr val="202124"/>
                </a:solidFill>
                <a:effectLst/>
                <a:latin typeface="Arial Unicode MS"/>
                <a:ea typeface="inherit"/>
              </a:rPr>
              <a:t>Coins</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are</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being</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transferred</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Check</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the</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transaction</a:t>
            </a:r>
            <a:r>
              <a:rPr kumimoji="0" lang="ko-KR" altLang="ko-KR" sz="1000" b="0" i="0" u="none" strike="noStrike" cap="none" normalizeH="0" baseline="0" dirty="0">
                <a:ln>
                  <a:noFill/>
                </a:ln>
                <a:solidFill>
                  <a:srgbClr val="202124"/>
                </a:solidFill>
                <a:effectLst/>
                <a:latin typeface="Arial Unicode MS"/>
                <a:ea typeface="inherit"/>
              </a:rPr>
              <a:t>.</a:t>
            </a:r>
            <a:r>
              <a:rPr kumimoji="0" lang="en-US" altLang="ko-KR" sz="1000" b="0" i="0" u="none" strike="noStrike" cap="none" normalizeH="0" baseline="0" dirty="0">
                <a:ln>
                  <a:noFill/>
                </a:ln>
                <a:solidFill>
                  <a:srgbClr val="202124"/>
                </a:solidFill>
                <a:effectLst/>
                <a:latin typeface="Arial Unicode MS"/>
                <a:ea typeface="inherit"/>
              </a:rPr>
              <a:t>” </a:t>
            </a:r>
            <a:r>
              <a:rPr kumimoji="0" lang="ko-KR" altLang="en-US" sz="1000" b="0" i="0" u="none" strike="noStrike" cap="none" normalizeH="0" baseline="0" dirty="0" err="1">
                <a:ln>
                  <a:noFill/>
                </a:ln>
                <a:solidFill>
                  <a:srgbClr val="202124"/>
                </a:solidFill>
                <a:effectLst/>
                <a:latin typeface="Arial Unicode MS"/>
                <a:ea typeface="inherit"/>
              </a:rPr>
              <a:t>팝업출력되고</a:t>
            </a:r>
            <a:r>
              <a:rPr kumimoji="0" lang="ko-KR" altLang="en-US" sz="1000" b="0" i="0" u="none" strike="noStrike" cap="none" normalizeH="0" baseline="0" dirty="0">
                <a:ln>
                  <a:noFill/>
                </a:ln>
                <a:solidFill>
                  <a:srgbClr val="202124"/>
                </a:solidFill>
                <a:effectLst/>
                <a:latin typeface="Arial Unicode MS"/>
                <a:ea typeface="inherit"/>
              </a:rPr>
              <a:t> 전송되면 </a:t>
            </a:r>
            <a:r>
              <a:rPr kumimoji="0" lang="ko-KR" altLang="en-US" sz="1000" b="0" i="0" u="none" strike="noStrike" cap="none" normalizeH="0" baseline="0" dirty="0" err="1">
                <a:ln>
                  <a:noFill/>
                </a:ln>
                <a:solidFill>
                  <a:srgbClr val="202124"/>
                </a:solidFill>
                <a:effectLst/>
                <a:latin typeface="Arial Unicode MS"/>
                <a:ea typeface="inherit"/>
              </a:rPr>
              <a:t>트랜젝션</a:t>
            </a:r>
            <a:r>
              <a:rPr kumimoji="0" lang="ko-KR" altLang="en-US" sz="1000" b="0" i="0" u="none" strike="noStrike" cap="none" normalizeH="0" baseline="0" dirty="0">
                <a:ln>
                  <a:noFill/>
                </a:ln>
                <a:solidFill>
                  <a:srgbClr val="202124"/>
                </a:solidFill>
                <a:effectLst/>
                <a:latin typeface="Arial Unicode MS"/>
                <a:ea typeface="inherit"/>
              </a:rPr>
              <a:t> 리스트 출력</a:t>
            </a:r>
            <a:endParaRPr kumimoji="0" lang="ko-KR" altLang="ko-KR" sz="800" b="0" i="0" u="none" strike="noStrike" cap="none" normalizeH="0" baseline="0" dirty="0">
              <a:ln>
                <a:noFill/>
              </a:ln>
              <a:solidFill>
                <a:schemeClr val="tx1"/>
              </a:solidFill>
              <a:effectLst/>
              <a:latin typeface="Arial" panose="020B0604020202020204" pitchFamily="34" charset="0"/>
            </a:endParaRPr>
          </a:p>
        </p:txBody>
      </p:sp>
      <p:sp>
        <p:nvSpPr>
          <p:cNvPr id="3" name="직사각형 2">
            <a:extLst>
              <a:ext uri="{FF2B5EF4-FFF2-40B4-BE49-F238E27FC236}">
                <a16:creationId xmlns:a16="http://schemas.microsoft.com/office/drawing/2014/main" id="{D7DFADDB-B060-D1B7-296E-9E23C90B2844}"/>
              </a:ext>
            </a:extLst>
          </p:cNvPr>
          <p:cNvSpPr/>
          <p:nvPr/>
        </p:nvSpPr>
        <p:spPr bwMode="auto">
          <a:xfrm>
            <a:off x="1727370" y="1017668"/>
            <a:ext cx="6033942" cy="2411332"/>
          </a:xfrm>
          <a:prstGeom prst="rect">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algn="ctr" latinLnBrk="0">
              <a:lnSpc>
                <a:spcPct val="110000"/>
              </a:lnSpc>
              <a:spcBef>
                <a:spcPct val="25000"/>
              </a:spcBef>
            </a:pPr>
            <a:endParaRPr lang="ko-KR" altLang="en-US" sz="900" dirty="0">
              <a:solidFill>
                <a:schemeClr val="tx1"/>
              </a:solidFill>
              <a:latin typeface="맑은 고딕" pitchFamily="50" charset="-127"/>
              <a:ea typeface="맑은 고딕" pitchFamily="50" charset="-127"/>
            </a:endParaRPr>
          </a:p>
        </p:txBody>
      </p:sp>
      <p:sp>
        <p:nvSpPr>
          <p:cNvPr id="4" name="TextBox 3">
            <a:extLst>
              <a:ext uri="{FF2B5EF4-FFF2-40B4-BE49-F238E27FC236}">
                <a16:creationId xmlns:a16="http://schemas.microsoft.com/office/drawing/2014/main" id="{7E27392E-5880-D5A7-553C-C10CE6AED18B}"/>
              </a:ext>
            </a:extLst>
          </p:cNvPr>
          <p:cNvSpPr txBox="1"/>
          <p:nvPr/>
        </p:nvSpPr>
        <p:spPr>
          <a:xfrm>
            <a:off x="1917429" y="1162319"/>
            <a:ext cx="945486" cy="246221"/>
          </a:xfrm>
          <a:prstGeom prst="rect">
            <a:avLst/>
          </a:prstGeom>
          <a:noFill/>
        </p:spPr>
        <p:txBody>
          <a:bodyPr wrap="square" rtlCol="0">
            <a:spAutoFit/>
          </a:bodyPr>
          <a:lstStyle/>
          <a:p>
            <a:r>
              <a:rPr lang="en-US" altLang="ko-KR" sz="1000" dirty="0"/>
              <a:t>Coin  :  WRC</a:t>
            </a:r>
            <a:endParaRPr lang="ko-KR" altLang="en-US" sz="1000" dirty="0"/>
          </a:p>
        </p:txBody>
      </p:sp>
      <p:sp>
        <p:nvSpPr>
          <p:cNvPr id="130" name="TextBox 129">
            <a:extLst>
              <a:ext uri="{FF2B5EF4-FFF2-40B4-BE49-F238E27FC236}">
                <a16:creationId xmlns:a16="http://schemas.microsoft.com/office/drawing/2014/main" id="{D879EFB1-8D06-A585-2AF2-A4A84CB22AA6}"/>
              </a:ext>
            </a:extLst>
          </p:cNvPr>
          <p:cNvSpPr txBox="1"/>
          <p:nvPr/>
        </p:nvSpPr>
        <p:spPr>
          <a:xfrm>
            <a:off x="1917428" y="1454771"/>
            <a:ext cx="3587667" cy="246221"/>
          </a:xfrm>
          <a:prstGeom prst="rect">
            <a:avLst/>
          </a:prstGeom>
          <a:noFill/>
        </p:spPr>
        <p:txBody>
          <a:bodyPr wrap="square" rtlCol="0">
            <a:spAutoFit/>
          </a:bodyPr>
          <a:lstStyle/>
          <a:p>
            <a:r>
              <a:rPr lang="en-US" altLang="ko-KR" sz="1000" dirty="0"/>
              <a:t>My Address  :  </a:t>
            </a:r>
            <a:r>
              <a:rPr lang="en-US" altLang="ko-KR" sz="1000" dirty="0">
                <a:latin typeface="+mn-ea"/>
                <a:ea typeface="+mn-ea"/>
              </a:rPr>
              <a:t>0234kdfkfdnkfmgkfmgkdfmvkdfmvmdkmg</a:t>
            </a:r>
            <a:endParaRPr lang="ko-KR" altLang="en-US" sz="1000" dirty="0"/>
          </a:p>
        </p:txBody>
      </p:sp>
      <p:sp>
        <p:nvSpPr>
          <p:cNvPr id="131" name="TextBox 130">
            <a:extLst>
              <a:ext uri="{FF2B5EF4-FFF2-40B4-BE49-F238E27FC236}">
                <a16:creationId xmlns:a16="http://schemas.microsoft.com/office/drawing/2014/main" id="{6884BB73-6455-954C-6B77-EBDDFEF30ED0}"/>
              </a:ext>
            </a:extLst>
          </p:cNvPr>
          <p:cNvSpPr txBox="1"/>
          <p:nvPr/>
        </p:nvSpPr>
        <p:spPr>
          <a:xfrm>
            <a:off x="6321152" y="1454771"/>
            <a:ext cx="1366794" cy="246221"/>
          </a:xfrm>
          <a:prstGeom prst="rect">
            <a:avLst/>
          </a:prstGeom>
          <a:noFill/>
        </p:spPr>
        <p:txBody>
          <a:bodyPr wrap="square" rtlCol="0">
            <a:spAutoFit/>
          </a:bodyPr>
          <a:lstStyle/>
          <a:p>
            <a:r>
              <a:rPr lang="en-US" altLang="ko-KR" sz="1000" dirty="0"/>
              <a:t>Balance  :  500 WRC</a:t>
            </a:r>
            <a:endParaRPr lang="ko-KR" altLang="en-US" sz="1000" dirty="0"/>
          </a:p>
        </p:txBody>
      </p:sp>
      <p:sp>
        <p:nvSpPr>
          <p:cNvPr id="132" name="TextBox 131">
            <a:extLst>
              <a:ext uri="{FF2B5EF4-FFF2-40B4-BE49-F238E27FC236}">
                <a16:creationId xmlns:a16="http://schemas.microsoft.com/office/drawing/2014/main" id="{D5ACE95C-704A-8829-7BD0-886E016181E3}"/>
              </a:ext>
            </a:extLst>
          </p:cNvPr>
          <p:cNvSpPr txBox="1"/>
          <p:nvPr/>
        </p:nvSpPr>
        <p:spPr>
          <a:xfrm>
            <a:off x="1920200" y="2067097"/>
            <a:ext cx="945486" cy="261610"/>
          </a:xfrm>
          <a:prstGeom prst="rect">
            <a:avLst/>
          </a:prstGeom>
          <a:noFill/>
        </p:spPr>
        <p:txBody>
          <a:bodyPr wrap="square" rtlCol="0">
            <a:spAutoFit/>
          </a:bodyPr>
          <a:lstStyle/>
          <a:p>
            <a:r>
              <a:rPr lang="en-US" altLang="ko-KR" sz="1100" b="1" dirty="0"/>
              <a:t>Send</a:t>
            </a:r>
            <a:endParaRPr lang="ko-KR" altLang="en-US" sz="1000" b="1" dirty="0"/>
          </a:p>
        </p:txBody>
      </p:sp>
      <p:sp>
        <p:nvSpPr>
          <p:cNvPr id="133" name="TextBox 132">
            <a:extLst>
              <a:ext uri="{FF2B5EF4-FFF2-40B4-BE49-F238E27FC236}">
                <a16:creationId xmlns:a16="http://schemas.microsoft.com/office/drawing/2014/main" id="{CCAFBEA0-D3E1-6535-9741-9503947108C5}"/>
              </a:ext>
            </a:extLst>
          </p:cNvPr>
          <p:cNvSpPr txBox="1"/>
          <p:nvPr/>
        </p:nvSpPr>
        <p:spPr>
          <a:xfrm>
            <a:off x="1917428" y="2327428"/>
            <a:ext cx="1235372" cy="246221"/>
          </a:xfrm>
          <a:prstGeom prst="rect">
            <a:avLst/>
          </a:prstGeom>
          <a:noFill/>
        </p:spPr>
        <p:txBody>
          <a:bodyPr wrap="square" rtlCol="0">
            <a:spAutoFit/>
          </a:bodyPr>
          <a:lstStyle/>
          <a:p>
            <a:r>
              <a:rPr lang="en-US" altLang="ko-KR" sz="1000" dirty="0"/>
              <a:t>Transfer Address</a:t>
            </a:r>
            <a:endParaRPr lang="ko-KR" altLang="en-US" sz="1000" dirty="0"/>
          </a:p>
        </p:txBody>
      </p:sp>
      <p:sp>
        <p:nvSpPr>
          <p:cNvPr id="135" name="TextBox 134">
            <a:extLst>
              <a:ext uri="{FF2B5EF4-FFF2-40B4-BE49-F238E27FC236}">
                <a16:creationId xmlns:a16="http://schemas.microsoft.com/office/drawing/2014/main" id="{8EFB5CC5-C48B-FF18-9EB5-2EF5CB23E0E5}"/>
              </a:ext>
            </a:extLst>
          </p:cNvPr>
          <p:cNvSpPr txBox="1"/>
          <p:nvPr/>
        </p:nvSpPr>
        <p:spPr>
          <a:xfrm>
            <a:off x="4448944" y="2327428"/>
            <a:ext cx="1235372" cy="246221"/>
          </a:xfrm>
          <a:prstGeom prst="rect">
            <a:avLst/>
          </a:prstGeom>
          <a:noFill/>
        </p:spPr>
        <p:txBody>
          <a:bodyPr wrap="square" rtlCol="0">
            <a:spAutoFit/>
          </a:bodyPr>
          <a:lstStyle/>
          <a:p>
            <a:r>
              <a:rPr lang="en-US" altLang="ko-KR" sz="1000" dirty="0"/>
              <a:t>Transfer Amount</a:t>
            </a:r>
            <a:endParaRPr lang="ko-KR" altLang="en-US" sz="1000" dirty="0"/>
          </a:p>
        </p:txBody>
      </p:sp>
      <p:sp>
        <p:nvSpPr>
          <p:cNvPr id="19" name="직사각형 18">
            <a:extLst>
              <a:ext uri="{FF2B5EF4-FFF2-40B4-BE49-F238E27FC236}">
                <a16:creationId xmlns:a16="http://schemas.microsoft.com/office/drawing/2014/main" id="{625F0A5A-9213-6835-0E95-4A6D09242B3A}"/>
              </a:ext>
            </a:extLst>
          </p:cNvPr>
          <p:cNvSpPr/>
          <p:nvPr/>
        </p:nvSpPr>
        <p:spPr bwMode="auto">
          <a:xfrm>
            <a:off x="2000672" y="2615614"/>
            <a:ext cx="2304256" cy="234886"/>
          </a:xfrm>
          <a:prstGeom prst="rect">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marL="87313" indent="-87313" algn="ctr" latinLnBrk="0">
              <a:lnSpc>
                <a:spcPct val="110000"/>
              </a:lnSpc>
              <a:spcBef>
                <a:spcPct val="25000"/>
              </a:spcBef>
              <a:buFont typeface="Arial" pitchFamily="34" charset="0"/>
              <a:buChar char="•"/>
            </a:pPr>
            <a:endParaRPr lang="ko-KR" altLang="en-US" sz="900" dirty="0">
              <a:solidFill>
                <a:schemeClr val="tx1"/>
              </a:solidFill>
              <a:latin typeface="맑은 고딕" pitchFamily="50" charset="-127"/>
              <a:ea typeface="맑은 고딕" pitchFamily="50" charset="-127"/>
            </a:endParaRPr>
          </a:p>
        </p:txBody>
      </p:sp>
      <p:sp>
        <p:nvSpPr>
          <p:cNvPr id="139" name="직사각형 138">
            <a:extLst>
              <a:ext uri="{FF2B5EF4-FFF2-40B4-BE49-F238E27FC236}">
                <a16:creationId xmlns:a16="http://schemas.microsoft.com/office/drawing/2014/main" id="{8DDE4F1E-E931-716D-B78F-D711D3543089}"/>
              </a:ext>
            </a:extLst>
          </p:cNvPr>
          <p:cNvSpPr/>
          <p:nvPr/>
        </p:nvSpPr>
        <p:spPr bwMode="auto">
          <a:xfrm>
            <a:off x="4578230" y="2601457"/>
            <a:ext cx="2304256" cy="234886"/>
          </a:xfrm>
          <a:prstGeom prst="rect">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marL="87313" indent="-87313" algn="ctr" latinLnBrk="0">
              <a:lnSpc>
                <a:spcPct val="110000"/>
              </a:lnSpc>
              <a:spcBef>
                <a:spcPct val="25000"/>
              </a:spcBef>
              <a:buFont typeface="Arial" pitchFamily="34" charset="0"/>
              <a:buChar char="•"/>
            </a:pPr>
            <a:endParaRPr lang="ko-KR" altLang="en-US" sz="900" dirty="0">
              <a:solidFill>
                <a:schemeClr val="tx1"/>
              </a:solidFill>
              <a:latin typeface="맑은 고딕" pitchFamily="50" charset="-127"/>
              <a:ea typeface="맑은 고딕" pitchFamily="50" charset="-127"/>
            </a:endParaRPr>
          </a:p>
        </p:txBody>
      </p:sp>
      <p:sp>
        <p:nvSpPr>
          <p:cNvPr id="123" name="사각형: 둥근 모서리 122">
            <a:extLst>
              <a:ext uri="{FF2B5EF4-FFF2-40B4-BE49-F238E27FC236}">
                <a16:creationId xmlns:a16="http://schemas.microsoft.com/office/drawing/2014/main" id="{43AB7121-F8DC-AAF6-870B-E639B01CF453}"/>
              </a:ext>
            </a:extLst>
          </p:cNvPr>
          <p:cNvSpPr/>
          <p:nvPr/>
        </p:nvSpPr>
        <p:spPr>
          <a:xfrm>
            <a:off x="3831258" y="2988372"/>
            <a:ext cx="1235372" cy="274442"/>
          </a:xfrm>
          <a:prstGeom prst="roundRect">
            <a:avLst/>
          </a:prstGeom>
          <a:solidFill>
            <a:srgbClr val="0066FF"/>
          </a:solidFill>
          <a:ln w="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1100" dirty="0">
                <a:solidFill>
                  <a:schemeClr val="bg1"/>
                </a:solidFill>
                <a:latin typeface="+mn-ea"/>
              </a:rPr>
              <a:t>Send</a:t>
            </a:r>
            <a:endParaRPr lang="ko-KR" altLang="en-US" sz="300" dirty="0">
              <a:solidFill>
                <a:schemeClr val="bg1"/>
              </a:solidFill>
              <a:latin typeface="+mn-ea"/>
            </a:endParaRPr>
          </a:p>
        </p:txBody>
      </p:sp>
      <p:sp>
        <p:nvSpPr>
          <p:cNvPr id="47" name="타원 46">
            <a:extLst>
              <a:ext uri="{FF2B5EF4-FFF2-40B4-BE49-F238E27FC236}">
                <a16:creationId xmlns:a16="http://schemas.microsoft.com/office/drawing/2014/main" id="{6FC61987-CE81-2FB5-ED10-EB3F683F819D}"/>
              </a:ext>
            </a:extLst>
          </p:cNvPr>
          <p:cNvSpPr>
            <a:spLocks noChangeAspect="1"/>
          </p:cNvSpPr>
          <p:nvPr/>
        </p:nvSpPr>
        <p:spPr>
          <a:xfrm>
            <a:off x="1827428" y="1090419"/>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1a</a:t>
            </a:r>
            <a:endParaRPr lang="ko-KR" altLang="en-US" sz="800" dirty="0">
              <a:latin typeface="+mn-ea"/>
            </a:endParaRPr>
          </a:p>
        </p:txBody>
      </p:sp>
      <p:sp>
        <p:nvSpPr>
          <p:cNvPr id="60" name="타원 59">
            <a:extLst>
              <a:ext uri="{FF2B5EF4-FFF2-40B4-BE49-F238E27FC236}">
                <a16:creationId xmlns:a16="http://schemas.microsoft.com/office/drawing/2014/main" id="{CC7351AF-C100-2E3F-ACD1-1EC9B2D7E27B}"/>
              </a:ext>
            </a:extLst>
          </p:cNvPr>
          <p:cNvSpPr>
            <a:spLocks noChangeAspect="1"/>
          </p:cNvSpPr>
          <p:nvPr/>
        </p:nvSpPr>
        <p:spPr>
          <a:xfrm>
            <a:off x="1841493" y="1464517"/>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1b</a:t>
            </a:r>
            <a:endParaRPr lang="ko-KR" altLang="en-US" sz="800" dirty="0">
              <a:latin typeface="+mn-ea"/>
            </a:endParaRPr>
          </a:p>
        </p:txBody>
      </p:sp>
      <p:sp>
        <p:nvSpPr>
          <p:cNvPr id="61" name="타원 60">
            <a:extLst>
              <a:ext uri="{FF2B5EF4-FFF2-40B4-BE49-F238E27FC236}">
                <a16:creationId xmlns:a16="http://schemas.microsoft.com/office/drawing/2014/main" id="{34798E8D-992A-2304-FB59-E835B04E4E7A}"/>
              </a:ext>
            </a:extLst>
          </p:cNvPr>
          <p:cNvSpPr>
            <a:spLocks noChangeAspect="1"/>
          </p:cNvSpPr>
          <p:nvPr/>
        </p:nvSpPr>
        <p:spPr>
          <a:xfrm>
            <a:off x="6211580" y="1439460"/>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1c</a:t>
            </a:r>
            <a:endParaRPr lang="ko-KR" altLang="en-US" sz="800" dirty="0">
              <a:latin typeface="+mn-ea"/>
            </a:endParaRPr>
          </a:p>
        </p:txBody>
      </p:sp>
      <p:sp>
        <p:nvSpPr>
          <p:cNvPr id="63" name="타원 62">
            <a:extLst>
              <a:ext uri="{FF2B5EF4-FFF2-40B4-BE49-F238E27FC236}">
                <a16:creationId xmlns:a16="http://schemas.microsoft.com/office/drawing/2014/main" id="{AC9779EB-80DB-DE00-6FC1-E3DE42F7808D}"/>
              </a:ext>
            </a:extLst>
          </p:cNvPr>
          <p:cNvSpPr>
            <a:spLocks noChangeAspect="1"/>
          </p:cNvSpPr>
          <p:nvPr/>
        </p:nvSpPr>
        <p:spPr>
          <a:xfrm>
            <a:off x="1827428" y="2307412"/>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1f</a:t>
            </a:r>
            <a:endParaRPr lang="ko-KR" altLang="en-US" sz="800" dirty="0">
              <a:latin typeface="+mn-ea"/>
            </a:endParaRPr>
          </a:p>
        </p:txBody>
      </p:sp>
      <p:sp>
        <p:nvSpPr>
          <p:cNvPr id="64" name="타원 63">
            <a:extLst>
              <a:ext uri="{FF2B5EF4-FFF2-40B4-BE49-F238E27FC236}">
                <a16:creationId xmlns:a16="http://schemas.microsoft.com/office/drawing/2014/main" id="{793937BB-6613-7613-BA5E-0120CE7D6658}"/>
              </a:ext>
            </a:extLst>
          </p:cNvPr>
          <p:cNvSpPr>
            <a:spLocks noChangeAspect="1"/>
          </p:cNvSpPr>
          <p:nvPr/>
        </p:nvSpPr>
        <p:spPr>
          <a:xfrm>
            <a:off x="3615029" y="2991809"/>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1h</a:t>
            </a:r>
            <a:endParaRPr lang="ko-KR" altLang="en-US" sz="800" dirty="0">
              <a:latin typeface="+mn-ea"/>
            </a:endParaRPr>
          </a:p>
        </p:txBody>
      </p:sp>
      <p:sp>
        <p:nvSpPr>
          <p:cNvPr id="142" name="타원 141">
            <a:extLst>
              <a:ext uri="{FF2B5EF4-FFF2-40B4-BE49-F238E27FC236}">
                <a16:creationId xmlns:a16="http://schemas.microsoft.com/office/drawing/2014/main" id="{BEE5C48D-64DF-0DA7-1B02-B4F0533F85C2}"/>
              </a:ext>
            </a:extLst>
          </p:cNvPr>
          <p:cNvSpPr>
            <a:spLocks noChangeAspect="1"/>
          </p:cNvSpPr>
          <p:nvPr/>
        </p:nvSpPr>
        <p:spPr>
          <a:xfrm>
            <a:off x="4304928" y="2335808"/>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1g</a:t>
            </a:r>
            <a:endParaRPr lang="ko-KR" altLang="en-US" sz="800" dirty="0">
              <a:latin typeface="+mn-ea"/>
            </a:endParaRPr>
          </a:p>
        </p:txBody>
      </p:sp>
      <p:sp>
        <p:nvSpPr>
          <p:cNvPr id="143" name="TextBox 142">
            <a:extLst>
              <a:ext uri="{FF2B5EF4-FFF2-40B4-BE49-F238E27FC236}">
                <a16:creationId xmlns:a16="http://schemas.microsoft.com/office/drawing/2014/main" id="{2F702F8C-E3BF-7036-33F8-33DE1AB0EC25}"/>
              </a:ext>
            </a:extLst>
          </p:cNvPr>
          <p:cNvSpPr txBox="1"/>
          <p:nvPr/>
        </p:nvSpPr>
        <p:spPr>
          <a:xfrm>
            <a:off x="1931493" y="1726991"/>
            <a:ext cx="3022138" cy="246221"/>
          </a:xfrm>
          <a:prstGeom prst="rect">
            <a:avLst/>
          </a:prstGeom>
          <a:noFill/>
        </p:spPr>
        <p:txBody>
          <a:bodyPr wrap="square" rtlCol="0">
            <a:spAutoFit/>
          </a:bodyPr>
          <a:lstStyle/>
          <a:p>
            <a:r>
              <a:rPr lang="en-US" altLang="ko-KR" sz="1000" dirty="0"/>
              <a:t>LOCK BALANCE               300 WRC </a:t>
            </a:r>
            <a:endParaRPr lang="ko-KR" altLang="en-US" sz="1000" dirty="0"/>
          </a:p>
        </p:txBody>
      </p:sp>
      <p:sp>
        <p:nvSpPr>
          <p:cNvPr id="144" name="TextBox 143">
            <a:extLst>
              <a:ext uri="{FF2B5EF4-FFF2-40B4-BE49-F238E27FC236}">
                <a16:creationId xmlns:a16="http://schemas.microsoft.com/office/drawing/2014/main" id="{95AE2169-1C97-FE21-11E4-12CC03795DD6}"/>
              </a:ext>
            </a:extLst>
          </p:cNvPr>
          <p:cNvSpPr txBox="1"/>
          <p:nvPr/>
        </p:nvSpPr>
        <p:spPr>
          <a:xfrm>
            <a:off x="4665808" y="1716303"/>
            <a:ext cx="3022138" cy="246221"/>
          </a:xfrm>
          <a:prstGeom prst="rect">
            <a:avLst/>
          </a:prstGeom>
          <a:noFill/>
        </p:spPr>
        <p:txBody>
          <a:bodyPr wrap="square" rtlCol="0">
            <a:spAutoFit/>
          </a:bodyPr>
          <a:lstStyle/>
          <a:p>
            <a:r>
              <a:rPr lang="en-US" altLang="ko-KR" sz="1000" dirty="0"/>
              <a:t>SEND POSSIBLE BALANCE                  200 WRC </a:t>
            </a:r>
            <a:endParaRPr lang="ko-KR" altLang="en-US" sz="1000" dirty="0"/>
          </a:p>
        </p:txBody>
      </p:sp>
      <p:sp>
        <p:nvSpPr>
          <p:cNvPr id="145" name="타원 144">
            <a:extLst>
              <a:ext uri="{FF2B5EF4-FFF2-40B4-BE49-F238E27FC236}">
                <a16:creationId xmlns:a16="http://schemas.microsoft.com/office/drawing/2014/main" id="{8952CF43-3E0D-382B-6657-E6DB37F9ED11}"/>
              </a:ext>
            </a:extLst>
          </p:cNvPr>
          <p:cNvSpPr>
            <a:spLocks noChangeAspect="1"/>
          </p:cNvSpPr>
          <p:nvPr/>
        </p:nvSpPr>
        <p:spPr>
          <a:xfrm>
            <a:off x="1827428" y="1732821"/>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1d</a:t>
            </a:r>
            <a:endParaRPr lang="ko-KR" altLang="en-US" sz="800" dirty="0">
              <a:latin typeface="+mn-ea"/>
            </a:endParaRPr>
          </a:p>
        </p:txBody>
      </p:sp>
      <p:sp>
        <p:nvSpPr>
          <p:cNvPr id="146" name="타원 145">
            <a:extLst>
              <a:ext uri="{FF2B5EF4-FFF2-40B4-BE49-F238E27FC236}">
                <a16:creationId xmlns:a16="http://schemas.microsoft.com/office/drawing/2014/main" id="{9BB27881-C2FE-4CEF-B1B0-E4968DE0D7B0}"/>
              </a:ext>
            </a:extLst>
          </p:cNvPr>
          <p:cNvSpPr>
            <a:spLocks noChangeAspect="1"/>
          </p:cNvSpPr>
          <p:nvPr/>
        </p:nvSpPr>
        <p:spPr>
          <a:xfrm>
            <a:off x="4582152" y="1736730"/>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1e</a:t>
            </a:r>
            <a:endParaRPr lang="ko-KR" altLang="en-US" sz="800" dirty="0">
              <a:latin typeface="+mn-ea"/>
            </a:endParaRPr>
          </a:p>
        </p:txBody>
      </p:sp>
    </p:spTree>
    <p:extLst>
      <p:ext uri="{BB962C8B-B14F-4D97-AF65-F5344CB8AC3E}">
        <p14:creationId xmlns:p14="http://schemas.microsoft.com/office/powerpoint/2010/main" val="1390369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AF9CC7-3CE6-99C6-5945-663EF067E5D7}"/>
              </a:ext>
            </a:extLst>
          </p:cNvPr>
          <p:cNvSpPr txBox="1"/>
          <p:nvPr/>
        </p:nvSpPr>
        <p:spPr>
          <a:xfrm>
            <a:off x="2475738" y="3299198"/>
            <a:ext cx="4951476" cy="369332"/>
          </a:xfrm>
          <a:prstGeom prst="rect">
            <a:avLst/>
          </a:prstGeom>
          <a:noFill/>
        </p:spPr>
        <p:txBody>
          <a:bodyPr wrap="square">
            <a:spAutoFit/>
          </a:bodyPr>
          <a:lstStyle/>
          <a:p>
            <a:r>
              <a:rPr lang="en-US" altLang="ko-KR" dirty="0"/>
              <a:t>Coin Receive </a:t>
            </a:r>
            <a:r>
              <a:rPr lang="ko-KR" altLang="en-US" dirty="0"/>
              <a:t>추가</a:t>
            </a:r>
          </a:p>
        </p:txBody>
      </p:sp>
    </p:spTree>
    <p:extLst>
      <p:ext uri="{BB962C8B-B14F-4D97-AF65-F5344CB8AC3E}">
        <p14:creationId xmlns:p14="http://schemas.microsoft.com/office/powerpoint/2010/main" val="38625220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
            <a:extLst>
              <a:ext uri="{FF2B5EF4-FFF2-40B4-BE49-F238E27FC236}">
                <a16:creationId xmlns:a16="http://schemas.microsoft.com/office/drawing/2014/main" id="{523DFBC8-FECF-488D-8BA6-34E0C89AFCF9}"/>
              </a:ext>
            </a:extLst>
          </p:cNvPr>
          <p:cNvSpPr txBox="1">
            <a:spLocks noChangeArrowheads="1"/>
          </p:cNvSpPr>
          <p:nvPr/>
        </p:nvSpPr>
        <p:spPr bwMode="white">
          <a:xfrm>
            <a:off x="56456" y="25233"/>
            <a:ext cx="4536504" cy="276999"/>
          </a:xfrm>
          <a:prstGeom prst="rect">
            <a:avLst/>
          </a:prstGeom>
          <a:noFill/>
          <a:ln w="9525">
            <a:noFill/>
            <a:miter lim="800000"/>
            <a:headEnd/>
            <a:tailEnd/>
          </a:ln>
        </p:spPr>
        <p:txBody>
          <a:bodyPr wrap="square">
            <a:spAutoFit/>
          </a:bodyPr>
          <a:lstStyle/>
          <a:p>
            <a:r>
              <a:rPr lang="ko-KR" altLang="en-US" sz="1200" b="1" dirty="0">
                <a:solidFill>
                  <a:schemeClr val="bg1"/>
                </a:solidFill>
                <a:latin typeface="맑은 고딕" pitchFamily="50" charset="-127"/>
                <a:ea typeface="맑은 고딕" pitchFamily="50" charset="-127"/>
              </a:rPr>
              <a:t>마이페이지</a:t>
            </a:r>
            <a:r>
              <a:rPr lang="en-US" altLang="ko-KR" sz="1200" b="1" dirty="0">
                <a:solidFill>
                  <a:schemeClr val="bg1"/>
                </a:solidFill>
                <a:latin typeface="맑은 고딕" pitchFamily="50" charset="-127"/>
                <a:ea typeface="맑은 고딕" pitchFamily="50" charset="-127"/>
              </a:rPr>
              <a:t>-</a:t>
            </a:r>
            <a:r>
              <a:rPr lang="ko-KR" altLang="en-US" sz="1200" b="1" dirty="0">
                <a:solidFill>
                  <a:schemeClr val="bg1"/>
                </a:solidFill>
                <a:latin typeface="맑은 고딕" pitchFamily="50" charset="-127"/>
                <a:ea typeface="맑은 고딕" pitchFamily="50" charset="-127"/>
              </a:rPr>
              <a:t>코인판매등록</a:t>
            </a:r>
            <a:r>
              <a:rPr lang="en-US" altLang="ko-KR" sz="1200" b="1" dirty="0">
                <a:solidFill>
                  <a:schemeClr val="bg1"/>
                </a:solidFill>
                <a:latin typeface="맑은 고딕" pitchFamily="50" charset="-127"/>
                <a:ea typeface="맑은 고딕" pitchFamily="50" charset="-127"/>
              </a:rPr>
              <a:t>(</a:t>
            </a:r>
            <a:r>
              <a:rPr lang="ko-KR" altLang="en-US" sz="1200" b="1" dirty="0" err="1">
                <a:solidFill>
                  <a:schemeClr val="bg1"/>
                </a:solidFill>
                <a:latin typeface="맑은 고딕" pitchFamily="50" charset="-127"/>
                <a:ea typeface="맑은 고딕" pitchFamily="50" charset="-127"/>
              </a:rPr>
              <a:t>제휴사아닐시</a:t>
            </a:r>
            <a:r>
              <a:rPr lang="en-US" altLang="ko-KR" sz="1200" b="1" dirty="0">
                <a:solidFill>
                  <a:schemeClr val="bg1"/>
                </a:solidFill>
                <a:latin typeface="맑은 고딕" pitchFamily="50" charset="-127"/>
                <a:ea typeface="맑은 고딕" pitchFamily="50" charset="-127"/>
              </a:rPr>
              <a:t>) </a:t>
            </a:r>
            <a:r>
              <a:rPr lang="en-US" altLang="ko-KR" sz="1200" b="1" dirty="0">
                <a:solidFill>
                  <a:srgbClr val="FF0000"/>
                </a:solidFill>
                <a:latin typeface="맑은 고딕" pitchFamily="50" charset="-127"/>
                <a:ea typeface="맑은 고딕" pitchFamily="50" charset="-127"/>
              </a:rPr>
              <a:t>MP040</a:t>
            </a:r>
            <a:endParaRPr kumimoji="0" lang="ko-KR" altLang="en-US" sz="1200" b="1" dirty="0">
              <a:solidFill>
                <a:schemeClr val="bg1"/>
              </a:solidFill>
              <a:latin typeface="맑은 고딕" pitchFamily="50" charset="-127"/>
              <a:ea typeface="맑은 고딕" pitchFamily="50" charset="-127"/>
            </a:endParaRPr>
          </a:p>
        </p:txBody>
      </p:sp>
      <p:sp>
        <p:nvSpPr>
          <p:cNvPr id="60" name="사각형: 둥근 모서리 59">
            <a:extLst>
              <a:ext uri="{FF2B5EF4-FFF2-40B4-BE49-F238E27FC236}">
                <a16:creationId xmlns:a16="http://schemas.microsoft.com/office/drawing/2014/main" id="{40543EEE-6ABB-D58A-3B94-37D73FAFF3C0}"/>
              </a:ext>
            </a:extLst>
          </p:cNvPr>
          <p:cNvSpPr/>
          <p:nvPr/>
        </p:nvSpPr>
        <p:spPr>
          <a:xfrm>
            <a:off x="3008784" y="1031449"/>
            <a:ext cx="2255226" cy="242161"/>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800" dirty="0">
                <a:solidFill>
                  <a:schemeClr val="tx1"/>
                </a:solidFill>
                <a:latin typeface="+mn-ea"/>
              </a:rPr>
              <a:t>Select                                           </a:t>
            </a:r>
            <a:r>
              <a:rPr lang="ko-KR" altLang="en-US" sz="800" dirty="0">
                <a:solidFill>
                  <a:schemeClr val="tx1"/>
                </a:solidFill>
                <a:latin typeface="+mn-ea"/>
              </a:rPr>
              <a:t>▼</a:t>
            </a:r>
          </a:p>
        </p:txBody>
      </p:sp>
      <p:sp>
        <p:nvSpPr>
          <p:cNvPr id="2" name="TextBox 1">
            <a:extLst>
              <a:ext uri="{FF2B5EF4-FFF2-40B4-BE49-F238E27FC236}">
                <a16:creationId xmlns:a16="http://schemas.microsoft.com/office/drawing/2014/main" id="{B891B241-BFB3-030B-38E3-BAD8A5B65196}"/>
              </a:ext>
            </a:extLst>
          </p:cNvPr>
          <p:cNvSpPr txBox="1"/>
          <p:nvPr/>
        </p:nvSpPr>
        <p:spPr>
          <a:xfrm>
            <a:off x="1568624" y="616225"/>
            <a:ext cx="1560512" cy="246221"/>
          </a:xfrm>
          <a:prstGeom prst="rect">
            <a:avLst/>
          </a:prstGeom>
          <a:noFill/>
        </p:spPr>
        <p:txBody>
          <a:bodyPr wrap="square" rtlCol="0">
            <a:spAutoFit/>
          </a:bodyPr>
          <a:lstStyle/>
          <a:p>
            <a:r>
              <a:rPr lang="en-US" altLang="ko-KR" sz="1000" dirty="0"/>
              <a:t>Coin Sells registration</a:t>
            </a:r>
          </a:p>
        </p:txBody>
      </p:sp>
      <p:sp>
        <p:nvSpPr>
          <p:cNvPr id="61" name="사각형: 둥근 모서리 60">
            <a:extLst>
              <a:ext uri="{FF2B5EF4-FFF2-40B4-BE49-F238E27FC236}">
                <a16:creationId xmlns:a16="http://schemas.microsoft.com/office/drawing/2014/main" id="{1170CC9E-1163-6CC3-A587-494DF4E7D015}"/>
              </a:ext>
            </a:extLst>
          </p:cNvPr>
          <p:cNvSpPr/>
          <p:nvPr/>
        </p:nvSpPr>
        <p:spPr>
          <a:xfrm>
            <a:off x="1928664" y="1031449"/>
            <a:ext cx="886920" cy="242161"/>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800" dirty="0">
                <a:solidFill>
                  <a:schemeClr val="tx1"/>
                </a:solidFill>
                <a:latin typeface="+mn-ea"/>
              </a:rPr>
              <a:t>                                           </a:t>
            </a:r>
            <a:endParaRPr lang="ko-KR" altLang="en-US" sz="800" dirty="0">
              <a:solidFill>
                <a:schemeClr val="tx1"/>
              </a:solidFill>
              <a:latin typeface="+mn-ea"/>
            </a:endParaRPr>
          </a:p>
        </p:txBody>
      </p:sp>
      <p:sp>
        <p:nvSpPr>
          <p:cNvPr id="63" name="직사각형 62">
            <a:extLst>
              <a:ext uri="{FF2B5EF4-FFF2-40B4-BE49-F238E27FC236}">
                <a16:creationId xmlns:a16="http://schemas.microsoft.com/office/drawing/2014/main" id="{12593139-8B46-ADC3-D9DC-63AB7C4E3597}"/>
              </a:ext>
            </a:extLst>
          </p:cNvPr>
          <p:cNvSpPr/>
          <p:nvPr/>
        </p:nvSpPr>
        <p:spPr>
          <a:xfrm>
            <a:off x="1928665" y="1497771"/>
            <a:ext cx="3335346" cy="2075245"/>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900" b="0" i="1" dirty="0">
                <a:solidFill>
                  <a:srgbClr val="1E3D3C"/>
                </a:solidFill>
                <a:effectLst/>
                <a:latin typeface="+mn-ea"/>
              </a:rPr>
              <a:t>Enter the details you wish to trade, such as the quantity of sale to be provided to the buyer and the terms and conditions of sale.</a:t>
            </a:r>
          </a:p>
        </p:txBody>
      </p:sp>
      <p:sp>
        <p:nvSpPr>
          <p:cNvPr id="64" name="TextBox 63">
            <a:extLst>
              <a:ext uri="{FF2B5EF4-FFF2-40B4-BE49-F238E27FC236}">
                <a16:creationId xmlns:a16="http://schemas.microsoft.com/office/drawing/2014/main" id="{C13F2BFF-06C8-1AD2-3BA3-3CCC2E7114C9}"/>
              </a:ext>
            </a:extLst>
          </p:cNvPr>
          <p:cNvSpPr txBox="1"/>
          <p:nvPr/>
        </p:nvSpPr>
        <p:spPr>
          <a:xfrm>
            <a:off x="1977811" y="3774688"/>
            <a:ext cx="2401341" cy="293414"/>
          </a:xfrm>
          <a:prstGeom prst="rect">
            <a:avLst/>
          </a:prstGeom>
          <a:noFill/>
        </p:spPr>
        <p:txBody>
          <a:bodyPr wrap="square">
            <a:spAutoFit/>
          </a:bodyPr>
          <a:lstStyle/>
          <a:p>
            <a:pPr algn="l">
              <a:lnSpc>
                <a:spcPct val="150000"/>
              </a:lnSpc>
            </a:pPr>
            <a:r>
              <a:rPr lang="en-US" altLang="ko-KR" sz="1000" b="1" i="0" dirty="0">
                <a:solidFill>
                  <a:srgbClr val="333333"/>
                </a:solidFill>
                <a:effectLst/>
                <a:latin typeface="+mn-ea"/>
                <a:ea typeface="+mn-ea"/>
              </a:rPr>
              <a:t>Sell hours</a:t>
            </a:r>
          </a:p>
        </p:txBody>
      </p:sp>
      <p:sp>
        <p:nvSpPr>
          <p:cNvPr id="65" name="타원 64">
            <a:extLst>
              <a:ext uri="{FF2B5EF4-FFF2-40B4-BE49-F238E27FC236}">
                <a16:creationId xmlns:a16="http://schemas.microsoft.com/office/drawing/2014/main" id="{CDD4217F-BB52-0A55-D172-983BE6AA96FA}"/>
              </a:ext>
            </a:extLst>
          </p:cNvPr>
          <p:cNvSpPr/>
          <p:nvPr/>
        </p:nvSpPr>
        <p:spPr bwMode="auto">
          <a:xfrm>
            <a:off x="2792760" y="3774688"/>
            <a:ext cx="216024" cy="275285"/>
          </a:xfrm>
          <a:prstGeom prst="ellipse">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algn="ctr" latinLnBrk="0">
              <a:lnSpc>
                <a:spcPct val="110000"/>
              </a:lnSpc>
              <a:spcBef>
                <a:spcPct val="25000"/>
              </a:spcBef>
            </a:pPr>
            <a:r>
              <a:rPr lang="en-US" altLang="ko-KR" sz="900" dirty="0">
                <a:solidFill>
                  <a:schemeClr val="tx1"/>
                </a:solidFill>
                <a:latin typeface="맑은 고딕" pitchFamily="50" charset="-127"/>
                <a:ea typeface="맑은 고딕" pitchFamily="50" charset="-127"/>
              </a:rPr>
              <a:t>?</a:t>
            </a:r>
            <a:endParaRPr lang="ko-KR" altLang="en-US" sz="900" dirty="0">
              <a:solidFill>
                <a:schemeClr val="tx1"/>
              </a:solidFill>
              <a:latin typeface="맑은 고딕" pitchFamily="50" charset="-127"/>
              <a:ea typeface="맑은 고딕" pitchFamily="50" charset="-127"/>
            </a:endParaRPr>
          </a:p>
        </p:txBody>
      </p:sp>
      <p:sp>
        <p:nvSpPr>
          <p:cNvPr id="68" name="TextBox 67">
            <a:extLst>
              <a:ext uri="{FF2B5EF4-FFF2-40B4-BE49-F238E27FC236}">
                <a16:creationId xmlns:a16="http://schemas.microsoft.com/office/drawing/2014/main" id="{BCEF0FC4-AAB5-0A3E-E901-5BE45D7DFDD1}"/>
              </a:ext>
            </a:extLst>
          </p:cNvPr>
          <p:cNvSpPr txBox="1"/>
          <p:nvPr/>
        </p:nvSpPr>
        <p:spPr>
          <a:xfrm>
            <a:off x="3001344" y="6118664"/>
            <a:ext cx="1080120" cy="246221"/>
          </a:xfrm>
          <a:prstGeom prst="rect">
            <a:avLst/>
          </a:prstGeom>
          <a:noFill/>
          <a:ln>
            <a:solidFill>
              <a:schemeClr val="tx1"/>
            </a:solidFill>
          </a:ln>
        </p:spPr>
        <p:txBody>
          <a:bodyPr wrap="square" rtlCol="0">
            <a:spAutoFit/>
          </a:bodyPr>
          <a:lstStyle/>
          <a:p>
            <a:pPr algn="ctr"/>
            <a:r>
              <a:rPr lang="en-US" altLang="ko-KR" sz="1000" dirty="0"/>
              <a:t>Registration</a:t>
            </a:r>
            <a:endParaRPr lang="ko-KR" altLang="en-US" sz="1000" dirty="0"/>
          </a:p>
        </p:txBody>
      </p:sp>
      <p:sp>
        <p:nvSpPr>
          <p:cNvPr id="69" name="타원 68">
            <a:extLst>
              <a:ext uri="{FF2B5EF4-FFF2-40B4-BE49-F238E27FC236}">
                <a16:creationId xmlns:a16="http://schemas.microsoft.com/office/drawing/2014/main" id="{E313BDFD-8F52-625F-9638-C63895BF09DA}"/>
              </a:ext>
            </a:extLst>
          </p:cNvPr>
          <p:cNvSpPr>
            <a:spLocks noChangeAspect="1"/>
          </p:cNvSpPr>
          <p:nvPr/>
        </p:nvSpPr>
        <p:spPr>
          <a:xfrm>
            <a:off x="4078601" y="1062529"/>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1a</a:t>
            </a:r>
            <a:endParaRPr lang="ko-KR" altLang="en-US" sz="800" dirty="0">
              <a:latin typeface="+mn-ea"/>
            </a:endParaRPr>
          </a:p>
        </p:txBody>
      </p:sp>
      <p:sp>
        <p:nvSpPr>
          <p:cNvPr id="70" name="타원 69">
            <a:extLst>
              <a:ext uri="{FF2B5EF4-FFF2-40B4-BE49-F238E27FC236}">
                <a16:creationId xmlns:a16="http://schemas.microsoft.com/office/drawing/2014/main" id="{DC717342-68A0-F772-AE4C-3E508A64C13D}"/>
              </a:ext>
            </a:extLst>
          </p:cNvPr>
          <p:cNvSpPr>
            <a:spLocks noChangeAspect="1"/>
          </p:cNvSpPr>
          <p:nvPr/>
        </p:nvSpPr>
        <p:spPr>
          <a:xfrm>
            <a:off x="1734639" y="1532908"/>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1b</a:t>
            </a:r>
            <a:endParaRPr lang="ko-KR" altLang="en-US" sz="800" dirty="0">
              <a:latin typeface="+mn-ea"/>
            </a:endParaRPr>
          </a:p>
        </p:txBody>
      </p:sp>
      <p:sp>
        <p:nvSpPr>
          <p:cNvPr id="71" name="타원 70">
            <a:extLst>
              <a:ext uri="{FF2B5EF4-FFF2-40B4-BE49-F238E27FC236}">
                <a16:creationId xmlns:a16="http://schemas.microsoft.com/office/drawing/2014/main" id="{A569C87D-BC19-824F-BFA3-1B2CDFB4721E}"/>
              </a:ext>
            </a:extLst>
          </p:cNvPr>
          <p:cNvSpPr>
            <a:spLocks noChangeAspect="1"/>
          </p:cNvSpPr>
          <p:nvPr/>
        </p:nvSpPr>
        <p:spPr>
          <a:xfrm>
            <a:off x="2612760" y="3591865"/>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1c</a:t>
            </a:r>
            <a:endParaRPr lang="ko-KR" altLang="en-US" sz="800" dirty="0">
              <a:latin typeface="+mn-ea"/>
            </a:endParaRPr>
          </a:p>
        </p:txBody>
      </p:sp>
      <p:sp>
        <p:nvSpPr>
          <p:cNvPr id="72" name="타원 71">
            <a:extLst>
              <a:ext uri="{FF2B5EF4-FFF2-40B4-BE49-F238E27FC236}">
                <a16:creationId xmlns:a16="http://schemas.microsoft.com/office/drawing/2014/main" id="{D988A774-133B-E528-6814-9194F4F6BA20}"/>
              </a:ext>
            </a:extLst>
          </p:cNvPr>
          <p:cNvSpPr>
            <a:spLocks noChangeAspect="1"/>
          </p:cNvSpPr>
          <p:nvPr/>
        </p:nvSpPr>
        <p:spPr>
          <a:xfrm>
            <a:off x="1858417" y="4126124"/>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1d</a:t>
            </a:r>
            <a:endParaRPr lang="ko-KR" altLang="en-US" sz="800" dirty="0">
              <a:latin typeface="+mn-ea"/>
            </a:endParaRPr>
          </a:p>
        </p:txBody>
      </p:sp>
      <p:sp>
        <p:nvSpPr>
          <p:cNvPr id="74" name="타원 73">
            <a:extLst>
              <a:ext uri="{FF2B5EF4-FFF2-40B4-BE49-F238E27FC236}">
                <a16:creationId xmlns:a16="http://schemas.microsoft.com/office/drawing/2014/main" id="{3080065A-415C-254D-A9A8-933856162531}"/>
              </a:ext>
            </a:extLst>
          </p:cNvPr>
          <p:cNvSpPr>
            <a:spLocks noChangeAspect="1"/>
          </p:cNvSpPr>
          <p:nvPr/>
        </p:nvSpPr>
        <p:spPr>
          <a:xfrm>
            <a:off x="2802445" y="6208122"/>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1f</a:t>
            </a:r>
            <a:endParaRPr lang="ko-KR" altLang="en-US" sz="800" dirty="0">
              <a:latin typeface="+mn-ea"/>
            </a:endParaRPr>
          </a:p>
        </p:txBody>
      </p:sp>
      <p:sp>
        <p:nvSpPr>
          <p:cNvPr id="81" name="직사각형 80">
            <a:extLst>
              <a:ext uri="{FF2B5EF4-FFF2-40B4-BE49-F238E27FC236}">
                <a16:creationId xmlns:a16="http://schemas.microsoft.com/office/drawing/2014/main" id="{ED4FD3DE-B3EF-11CC-3574-3BFCA5CB16DB}"/>
              </a:ext>
            </a:extLst>
          </p:cNvPr>
          <p:cNvSpPr/>
          <p:nvPr/>
        </p:nvSpPr>
        <p:spPr>
          <a:xfrm>
            <a:off x="82689" y="620688"/>
            <a:ext cx="1485935" cy="587298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82" name="그룹 81">
            <a:extLst>
              <a:ext uri="{FF2B5EF4-FFF2-40B4-BE49-F238E27FC236}">
                <a16:creationId xmlns:a16="http://schemas.microsoft.com/office/drawing/2014/main" id="{0A9B665B-1A5C-A330-D67F-0FE1B61F3807}"/>
              </a:ext>
            </a:extLst>
          </p:cNvPr>
          <p:cNvGrpSpPr/>
          <p:nvPr/>
        </p:nvGrpSpPr>
        <p:grpSpPr>
          <a:xfrm>
            <a:off x="128464" y="1356880"/>
            <a:ext cx="890835" cy="215444"/>
            <a:chOff x="277811" y="1429108"/>
            <a:chExt cx="890835" cy="215444"/>
          </a:xfrm>
        </p:grpSpPr>
        <p:grpSp>
          <p:nvGrpSpPr>
            <p:cNvPr id="83" name="그룹 82">
              <a:extLst>
                <a:ext uri="{FF2B5EF4-FFF2-40B4-BE49-F238E27FC236}">
                  <a16:creationId xmlns:a16="http://schemas.microsoft.com/office/drawing/2014/main" id="{958BFCA9-FFA4-57DA-5CB0-97D9F511E783}"/>
                </a:ext>
              </a:extLst>
            </p:cNvPr>
            <p:cNvGrpSpPr>
              <a:grpSpLocks noChangeAspect="1"/>
            </p:cNvGrpSpPr>
            <p:nvPr/>
          </p:nvGrpSpPr>
          <p:grpSpPr>
            <a:xfrm>
              <a:off x="277811" y="1484931"/>
              <a:ext cx="103799" cy="103799"/>
              <a:chOff x="2519363" y="1876425"/>
              <a:chExt cx="1447799" cy="1445419"/>
            </a:xfrm>
          </p:grpSpPr>
          <p:sp>
            <p:nvSpPr>
              <p:cNvPr id="85" name="직사각형 84">
                <a:extLst>
                  <a:ext uri="{FF2B5EF4-FFF2-40B4-BE49-F238E27FC236}">
                    <a16:creationId xmlns:a16="http://schemas.microsoft.com/office/drawing/2014/main" id="{30583953-4638-211A-EA3E-DA9A3C7AEF9E}"/>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86" name="직선 연결선 85">
                <a:extLst>
                  <a:ext uri="{FF2B5EF4-FFF2-40B4-BE49-F238E27FC236}">
                    <a16:creationId xmlns:a16="http://schemas.microsoft.com/office/drawing/2014/main" id="{D06C8076-35BA-EACC-5231-6260C46F337A}"/>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7" name="직선 연결선 86">
                <a:extLst>
                  <a:ext uri="{FF2B5EF4-FFF2-40B4-BE49-F238E27FC236}">
                    <a16:creationId xmlns:a16="http://schemas.microsoft.com/office/drawing/2014/main" id="{B3630C30-37D3-020A-C824-3C6455FC0E43}"/>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4" name="TextBox 83">
              <a:extLst>
                <a:ext uri="{FF2B5EF4-FFF2-40B4-BE49-F238E27FC236}">
                  <a16:creationId xmlns:a16="http://schemas.microsoft.com/office/drawing/2014/main" id="{E8672B82-D150-D7A8-B023-206907574789}"/>
                </a:ext>
              </a:extLst>
            </p:cNvPr>
            <p:cNvSpPr txBox="1"/>
            <p:nvPr/>
          </p:nvSpPr>
          <p:spPr>
            <a:xfrm>
              <a:off x="418120" y="1429108"/>
              <a:ext cx="750526" cy="215444"/>
            </a:xfrm>
            <a:prstGeom prst="rect">
              <a:avLst/>
            </a:prstGeom>
            <a:noFill/>
          </p:spPr>
          <p:txBody>
            <a:bodyPr wrap="none" rtlCol="0">
              <a:spAutoFit/>
            </a:bodyPr>
            <a:lstStyle/>
            <a:p>
              <a:r>
                <a:rPr lang="en-US" altLang="ko-KR" sz="800" dirty="0">
                  <a:solidFill>
                    <a:schemeClr val="bg1"/>
                  </a:solidFill>
                  <a:latin typeface="+mn-ea"/>
                </a:rPr>
                <a:t>Buys</a:t>
              </a:r>
              <a:r>
                <a:rPr lang="en-US" altLang="ko-KR" sz="800" dirty="0">
                  <a:solidFill>
                    <a:schemeClr val="bg1"/>
                  </a:solidFill>
                  <a:latin typeface="+mn-ea"/>
                  <a:ea typeface="+mn-ea"/>
                </a:rPr>
                <a:t> history</a:t>
              </a:r>
              <a:endParaRPr lang="ko-KR" altLang="en-US" sz="800" dirty="0">
                <a:solidFill>
                  <a:schemeClr val="bg1"/>
                </a:solidFill>
                <a:latin typeface="+mn-ea"/>
                <a:ea typeface="+mn-ea"/>
              </a:endParaRPr>
            </a:p>
          </p:txBody>
        </p:sp>
      </p:grpSp>
      <p:grpSp>
        <p:nvGrpSpPr>
          <p:cNvPr id="88" name="그룹 87">
            <a:extLst>
              <a:ext uri="{FF2B5EF4-FFF2-40B4-BE49-F238E27FC236}">
                <a16:creationId xmlns:a16="http://schemas.microsoft.com/office/drawing/2014/main" id="{609F5D7B-D226-CFB3-1DC6-F737F7FD7274}"/>
              </a:ext>
            </a:extLst>
          </p:cNvPr>
          <p:cNvGrpSpPr/>
          <p:nvPr/>
        </p:nvGrpSpPr>
        <p:grpSpPr>
          <a:xfrm>
            <a:off x="128464" y="1657085"/>
            <a:ext cx="882820" cy="215444"/>
            <a:chOff x="277811" y="1691984"/>
            <a:chExt cx="882820" cy="215444"/>
          </a:xfrm>
        </p:grpSpPr>
        <p:grpSp>
          <p:nvGrpSpPr>
            <p:cNvPr id="89" name="그룹 88">
              <a:extLst>
                <a:ext uri="{FF2B5EF4-FFF2-40B4-BE49-F238E27FC236}">
                  <a16:creationId xmlns:a16="http://schemas.microsoft.com/office/drawing/2014/main" id="{3E5FA60F-F909-E00D-37BF-2C160D8A62C4}"/>
                </a:ext>
              </a:extLst>
            </p:cNvPr>
            <p:cNvGrpSpPr>
              <a:grpSpLocks noChangeAspect="1"/>
            </p:cNvGrpSpPr>
            <p:nvPr/>
          </p:nvGrpSpPr>
          <p:grpSpPr>
            <a:xfrm>
              <a:off x="277811" y="1747807"/>
              <a:ext cx="103799" cy="103799"/>
              <a:chOff x="2519363" y="1876425"/>
              <a:chExt cx="1447799" cy="1445419"/>
            </a:xfrm>
          </p:grpSpPr>
          <p:sp>
            <p:nvSpPr>
              <p:cNvPr id="91" name="직사각형 90">
                <a:extLst>
                  <a:ext uri="{FF2B5EF4-FFF2-40B4-BE49-F238E27FC236}">
                    <a16:creationId xmlns:a16="http://schemas.microsoft.com/office/drawing/2014/main" id="{5D524802-0445-09AE-03D7-44BFAF1FE0A4}"/>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92" name="직선 연결선 91">
                <a:extLst>
                  <a:ext uri="{FF2B5EF4-FFF2-40B4-BE49-F238E27FC236}">
                    <a16:creationId xmlns:a16="http://schemas.microsoft.com/office/drawing/2014/main" id="{64AE2ECC-E243-F681-F971-EE4C15DCAF79}"/>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직선 연결선 92">
                <a:extLst>
                  <a:ext uri="{FF2B5EF4-FFF2-40B4-BE49-F238E27FC236}">
                    <a16:creationId xmlns:a16="http://schemas.microsoft.com/office/drawing/2014/main" id="{0C3B6A94-9ABF-2FD9-10DB-87B5B0E9A037}"/>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0" name="TextBox 89">
              <a:extLst>
                <a:ext uri="{FF2B5EF4-FFF2-40B4-BE49-F238E27FC236}">
                  <a16:creationId xmlns:a16="http://schemas.microsoft.com/office/drawing/2014/main" id="{FEB01F7E-6FC3-16DF-ABC5-41C6E18B92E5}"/>
                </a:ext>
              </a:extLst>
            </p:cNvPr>
            <p:cNvSpPr txBox="1"/>
            <p:nvPr/>
          </p:nvSpPr>
          <p:spPr>
            <a:xfrm>
              <a:off x="418120" y="1691984"/>
              <a:ext cx="742511" cy="215444"/>
            </a:xfrm>
            <a:prstGeom prst="rect">
              <a:avLst/>
            </a:prstGeom>
            <a:noFill/>
          </p:spPr>
          <p:txBody>
            <a:bodyPr wrap="none" rtlCol="0">
              <a:spAutoFit/>
            </a:bodyPr>
            <a:lstStyle/>
            <a:p>
              <a:r>
                <a:rPr lang="en-US" altLang="ko-KR" sz="800" dirty="0">
                  <a:solidFill>
                    <a:schemeClr val="bg1"/>
                  </a:solidFill>
                  <a:latin typeface="+mn-ea"/>
                </a:rPr>
                <a:t>Sell</a:t>
              </a:r>
              <a:r>
                <a:rPr lang="en-US" altLang="ko-KR" sz="800" dirty="0">
                  <a:solidFill>
                    <a:schemeClr val="bg1"/>
                  </a:solidFill>
                  <a:latin typeface="+mn-ea"/>
                  <a:ea typeface="+mn-ea"/>
                </a:rPr>
                <a:t>s history</a:t>
              </a:r>
              <a:endParaRPr lang="ko-KR" altLang="en-US" sz="800" dirty="0">
                <a:solidFill>
                  <a:schemeClr val="bg1"/>
                </a:solidFill>
                <a:latin typeface="+mn-ea"/>
                <a:ea typeface="+mn-ea"/>
              </a:endParaRPr>
            </a:p>
          </p:txBody>
        </p:sp>
      </p:grpSp>
      <p:grpSp>
        <p:nvGrpSpPr>
          <p:cNvPr id="94" name="그룹 93">
            <a:extLst>
              <a:ext uri="{FF2B5EF4-FFF2-40B4-BE49-F238E27FC236}">
                <a16:creationId xmlns:a16="http://schemas.microsoft.com/office/drawing/2014/main" id="{7CD8F0C7-CF7E-E5EE-3E0B-ED1C1BE77E11}"/>
              </a:ext>
            </a:extLst>
          </p:cNvPr>
          <p:cNvGrpSpPr/>
          <p:nvPr/>
        </p:nvGrpSpPr>
        <p:grpSpPr>
          <a:xfrm>
            <a:off x="128464" y="1957290"/>
            <a:ext cx="1004648" cy="215444"/>
            <a:chOff x="277811" y="2010512"/>
            <a:chExt cx="1004648" cy="215444"/>
          </a:xfrm>
        </p:grpSpPr>
        <p:grpSp>
          <p:nvGrpSpPr>
            <p:cNvPr id="95" name="그룹 94">
              <a:extLst>
                <a:ext uri="{FF2B5EF4-FFF2-40B4-BE49-F238E27FC236}">
                  <a16:creationId xmlns:a16="http://schemas.microsoft.com/office/drawing/2014/main" id="{193CB600-5390-8D2E-7A05-3862BD681DD1}"/>
                </a:ext>
              </a:extLst>
            </p:cNvPr>
            <p:cNvGrpSpPr>
              <a:grpSpLocks noChangeAspect="1"/>
            </p:cNvGrpSpPr>
            <p:nvPr/>
          </p:nvGrpSpPr>
          <p:grpSpPr>
            <a:xfrm>
              <a:off x="277811" y="2066335"/>
              <a:ext cx="103799" cy="103799"/>
              <a:chOff x="2519363" y="1876425"/>
              <a:chExt cx="1447799" cy="1445419"/>
            </a:xfrm>
          </p:grpSpPr>
          <p:sp>
            <p:nvSpPr>
              <p:cNvPr id="97" name="직사각형 96">
                <a:extLst>
                  <a:ext uri="{FF2B5EF4-FFF2-40B4-BE49-F238E27FC236}">
                    <a16:creationId xmlns:a16="http://schemas.microsoft.com/office/drawing/2014/main" id="{CBCE71DA-0C53-E027-C8AF-32E606C54D43}"/>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98" name="직선 연결선 97">
                <a:extLst>
                  <a:ext uri="{FF2B5EF4-FFF2-40B4-BE49-F238E27FC236}">
                    <a16:creationId xmlns:a16="http://schemas.microsoft.com/office/drawing/2014/main" id="{EDB6E506-EC63-9FE5-2675-2BB5A3FFA95A}"/>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9" name="직선 연결선 98">
                <a:extLst>
                  <a:ext uri="{FF2B5EF4-FFF2-40B4-BE49-F238E27FC236}">
                    <a16:creationId xmlns:a16="http://schemas.microsoft.com/office/drawing/2014/main" id="{D5753738-CEB5-E736-4DDF-C2DDDD3FFC55}"/>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6" name="TextBox 95">
              <a:extLst>
                <a:ext uri="{FF2B5EF4-FFF2-40B4-BE49-F238E27FC236}">
                  <a16:creationId xmlns:a16="http://schemas.microsoft.com/office/drawing/2014/main" id="{31C02461-79A8-9CAF-0F6B-A1BC8023F6F1}"/>
                </a:ext>
              </a:extLst>
            </p:cNvPr>
            <p:cNvSpPr txBox="1"/>
            <p:nvPr/>
          </p:nvSpPr>
          <p:spPr>
            <a:xfrm>
              <a:off x="418120" y="2010512"/>
              <a:ext cx="864339" cy="215444"/>
            </a:xfrm>
            <a:prstGeom prst="rect">
              <a:avLst/>
            </a:prstGeom>
            <a:noFill/>
          </p:spPr>
          <p:txBody>
            <a:bodyPr wrap="none" rtlCol="0">
              <a:spAutoFit/>
            </a:bodyPr>
            <a:lstStyle/>
            <a:p>
              <a:r>
                <a:rPr lang="en-US" altLang="ko-KR" sz="800" dirty="0">
                  <a:solidFill>
                    <a:schemeClr val="bg1"/>
                  </a:solidFill>
                  <a:latin typeface="+mn-ea"/>
                </a:rPr>
                <a:t>Affiliate Wallet</a:t>
              </a:r>
              <a:endParaRPr lang="ko-KR" altLang="en-US" sz="800" dirty="0">
                <a:solidFill>
                  <a:schemeClr val="bg1"/>
                </a:solidFill>
                <a:latin typeface="+mn-ea"/>
                <a:ea typeface="+mn-ea"/>
              </a:endParaRPr>
            </a:p>
          </p:txBody>
        </p:sp>
      </p:grpSp>
      <p:grpSp>
        <p:nvGrpSpPr>
          <p:cNvPr id="100" name="그룹 99">
            <a:extLst>
              <a:ext uri="{FF2B5EF4-FFF2-40B4-BE49-F238E27FC236}">
                <a16:creationId xmlns:a16="http://schemas.microsoft.com/office/drawing/2014/main" id="{9D72E991-B1AE-1FC1-3401-D283F0820E11}"/>
              </a:ext>
            </a:extLst>
          </p:cNvPr>
          <p:cNvGrpSpPr/>
          <p:nvPr/>
        </p:nvGrpSpPr>
        <p:grpSpPr>
          <a:xfrm>
            <a:off x="128464" y="2257495"/>
            <a:ext cx="1347691" cy="215444"/>
            <a:chOff x="277811" y="2010512"/>
            <a:chExt cx="1347691" cy="215444"/>
          </a:xfrm>
        </p:grpSpPr>
        <p:grpSp>
          <p:nvGrpSpPr>
            <p:cNvPr id="101" name="그룹 100">
              <a:extLst>
                <a:ext uri="{FF2B5EF4-FFF2-40B4-BE49-F238E27FC236}">
                  <a16:creationId xmlns:a16="http://schemas.microsoft.com/office/drawing/2014/main" id="{D4201603-750F-D571-1244-7B130CE6CEEB}"/>
                </a:ext>
              </a:extLst>
            </p:cNvPr>
            <p:cNvGrpSpPr>
              <a:grpSpLocks noChangeAspect="1"/>
            </p:cNvGrpSpPr>
            <p:nvPr/>
          </p:nvGrpSpPr>
          <p:grpSpPr>
            <a:xfrm>
              <a:off x="277811" y="2066335"/>
              <a:ext cx="103799" cy="103799"/>
              <a:chOff x="2519363" y="1876425"/>
              <a:chExt cx="1447799" cy="1445419"/>
            </a:xfrm>
          </p:grpSpPr>
          <p:sp>
            <p:nvSpPr>
              <p:cNvPr id="103" name="직사각형 102">
                <a:extLst>
                  <a:ext uri="{FF2B5EF4-FFF2-40B4-BE49-F238E27FC236}">
                    <a16:creationId xmlns:a16="http://schemas.microsoft.com/office/drawing/2014/main" id="{65B7F53D-2EB0-E1BE-0274-997EE2EAFBC0}"/>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104" name="직선 연결선 103">
                <a:extLst>
                  <a:ext uri="{FF2B5EF4-FFF2-40B4-BE49-F238E27FC236}">
                    <a16:creationId xmlns:a16="http://schemas.microsoft.com/office/drawing/2014/main" id="{6255FF1E-3E95-89D7-8D08-FC893710AD15}"/>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5" name="직선 연결선 104">
                <a:extLst>
                  <a:ext uri="{FF2B5EF4-FFF2-40B4-BE49-F238E27FC236}">
                    <a16:creationId xmlns:a16="http://schemas.microsoft.com/office/drawing/2014/main" id="{D85E2B60-2834-F380-8187-81DCBCDCE018}"/>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2" name="TextBox 101">
              <a:extLst>
                <a:ext uri="{FF2B5EF4-FFF2-40B4-BE49-F238E27FC236}">
                  <a16:creationId xmlns:a16="http://schemas.microsoft.com/office/drawing/2014/main" id="{50B040EA-AE02-4BAE-CB12-FBE8617AEFAA}"/>
                </a:ext>
              </a:extLst>
            </p:cNvPr>
            <p:cNvSpPr txBox="1"/>
            <p:nvPr/>
          </p:nvSpPr>
          <p:spPr>
            <a:xfrm>
              <a:off x="418120" y="2010512"/>
              <a:ext cx="1207382" cy="215444"/>
            </a:xfrm>
            <a:prstGeom prst="rect">
              <a:avLst/>
            </a:prstGeom>
            <a:noFill/>
          </p:spPr>
          <p:txBody>
            <a:bodyPr wrap="none" rtlCol="0">
              <a:spAutoFit/>
            </a:bodyPr>
            <a:lstStyle/>
            <a:p>
              <a:r>
                <a:rPr lang="en-US" altLang="ko-KR" sz="800" dirty="0">
                  <a:solidFill>
                    <a:schemeClr val="bg1"/>
                  </a:solidFill>
                  <a:latin typeface="+mn-ea"/>
                </a:rPr>
                <a:t>Coin Sells registration</a:t>
              </a:r>
              <a:endParaRPr lang="ko-KR" altLang="en-US" sz="800" dirty="0">
                <a:solidFill>
                  <a:schemeClr val="bg1"/>
                </a:solidFill>
                <a:latin typeface="+mn-ea"/>
                <a:ea typeface="+mn-ea"/>
              </a:endParaRPr>
            </a:p>
          </p:txBody>
        </p:sp>
      </p:grpSp>
      <p:grpSp>
        <p:nvGrpSpPr>
          <p:cNvPr id="106" name="그룹 105">
            <a:extLst>
              <a:ext uri="{FF2B5EF4-FFF2-40B4-BE49-F238E27FC236}">
                <a16:creationId xmlns:a16="http://schemas.microsoft.com/office/drawing/2014/main" id="{7F1B0B07-97DA-5282-AA14-767D3A095E2E}"/>
              </a:ext>
            </a:extLst>
          </p:cNvPr>
          <p:cNvGrpSpPr/>
          <p:nvPr/>
        </p:nvGrpSpPr>
        <p:grpSpPr>
          <a:xfrm>
            <a:off x="128464" y="2559791"/>
            <a:ext cx="1355706" cy="215444"/>
            <a:chOff x="277811" y="2010512"/>
            <a:chExt cx="1355706" cy="215444"/>
          </a:xfrm>
        </p:grpSpPr>
        <p:grpSp>
          <p:nvGrpSpPr>
            <p:cNvPr id="107" name="그룹 106">
              <a:extLst>
                <a:ext uri="{FF2B5EF4-FFF2-40B4-BE49-F238E27FC236}">
                  <a16:creationId xmlns:a16="http://schemas.microsoft.com/office/drawing/2014/main" id="{1D1B82D3-4776-2FBD-5627-122674CAF288}"/>
                </a:ext>
              </a:extLst>
            </p:cNvPr>
            <p:cNvGrpSpPr>
              <a:grpSpLocks noChangeAspect="1"/>
            </p:cNvGrpSpPr>
            <p:nvPr/>
          </p:nvGrpSpPr>
          <p:grpSpPr>
            <a:xfrm>
              <a:off x="277811" y="2066335"/>
              <a:ext cx="103799" cy="103799"/>
              <a:chOff x="2519363" y="1876425"/>
              <a:chExt cx="1447799" cy="1445419"/>
            </a:xfrm>
          </p:grpSpPr>
          <p:sp>
            <p:nvSpPr>
              <p:cNvPr id="109" name="직사각형 108">
                <a:extLst>
                  <a:ext uri="{FF2B5EF4-FFF2-40B4-BE49-F238E27FC236}">
                    <a16:creationId xmlns:a16="http://schemas.microsoft.com/office/drawing/2014/main" id="{C591B3BC-0C74-2900-907F-182568EEFC98}"/>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110" name="직선 연결선 109">
                <a:extLst>
                  <a:ext uri="{FF2B5EF4-FFF2-40B4-BE49-F238E27FC236}">
                    <a16:creationId xmlns:a16="http://schemas.microsoft.com/office/drawing/2014/main" id="{D0410922-300B-9A7D-2D31-BB90B8F256C5}"/>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1" name="직선 연결선 110">
                <a:extLst>
                  <a:ext uri="{FF2B5EF4-FFF2-40B4-BE49-F238E27FC236}">
                    <a16:creationId xmlns:a16="http://schemas.microsoft.com/office/drawing/2014/main" id="{C50387EA-4EFE-EBDC-BE17-13371FEDE254}"/>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8" name="TextBox 107">
              <a:extLst>
                <a:ext uri="{FF2B5EF4-FFF2-40B4-BE49-F238E27FC236}">
                  <a16:creationId xmlns:a16="http://schemas.microsoft.com/office/drawing/2014/main" id="{EDC8E0CB-0F4D-26F8-9B77-86F92B0D46CE}"/>
                </a:ext>
              </a:extLst>
            </p:cNvPr>
            <p:cNvSpPr txBox="1"/>
            <p:nvPr/>
          </p:nvSpPr>
          <p:spPr>
            <a:xfrm>
              <a:off x="418120" y="2010512"/>
              <a:ext cx="1215397" cy="215444"/>
            </a:xfrm>
            <a:prstGeom prst="rect">
              <a:avLst/>
            </a:prstGeom>
            <a:noFill/>
          </p:spPr>
          <p:txBody>
            <a:bodyPr wrap="none" rtlCol="0">
              <a:spAutoFit/>
            </a:bodyPr>
            <a:lstStyle/>
            <a:p>
              <a:r>
                <a:rPr lang="en-US" altLang="ko-KR" sz="800" dirty="0">
                  <a:solidFill>
                    <a:schemeClr val="bg1"/>
                  </a:solidFill>
                  <a:latin typeface="+mn-ea"/>
                  <a:ea typeface="+mn-ea"/>
                </a:rPr>
                <a:t>Coin Buys registration</a:t>
              </a:r>
              <a:endParaRPr lang="ko-KR" altLang="en-US" sz="800" dirty="0">
                <a:solidFill>
                  <a:schemeClr val="bg1"/>
                </a:solidFill>
                <a:latin typeface="+mn-ea"/>
                <a:ea typeface="+mn-ea"/>
              </a:endParaRPr>
            </a:p>
          </p:txBody>
        </p:sp>
      </p:grpSp>
      <p:grpSp>
        <p:nvGrpSpPr>
          <p:cNvPr id="112" name="그룹 111">
            <a:extLst>
              <a:ext uri="{FF2B5EF4-FFF2-40B4-BE49-F238E27FC236}">
                <a16:creationId xmlns:a16="http://schemas.microsoft.com/office/drawing/2014/main" id="{E7879396-B2AC-2FC3-FE39-C07041738631}"/>
              </a:ext>
            </a:extLst>
          </p:cNvPr>
          <p:cNvGrpSpPr/>
          <p:nvPr/>
        </p:nvGrpSpPr>
        <p:grpSpPr>
          <a:xfrm>
            <a:off x="128464" y="2850500"/>
            <a:ext cx="1047930" cy="215444"/>
            <a:chOff x="277811" y="2010512"/>
            <a:chExt cx="1047930" cy="215444"/>
          </a:xfrm>
        </p:grpSpPr>
        <p:grpSp>
          <p:nvGrpSpPr>
            <p:cNvPr id="113" name="그룹 112">
              <a:extLst>
                <a:ext uri="{FF2B5EF4-FFF2-40B4-BE49-F238E27FC236}">
                  <a16:creationId xmlns:a16="http://schemas.microsoft.com/office/drawing/2014/main" id="{347719C9-6416-77B3-84C8-83E55152BC26}"/>
                </a:ext>
              </a:extLst>
            </p:cNvPr>
            <p:cNvGrpSpPr>
              <a:grpSpLocks noChangeAspect="1"/>
            </p:cNvGrpSpPr>
            <p:nvPr/>
          </p:nvGrpSpPr>
          <p:grpSpPr>
            <a:xfrm>
              <a:off x="277811" y="2066335"/>
              <a:ext cx="103799" cy="103799"/>
              <a:chOff x="2519363" y="1876425"/>
              <a:chExt cx="1447799" cy="1445419"/>
            </a:xfrm>
          </p:grpSpPr>
          <p:sp>
            <p:nvSpPr>
              <p:cNvPr id="115" name="직사각형 114">
                <a:extLst>
                  <a:ext uri="{FF2B5EF4-FFF2-40B4-BE49-F238E27FC236}">
                    <a16:creationId xmlns:a16="http://schemas.microsoft.com/office/drawing/2014/main" id="{C45CFE3B-C76D-67E9-49A4-185CDE6F272B}"/>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116" name="직선 연결선 115">
                <a:extLst>
                  <a:ext uri="{FF2B5EF4-FFF2-40B4-BE49-F238E27FC236}">
                    <a16:creationId xmlns:a16="http://schemas.microsoft.com/office/drawing/2014/main" id="{7C993B5A-62DD-9BF9-2F38-7D97CD970010}"/>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7" name="직선 연결선 116">
                <a:extLst>
                  <a:ext uri="{FF2B5EF4-FFF2-40B4-BE49-F238E27FC236}">
                    <a16:creationId xmlns:a16="http://schemas.microsoft.com/office/drawing/2014/main" id="{AF188822-B32C-539A-7389-FE73B8349505}"/>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4" name="TextBox 113">
              <a:extLst>
                <a:ext uri="{FF2B5EF4-FFF2-40B4-BE49-F238E27FC236}">
                  <a16:creationId xmlns:a16="http://schemas.microsoft.com/office/drawing/2014/main" id="{E7662F77-C078-077A-9D68-3C1771BC81A9}"/>
                </a:ext>
              </a:extLst>
            </p:cNvPr>
            <p:cNvSpPr txBox="1"/>
            <p:nvPr/>
          </p:nvSpPr>
          <p:spPr>
            <a:xfrm>
              <a:off x="418120" y="2010512"/>
              <a:ext cx="907621" cy="215444"/>
            </a:xfrm>
            <a:prstGeom prst="rect">
              <a:avLst/>
            </a:prstGeom>
            <a:noFill/>
          </p:spPr>
          <p:txBody>
            <a:bodyPr wrap="none" rtlCol="0">
              <a:spAutoFit/>
            </a:bodyPr>
            <a:lstStyle/>
            <a:p>
              <a:r>
                <a:rPr lang="en-US" altLang="ko-KR" sz="800" dirty="0">
                  <a:solidFill>
                    <a:schemeClr val="bg1"/>
                  </a:solidFill>
                  <a:latin typeface="+mn-ea"/>
                </a:rPr>
                <a:t>My Information</a:t>
              </a:r>
              <a:endParaRPr lang="ko-KR" altLang="en-US" sz="800" dirty="0">
                <a:solidFill>
                  <a:schemeClr val="bg1"/>
                </a:solidFill>
                <a:latin typeface="+mn-ea"/>
                <a:ea typeface="+mn-ea"/>
              </a:endParaRPr>
            </a:p>
          </p:txBody>
        </p:sp>
      </p:grpSp>
      <p:grpSp>
        <p:nvGrpSpPr>
          <p:cNvPr id="118" name="그룹 117">
            <a:extLst>
              <a:ext uri="{FF2B5EF4-FFF2-40B4-BE49-F238E27FC236}">
                <a16:creationId xmlns:a16="http://schemas.microsoft.com/office/drawing/2014/main" id="{DA43D70A-D19F-FE27-4E22-5BFF49623BCF}"/>
              </a:ext>
            </a:extLst>
          </p:cNvPr>
          <p:cNvGrpSpPr/>
          <p:nvPr/>
        </p:nvGrpSpPr>
        <p:grpSpPr>
          <a:xfrm>
            <a:off x="128464" y="3152796"/>
            <a:ext cx="1172964" cy="215444"/>
            <a:chOff x="277811" y="2010512"/>
            <a:chExt cx="1172964" cy="215444"/>
          </a:xfrm>
        </p:grpSpPr>
        <p:grpSp>
          <p:nvGrpSpPr>
            <p:cNvPr id="119" name="그룹 118">
              <a:extLst>
                <a:ext uri="{FF2B5EF4-FFF2-40B4-BE49-F238E27FC236}">
                  <a16:creationId xmlns:a16="http://schemas.microsoft.com/office/drawing/2014/main" id="{9A02CBB0-6493-FE75-4BEC-6B3215A333D6}"/>
                </a:ext>
              </a:extLst>
            </p:cNvPr>
            <p:cNvGrpSpPr>
              <a:grpSpLocks noChangeAspect="1"/>
            </p:cNvGrpSpPr>
            <p:nvPr/>
          </p:nvGrpSpPr>
          <p:grpSpPr>
            <a:xfrm>
              <a:off x="277811" y="2066335"/>
              <a:ext cx="103799" cy="103799"/>
              <a:chOff x="2519363" y="1876425"/>
              <a:chExt cx="1447799" cy="1445419"/>
            </a:xfrm>
          </p:grpSpPr>
          <p:sp>
            <p:nvSpPr>
              <p:cNvPr id="121" name="직사각형 120">
                <a:extLst>
                  <a:ext uri="{FF2B5EF4-FFF2-40B4-BE49-F238E27FC236}">
                    <a16:creationId xmlns:a16="http://schemas.microsoft.com/office/drawing/2014/main" id="{0B6B845D-D476-6E0B-0EAA-19F27B437592}"/>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122" name="직선 연결선 121">
                <a:extLst>
                  <a:ext uri="{FF2B5EF4-FFF2-40B4-BE49-F238E27FC236}">
                    <a16:creationId xmlns:a16="http://schemas.microsoft.com/office/drawing/2014/main" id="{5CDE87E6-F87A-E7A2-83F6-6C0398EF674E}"/>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3" name="직선 연결선 122">
                <a:extLst>
                  <a:ext uri="{FF2B5EF4-FFF2-40B4-BE49-F238E27FC236}">
                    <a16:creationId xmlns:a16="http://schemas.microsoft.com/office/drawing/2014/main" id="{AF593B39-F03E-1E05-0E7C-ED76E5F176F6}"/>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20" name="TextBox 119">
              <a:extLst>
                <a:ext uri="{FF2B5EF4-FFF2-40B4-BE49-F238E27FC236}">
                  <a16:creationId xmlns:a16="http://schemas.microsoft.com/office/drawing/2014/main" id="{F6ECFB2B-4163-1F51-1C29-6CFA6D32B20E}"/>
                </a:ext>
              </a:extLst>
            </p:cNvPr>
            <p:cNvSpPr txBox="1"/>
            <p:nvPr/>
          </p:nvSpPr>
          <p:spPr>
            <a:xfrm>
              <a:off x="418120" y="2010512"/>
              <a:ext cx="1032655" cy="215444"/>
            </a:xfrm>
            <a:prstGeom prst="rect">
              <a:avLst/>
            </a:prstGeom>
            <a:noFill/>
          </p:spPr>
          <p:txBody>
            <a:bodyPr wrap="none" rtlCol="0">
              <a:spAutoFit/>
            </a:bodyPr>
            <a:lstStyle/>
            <a:p>
              <a:r>
                <a:rPr lang="en-US" altLang="ko-KR" sz="800" dirty="0">
                  <a:solidFill>
                    <a:schemeClr val="bg1"/>
                  </a:solidFill>
                  <a:latin typeface="+mn-ea"/>
                </a:rPr>
                <a:t>Seller Certification</a:t>
              </a:r>
              <a:endParaRPr lang="ko-KR" altLang="en-US" sz="800" dirty="0">
                <a:solidFill>
                  <a:schemeClr val="bg1"/>
                </a:solidFill>
                <a:latin typeface="+mn-ea"/>
                <a:ea typeface="+mn-ea"/>
              </a:endParaRPr>
            </a:p>
          </p:txBody>
        </p:sp>
      </p:grpSp>
      <p:grpSp>
        <p:nvGrpSpPr>
          <p:cNvPr id="124" name="그룹 123">
            <a:extLst>
              <a:ext uri="{FF2B5EF4-FFF2-40B4-BE49-F238E27FC236}">
                <a16:creationId xmlns:a16="http://schemas.microsoft.com/office/drawing/2014/main" id="{89D3943B-7A4E-B4A2-3E91-5203697F52FE}"/>
              </a:ext>
            </a:extLst>
          </p:cNvPr>
          <p:cNvGrpSpPr/>
          <p:nvPr/>
        </p:nvGrpSpPr>
        <p:grpSpPr>
          <a:xfrm>
            <a:off x="148523" y="3429000"/>
            <a:ext cx="1506389" cy="215444"/>
            <a:chOff x="277811" y="2010512"/>
            <a:chExt cx="1506389" cy="215444"/>
          </a:xfrm>
        </p:grpSpPr>
        <p:grpSp>
          <p:nvGrpSpPr>
            <p:cNvPr id="125" name="그룹 124">
              <a:extLst>
                <a:ext uri="{FF2B5EF4-FFF2-40B4-BE49-F238E27FC236}">
                  <a16:creationId xmlns:a16="http://schemas.microsoft.com/office/drawing/2014/main" id="{85206EDD-124B-126E-898B-7C750E281170}"/>
                </a:ext>
              </a:extLst>
            </p:cNvPr>
            <p:cNvGrpSpPr>
              <a:grpSpLocks noChangeAspect="1"/>
            </p:cNvGrpSpPr>
            <p:nvPr/>
          </p:nvGrpSpPr>
          <p:grpSpPr>
            <a:xfrm>
              <a:off x="277811" y="2066335"/>
              <a:ext cx="103799" cy="103799"/>
              <a:chOff x="2519363" y="1876425"/>
              <a:chExt cx="1447799" cy="1445419"/>
            </a:xfrm>
          </p:grpSpPr>
          <p:sp>
            <p:nvSpPr>
              <p:cNvPr id="127" name="직사각형 126">
                <a:extLst>
                  <a:ext uri="{FF2B5EF4-FFF2-40B4-BE49-F238E27FC236}">
                    <a16:creationId xmlns:a16="http://schemas.microsoft.com/office/drawing/2014/main" id="{3CDE601B-070B-E583-7B54-2C57348EE3B4}"/>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128" name="직선 연결선 127">
                <a:extLst>
                  <a:ext uri="{FF2B5EF4-FFF2-40B4-BE49-F238E27FC236}">
                    <a16:creationId xmlns:a16="http://schemas.microsoft.com/office/drawing/2014/main" id="{8890B6DA-D410-136A-59E2-904F4EED4DA2}"/>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9" name="직선 연결선 128">
                <a:extLst>
                  <a:ext uri="{FF2B5EF4-FFF2-40B4-BE49-F238E27FC236}">
                    <a16:creationId xmlns:a16="http://schemas.microsoft.com/office/drawing/2014/main" id="{7A100C23-D10A-23B9-3FEE-3DE03F08FB48}"/>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26" name="TextBox 125">
              <a:extLst>
                <a:ext uri="{FF2B5EF4-FFF2-40B4-BE49-F238E27FC236}">
                  <a16:creationId xmlns:a16="http://schemas.microsoft.com/office/drawing/2014/main" id="{B684ECAB-DF67-789F-7181-0165E4E895A8}"/>
                </a:ext>
              </a:extLst>
            </p:cNvPr>
            <p:cNvSpPr txBox="1"/>
            <p:nvPr/>
          </p:nvSpPr>
          <p:spPr>
            <a:xfrm>
              <a:off x="418120" y="2010512"/>
              <a:ext cx="1366080" cy="215444"/>
            </a:xfrm>
            <a:prstGeom prst="rect">
              <a:avLst/>
            </a:prstGeom>
            <a:noFill/>
          </p:spPr>
          <p:txBody>
            <a:bodyPr wrap="none" rtlCol="0">
              <a:spAutoFit/>
            </a:bodyPr>
            <a:lstStyle/>
            <a:p>
              <a:r>
                <a:rPr lang="en-US" altLang="ko-KR" sz="800" dirty="0">
                  <a:solidFill>
                    <a:schemeClr val="bg1"/>
                  </a:solidFill>
                  <a:latin typeface="+mn-ea"/>
                  <a:ea typeface="+mn-ea"/>
                </a:rPr>
                <a:t>Affiliate code registration</a:t>
              </a:r>
              <a:endParaRPr lang="ko-KR" altLang="en-US" sz="800" dirty="0">
                <a:solidFill>
                  <a:schemeClr val="bg1"/>
                </a:solidFill>
                <a:latin typeface="+mn-ea"/>
                <a:ea typeface="+mn-ea"/>
              </a:endParaRPr>
            </a:p>
          </p:txBody>
        </p:sp>
      </p:grpSp>
      <p:sp>
        <p:nvSpPr>
          <p:cNvPr id="130" name="TextBox 129">
            <a:extLst>
              <a:ext uri="{FF2B5EF4-FFF2-40B4-BE49-F238E27FC236}">
                <a16:creationId xmlns:a16="http://schemas.microsoft.com/office/drawing/2014/main" id="{20BE852C-CD60-9A12-A911-7171C4DD0E43}"/>
              </a:ext>
            </a:extLst>
          </p:cNvPr>
          <p:cNvSpPr txBox="1"/>
          <p:nvPr/>
        </p:nvSpPr>
        <p:spPr>
          <a:xfrm>
            <a:off x="8085786" y="650109"/>
            <a:ext cx="1715951" cy="3939540"/>
          </a:xfrm>
          <a:prstGeom prst="rect">
            <a:avLst/>
          </a:prstGeom>
          <a:noFill/>
          <a:ln>
            <a:solidFill>
              <a:schemeClr val="tx1"/>
            </a:solidFill>
          </a:ln>
        </p:spPr>
        <p:txBody>
          <a:bodyPr wrap="square" rtlCol="0">
            <a:spAutoFit/>
          </a:bodyPr>
          <a:lstStyle/>
          <a:p>
            <a:r>
              <a:rPr lang="en-US" altLang="ko-KR" sz="1000" dirty="0"/>
              <a:t>1a. </a:t>
            </a:r>
            <a:r>
              <a:rPr lang="ko-KR" altLang="en-US" sz="1000" dirty="0" err="1">
                <a:solidFill>
                  <a:schemeClr val="tx1"/>
                </a:solidFill>
                <a:latin typeface="맑은 고딕" pitchFamily="50" charset="-127"/>
                <a:ea typeface="맑은 고딕" pitchFamily="50" charset="-127"/>
              </a:rPr>
              <a:t>비트코인</a:t>
            </a:r>
            <a:r>
              <a:rPr lang="en-US" altLang="ko-KR" sz="1000" dirty="0">
                <a:solidFill>
                  <a:schemeClr val="tx1"/>
                </a:solidFill>
                <a:latin typeface="맑은 고딕" pitchFamily="50" charset="-127"/>
                <a:ea typeface="맑은 고딕" pitchFamily="50" charset="-127"/>
              </a:rPr>
              <a:t>, </a:t>
            </a:r>
            <a:r>
              <a:rPr lang="ko-KR" altLang="en-US" sz="1000" dirty="0" err="1">
                <a:solidFill>
                  <a:schemeClr val="tx1"/>
                </a:solidFill>
                <a:latin typeface="맑은 고딕" pitchFamily="50" charset="-127"/>
                <a:ea typeface="맑은 고딕" pitchFamily="50" charset="-127"/>
              </a:rPr>
              <a:t>이더리움</a:t>
            </a:r>
            <a:r>
              <a:rPr lang="en-US" altLang="ko-KR" sz="1000" dirty="0">
                <a:solidFill>
                  <a:schemeClr val="tx1"/>
                </a:solidFill>
                <a:latin typeface="맑은 고딕" pitchFamily="50" charset="-127"/>
                <a:ea typeface="맑은 고딕" pitchFamily="50" charset="-127"/>
              </a:rPr>
              <a:t>, </a:t>
            </a:r>
            <a:r>
              <a:rPr lang="ko-KR" altLang="en-US" sz="1000" dirty="0" err="1">
                <a:solidFill>
                  <a:schemeClr val="tx1"/>
                </a:solidFill>
                <a:latin typeface="맑은 고딕" pitchFamily="50" charset="-127"/>
                <a:ea typeface="맑은 고딕" pitchFamily="50" charset="-127"/>
              </a:rPr>
              <a:t>바이낸스</a:t>
            </a:r>
            <a:r>
              <a:rPr lang="en-US" altLang="ko-KR" sz="1000" dirty="0">
                <a:solidFill>
                  <a:schemeClr val="tx1"/>
                </a:solidFill>
                <a:latin typeface="맑은 고딕" pitchFamily="50" charset="-127"/>
                <a:ea typeface="맑은 고딕" pitchFamily="50" charset="-127"/>
              </a:rPr>
              <a:t>, </a:t>
            </a:r>
            <a:r>
              <a:rPr lang="ko-KR" altLang="en-US" sz="1000" dirty="0" err="1">
                <a:solidFill>
                  <a:schemeClr val="tx1"/>
                </a:solidFill>
                <a:latin typeface="맑은 고딕" pitchFamily="50" charset="-127"/>
                <a:ea typeface="맑은 고딕" pitchFamily="50" charset="-127"/>
              </a:rPr>
              <a:t>트론</a:t>
            </a:r>
            <a:r>
              <a:rPr lang="en-US" altLang="ko-KR" sz="1000" dirty="0">
                <a:solidFill>
                  <a:schemeClr val="tx1"/>
                </a:solidFill>
                <a:latin typeface="맑은 고딕" pitchFamily="50" charset="-127"/>
                <a:ea typeface="맑은 고딕" pitchFamily="50" charset="-127"/>
              </a:rPr>
              <a:t>, </a:t>
            </a:r>
            <a:r>
              <a:rPr lang="en-US" altLang="ko-KR" sz="1000" dirty="0">
                <a:latin typeface="맑은 고딕" pitchFamily="50" charset="-127"/>
                <a:ea typeface="맑은 고딕" pitchFamily="50" charset="-127"/>
              </a:rPr>
              <a:t>WRC(</a:t>
            </a:r>
            <a:r>
              <a:rPr lang="ko-KR" altLang="en-US" sz="1000" dirty="0">
                <a:latin typeface="맑은 고딕" pitchFamily="50" charset="-127"/>
                <a:ea typeface="맑은 고딕" pitchFamily="50" charset="-127"/>
              </a:rPr>
              <a:t>제휴사</a:t>
            </a:r>
            <a:r>
              <a:rPr lang="en-US" altLang="ko-KR" sz="1000" dirty="0">
                <a:latin typeface="맑은 고딕" pitchFamily="50" charset="-127"/>
                <a:ea typeface="맑은 고딕" pitchFamily="50" charset="-127"/>
              </a:rPr>
              <a:t>), </a:t>
            </a:r>
            <a:r>
              <a:rPr lang="ko-KR" altLang="en-US" sz="1000" dirty="0">
                <a:latin typeface="맑은 고딕" pitchFamily="50" charset="-127"/>
                <a:ea typeface="맑은 고딕" pitchFamily="50" charset="-127"/>
              </a:rPr>
              <a:t>직접입력</a:t>
            </a:r>
            <a:endParaRPr lang="ko-KR" altLang="en-US" sz="1000" dirty="0">
              <a:solidFill>
                <a:schemeClr val="tx1"/>
              </a:solidFill>
              <a:latin typeface="맑은 고딕" pitchFamily="50" charset="-127"/>
              <a:ea typeface="맑은 고딕" pitchFamily="50" charset="-127"/>
            </a:endParaRPr>
          </a:p>
          <a:p>
            <a:endParaRPr lang="en-US" altLang="ko-KR" sz="1000" dirty="0"/>
          </a:p>
          <a:p>
            <a:r>
              <a:rPr lang="en-US" altLang="ko-KR" sz="1000" dirty="0"/>
              <a:t>1b. </a:t>
            </a:r>
            <a:r>
              <a:rPr lang="ko-KR" altLang="en-US" sz="1000" dirty="0"/>
              <a:t>제휴사 코인이 </a:t>
            </a:r>
            <a:r>
              <a:rPr lang="ko-KR" altLang="en-US" sz="1000" dirty="0" err="1"/>
              <a:t>아닐때는</a:t>
            </a:r>
            <a:r>
              <a:rPr lang="ko-KR" altLang="en-US" sz="1000" dirty="0"/>
              <a:t> 텍스트 입력만 출력</a:t>
            </a:r>
            <a:endParaRPr lang="en-US" altLang="ko-KR" sz="1000" dirty="0"/>
          </a:p>
          <a:p>
            <a:endParaRPr lang="en-US" altLang="ko-KR" sz="1000" dirty="0"/>
          </a:p>
          <a:p>
            <a:r>
              <a:rPr lang="en-US" altLang="ko-KR" sz="1000" dirty="0"/>
              <a:t>1c.</a:t>
            </a:r>
            <a:r>
              <a:rPr lang="ko-KR" altLang="en-US" sz="1000" dirty="0"/>
              <a:t> 물음표에 마우스 올리면 </a:t>
            </a:r>
            <a:r>
              <a:rPr lang="en-US" altLang="ko-KR" sz="1000" dirty="0"/>
              <a:t>UTC </a:t>
            </a:r>
            <a:r>
              <a:rPr lang="ko-KR" altLang="en-US" sz="1000" dirty="0"/>
              <a:t>설명 출력</a:t>
            </a:r>
            <a:endParaRPr lang="en-US" altLang="ko-KR" sz="1000" dirty="0"/>
          </a:p>
          <a:p>
            <a:endParaRPr lang="en-US" altLang="ko-KR" sz="1000" dirty="0"/>
          </a:p>
          <a:p>
            <a:r>
              <a:rPr lang="en-US" altLang="ko-KR" sz="1000" dirty="0"/>
              <a:t>1d. </a:t>
            </a:r>
            <a:r>
              <a:rPr lang="ko-KR" altLang="en-US" sz="1000" dirty="0"/>
              <a:t>체크박스</a:t>
            </a:r>
            <a:endParaRPr lang="en-US" altLang="ko-KR" sz="1000" dirty="0"/>
          </a:p>
          <a:p>
            <a:endParaRPr lang="en-US" altLang="ko-KR" sz="1000" dirty="0"/>
          </a:p>
          <a:p>
            <a:r>
              <a:rPr lang="en-US" altLang="ko-KR" sz="1000" dirty="0"/>
              <a:t>1e. </a:t>
            </a:r>
            <a:r>
              <a:rPr lang="ko-KR" altLang="en-US" sz="1000" dirty="0" err="1"/>
              <a:t>셀렉트박스</a:t>
            </a:r>
            <a:r>
              <a:rPr lang="en-US" altLang="ko-KR" sz="1000" dirty="0"/>
              <a:t>. </a:t>
            </a:r>
            <a:r>
              <a:rPr lang="ko-KR" altLang="en-US" sz="1000" dirty="0"/>
              <a:t>한시간 단위 </a:t>
            </a:r>
            <a:endParaRPr lang="en-US" altLang="ko-KR" sz="1000" dirty="0"/>
          </a:p>
          <a:p>
            <a:r>
              <a:rPr lang="en-US" altLang="ko-KR" sz="1000" dirty="0"/>
              <a:t>-00:00 ~ 24:00</a:t>
            </a:r>
          </a:p>
          <a:p>
            <a:endParaRPr lang="en-US" altLang="ko-KR" sz="1000" dirty="0"/>
          </a:p>
          <a:p>
            <a:r>
              <a:rPr lang="en-US" altLang="ko-KR" sz="1000" dirty="0"/>
              <a:t>1f. </a:t>
            </a:r>
            <a:r>
              <a:rPr lang="ko-KR" altLang="en-US" sz="1000" dirty="0" err="1"/>
              <a:t>등록클릭시</a:t>
            </a:r>
            <a:r>
              <a:rPr lang="ko-KR" altLang="en-US" sz="1000" dirty="0"/>
              <a:t> 셀리스트에 출력</a:t>
            </a:r>
            <a:r>
              <a:rPr lang="en-US" altLang="ko-KR" sz="1000" dirty="0"/>
              <a:t>.</a:t>
            </a:r>
            <a:r>
              <a:rPr lang="ko-KR" altLang="en-US" sz="1000" dirty="0"/>
              <a:t> </a:t>
            </a:r>
            <a:r>
              <a:rPr lang="en-US" altLang="ko-KR" sz="1000" dirty="0"/>
              <a:t>“Registration is complete. Check out our sell list.” </a:t>
            </a:r>
            <a:r>
              <a:rPr lang="ko-KR" altLang="en-US" sz="1000" dirty="0"/>
              <a:t>팝업출력</a:t>
            </a:r>
            <a:endParaRPr lang="en-US" altLang="ko-KR" sz="1000" dirty="0"/>
          </a:p>
          <a:p>
            <a:r>
              <a:rPr lang="en-US" altLang="ko-KR" sz="1000" dirty="0"/>
              <a:t>-</a:t>
            </a:r>
            <a:r>
              <a:rPr lang="ko-KR" altLang="en-US" sz="1000" dirty="0"/>
              <a:t>셀러 인증 완료 </a:t>
            </a:r>
            <a:r>
              <a:rPr lang="ko-KR" altLang="en-US" sz="1000" dirty="0" err="1"/>
              <a:t>안되었을시</a:t>
            </a:r>
            <a:r>
              <a:rPr lang="ko-KR" altLang="en-US" sz="1000" dirty="0"/>
              <a:t> </a:t>
            </a:r>
            <a:r>
              <a:rPr lang="en-US" altLang="ko-KR" sz="1000" dirty="0"/>
              <a:t>“Complete seller authentication and register for sales.” </a:t>
            </a:r>
            <a:r>
              <a:rPr lang="ko-KR" altLang="en-US" sz="1000" dirty="0" err="1"/>
              <a:t>팝업출력되고</a:t>
            </a:r>
            <a:r>
              <a:rPr lang="ko-KR" altLang="en-US" sz="1000" dirty="0"/>
              <a:t> </a:t>
            </a:r>
            <a:r>
              <a:rPr lang="ko-KR" altLang="en-US" sz="1000" dirty="0" err="1"/>
              <a:t>등록안됨</a:t>
            </a:r>
            <a:r>
              <a:rPr lang="en-US" altLang="ko-KR" sz="1000" dirty="0"/>
              <a:t>.</a:t>
            </a:r>
          </a:p>
        </p:txBody>
      </p:sp>
      <p:sp>
        <p:nvSpPr>
          <p:cNvPr id="131" name="말풍선: 모서리가 둥근 사각형 130">
            <a:extLst>
              <a:ext uri="{FF2B5EF4-FFF2-40B4-BE49-F238E27FC236}">
                <a16:creationId xmlns:a16="http://schemas.microsoft.com/office/drawing/2014/main" id="{0DA1D81B-45A7-640A-BD05-4035C17AC3D2}"/>
              </a:ext>
            </a:extLst>
          </p:cNvPr>
          <p:cNvSpPr/>
          <p:nvPr/>
        </p:nvSpPr>
        <p:spPr bwMode="auto">
          <a:xfrm>
            <a:off x="6405649" y="3550628"/>
            <a:ext cx="1560512" cy="719433"/>
          </a:xfrm>
          <a:prstGeom prst="wedgeRoundRectCallout">
            <a:avLst>
              <a:gd name="adj1" fmla="val -267073"/>
              <a:gd name="adj2" fmla="val -8515"/>
              <a:gd name="adj3" fmla="val 16667"/>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algn="ctr" latinLnBrk="0">
              <a:lnSpc>
                <a:spcPct val="110000"/>
              </a:lnSpc>
              <a:spcBef>
                <a:spcPct val="25000"/>
              </a:spcBef>
            </a:pPr>
            <a:r>
              <a:rPr lang="en-US" altLang="ko-KR" sz="900" dirty="0">
                <a:latin typeface="맑은 고딕" pitchFamily="50" charset="-127"/>
                <a:ea typeface="맑은 고딕" pitchFamily="50" charset="-127"/>
              </a:rPr>
              <a:t>UTC basis. UTC is the standard time difference for each region based on the UK (UTC+0:00).</a:t>
            </a:r>
            <a:endParaRPr lang="ko-KR" altLang="en-US" sz="900" dirty="0">
              <a:solidFill>
                <a:schemeClr val="tx1"/>
              </a:solidFill>
              <a:latin typeface="맑은 고딕" pitchFamily="50" charset="-127"/>
              <a:ea typeface="맑은 고딕" pitchFamily="50" charset="-127"/>
            </a:endParaRPr>
          </a:p>
        </p:txBody>
      </p:sp>
      <p:sp>
        <p:nvSpPr>
          <p:cNvPr id="147" name="사각형: 둥근 모서리 146">
            <a:extLst>
              <a:ext uri="{FF2B5EF4-FFF2-40B4-BE49-F238E27FC236}">
                <a16:creationId xmlns:a16="http://schemas.microsoft.com/office/drawing/2014/main" id="{78EA0EA7-9AA4-063C-D26E-AD7CD086683E}"/>
              </a:ext>
            </a:extLst>
          </p:cNvPr>
          <p:cNvSpPr>
            <a:spLocks noChangeAspect="1"/>
          </p:cNvSpPr>
          <p:nvPr/>
        </p:nvSpPr>
        <p:spPr>
          <a:xfrm>
            <a:off x="2093273" y="4172057"/>
            <a:ext cx="147463" cy="134067"/>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bg1">
                  <a:lumMod val="75000"/>
                </a:schemeClr>
              </a:solidFill>
              <a:latin typeface="+mn-ea"/>
            </a:endParaRPr>
          </a:p>
        </p:txBody>
      </p:sp>
      <p:sp>
        <p:nvSpPr>
          <p:cNvPr id="148" name="사각형: 둥근 모서리 147">
            <a:extLst>
              <a:ext uri="{FF2B5EF4-FFF2-40B4-BE49-F238E27FC236}">
                <a16:creationId xmlns:a16="http://schemas.microsoft.com/office/drawing/2014/main" id="{09C53080-D8B5-A458-54EB-462731D1BAA2}"/>
              </a:ext>
            </a:extLst>
          </p:cNvPr>
          <p:cNvSpPr>
            <a:spLocks noChangeAspect="1"/>
          </p:cNvSpPr>
          <p:nvPr/>
        </p:nvSpPr>
        <p:spPr>
          <a:xfrm>
            <a:off x="2088871" y="4447061"/>
            <a:ext cx="151563" cy="134067"/>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bg1">
                  <a:lumMod val="75000"/>
                </a:schemeClr>
              </a:solidFill>
              <a:latin typeface="+mn-ea"/>
            </a:endParaRPr>
          </a:p>
        </p:txBody>
      </p:sp>
      <p:sp>
        <p:nvSpPr>
          <p:cNvPr id="150" name="TextBox 149">
            <a:extLst>
              <a:ext uri="{FF2B5EF4-FFF2-40B4-BE49-F238E27FC236}">
                <a16:creationId xmlns:a16="http://schemas.microsoft.com/office/drawing/2014/main" id="{8458B9BF-DC91-61E5-9234-E72EFEDC2C74}"/>
              </a:ext>
            </a:extLst>
          </p:cNvPr>
          <p:cNvSpPr txBox="1"/>
          <p:nvPr/>
        </p:nvSpPr>
        <p:spPr>
          <a:xfrm>
            <a:off x="2246826" y="4118571"/>
            <a:ext cx="401072" cy="246221"/>
          </a:xfrm>
          <a:prstGeom prst="rect">
            <a:avLst/>
          </a:prstGeom>
          <a:noFill/>
        </p:spPr>
        <p:txBody>
          <a:bodyPr wrap="none" rtlCol="0">
            <a:spAutoFit/>
          </a:bodyPr>
          <a:lstStyle/>
          <a:p>
            <a:r>
              <a:rPr lang="en-US" altLang="ko-KR" sz="1000" dirty="0"/>
              <a:t>Sun</a:t>
            </a:r>
            <a:endParaRPr lang="ko-KR" altLang="en-US" sz="1000" dirty="0"/>
          </a:p>
        </p:txBody>
      </p:sp>
      <p:sp>
        <p:nvSpPr>
          <p:cNvPr id="152" name="TextBox 151">
            <a:extLst>
              <a:ext uri="{FF2B5EF4-FFF2-40B4-BE49-F238E27FC236}">
                <a16:creationId xmlns:a16="http://schemas.microsoft.com/office/drawing/2014/main" id="{87206469-1C26-D71F-6B2B-490B9B15625F}"/>
              </a:ext>
            </a:extLst>
          </p:cNvPr>
          <p:cNvSpPr txBox="1"/>
          <p:nvPr/>
        </p:nvSpPr>
        <p:spPr>
          <a:xfrm>
            <a:off x="2246826" y="4390176"/>
            <a:ext cx="452368" cy="246221"/>
          </a:xfrm>
          <a:prstGeom prst="rect">
            <a:avLst/>
          </a:prstGeom>
          <a:noFill/>
        </p:spPr>
        <p:txBody>
          <a:bodyPr wrap="none" rtlCol="0">
            <a:spAutoFit/>
          </a:bodyPr>
          <a:lstStyle/>
          <a:p>
            <a:r>
              <a:rPr lang="en-US" altLang="ko-KR" sz="1000" dirty="0"/>
              <a:t>Mon</a:t>
            </a:r>
            <a:endParaRPr lang="ko-KR" altLang="en-US" sz="1000" dirty="0"/>
          </a:p>
        </p:txBody>
      </p:sp>
      <p:sp>
        <p:nvSpPr>
          <p:cNvPr id="154" name="사각형: 둥근 모서리 153">
            <a:extLst>
              <a:ext uri="{FF2B5EF4-FFF2-40B4-BE49-F238E27FC236}">
                <a16:creationId xmlns:a16="http://schemas.microsoft.com/office/drawing/2014/main" id="{04E7DAAE-CD9F-DF72-2424-44BD24DEA311}"/>
              </a:ext>
            </a:extLst>
          </p:cNvPr>
          <p:cNvSpPr>
            <a:spLocks noChangeAspect="1"/>
          </p:cNvSpPr>
          <p:nvPr/>
        </p:nvSpPr>
        <p:spPr>
          <a:xfrm>
            <a:off x="2093273" y="4717423"/>
            <a:ext cx="147463" cy="134067"/>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bg1">
                  <a:lumMod val="75000"/>
                </a:schemeClr>
              </a:solidFill>
              <a:latin typeface="+mn-ea"/>
            </a:endParaRPr>
          </a:p>
        </p:txBody>
      </p:sp>
      <p:sp>
        <p:nvSpPr>
          <p:cNvPr id="155" name="사각형: 둥근 모서리 154">
            <a:extLst>
              <a:ext uri="{FF2B5EF4-FFF2-40B4-BE49-F238E27FC236}">
                <a16:creationId xmlns:a16="http://schemas.microsoft.com/office/drawing/2014/main" id="{F99210FC-FED0-6E12-56F8-ED8C7D265920}"/>
              </a:ext>
            </a:extLst>
          </p:cNvPr>
          <p:cNvSpPr>
            <a:spLocks noChangeAspect="1"/>
          </p:cNvSpPr>
          <p:nvPr/>
        </p:nvSpPr>
        <p:spPr>
          <a:xfrm>
            <a:off x="2088871" y="4941168"/>
            <a:ext cx="151563" cy="134067"/>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bg1">
                  <a:lumMod val="75000"/>
                </a:schemeClr>
              </a:solidFill>
              <a:latin typeface="+mn-ea"/>
            </a:endParaRPr>
          </a:p>
        </p:txBody>
      </p:sp>
      <p:sp>
        <p:nvSpPr>
          <p:cNvPr id="156" name="TextBox 155">
            <a:extLst>
              <a:ext uri="{FF2B5EF4-FFF2-40B4-BE49-F238E27FC236}">
                <a16:creationId xmlns:a16="http://schemas.microsoft.com/office/drawing/2014/main" id="{33E6EE8B-B853-D77C-6C39-F9DE9A29B187}"/>
              </a:ext>
            </a:extLst>
          </p:cNvPr>
          <p:cNvSpPr txBox="1"/>
          <p:nvPr/>
        </p:nvSpPr>
        <p:spPr>
          <a:xfrm>
            <a:off x="2246826" y="4663937"/>
            <a:ext cx="396262" cy="246221"/>
          </a:xfrm>
          <a:prstGeom prst="rect">
            <a:avLst/>
          </a:prstGeom>
          <a:noFill/>
        </p:spPr>
        <p:txBody>
          <a:bodyPr wrap="none" rtlCol="0">
            <a:spAutoFit/>
          </a:bodyPr>
          <a:lstStyle/>
          <a:p>
            <a:r>
              <a:rPr lang="en-US" altLang="ko-KR" sz="1000" dirty="0"/>
              <a:t>Tue</a:t>
            </a:r>
            <a:endParaRPr lang="ko-KR" altLang="en-US" sz="1000" dirty="0"/>
          </a:p>
        </p:txBody>
      </p:sp>
      <p:sp>
        <p:nvSpPr>
          <p:cNvPr id="158" name="TextBox 157">
            <a:extLst>
              <a:ext uri="{FF2B5EF4-FFF2-40B4-BE49-F238E27FC236}">
                <a16:creationId xmlns:a16="http://schemas.microsoft.com/office/drawing/2014/main" id="{381BF756-94DF-CD09-71BE-0A8E96F657A8}"/>
              </a:ext>
            </a:extLst>
          </p:cNvPr>
          <p:cNvSpPr txBox="1"/>
          <p:nvPr/>
        </p:nvSpPr>
        <p:spPr>
          <a:xfrm>
            <a:off x="2246826" y="4935542"/>
            <a:ext cx="452368" cy="246221"/>
          </a:xfrm>
          <a:prstGeom prst="rect">
            <a:avLst/>
          </a:prstGeom>
          <a:noFill/>
        </p:spPr>
        <p:txBody>
          <a:bodyPr wrap="none" rtlCol="0">
            <a:spAutoFit/>
          </a:bodyPr>
          <a:lstStyle/>
          <a:p>
            <a:r>
              <a:rPr lang="en-US" altLang="ko-KR" sz="1000" dirty="0"/>
              <a:t>Wed</a:t>
            </a:r>
            <a:endParaRPr lang="ko-KR" altLang="en-US" sz="1000" dirty="0"/>
          </a:p>
        </p:txBody>
      </p:sp>
      <p:sp>
        <p:nvSpPr>
          <p:cNvPr id="160" name="사각형: 둥근 모서리 159">
            <a:extLst>
              <a:ext uri="{FF2B5EF4-FFF2-40B4-BE49-F238E27FC236}">
                <a16:creationId xmlns:a16="http://schemas.microsoft.com/office/drawing/2014/main" id="{E8556246-A9F7-A599-0066-B0D9CBBBAB67}"/>
              </a:ext>
            </a:extLst>
          </p:cNvPr>
          <p:cNvSpPr>
            <a:spLocks noChangeAspect="1"/>
          </p:cNvSpPr>
          <p:nvPr/>
        </p:nvSpPr>
        <p:spPr>
          <a:xfrm>
            <a:off x="2093273" y="5256573"/>
            <a:ext cx="147463" cy="134067"/>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bg1">
                  <a:lumMod val="75000"/>
                </a:schemeClr>
              </a:solidFill>
              <a:latin typeface="+mn-ea"/>
            </a:endParaRPr>
          </a:p>
        </p:txBody>
      </p:sp>
      <p:sp>
        <p:nvSpPr>
          <p:cNvPr id="161" name="사각형: 둥근 모서리 160">
            <a:extLst>
              <a:ext uri="{FF2B5EF4-FFF2-40B4-BE49-F238E27FC236}">
                <a16:creationId xmlns:a16="http://schemas.microsoft.com/office/drawing/2014/main" id="{FD1FDC13-DBA3-0F1C-3A0B-60C797351C9D}"/>
              </a:ext>
            </a:extLst>
          </p:cNvPr>
          <p:cNvSpPr>
            <a:spLocks noChangeAspect="1"/>
          </p:cNvSpPr>
          <p:nvPr/>
        </p:nvSpPr>
        <p:spPr>
          <a:xfrm>
            <a:off x="2088871" y="5527181"/>
            <a:ext cx="151563" cy="134067"/>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bg1">
                  <a:lumMod val="75000"/>
                </a:schemeClr>
              </a:solidFill>
              <a:latin typeface="+mn-ea"/>
            </a:endParaRPr>
          </a:p>
        </p:txBody>
      </p:sp>
      <p:sp>
        <p:nvSpPr>
          <p:cNvPr id="162" name="TextBox 161">
            <a:extLst>
              <a:ext uri="{FF2B5EF4-FFF2-40B4-BE49-F238E27FC236}">
                <a16:creationId xmlns:a16="http://schemas.microsoft.com/office/drawing/2014/main" id="{321BACA1-2A41-E2DB-1EF5-281E579B7508}"/>
              </a:ext>
            </a:extLst>
          </p:cNvPr>
          <p:cNvSpPr txBox="1"/>
          <p:nvPr/>
        </p:nvSpPr>
        <p:spPr>
          <a:xfrm>
            <a:off x="2246826" y="5203087"/>
            <a:ext cx="401072" cy="246221"/>
          </a:xfrm>
          <a:prstGeom prst="rect">
            <a:avLst/>
          </a:prstGeom>
          <a:noFill/>
        </p:spPr>
        <p:txBody>
          <a:bodyPr wrap="none" rtlCol="0">
            <a:spAutoFit/>
          </a:bodyPr>
          <a:lstStyle/>
          <a:p>
            <a:r>
              <a:rPr lang="en-US" altLang="ko-KR" sz="1000" dirty="0"/>
              <a:t>Thu</a:t>
            </a:r>
            <a:endParaRPr lang="ko-KR" altLang="en-US" sz="1000" dirty="0"/>
          </a:p>
        </p:txBody>
      </p:sp>
      <p:sp>
        <p:nvSpPr>
          <p:cNvPr id="164" name="TextBox 163">
            <a:extLst>
              <a:ext uri="{FF2B5EF4-FFF2-40B4-BE49-F238E27FC236}">
                <a16:creationId xmlns:a16="http://schemas.microsoft.com/office/drawing/2014/main" id="{2B0D5169-BCBD-53A7-6638-31202553927A}"/>
              </a:ext>
            </a:extLst>
          </p:cNvPr>
          <p:cNvSpPr txBox="1"/>
          <p:nvPr/>
        </p:nvSpPr>
        <p:spPr>
          <a:xfrm>
            <a:off x="2246826" y="5474692"/>
            <a:ext cx="325730" cy="246221"/>
          </a:xfrm>
          <a:prstGeom prst="rect">
            <a:avLst/>
          </a:prstGeom>
          <a:noFill/>
        </p:spPr>
        <p:txBody>
          <a:bodyPr wrap="none" rtlCol="0">
            <a:spAutoFit/>
          </a:bodyPr>
          <a:lstStyle/>
          <a:p>
            <a:r>
              <a:rPr lang="en-US" altLang="ko-KR" sz="1000" dirty="0"/>
              <a:t>Fri</a:t>
            </a:r>
            <a:endParaRPr lang="ko-KR" altLang="en-US" sz="1000" dirty="0"/>
          </a:p>
        </p:txBody>
      </p:sp>
      <p:sp>
        <p:nvSpPr>
          <p:cNvPr id="166" name="사각형: 둥근 모서리 165">
            <a:extLst>
              <a:ext uri="{FF2B5EF4-FFF2-40B4-BE49-F238E27FC236}">
                <a16:creationId xmlns:a16="http://schemas.microsoft.com/office/drawing/2014/main" id="{BFE60EB3-188F-B254-D8A6-712606D81BB2}"/>
              </a:ext>
            </a:extLst>
          </p:cNvPr>
          <p:cNvSpPr>
            <a:spLocks noChangeAspect="1"/>
          </p:cNvSpPr>
          <p:nvPr/>
        </p:nvSpPr>
        <p:spPr>
          <a:xfrm>
            <a:off x="2092072" y="5815213"/>
            <a:ext cx="151563" cy="134067"/>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bg1">
                  <a:lumMod val="75000"/>
                </a:schemeClr>
              </a:solidFill>
              <a:latin typeface="+mn-ea"/>
            </a:endParaRPr>
          </a:p>
        </p:txBody>
      </p:sp>
      <p:sp>
        <p:nvSpPr>
          <p:cNvPr id="167" name="TextBox 166">
            <a:extLst>
              <a:ext uri="{FF2B5EF4-FFF2-40B4-BE49-F238E27FC236}">
                <a16:creationId xmlns:a16="http://schemas.microsoft.com/office/drawing/2014/main" id="{03C1BD7A-76BA-27AC-39F9-865EE8F0D2A7}"/>
              </a:ext>
            </a:extLst>
          </p:cNvPr>
          <p:cNvSpPr txBox="1"/>
          <p:nvPr/>
        </p:nvSpPr>
        <p:spPr>
          <a:xfrm>
            <a:off x="2250027" y="5757724"/>
            <a:ext cx="365806" cy="246221"/>
          </a:xfrm>
          <a:prstGeom prst="rect">
            <a:avLst/>
          </a:prstGeom>
          <a:noFill/>
        </p:spPr>
        <p:txBody>
          <a:bodyPr wrap="none" rtlCol="0">
            <a:spAutoFit/>
          </a:bodyPr>
          <a:lstStyle/>
          <a:p>
            <a:r>
              <a:rPr lang="en-US" altLang="ko-KR" sz="1000" dirty="0"/>
              <a:t>Sat</a:t>
            </a:r>
            <a:endParaRPr lang="ko-KR" altLang="en-US" sz="1000" dirty="0"/>
          </a:p>
        </p:txBody>
      </p:sp>
      <p:sp>
        <p:nvSpPr>
          <p:cNvPr id="169" name="사각형: 둥근 모서리 168">
            <a:extLst>
              <a:ext uri="{FF2B5EF4-FFF2-40B4-BE49-F238E27FC236}">
                <a16:creationId xmlns:a16="http://schemas.microsoft.com/office/drawing/2014/main" id="{0CE9BDDD-FBFB-7081-395D-9549FAE7578F}"/>
              </a:ext>
            </a:extLst>
          </p:cNvPr>
          <p:cNvSpPr/>
          <p:nvPr/>
        </p:nvSpPr>
        <p:spPr>
          <a:xfrm>
            <a:off x="2825891" y="4092489"/>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0" name="사각형: 둥근 모서리 169">
            <a:extLst>
              <a:ext uri="{FF2B5EF4-FFF2-40B4-BE49-F238E27FC236}">
                <a16:creationId xmlns:a16="http://schemas.microsoft.com/office/drawing/2014/main" id="{7A336F0A-3416-40EC-CB36-064F738A3BBD}"/>
              </a:ext>
            </a:extLst>
          </p:cNvPr>
          <p:cNvSpPr/>
          <p:nvPr/>
        </p:nvSpPr>
        <p:spPr>
          <a:xfrm>
            <a:off x="4204951" y="4092122"/>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1" name="TextBox 170">
            <a:extLst>
              <a:ext uri="{FF2B5EF4-FFF2-40B4-BE49-F238E27FC236}">
                <a16:creationId xmlns:a16="http://schemas.microsoft.com/office/drawing/2014/main" id="{F2E4D1B1-6BA7-45F0-70B4-D8BDF129DA16}"/>
              </a:ext>
            </a:extLst>
          </p:cNvPr>
          <p:cNvSpPr txBox="1"/>
          <p:nvPr/>
        </p:nvSpPr>
        <p:spPr>
          <a:xfrm>
            <a:off x="2915423" y="4131947"/>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72" name="TextBox 171">
            <a:extLst>
              <a:ext uri="{FF2B5EF4-FFF2-40B4-BE49-F238E27FC236}">
                <a16:creationId xmlns:a16="http://schemas.microsoft.com/office/drawing/2014/main" id="{9D608A00-5167-9669-FE75-F31B87787585}"/>
              </a:ext>
            </a:extLst>
          </p:cNvPr>
          <p:cNvSpPr txBox="1"/>
          <p:nvPr/>
        </p:nvSpPr>
        <p:spPr>
          <a:xfrm>
            <a:off x="4267237" y="4129565"/>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36" name="TextBox 35">
            <a:extLst>
              <a:ext uri="{FF2B5EF4-FFF2-40B4-BE49-F238E27FC236}">
                <a16:creationId xmlns:a16="http://schemas.microsoft.com/office/drawing/2014/main" id="{0DADC769-2A34-2B9A-C2DA-06094C112949}"/>
              </a:ext>
            </a:extLst>
          </p:cNvPr>
          <p:cNvSpPr txBox="1"/>
          <p:nvPr/>
        </p:nvSpPr>
        <p:spPr>
          <a:xfrm>
            <a:off x="3921180" y="4077072"/>
            <a:ext cx="237566" cy="246221"/>
          </a:xfrm>
          <a:prstGeom prst="rect">
            <a:avLst/>
          </a:prstGeom>
          <a:noFill/>
        </p:spPr>
        <p:txBody>
          <a:bodyPr wrap="none" rtlCol="0">
            <a:spAutoFit/>
          </a:bodyPr>
          <a:lstStyle/>
          <a:p>
            <a:r>
              <a:rPr lang="en-US" altLang="ko-KR" sz="1000" dirty="0"/>
              <a:t>-</a:t>
            </a:r>
            <a:endParaRPr lang="ko-KR" altLang="en-US" sz="1000" dirty="0"/>
          </a:p>
        </p:txBody>
      </p:sp>
      <p:sp>
        <p:nvSpPr>
          <p:cNvPr id="173" name="사각형: 둥근 모서리 172">
            <a:extLst>
              <a:ext uri="{FF2B5EF4-FFF2-40B4-BE49-F238E27FC236}">
                <a16:creationId xmlns:a16="http://schemas.microsoft.com/office/drawing/2014/main" id="{DE124B58-BB8A-3AC1-1924-A518AF9EF374}"/>
              </a:ext>
            </a:extLst>
          </p:cNvPr>
          <p:cNvSpPr/>
          <p:nvPr/>
        </p:nvSpPr>
        <p:spPr>
          <a:xfrm>
            <a:off x="2821158" y="4385544"/>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4" name="사각형: 둥근 모서리 173">
            <a:extLst>
              <a:ext uri="{FF2B5EF4-FFF2-40B4-BE49-F238E27FC236}">
                <a16:creationId xmlns:a16="http://schemas.microsoft.com/office/drawing/2014/main" id="{98013A95-9D6C-7E38-5852-CF79A57811D3}"/>
              </a:ext>
            </a:extLst>
          </p:cNvPr>
          <p:cNvSpPr/>
          <p:nvPr/>
        </p:nvSpPr>
        <p:spPr>
          <a:xfrm>
            <a:off x="4200218" y="4385177"/>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5" name="TextBox 174">
            <a:extLst>
              <a:ext uri="{FF2B5EF4-FFF2-40B4-BE49-F238E27FC236}">
                <a16:creationId xmlns:a16="http://schemas.microsoft.com/office/drawing/2014/main" id="{DF71C248-22FA-C08E-CA4E-D268F83ABECA}"/>
              </a:ext>
            </a:extLst>
          </p:cNvPr>
          <p:cNvSpPr txBox="1"/>
          <p:nvPr/>
        </p:nvSpPr>
        <p:spPr>
          <a:xfrm>
            <a:off x="2910690" y="4425002"/>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76" name="TextBox 175">
            <a:extLst>
              <a:ext uri="{FF2B5EF4-FFF2-40B4-BE49-F238E27FC236}">
                <a16:creationId xmlns:a16="http://schemas.microsoft.com/office/drawing/2014/main" id="{5E44AC26-BC93-720C-79E5-5B4D81CA1171}"/>
              </a:ext>
            </a:extLst>
          </p:cNvPr>
          <p:cNvSpPr txBox="1"/>
          <p:nvPr/>
        </p:nvSpPr>
        <p:spPr>
          <a:xfrm>
            <a:off x="4262504" y="4422620"/>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77" name="TextBox 176">
            <a:extLst>
              <a:ext uri="{FF2B5EF4-FFF2-40B4-BE49-F238E27FC236}">
                <a16:creationId xmlns:a16="http://schemas.microsoft.com/office/drawing/2014/main" id="{BE4879FC-80DA-5F07-C5A0-D6A8EFC8BF70}"/>
              </a:ext>
            </a:extLst>
          </p:cNvPr>
          <p:cNvSpPr txBox="1"/>
          <p:nvPr/>
        </p:nvSpPr>
        <p:spPr>
          <a:xfrm>
            <a:off x="3916447" y="4370127"/>
            <a:ext cx="237566" cy="246221"/>
          </a:xfrm>
          <a:prstGeom prst="rect">
            <a:avLst/>
          </a:prstGeom>
          <a:noFill/>
        </p:spPr>
        <p:txBody>
          <a:bodyPr wrap="none" rtlCol="0">
            <a:spAutoFit/>
          </a:bodyPr>
          <a:lstStyle/>
          <a:p>
            <a:r>
              <a:rPr lang="en-US" altLang="ko-KR" sz="1000" dirty="0"/>
              <a:t>-</a:t>
            </a:r>
            <a:endParaRPr lang="ko-KR" altLang="en-US" sz="1000" dirty="0"/>
          </a:p>
        </p:txBody>
      </p:sp>
      <p:sp>
        <p:nvSpPr>
          <p:cNvPr id="178" name="사각형: 둥근 모서리 177">
            <a:extLst>
              <a:ext uri="{FF2B5EF4-FFF2-40B4-BE49-F238E27FC236}">
                <a16:creationId xmlns:a16="http://schemas.microsoft.com/office/drawing/2014/main" id="{07ED71A8-1429-4B19-32C3-452C03FCA889}"/>
              </a:ext>
            </a:extLst>
          </p:cNvPr>
          <p:cNvSpPr/>
          <p:nvPr/>
        </p:nvSpPr>
        <p:spPr>
          <a:xfrm>
            <a:off x="2821158" y="4681238"/>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9" name="사각형: 둥근 모서리 178">
            <a:extLst>
              <a:ext uri="{FF2B5EF4-FFF2-40B4-BE49-F238E27FC236}">
                <a16:creationId xmlns:a16="http://schemas.microsoft.com/office/drawing/2014/main" id="{2872A441-BA06-E33A-C82B-3FD10B16C1E9}"/>
              </a:ext>
            </a:extLst>
          </p:cNvPr>
          <p:cNvSpPr/>
          <p:nvPr/>
        </p:nvSpPr>
        <p:spPr>
          <a:xfrm>
            <a:off x="4200218" y="4680871"/>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0" name="TextBox 179">
            <a:extLst>
              <a:ext uri="{FF2B5EF4-FFF2-40B4-BE49-F238E27FC236}">
                <a16:creationId xmlns:a16="http://schemas.microsoft.com/office/drawing/2014/main" id="{88DF3185-4626-263D-318E-775481E278AC}"/>
              </a:ext>
            </a:extLst>
          </p:cNvPr>
          <p:cNvSpPr txBox="1"/>
          <p:nvPr/>
        </p:nvSpPr>
        <p:spPr>
          <a:xfrm>
            <a:off x="2910690" y="4720696"/>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81" name="TextBox 180">
            <a:extLst>
              <a:ext uri="{FF2B5EF4-FFF2-40B4-BE49-F238E27FC236}">
                <a16:creationId xmlns:a16="http://schemas.microsoft.com/office/drawing/2014/main" id="{8769E43B-761E-4BA7-DAB6-3C12F31AEF49}"/>
              </a:ext>
            </a:extLst>
          </p:cNvPr>
          <p:cNvSpPr txBox="1"/>
          <p:nvPr/>
        </p:nvSpPr>
        <p:spPr>
          <a:xfrm>
            <a:off x="4262504" y="4718314"/>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82" name="TextBox 181">
            <a:extLst>
              <a:ext uri="{FF2B5EF4-FFF2-40B4-BE49-F238E27FC236}">
                <a16:creationId xmlns:a16="http://schemas.microsoft.com/office/drawing/2014/main" id="{3D2A697A-59D9-B945-F2D8-2DE8F0B82805}"/>
              </a:ext>
            </a:extLst>
          </p:cNvPr>
          <p:cNvSpPr txBox="1"/>
          <p:nvPr/>
        </p:nvSpPr>
        <p:spPr>
          <a:xfrm>
            <a:off x="3916447" y="4665821"/>
            <a:ext cx="237566" cy="246221"/>
          </a:xfrm>
          <a:prstGeom prst="rect">
            <a:avLst/>
          </a:prstGeom>
          <a:noFill/>
        </p:spPr>
        <p:txBody>
          <a:bodyPr wrap="none" rtlCol="0">
            <a:spAutoFit/>
          </a:bodyPr>
          <a:lstStyle/>
          <a:p>
            <a:r>
              <a:rPr lang="en-US" altLang="ko-KR" sz="1000" dirty="0"/>
              <a:t>-</a:t>
            </a:r>
            <a:endParaRPr lang="ko-KR" altLang="en-US" sz="1000" dirty="0"/>
          </a:p>
        </p:txBody>
      </p:sp>
      <p:sp>
        <p:nvSpPr>
          <p:cNvPr id="183" name="사각형: 둥근 모서리 182">
            <a:extLst>
              <a:ext uri="{FF2B5EF4-FFF2-40B4-BE49-F238E27FC236}">
                <a16:creationId xmlns:a16="http://schemas.microsoft.com/office/drawing/2014/main" id="{A721F783-FD95-C05C-57FB-28523353A134}"/>
              </a:ext>
            </a:extLst>
          </p:cNvPr>
          <p:cNvSpPr/>
          <p:nvPr/>
        </p:nvSpPr>
        <p:spPr>
          <a:xfrm>
            <a:off x="2827315" y="4952604"/>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4" name="사각형: 둥근 모서리 183">
            <a:extLst>
              <a:ext uri="{FF2B5EF4-FFF2-40B4-BE49-F238E27FC236}">
                <a16:creationId xmlns:a16="http://schemas.microsoft.com/office/drawing/2014/main" id="{C8FA2955-B84B-7A04-FED5-1AD3F9F6F4E3}"/>
              </a:ext>
            </a:extLst>
          </p:cNvPr>
          <p:cNvSpPr/>
          <p:nvPr/>
        </p:nvSpPr>
        <p:spPr>
          <a:xfrm>
            <a:off x="4206375" y="4952237"/>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5" name="TextBox 184">
            <a:extLst>
              <a:ext uri="{FF2B5EF4-FFF2-40B4-BE49-F238E27FC236}">
                <a16:creationId xmlns:a16="http://schemas.microsoft.com/office/drawing/2014/main" id="{3E14ECA5-81BD-79E6-248D-9ECD96CD5018}"/>
              </a:ext>
            </a:extLst>
          </p:cNvPr>
          <p:cNvSpPr txBox="1"/>
          <p:nvPr/>
        </p:nvSpPr>
        <p:spPr>
          <a:xfrm>
            <a:off x="2916847" y="4992062"/>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86" name="TextBox 185">
            <a:extLst>
              <a:ext uri="{FF2B5EF4-FFF2-40B4-BE49-F238E27FC236}">
                <a16:creationId xmlns:a16="http://schemas.microsoft.com/office/drawing/2014/main" id="{D75C2C04-555C-E89C-F4C6-723205A234D6}"/>
              </a:ext>
            </a:extLst>
          </p:cNvPr>
          <p:cNvSpPr txBox="1"/>
          <p:nvPr/>
        </p:nvSpPr>
        <p:spPr>
          <a:xfrm>
            <a:off x="4268661" y="4989680"/>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87" name="TextBox 186">
            <a:extLst>
              <a:ext uri="{FF2B5EF4-FFF2-40B4-BE49-F238E27FC236}">
                <a16:creationId xmlns:a16="http://schemas.microsoft.com/office/drawing/2014/main" id="{0D89126D-7DDD-730D-1E76-67726666A1F5}"/>
              </a:ext>
            </a:extLst>
          </p:cNvPr>
          <p:cNvSpPr txBox="1"/>
          <p:nvPr/>
        </p:nvSpPr>
        <p:spPr>
          <a:xfrm>
            <a:off x="3922604" y="4937187"/>
            <a:ext cx="237566" cy="246221"/>
          </a:xfrm>
          <a:prstGeom prst="rect">
            <a:avLst/>
          </a:prstGeom>
          <a:noFill/>
        </p:spPr>
        <p:txBody>
          <a:bodyPr wrap="none" rtlCol="0">
            <a:spAutoFit/>
          </a:bodyPr>
          <a:lstStyle/>
          <a:p>
            <a:r>
              <a:rPr lang="en-US" altLang="ko-KR" sz="1000" dirty="0"/>
              <a:t>-</a:t>
            </a:r>
            <a:endParaRPr lang="ko-KR" altLang="en-US" sz="1000" dirty="0"/>
          </a:p>
        </p:txBody>
      </p:sp>
      <p:sp>
        <p:nvSpPr>
          <p:cNvPr id="188" name="사각형: 둥근 모서리 187">
            <a:extLst>
              <a:ext uri="{FF2B5EF4-FFF2-40B4-BE49-F238E27FC236}">
                <a16:creationId xmlns:a16="http://schemas.microsoft.com/office/drawing/2014/main" id="{430C4A84-8657-3522-4FD8-6ABD86C4178F}"/>
              </a:ext>
            </a:extLst>
          </p:cNvPr>
          <p:cNvSpPr/>
          <p:nvPr/>
        </p:nvSpPr>
        <p:spPr>
          <a:xfrm>
            <a:off x="2837207" y="5222774"/>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9" name="사각형: 둥근 모서리 188">
            <a:extLst>
              <a:ext uri="{FF2B5EF4-FFF2-40B4-BE49-F238E27FC236}">
                <a16:creationId xmlns:a16="http://schemas.microsoft.com/office/drawing/2014/main" id="{A8442772-5734-6626-9C2F-1EF3CD56E0D1}"/>
              </a:ext>
            </a:extLst>
          </p:cNvPr>
          <p:cNvSpPr/>
          <p:nvPr/>
        </p:nvSpPr>
        <p:spPr>
          <a:xfrm>
            <a:off x="4216267" y="5222407"/>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90" name="TextBox 189">
            <a:extLst>
              <a:ext uri="{FF2B5EF4-FFF2-40B4-BE49-F238E27FC236}">
                <a16:creationId xmlns:a16="http://schemas.microsoft.com/office/drawing/2014/main" id="{6AF20D5F-4A93-BACD-2437-800C826C3883}"/>
              </a:ext>
            </a:extLst>
          </p:cNvPr>
          <p:cNvSpPr txBox="1"/>
          <p:nvPr/>
        </p:nvSpPr>
        <p:spPr>
          <a:xfrm>
            <a:off x="2926739" y="5262232"/>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91" name="TextBox 190">
            <a:extLst>
              <a:ext uri="{FF2B5EF4-FFF2-40B4-BE49-F238E27FC236}">
                <a16:creationId xmlns:a16="http://schemas.microsoft.com/office/drawing/2014/main" id="{FCEE0607-001A-649E-8D1D-674F665E9C5A}"/>
              </a:ext>
            </a:extLst>
          </p:cNvPr>
          <p:cNvSpPr txBox="1"/>
          <p:nvPr/>
        </p:nvSpPr>
        <p:spPr>
          <a:xfrm>
            <a:off x="4278553" y="5259850"/>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92" name="TextBox 191">
            <a:extLst>
              <a:ext uri="{FF2B5EF4-FFF2-40B4-BE49-F238E27FC236}">
                <a16:creationId xmlns:a16="http://schemas.microsoft.com/office/drawing/2014/main" id="{F36C380D-6BD2-62CD-E695-8164EB812D6F}"/>
              </a:ext>
            </a:extLst>
          </p:cNvPr>
          <p:cNvSpPr txBox="1"/>
          <p:nvPr/>
        </p:nvSpPr>
        <p:spPr>
          <a:xfrm>
            <a:off x="3932496" y="5207357"/>
            <a:ext cx="237566" cy="246221"/>
          </a:xfrm>
          <a:prstGeom prst="rect">
            <a:avLst/>
          </a:prstGeom>
          <a:noFill/>
        </p:spPr>
        <p:txBody>
          <a:bodyPr wrap="none" rtlCol="0">
            <a:spAutoFit/>
          </a:bodyPr>
          <a:lstStyle/>
          <a:p>
            <a:r>
              <a:rPr lang="en-US" altLang="ko-KR" sz="1000" dirty="0"/>
              <a:t>-</a:t>
            </a:r>
            <a:endParaRPr lang="ko-KR" altLang="en-US" sz="1000" dirty="0"/>
          </a:p>
        </p:txBody>
      </p:sp>
      <p:sp>
        <p:nvSpPr>
          <p:cNvPr id="193" name="사각형: 둥근 모서리 192">
            <a:extLst>
              <a:ext uri="{FF2B5EF4-FFF2-40B4-BE49-F238E27FC236}">
                <a16:creationId xmlns:a16="http://schemas.microsoft.com/office/drawing/2014/main" id="{DBDB04D0-885F-BCE5-4567-0F68DA835632}"/>
              </a:ext>
            </a:extLst>
          </p:cNvPr>
          <p:cNvSpPr/>
          <p:nvPr/>
        </p:nvSpPr>
        <p:spPr>
          <a:xfrm>
            <a:off x="2827315" y="5495629"/>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94" name="사각형: 둥근 모서리 193">
            <a:extLst>
              <a:ext uri="{FF2B5EF4-FFF2-40B4-BE49-F238E27FC236}">
                <a16:creationId xmlns:a16="http://schemas.microsoft.com/office/drawing/2014/main" id="{7EBB1792-D7D2-D264-DF84-B001F0B4934F}"/>
              </a:ext>
            </a:extLst>
          </p:cNvPr>
          <p:cNvSpPr/>
          <p:nvPr/>
        </p:nvSpPr>
        <p:spPr>
          <a:xfrm>
            <a:off x="4206375" y="5495262"/>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95" name="TextBox 194">
            <a:extLst>
              <a:ext uri="{FF2B5EF4-FFF2-40B4-BE49-F238E27FC236}">
                <a16:creationId xmlns:a16="http://schemas.microsoft.com/office/drawing/2014/main" id="{626B69E6-B7A6-4EA5-40EE-5A3A4467CC29}"/>
              </a:ext>
            </a:extLst>
          </p:cNvPr>
          <p:cNvSpPr txBox="1"/>
          <p:nvPr/>
        </p:nvSpPr>
        <p:spPr>
          <a:xfrm>
            <a:off x="2916847" y="5535087"/>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96" name="TextBox 195">
            <a:extLst>
              <a:ext uri="{FF2B5EF4-FFF2-40B4-BE49-F238E27FC236}">
                <a16:creationId xmlns:a16="http://schemas.microsoft.com/office/drawing/2014/main" id="{DA3F71FC-2E2A-4533-D8BF-63F667655516}"/>
              </a:ext>
            </a:extLst>
          </p:cNvPr>
          <p:cNvSpPr txBox="1"/>
          <p:nvPr/>
        </p:nvSpPr>
        <p:spPr>
          <a:xfrm>
            <a:off x="4268661" y="5532705"/>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97" name="TextBox 196">
            <a:extLst>
              <a:ext uri="{FF2B5EF4-FFF2-40B4-BE49-F238E27FC236}">
                <a16:creationId xmlns:a16="http://schemas.microsoft.com/office/drawing/2014/main" id="{3114E6F5-5C10-C2B8-965A-565BCE98154E}"/>
              </a:ext>
            </a:extLst>
          </p:cNvPr>
          <p:cNvSpPr txBox="1"/>
          <p:nvPr/>
        </p:nvSpPr>
        <p:spPr>
          <a:xfrm>
            <a:off x="3922604" y="5480212"/>
            <a:ext cx="237566" cy="246221"/>
          </a:xfrm>
          <a:prstGeom prst="rect">
            <a:avLst/>
          </a:prstGeom>
          <a:noFill/>
        </p:spPr>
        <p:txBody>
          <a:bodyPr wrap="none" rtlCol="0">
            <a:spAutoFit/>
          </a:bodyPr>
          <a:lstStyle/>
          <a:p>
            <a:r>
              <a:rPr lang="en-US" altLang="ko-KR" sz="1000" dirty="0"/>
              <a:t>-</a:t>
            </a:r>
            <a:endParaRPr lang="ko-KR" altLang="en-US" sz="1000" dirty="0"/>
          </a:p>
        </p:txBody>
      </p:sp>
      <p:sp>
        <p:nvSpPr>
          <p:cNvPr id="198" name="사각형: 둥근 모서리 197">
            <a:extLst>
              <a:ext uri="{FF2B5EF4-FFF2-40B4-BE49-F238E27FC236}">
                <a16:creationId xmlns:a16="http://schemas.microsoft.com/office/drawing/2014/main" id="{40286491-040B-FC64-FCE4-D18241C45129}"/>
              </a:ext>
            </a:extLst>
          </p:cNvPr>
          <p:cNvSpPr/>
          <p:nvPr/>
        </p:nvSpPr>
        <p:spPr>
          <a:xfrm>
            <a:off x="2827315" y="5765238"/>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99" name="사각형: 둥근 모서리 198">
            <a:extLst>
              <a:ext uri="{FF2B5EF4-FFF2-40B4-BE49-F238E27FC236}">
                <a16:creationId xmlns:a16="http://schemas.microsoft.com/office/drawing/2014/main" id="{78E83782-FDFB-D3A0-F48F-80AF7181D484}"/>
              </a:ext>
            </a:extLst>
          </p:cNvPr>
          <p:cNvSpPr/>
          <p:nvPr/>
        </p:nvSpPr>
        <p:spPr>
          <a:xfrm>
            <a:off x="4206375" y="5764871"/>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00" name="TextBox 199">
            <a:extLst>
              <a:ext uri="{FF2B5EF4-FFF2-40B4-BE49-F238E27FC236}">
                <a16:creationId xmlns:a16="http://schemas.microsoft.com/office/drawing/2014/main" id="{AB522FF5-1514-A3C9-1FB7-AEB723D6379C}"/>
              </a:ext>
            </a:extLst>
          </p:cNvPr>
          <p:cNvSpPr txBox="1"/>
          <p:nvPr/>
        </p:nvSpPr>
        <p:spPr>
          <a:xfrm>
            <a:off x="2916847" y="5804696"/>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201" name="TextBox 200">
            <a:extLst>
              <a:ext uri="{FF2B5EF4-FFF2-40B4-BE49-F238E27FC236}">
                <a16:creationId xmlns:a16="http://schemas.microsoft.com/office/drawing/2014/main" id="{1E45A6FA-6DA1-DFA4-F735-E6929058CC50}"/>
              </a:ext>
            </a:extLst>
          </p:cNvPr>
          <p:cNvSpPr txBox="1"/>
          <p:nvPr/>
        </p:nvSpPr>
        <p:spPr>
          <a:xfrm>
            <a:off x="4268661" y="5802314"/>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202" name="TextBox 201">
            <a:extLst>
              <a:ext uri="{FF2B5EF4-FFF2-40B4-BE49-F238E27FC236}">
                <a16:creationId xmlns:a16="http://schemas.microsoft.com/office/drawing/2014/main" id="{6F4C8B0C-060C-DFB1-6070-7447D9EDA2F1}"/>
              </a:ext>
            </a:extLst>
          </p:cNvPr>
          <p:cNvSpPr txBox="1"/>
          <p:nvPr/>
        </p:nvSpPr>
        <p:spPr>
          <a:xfrm>
            <a:off x="3922604" y="5749821"/>
            <a:ext cx="237566" cy="246221"/>
          </a:xfrm>
          <a:prstGeom prst="rect">
            <a:avLst/>
          </a:prstGeom>
          <a:noFill/>
        </p:spPr>
        <p:txBody>
          <a:bodyPr wrap="none" rtlCol="0">
            <a:spAutoFit/>
          </a:bodyPr>
          <a:lstStyle/>
          <a:p>
            <a:r>
              <a:rPr lang="en-US" altLang="ko-KR" sz="1000" dirty="0"/>
              <a:t>-</a:t>
            </a:r>
            <a:endParaRPr lang="ko-KR" altLang="en-US" sz="1000" dirty="0"/>
          </a:p>
        </p:txBody>
      </p:sp>
      <p:sp>
        <p:nvSpPr>
          <p:cNvPr id="73" name="타원 72">
            <a:extLst>
              <a:ext uri="{FF2B5EF4-FFF2-40B4-BE49-F238E27FC236}">
                <a16:creationId xmlns:a16="http://schemas.microsoft.com/office/drawing/2014/main" id="{65D5F079-B5A5-4871-F97E-21CF6D27A3A8}"/>
              </a:ext>
            </a:extLst>
          </p:cNvPr>
          <p:cNvSpPr>
            <a:spLocks noChangeAspect="1"/>
          </p:cNvSpPr>
          <p:nvPr/>
        </p:nvSpPr>
        <p:spPr>
          <a:xfrm>
            <a:off x="2650169" y="4092355"/>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1e</a:t>
            </a:r>
            <a:endParaRPr lang="ko-KR" altLang="en-US" sz="800" dirty="0">
              <a:latin typeface="+mn-ea"/>
            </a:endParaRPr>
          </a:p>
        </p:txBody>
      </p:sp>
    </p:spTree>
    <p:extLst>
      <p:ext uri="{BB962C8B-B14F-4D97-AF65-F5344CB8AC3E}">
        <p14:creationId xmlns:p14="http://schemas.microsoft.com/office/powerpoint/2010/main" val="23926209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
            <a:extLst>
              <a:ext uri="{FF2B5EF4-FFF2-40B4-BE49-F238E27FC236}">
                <a16:creationId xmlns:a16="http://schemas.microsoft.com/office/drawing/2014/main" id="{523DFBC8-FECF-488D-8BA6-34E0C89AFCF9}"/>
              </a:ext>
            </a:extLst>
          </p:cNvPr>
          <p:cNvSpPr txBox="1">
            <a:spLocks noChangeArrowheads="1"/>
          </p:cNvSpPr>
          <p:nvPr/>
        </p:nvSpPr>
        <p:spPr bwMode="white">
          <a:xfrm>
            <a:off x="56456" y="25233"/>
            <a:ext cx="3335346" cy="276999"/>
          </a:xfrm>
          <a:prstGeom prst="rect">
            <a:avLst/>
          </a:prstGeom>
          <a:noFill/>
          <a:ln w="9525">
            <a:noFill/>
            <a:miter lim="800000"/>
            <a:headEnd/>
            <a:tailEnd/>
          </a:ln>
        </p:spPr>
        <p:txBody>
          <a:bodyPr wrap="square">
            <a:spAutoFit/>
          </a:bodyPr>
          <a:lstStyle/>
          <a:p>
            <a:r>
              <a:rPr lang="ko-KR" altLang="en-US" sz="1200" b="1" dirty="0">
                <a:solidFill>
                  <a:schemeClr val="bg1"/>
                </a:solidFill>
                <a:latin typeface="맑은 고딕" pitchFamily="50" charset="-127"/>
                <a:ea typeface="맑은 고딕" pitchFamily="50" charset="-127"/>
              </a:rPr>
              <a:t>마이페이지</a:t>
            </a:r>
            <a:r>
              <a:rPr lang="en-US" altLang="ko-KR" sz="1200" b="1" dirty="0">
                <a:solidFill>
                  <a:schemeClr val="bg1"/>
                </a:solidFill>
                <a:latin typeface="맑은 고딕" pitchFamily="50" charset="-127"/>
                <a:ea typeface="맑은 고딕" pitchFamily="50" charset="-127"/>
              </a:rPr>
              <a:t>-</a:t>
            </a:r>
            <a:r>
              <a:rPr lang="ko-KR" altLang="en-US" sz="1200" b="1" dirty="0">
                <a:solidFill>
                  <a:schemeClr val="bg1"/>
                </a:solidFill>
                <a:latin typeface="맑은 고딕" pitchFamily="50" charset="-127"/>
                <a:ea typeface="맑은 고딕" pitchFamily="50" charset="-127"/>
              </a:rPr>
              <a:t>코인판매등록</a:t>
            </a:r>
            <a:r>
              <a:rPr lang="en-US" altLang="ko-KR" sz="1200" b="1" dirty="0">
                <a:solidFill>
                  <a:schemeClr val="bg1"/>
                </a:solidFill>
                <a:latin typeface="맑은 고딕" pitchFamily="50" charset="-127"/>
                <a:ea typeface="맑은 고딕" pitchFamily="50" charset="-127"/>
              </a:rPr>
              <a:t>(</a:t>
            </a:r>
            <a:r>
              <a:rPr lang="ko-KR" altLang="en-US" sz="1200" b="1" dirty="0">
                <a:solidFill>
                  <a:schemeClr val="bg1"/>
                </a:solidFill>
                <a:latin typeface="맑은 고딕" pitchFamily="50" charset="-127"/>
                <a:ea typeface="맑은 고딕" pitchFamily="50" charset="-127"/>
              </a:rPr>
              <a:t>제휴사</a:t>
            </a:r>
            <a:r>
              <a:rPr lang="en-US" altLang="ko-KR" sz="1200" b="1" dirty="0">
                <a:solidFill>
                  <a:schemeClr val="bg1"/>
                </a:solidFill>
                <a:latin typeface="맑은 고딕" pitchFamily="50" charset="-127"/>
                <a:ea typeface="맑은 고딕" pitchFamily="50" charset="-127"/>
              </a:rPr>
              <a:t>) </a:t>
            </a:r>
            <a:r>
              <a:rPr lang="en-US" altLang="ko-KR" sz="1200" b="1" dirty="0">
                <a:solidFill>
                  <a:srgbClr val="FF0000"/>
                </a:solidFill>
                <a:latin typeface="맑은 고딕" pitchFamily="50" charset="-127"/>
                <a:ea typeface="맑은 고딕" pitchFamily="50" charset="-127"/>
              </a:rPr>
              <a:t>MP041</a:t>
            </a:r>
            <a:endParaRPr kumimoji="0" lang="ko-KR" altLang="en-US" sz="1200" b="1" dirty="0">
              <a:solidFill>
                <a:srgbClr val="FF0000"/>
              </a:solidFill>
              <a:latin typeface="맑은 고딕" pitchFamily="50" charset="-127"/>
              <a:ea typeface="맑은 고딕" pitchFamily="50" charset="-127"/>
            </a:endParaRPr>
          </a:p>
        </p:txBody>
      </p:sp>
      <p:sp>
        <p:nvSpPr>
          <p:cNvPr id="60" name="사각형: 둥근 모서리 59">
            <a:extLst>
              <a:ext uri="{FF2B5EF4-FFF2-40B4-BE49-F238E27FC236}">
                <a16:creationId xmlns:a16="http://schemas.microsoft.com/office/drawing/2014/main" id="{40543EEE-6ABB-D58A-3B94-37D73FAFF3C0}"/>
              </a:ext>
            </a:extLst>
          </p:cNvPr>
          <p:cNvSpPr/>
          <p:nvPr/>
        </p:nvSpPr>
        <p:spPr>
          <a:xfrm>
            <a:off x="3008784" y="1031449"/>
            <a:ext cx="2255226" cy="242161"/>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800" dirty="0">
                <a:solidFill>
                  <a:schemeClr val="tx1"/>
                </a:solidFill>
                <a:latin typeface="+mn-ea"/>
              </a:rPr>
              <a:t>Select                                           </a:t>
            </a:r>
            <a:r>
              <a:rPr lang="ko-KR" altLang="en-US" sz="800" dirty="0">
                <a:solidFill>
                  <a:schemeClr val="tx1"/>
                </a:solidFill>
                <a:latin typeface="+mn-ea"/>
              </a:rPr>
              <a:t>▼</a:t>
            </a:r>
          </a:p>
        </p:txBody>
      </p:sp>
      <p:sp>
        <p:nvSpPr>
          <p:cNvPr id="2" name="TextBox 1">
            <a:extLst>
              <a:ext uri="{FF2B5EF4-FFF2-40B4-BE49-F238E27FC236}">
                <a16:creationId xmlns:a16="http://schemas.microsoft.com/office/drawing/2014/main" id="{B891B241-BFB3-030B-38E3-BAD8A5B65196}"/>
              </a:ext>
            </a:extLst>
          </p:cNvPr>
          <p:cNvSpPr txBox="1"/>
          <p:nvPr/>
        </p:nvSpPr>
        <p:spPr>
          <a:xfrm>
            <a:off x="1568624" y="616225"/>
            <a:ext cx="1728192" cy="246221"/>
          </a:xfrm>
          <a:prstGeom prst="rect">
            <a:avLst/>
          </a:prstGeom>
          <a:noFill/>
        </p:spPr>
        <p:txBody>
          <a:bodyPr wrap="square" rtlCol="0">
            <a:spAutoFit/>
          </a:bodyPr>
          <a:lstStyle/>
          <a:p>
            <a:r>
              <a:rPr lang="en-US" altLang="ko-KR" sz="1000" dirty="0"/>
              <a:t>Coin Sells registration</a:t>
            </a:r>
          </a:p>
        </p:txBody>
      </p:sp>
      <p:sp>
        <p:nvSpPr>
          <p:cNvPr id="61" name="사각형: 둥근 모서리 60">
            <a:extLst>
              <a:ext uri="{FF2B5EF4-FFF2-40B4-BE49-F238E27FC236}">
                <a16:creationId xmlns:a16="http://schemas.microsoft.com/office/drawing/2014/main" id="{1170CC9E-1163-6CC3-A587-494DF4E7D015}"/>
              </a:ext>
            </a:extLst>
          </p:cNvPr>
          <p:cNvSpPr/>
          <p:nvPr/>
        </p:nvSpPr>
        <p:spPr>
          <a:xfrm>
            <a:off x="1928664" y="1031449"/>
            <a:ext cx="886920" cy="242161"/>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800" dirty="0">
                <a:solidFill>
                  <a:schemeClr val="tx1"/>
                </a:solidFill>
                <a:latin typeface="+mn-ea"/>
              </a:rPr>
              <a:t>                                           </a:t>
            </a:r>
            <a:endParaRPr lang="ko-KR" altLang="en-US" sz="800" dirty="0">
              <a:solidFill>
                <a:schemeClr val="tx1"/>
              </a:solidFill>
              <a:latin typeface="+mn-ea"/>
            </a:endParaRPr>
          </a:p>
        </p:txBody>
      </p:sp>
      <p:sp>
        <p:nvSpPr>
          <p:cNvPr id="63" name="직사각형 62">
            <a:extLst>
              <a:ext uri="{FF2B5EF4-FFF2-40B4-BE49-F238E27FC236}">
                <a16:creationId xmlns:a16="http://schemas.microsoft.com/office/drawing/2014/main" id="{12593139-8B46-ADC3-D9DC-63AB7C4E3597}"/>
              </a:ext>
            </a:extLst>
          </p:cNvPr>
          <p:cNvSpPr/>
          <p:nvPr/>
        </p:nvSpPr>
        <p:spPr>
          <a:xfrm>
            <a:off x="1944998" y="2735832"/>
            <a:ext cx="3335346" cy="996250"/>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900" b="0" i="1" dirty="0">
                <a:solidFill>
                  <a:srgbClr val="1E3D3C"/>
                </a:solidFill>
                <a:effectLst/>
                <a:latin typeface="+mn-ea"/>
              </a:rPr>
              <a:t>Enter the details you wish to trade, such as the quantity of sale to be provided to the buyer and the terms and conditions of sale.</a:t>
            </a:r>
          </a:p>
        </p:txBody>
      </p:sp>
      <p:sp>
        <p:nvSpPr>
          <p:cNvPr id="69" name="사각형: 둥근 모서리 68">
            <a:extLst>
              <a:ext uri="{FF2B5EF4-FFF2-40B4-BE49-F238E27FC236}">
                <a16:creationId xmlns:a16="http://schemas.microsoft.com/office/drawing/2014/main" id="{360EAED1-30AB-3E40-332B-DEF56E16365B}"/>
              </a:ext>
            </a:extLst>
          </p:cNvPr>
          <p:cNvSpPr>
            <a:spLocks noChangeAspect="1"/>
          </p:cNvSpPr>
          <p:nvPr/>
        </p:nvSpPr>
        <p:spPr>
          <a:xfrm>
            <a:off x="2072680" y="2147750"/>
            <a:ext cx="147463" cy="134067"/>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bg1">
                  <a:lumMod val="75000"/>
                </a:schemeClr>
              </a:solidFill>
              <a:latin typeface="+mn-ea"/>
            </a:endParaRPr>
          </a:p>
        </p:txBody>
      </p:sp>
      <p:sp>
        <p:nvSpPr>
          <p:cNvPr id="3" name="TextBox 2">
            <a:extLst>
              <a:ext uri="{FF2B5EF4-FFF2-40B4-BE49-F238E27FC236}">
                <a16:creationId xmlns:a16="http://schemas.microsoft.com/office/drawing/2014/main" id="{593F8CF8-F467-D697-9B33-71AB423EB235}"/>
              </a:ext>
            </a:extLst>
          </p:cNvPr>
          <p:cNvSpPr txBox="1"/>
          <p:nvPr/>
        </p:nvSpPr>
        <p:spPr>
          <a:xfrm>
            <a:off x="2174762" y="1321290"/>
            <a:ext cx="3135795" cy="246221"/>
          </a:xfrm>
          <a:prstGeom prst="rect">
            <a:avLst/>
          </a:prstGeom>
          <a:noFill/>
        </p:spPr>
        <p:txBody>
          <a:bodyPr wrap="none" rtlCol="0">
            <a:spAutoFit/>
          </a:bodyPr>
          <a:lstStyle/>
          <a:p>
            <a:r>
              <a:rPr lang="en-US" altLang="ko-KR" sz="1000" dirty="0"/>
              <a:t>All balances (whenever the balance is replenished)</a:t>
            </a:r>
            <a:endParaRPr lang="ko-KR" altLang="en-US" sz="1000" dirty="0"/>
          </a:p>
        </p:txBody>
      </p:sp>
      <p:sp>
        <p:nvSpPr>
          <p:cNvPr id="72" name="TextBox 71">
            <a:extLst>
              <a:ext uri="{FF2B5EF4-FFF2-40B4-BE49-F238E27FC236}">
                <a16:creationId xmlns:a16="http://schemas.microsoft.com/office/drawing/2014/main" id="{774C65DF-DE0D-C292-55EF-4CA82088D3D5}"/>
              </a:ext>
            </a:extLst>
          </p:cNvPr>
          <p:cNvSpPr txBox="1"/>
          <p:nvPr/>
        </p:nvSpPr>
        <p:spPr>
          <a:xfrm>
            <a:off x="2169230" y="1543022"/>
            <a:ext cx="880369" cy="246221"/>
          </a:xfrm>
          <a:prstGeom prst="rect">
            <a:avLst/>
          </a:prstGeom>
          <a:noFill/>
        </p:spPr>
        <p:txBody>
          <a:bodyPr wrap="none" rtlCol="0">
            <a:spAutoFit/>
          </a:bodyPr>
          <a:lstStyle/>
          <a:p>
            <a:r>
              <a:rPr lang="en-US" altLang="ko-KR" sz="1000" dirty="0"/>
              <a:t>Sell</a:t>
            </a:r>
            <a:r>
              <a:rPr lang="ko-KR" altLang="en-US" sz="1000" dirty="0"/>
              <a:t> </a:t>
            </a:r>
            <a:r>
              <a:rPr lang="en-US" altLang="ko-KR" sz="1000" dirty="0"/>
              <a:t>amount</a:t>
            </a:r>
            <a:endParaRPr lang="ko-KR" altLang="en-US" sz="1000" dirty="0"/>
          </a:p>
        </p:txBody>
      </p:sp>
      <p:sp>
        <p:nvSpPr>
          <p:cNvPr id="73" name="사각형: 둥근 모서리 72">
            <a:extLst>
              <a:ext uri="{FF2B5EF4-FFF2-40B4-BE49-F238E27FC236}">
                <a16:creationId xmlns:a16="http://schemas.microsoft.com/office/drawing/2014/main" id="{5831612B-25D3-2398-6F4C-BF5A6F7AFF19}"/>
              </a:ext>
            </a:extLst>
          </p:cNvPr>
          <p:cNvSpPr/>
          <p:nvPr/>
        </p:nvSpPr>
        <p:spPr>
          <a:xfrm>
            <a:off x="2955860" y="1526480"/>
            <a:ext cx="886920" cy="242161"/>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800" dirty="0">
                <a:solidFill>
                  <a:schemeClr val="tx1"/>
                </a:solidFill>
                <a:latin typeface="+mn-ea"/>
              </a:rPr>
              <a:t>                                           </a:t>
            </a:r>
            <a:endParaRPr lang="ko-KR" altLang="en-US" sz="800" dirty="0">
              <a:solidFill>
                <a:schemeClr val="tx1"/>
              </a:solidFill>
              <a:latin typeface="+mn-ea"/>
            </a:endParaRPr>
          </a:p>
        </p:txBody>
      </p:sp>
      <p:sp>
        <p:nvSpPr>
          <p:cNvPr id="75" name="TextBox 74">
            <a:extLst>
              <a:ext uri="{FF2B5EF4-FFF2-40B4-BE49-F238E27FC236}">
                <a16:creationId xmlns:a16="http://schemas.microsoft.com/office/drawing/2014/main" id="{904652E4-736E-9103-50B3-BCE55CC9BDD3}"/>
              </a:ext>
            </a:extLst>
          </p:cNvPr>
          <p:cNvSpPr txBox="1"/>
          <p:nvPr/>
        </p:nvSpPr>
        <p:spPr>
          <a:xfrm>
            <a:off x="2169230" y="1814627"/>
            <a:ext cx="715260" cy="246221"/>
          </a:xfrm>
          <a:prstGeom prst="rect">
            <a:avLst/>
          </a:prstGeom>
          <a:noFill/>
        </p:spPr>
        <p:txBody>
          <a:bodyPr wrap="none" rtlCol="0">
            <a:spAutoFit/>
          </a:bodyPr>
          <a:lstStyle/>
          <a:p>
            <a:r>
              <a:rPr lang="en-US" altLang="ko-KR" sz="1000" dirty="0">
                <a:solidFill>
                  <a:schemeClr val="tx1"/>
                </a:solidFill>
                <a:latin typeface="맑은 고딕" pitchFamily="50" charset="-127"/>
                <a:ea typeface="맑은 고딕" pitchFamily="50" charset="-127"/>
              </a:rPr>
              <a:t>Sell price</a:t>
            </a:r>
            <a:endParaRPr lang="ko-KR" altLang="en-US" sz="1000" dirty="0"/>
          </a:p>
        </p:txBody>
      </p:sp>
      <p:sp>
        <p:nvSpPr>
          <p:cNvPr id="76" name="사각형: 둥근 모서리 75">
            <a:extLst>
              <a:ext uri="{FF2B5EF4-FFF2-40B4-BE49-F238E27FC236}">
                <a16:creationId xmlns:a16="http://schemas.microsoft.com/office/drawing/2014/main" id="{6C7163DB-487C-D159-33DC-B96B1681B96E}"/>
              </a:ext>
            </a:extLst>
          </p:cNvPr>
          <p:cNvSpPr/>
          <p:nvPr/>
        </p:nvSpPr>
        <p:spPr>
          <a:xfrm>
            <a:off x="2955860" y="1798085"/>
            <a:ext cx="886920" cy="242161"/>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800" dirty="0">
                <a:solidFill>
                  <a:schemeClr val="tx1"/>
                </a:solidFill>
                <a:latin typeface="+mn-ea"/>
              </a:rPr>
              <a:t>                                           </a:t>
            </a:r>
            <a:endParaRPr lang="ko-KR" altLang="en-US" sz="800" dirty="0">
              <a:solidFill>
                <a:schemeClr val="tx1"/>
              </a:solidFill>
              <a:latin typeface="+mn-ea"/>
            </a:endParaRPr>
          </a:p>
        </p:txBody>
      </p:sp>
      <p:sp>
        <p:nvSpPr>
          <p:cNvPr id="36" name="TextBox 35">
            <a:extLst>
              <a:ext uri="{FF2B5EF4-FFF2-40B4-BE49-F238E27FC236}">
                <a16:creationId xmlns:a16="http://schemas.microsoft.com/office/drawing/2014/main" id="{FDDC4BFF-8DCE-6444-F87D-C9AB0CB92CA7}"/>
              </a:ext>
            </a:extLst>
          </p:cNvPr>
          <p:cNvSpPr txBox="1"/>
          <p:nvPr/>
        </p:nvSpPr>
        <p:spPr>
          <a:xfrm>
            <a:off x="1856656" y="2348880"/>
            <a:ext cx="3482043" cy="246221"/>
          </a:xfrm>
          <a:prstGeom prst="rect">
            <a:avLst/>
          </a:prstGeom>
          <a:noFill/>
        </p:spPr>
        <p:txBody>
          <a:bodyPr wrap="none" rtlCol="0">
            <a:spAutoFit/>
          </a:bodyPr>
          <a:lstStyle/>
          <a:p>
            <a:r>
              <a:rPr lang="en-US" altLang="ko-KR" sz="1000" dirty="0"/>
              <a:t>※ </a:t>
            </a:r>
            <a:r>
              <a:rPr kumimoji="0" lang="ko-KR" altLang="ko-KR" sz="1000" b="0" i="0" u="none" strike="noStrike" cap="none" normalizeH="0" baseline="0" dirty="0" err="1">
                <a:ln>
                  <a:noFill/>
                </a:ln>
                <a:solidFill>
                  <a:srgbClr val="202124"/>
                </a:solidFill>
                <a:effectLst/>
                <a:latin typeface="Arial Unicode MS"/>
                <a:ea typeface="inherit"/>
              </a:rPr>
              <a:t>Affiliates</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have</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automatic</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escrow</a:t>
            </a:r>
            <a:r>
              <a:rPr kumimoji="0" lang="ko-KR" altLang="ko-KR" sz="1000" b="0" i="0" u="none" strike="noStrike" cap="none" normalizeH="0" baseline="0" dirty="0">
                <a:ln>
                  <a:noFill/>
                </a:ln>
                <a:solidFill>
                  <a:srgbClr val="202124"/>
                </a:solidFill>
                <a:effectLst/>
                <a:latin typeface="Arial Unicode MS"/>
                <a:ea typeface="inherit"/>
              </a:rPr>
              <a:t> and </a:t>
            </a:r>
            <a:r>
              <a:rPr kumimoji="0" lang="ko-KR" altLang="ko-KR" sz="1000" b="0" i="0" u="none" strike="noStrike" cap="none" normalizeH="0" baseline="0" dirty="0" err="1">
                <a:ln>
                  <a:noFill/>
                </a:ln>
                <a:solidFill>
                  <a:srgbClr val="202124"/>
                </a:solidFill>
                <a:effectLst/>
                <a:latin typeface="Arial Unicode MS"/>
                <a:ea typeface="inherit"/>
              </a:rPr>
              <a:t>are</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free</a:t>
            </a:r>
            <a:r>
              <a:rPr kumimoji="0" lang="ko-KR" altLang="ko-KR" sz="1000" b="0" i="0" u="none" strike="noStrike" cap="none" normalizeH="0" baseline="0" dirty="0">
                <a:ln>
                  <a:noFill/>
                </a:ln>
                <a:solidFill>
                  <a:srgbClr val="202124"/>
                </a:solidFill>
                <a:effectLst/>
                <a:latin typeface="Arial Unicode MS"/>
                <a:ea typeface="inherit"/>
              </a:rPr>
              <a:t> of </a:t>
            </a:r>
            <a:r>
              <a:rPr kumimoji="0" lang="ko-KR" altLang="ko-KR" sz="1000" b="0" i="0" u="none" strike="noStrike" cap="none" normalizeH="0" baseline="0" dirty="0" err="1">
                <a:ln>
                  <a:noFill/>
                </a:ln>
                <a:solidFill>
                  <a:srgbClr val="202124"/>
                </a:solidFill>
                <a:effectLst/>
                <a:latin typeface="Arial Unicode MS"/>
                <a:ea typeface="inherit"/>
              </a:rPr>
              <a:t>charge</a:t>
            </a:r>
            <a:r>
              <a:rPr kumimoji="0" lang="ko-KR" altLang="ko-KR" sz="1000" b="0" i="0" u="none" strike="noStrike" cap="none" normalizeH="0" baseline="0" dirty="0">
                <a:ln>
                  <a:noFill/>
                </a:ln>
                <a:solidFill>
                  <a:srgbClr val="202124"/>
                </a:solidFill>
                <a:effectLst/>
                <a:latin typeface="Arial Unicode MS"/>
                <a:ea typeface="inherit"/>
              </a:rPr>
              <a:t>.</a:t>
            </a:r>
            <a:r>
              <a:rPr kumimoji="0" lang="ko-KR" altLang="ko-KR" sz="100" b="0" i="0" u="none" strike="noStrike" cap="none" normalizeH="0" baseline="0" dirty="0">
                <a:ln>
                  <a:noFill/>
                </a:ln>
                <a:solidFill>
                  <a:schemeClr val="tx1"/>
                </a:solidFill>
                <a:effectLst/>
              </a:rPr>
              <a:t> </a:t>
            </a:r>
            <a:endParaRPr kumimoji="0" lang="ko-KR" altLang="ko-KR" sz="800" b="0" i="0" u="none" strike="noStrike" cap="none" normalizeH="0" baseline="0" dirty="0">
              <a:ln>
                <a:noFill/>
              </a:ln>
              <a:solidFill>
                <a:schemeClr val="tx1"/>
              </a:solidFill>
              <a:effectLst/>
              <a:latin typeface="Arial" panose="020B0604020202020204" pitchFamily="34" charset="0"/>
            </a:endParaRPr>
          </a:p>
        </p:txBody>
      </p:sp>
      <p:sp>
        <p:nvSpPr>
          <p:cNvPr id="71" name="타원 70">
            <a:extLst>
              <a:ext uri="{FF2B5EF4-FFF2-40B4-BE49-F238E27FC236}">
                <a16:creationId xmlns:a16="http://schemas.microsoft.com/office/drawing/2014/main" id="{DE363471-C22A-740B-54B2-524257CA3E3E}"/>
              </a:ext>
            </a:extLst>
          </p:cNvPr>
          <p:cNvSpPr>
            <a:spLocks noChangeAspect="1"/>
          </p:cNvSpPr>
          <p:nvPr/>
        </p:nvSpPr>
        <p:spPr>
          <a:xfrm>
            <a:off x="4136397" y="1042031"/>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1a</a:t>
            </a:r>
            <a:endParaRPr lang="ko-KR" altLang="en-US" sz="800" dirty="0">
              <a:latin typeface="+mn-ea"/>
            </a:endParaRPr>
          </a:p>
        </p:txBody>
      </p:sp>
      <p:sp>
        <p:nvSpPr>
          <p:cNvPr id="87" name="직사각형 86">
            <a:extLst>
              <a:ext uri="{FF2B5EF4-FFF2-40B4-BE49-F238E27FC236}">
                <a16:creationId xmlns:a16="http://schemas.microsoft.com/office/drawing/2014/main" id="{359E39C1-205D-A176-909D-AD5728C3CCE1}"/>
              </a:ext>
            </a:extLst>
          </p:cNvPr>
          <p:cNvSpPr/>
          <p:nvPr/>
        </p:nvSpPr>
        <p:spPr>
          <a:xfrm>
            <a:off x="82689" y="620688"/>
            <a:ext cx="1485935" cy="587298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88" name="그룹 87">
            <a:extLst>
              <a:ext uri="{FF2B5EF4-FFF2-40B4-BE49-F238E27FC236}">
                <a16:creationId xmlns:a16="http://schemas.microsoft.com/office/drawing/2014/main" id="{707B2FE1-2505-B295-23D4-4553501415DF}"/>
              </a:ext>
            </a:extLst>
          </p:cNvPr>
          <p:cNvGrpSpPr/>
          <p:nvPr/>
        </p:nvGrpSpPr>
        <p:grpSpPr>
          <a:xfrm>
            <a:off x="128464" y="1356880"/>
            <a:ext cx="890835" cy="215444"/>
            <a:chOff x="277811" y="1429108"/>
            <a:chExt cx="890835" cy="215444"/>
          </a:xfrm>
        </p:grpSpPr>
        <p:grpSp>
          <p:nvGrpSpPr>
            <p:cNvPr id="89" name="그룹 88">
              <a:extLst>
                <a:ext uri="{FF2B5EF4-FFF2-40B4-BE49-F238E27FC236}">
                  <a16:creationId xmlns:a16="http://schemas.microsoft.com/office/drawing/2014/main" id="{401EE1AB-8F13-DBB8-DE42-82EE2833A0F9}"/>
                </a:ext>
              </a:extLst>
            </p:cNvPr>
            <p:cNvGrpSpPr>
              <a:grpSpLocks noChangeAspect="1"/>
            </p:cNvGrpSpPr>
            <p:nvPr/>
          </p:nvGrpSpPr>
          <p:grpSpPr>
            <a:xfrm>
              <a:off x="277811" y="1484931"/>
              <a:ext cx="103799" cy="103799"/>
              <a:chOff x="2519363" y="1876425"/>
              <a:chExt cx="1447799" cy="1445419"/>
            </a:xfrm>
          </p:grpSpPr>
          <p:sp>
            <p:nvSpPr>
              <p:cNvPr id="91" name="직사각형 90">
                <a:extLst>
                  <a:ext uri="{FF2B5EF4-FFF2-40B4-BE49-F238E27FC236}">
                    <a16:creationId xmlns:a16="http://schemas.microsoft.com/office/drawing/2014/main" id="{F622BC7B-FB2C-77DA-BF2A-6FD0C36EEA9E}"/>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92" name="직선 연결선 91">
                <a:extLst>
                  <a:ext uri="{FF2B5EF4-FFF2-40B4-BE49-F238E27FC236}">
                    <a16:creationId xmlns:a16="http://schemas.microsoft.com/office/drawing/2014/main" id="{3ECFF08F-EC09-7528-66D0-B443AAC980D4}"/>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직선 연결선 92">
                <a:extLst>
                  <a:ext uri="{FF2B5EF4-FFF2-40B4-BE49-F238E27FC236}">
                    <a16:creationId xmlns:a16="http://schemas.microsoft.com/office/drawing/2014/main" id="{40FEE7A2-B295-445D-938C-2EE842451335}"/>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0" name="TextBox 89">
              <a:extLst>
                <a:ext uri="{FF2B5EF4-FFF2-40B4-BE49-F238E27FC236}">
                  <a16:creationId xmlns:a16="http://schemas.microsoft.com/office/drawing/2014/main" id="{1761781F-2671-625C-91A6-689817B4C83D}"/>
                </a:ext>
              </a:extLst>
            </p:cNvPr>
            <p:cNvSpPr txBox="1"/>
            <p:nvPr/>
          </p:nvSpPr>
          <p:spPr>
            <a:xfrm>
              <a:off x="418120" y="1429108"/>
              <a:ext cx="750526" cy="215444"/>
            </a:xfrm>
            <a:prstGeom prst="rect">
              <a:avLst/>
            </a:prstGeom>
            <a:noFill/>
          </p:spPr>
          <p:txBody>
            <a:bodyPr wrap="none" rtlCol="0">
              <a:spAutoFit/>
            </a:bodyPr>
            <a:lstStyle/>
            <a:p>
              <a:r>
                <a:rPr lang="en-US" altLang="ko-KR" sz="800" dirty="0">
                  <a:solidFill>
                    <a:schemeClr val="bg1"/>
                  </a:solidFill>
                  <a:latin typeface="+mn-ea"/>
                </a:rPr>
                <a:t>Buys</a:t>
              </a:r>
              <a:r>
                <a:rPr lang="en-US" altLang="ko-KR" sz="800" dirty="0">
                  <a:solidFill>
                    <a:schemeClr val="bg1"/>
                  </a:solidFill>
                  <a:latin typeface="+mn-ea"/>
                  <a:ea typeface="+mn-ea"/>
                </a:rPr>
                <a:t> history</a:t>
              </a:r>
              <a:endParaRPr lang="ko-KR" altLang="en-US" sz="800" dirty="0">
                <a:solidFill>
                  <a:schemeClr val="bg1"/>
                </a:solidFill>
                <a:latin typeface="+mn-ea"/>
                <a:ea typeface="+mn-ea"/>
              </a:endParaRPr>
            </a:p>
          </p:txBody>
        </p:sp>
      </p:grpSp>
      <p:grpSp>
        <p:nvGrpSpPr>
          <p:cNvPr id="94" name="그룹 93">
            <a:extLst>
              <a:ext uri="{FF2B5EF4-FFF2-40B4-BE49-F238E27FC236}">
                <a16:creationId xmlns:a16="http://schemas.microsoft.com/office/drawing/2014/main" id="{51B1675E-4C99-AF71-CB3B-DCDB077660AE}"/>
              </a:ext>
            </a:extLst>
          </p:cNvPr>
          <p:cNvGrpSpPr/>
          <p:nvPr/>
        </p:nvGrpSpPr>
        <p:grpSpPr>
          <a:xfrm>
            <a:off x="128464" y="1657085"/>
            <a:ext cx="882820" cy="215444"/>
            <a:chOff x="277811" y="1691984"/>
            <a:chExt cx="882820" cy="215444"/>
          </a:xfrm>
        </p:grpSpPr>
        <p:grpSp>
          <p:nvGrpSpPr>
            <p:cNvPr id="95" name="그룹 94">
              <a:extLst>
                <a:ext uri="{FF2B5EF4-FFF2-40B4-BE49-F238E27FC236}">
                  <a16:creationId xmlns:a16="http://schemas.microsoft.com/office/drawing/2014/main" id="{D957E01F-7C02-C7C9-D5BE-FD050BFC3B28}"/>
                </a:ext>
              </a:extLst>
            </p:cNvPr>
            <p:cNvGrpSpPr>
              <a:grpSpLocks noChangeAspect="1"/>
            </p:cNvGrpSpPr>
            <p:nvPr/>
          </p:nvGrpSpPr>
          <p:grpSpPr>
            <a:xfrm>
              <a:off x="277811" y="1747807"/>
              <a:ext cx="103799" cy="103799"/>
              <a:chOff x="2519363" y="1876425"/>
              <a:chExt cx="1447799" cy="1445419"/>
            </a:xfrm>
          </p:grpSpPr>
          <p:sp>
            <p:nvSpPr>
              <p:cNvPr id="97" name="직사각형 96">
                <a:extLst>
                  <a:ext uri="{FF2B5EF4-FFF2-40B4-BE49-F238E27FC236}">
                    <a16:creationId xmlns:a16="http://schemas.microsoft.com/office/drawing/2014/main" id="{7C88580C-B637-8C26-AC37-585F2D5C22E5}"/>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98" name="직선 연결선 97">
                <a:extLst>
                  <a:ext uri="{FF2B5EF4-FFF2-40B4-BE49-F238E27FC236}">
                    <a16:creationId xmlns:a16="http://schemas.microsoft.com/office/drawing/2014/main" id="{C4DB0BE4-9705-D897-8A16-3E8BE61E8DB6}"/>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9" name="직선 연결선 98">
                <a:extLst>
                  <a:ext uri="{FF2B5EF4-FFF2-40B4-BE49-F238E27FC236}">
                    <a16:creationId xmlns:a16="http://schemas.microsoft.com/office/drawing/2014/main" id="{BA8CC4B7-E448-05C6-4346-0F88BDABF94E}"/>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6" name="TextBox 95">
              <a:extLst>
                <a:ext uri="{FF2B5EF4-FFF2-40B4-BE49-F238E27FC236}">
                  <a16:creationId xmlns:a16="http://schemas.microsoft.com/office/drawing/2014/main" id="{9ADE6F7E-F3F5-127D-2048-3154FC18D9C8}"/>
                </a:ext>
              </a:extLst>
            </p:cNvPr>
            <p:cNvSpPr txBox="1"/>
            <p:nvPr/>
          </p:nvSpPr>
          <p:spPr>
            <a:xfrm>
              <a:off x="418120" y="1691984"/>
              <a:ext cx="742511" cy="215444"/>
            </a:xfrm>
            <a:prstGeom prst="rect">
              <a:avLst/>
            </a:prstGeom>
            <a:noFill/>
          </p:spPr>
          <p:txBody>
            <a:bodyPr wrap="none" rtlCol="0">
              <a:spAutoFit/>
            </a:bodyPr>
            <a:lstStyle/>
            <a:p>
              <a:r>
                <a:rPr lang="en-US" altLang="ko-KR" sz="800" dirty="0">
                  <a:solidFill>
                    <a:schemeClr val="bg1"/>
                  </a:solidFill>
                  <a:latin typeface="+mn-ea"/>
                </a:rPr>
                <a:t>Sell</a:t>
              </a:r>
              <a:r>
                <a:rPr lang="en-US" altLang="ko-KR" sz="800" dirty="0">
                  <a:solidFill>
                    <a:schemeClr val="bg1"/>
                  </a:solidFill>
                  <a:latin typeface="+mn-ea"/>
                  <a:ea typeface="+mn-ea"/>
                </a:rPr>
                <a:t>s history</a:t>
              </a:r>
              <a:endParaRPr lang="ko-KR" altLang="en-US" sz="800" dirty="0">
                <a:solidFill>
                  <a:schemeClr val="bg1"/>
                </a:solidFill>
                <a:latin typeface="+mn-ea"/>
                <a:ea typeface="+mn-ea"/>
              </a:endParaRPr>
            </a:p>
          </p:txBody>
        </p:sp>
      </p:grpSp>
      <p:grpSp>
        <p:nvGrpSpPr>
          <p:cNvPr id="100" name="그룹 99">
            <a:extLst>
              <a:ext uri="{FF2B5EF4-FFF2-40B4-BE49-F238E27FC236}">
                <a16:creationId xmlns:a16="http://schemas.microsoft.com/office/drawing/2014/main" id="{A8BC367C-BF67-A394-DFA7-F31B812F595D}"/>
              </a:ext>
            </a:extLst>
          </p:cNvPr>
          <p:cNvGrpSpPr/>
          <p:nvPr/>
        </p:nvGrpSpPr>
        <p:grpSpPr>
          <a:xfrm>
            <a:off x="128464" y="1957290"/>
            <a:ext cx="1004648" cy="215444"/>
            <a:chOff x="277811" y="2010512"/>
            <a:chExt cx="1004648" cy="215444"/>
          </a:xfrm>
        </p:grpSpPr>
        <p:grpSp>
          <p:nvGrpSpPr>
            <p:cNvPr id="101" name="그룹 100">
              <a:extLst>
                <a:ext uri="{FF2B5EF4-FFF2-40B4-BE49-F238E27FC236}">
                  <a16:creationId xmlns:a16="http://schemas.microsoft.com/office/drawing/2014/main" id="{319DD08F-DFF1-10E7-99D9-DA70DA7FB9C9}"/>
                </a:ext>
              </a:extLst>
            </p:cNvPr>
            <p:cNvGrpSpPr>
              <a:grpSpLocks noChangeAspect="1"/>
            </p:cNvGrpSpPr>
            <p:nvPr/>
          </p:nvGrpSpPr>
          <p:grpSpPr>
            <a:xfrm>
              <a:off x="277811" y="2066335"/>
              <a:ext cx="103799" cy="103799"/>
              <a:chOff x="2519363" y="1876425"/>
              <a:chExt cx="1447799" cy="1445419"/>
            </a:xfrm>
          </p:grpSpPr>
          <p:sp>
            <p:nvSpPr>
              <p:cNvPr id="103" name="직사각형 102">
                <a:extLst>
                  <a:ext uri="{FF2B5EF4-FFF2-40B4-BE49-F238E27FC236}">
                    <a16:creationId xmlns:a16="http://schemas.microsoft.com/office/drawing/2014/main" id="{3A9C758D-3361-DC3F-9811-5DBED09E154C}"/>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104" name="직선 연결선 103">
                <a:extLst>
                  <a:ext uri="{FF2B5EF4-FFF2-40B4-BE49-F238E27FC236}">
                    <a16:creationId xmlns:a16="http://schemas.microsoft.com/office/drawing/2014/main" id="{18A1BB6E-A1E5-6313-1244-2A4FA9FC0B2C}"/>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5" name="직선 연결선 104">
                <a:extLst>
                  <a:ext uri="{FF2B5EF4-FFF2-40B4-BE49-F238E27FC236}">
                    <a16:creationId xmlns:a16="http://schemas.microsoft.com/office/drawing/2014/main" id="{BA611959-0963-4309-C552-A85B846E8711}"/>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2" name="TextBox 101">
              <a:extLst>
                <a:ext uri="{FF2B5EF4-FFF2-40B4-BE49-F238E27FC236}">
                  <a16:creationId xmlns:a16="http://schemas.microsoft.com/office/drawing/2014/main" id="{7EFAD41B-0A1E-36DE-3E58-A3AA274A3892}"/>
                </a:ext>
              </a:extLst>
            </p:cNvPr>
            <p:cNvSpPr txBox="1"/>
            <p:nvPr/>
          </p:nvSpPr>
          <p:spPr>
            <a:xfrm>
              <a:off x="418120" y="2010512"/>
              <a:ext cx="864339" cy="215444"/>
            </a:xfrm>
            <a:prstGeom prst="rect">
              <a:avLst/>
            </a:prstGeom>
            <a:noFill/>
          </p:spPr>
          <p:txBody>
            <a:bodyPr wrap="none" rtlCol="0">
              <a:spAutoFit/>
            </a:bodyPr>
            <a:lstStyle/>
            <a:p>
              <a:r>
                <a:rPr lang="en-US" altLang="ko-KR" sz="800" dirty="0">
                  <a:solidFill>
                    <a:schemeClr val="bg1"/>
                  </a:solidFill>
                  <a:latin typeface="+mn-ea"/>
                </a:rPr>
                <a:t>Affiliate Wallet</a:t>
              </a:r>
              <a:endParaRPr lang="ko-KR" altLang="en-US" sz="800" dirty="0">
                <a:solidFill>
                  <a:schemeClr val="bg1"/>
                </a:solidFill>
                <a:latin typeface="+mn-ea"/>
                <a:ea typeface="+mn-ea"/>
              </a:endParaRPr>
            </a:p>
          </p:txBody>
        </p:sp>
      </p:grpSp>
      <p:grpSp>
        <p:nvGrpSpPr>
          <p:cNvPr id="106" name="그룹 105">
            <a:extLst>
              <a:ext uri="{FF2B5EF4-FFF2-40B4-BE49-F238E27FC236}">
                <a16:creationId xmlns:a16="http://schemas.microsoft.com/office/drawing/2014/main" id="{8EB5E440-90D5-9455-D72B-323257F55BF0}"/>
              </a:ext>
            </a:extLst>
          </p:cNvPr>
          <p:cNvGrpSpPr/>
          <p:nvPr/>
        </p:nvGrpSpPr>
        <p:grpSpPr>
          <a:xfrm>
            <a:off x="128464" y="2257495"/>
            <a:ext cx="1347691" cy="215444"/>
            <a:chOff x="277811" y="2010512"/>
            <a:chExt cx="1347691" cy="215444"/>
          </a:xfrm>
        </p:grpSpPr>
        <p:grpSp>
          <p:nvGrpSpPr>
            <p:cNvPr id="107" name="그룹 106">
              <a:extLst>
                <a:ext uri="{FF2B5EF4-FFF2-40B4-BE49-F238E27FC236}">
                  <a16:creationId xmlns:a16="http://schemas.microsoft.com/office/drawing/2014/main" id="{2AC2D3C8-984C-916F-21BF-8D8AD7B32EDA}"/>
                </a:ext>
              </a:extLst>
            </p:cNvPr>
            <p:cNvGrpSpPr>
              <a:grpSpLocks noChangeAspect="1"/>
            </p:cNvGrpSpPr>
            <p:nvPr/>
          </p:nvGrpSpPr>
          <p:grpSpPr>
            <a:xfrm>
              <a:off x="277811" y="2066335"/>
              <a:ext cx="103799" cy="103799"/>
              <a:chOff x="2519363" y="1876425"/>
              <a:chExt cx="1447799" cy="1445419"/>
            </a:xfrm>
          </p:grpSpPr>
          <p:sp>
            <p:nvSpPr>
              <p:cNvPr id="109" name="직사각형 108">
                <a:extLst>
                  <a:ext uri="{FF2B5EF4-FFF2-40B4-BE49-F238E27FC236}">
                    <a16:creationId xmlns:a16="http://schemas.microsoft.com/office/drawing/2014/main" id="{45783F47-3C08-E14D-1336-4704F422DA80}"/>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110" name="직선 연결선 109">
                <a:extLst>
                  <a:ext uri="{FF2B5EF4-FFF2-40B4-BE49-F238E27FC236}">
                    <a16:creationId xmlns:a16="http://schemas.microsoft.com/office/drawing/2014/main" id="{3F2C8424-D9C8-5B92-4481-EAAAAB742989}"/>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1" name="직선 연결선 110">
                <a:extLst>
                  <a:ext uri="{FF2B5EF4-FFF2-40B4-BE49-F238E27FC236}">
                    <a16:creationId xmlns:a16="http://schemas.microsoft.com/office/drawing/2014/main" id="{FF73D1BE-2ABB-21F8-DF52-71CA2A998A15}"/>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8" name="TextBox 107">
              <a:extLst>
                <a:ext uri="{FF2B5EF4-FFF2-40B4-BE49-F238E27FC236}">
                  <a16:creationId xmlns:a16="http://schemas.microsoft.com/office/drawing/2014/main" id="{C50F4E36-346E-4FEA-E461-E5602E9A2983}"/>
                </a:ext>
              </a:extLst>
            </p:cNvPr>
            <p:cNvSpPr txBox="1"/>
            <p:nvPr/>
          </p:nvSpPr>
          <p:spPr>
            <a:xfrm>
              <a:off x="418120" y="2010512"/>
              <a:ext cx="1207382" cy="215444"/>
            </a:xfrm>
            <a:prstGeom prst="rect">
              <a:avLst/>
            </a:prstGeom>
            <a:noFill/>
          </p:spPr>
          <p:txBody>
            <a:bodyPr wrap="none" rtlCol="0">
              <a:spAutoFit/>
            </a:bodyPr>
            <a:lstStyle/>
            <a:p>
              <a:r>
                <a:rPr lang="en-US" altLang="ko-KR" sz="800" dirty="0">
                  <a:solidFill>
                    <a:schemeClr val="bg1"/>
                  </a:solidFill>
                  <a:latin typeface="+mn-ea"/>
                </a:rPr>
                <a:t>Coin Sells registration</a:t>
              </a:r>
              <a:endParaRPr lang="ko-KR" altLang="en-US" sz="800" dirty="0">
                <a:solidFill>
                  <a:schemeClr val="bg1"/>
                </a:solidFill>
                <a:latin typeface="+mn-ea"/>
                <a:ea typeface="+mn-ea"/>
              </a:endParaRPr>
            </a:p>
          </p:txBody>
        </p:sp>
      </p:grpSp>
      <p:grpSp>
        <p:nvGrpSpPr>
          <p:cNvPr id="112" name="그룹 111">
            <a:extLst>
              <a:ext uri="{FF2B5EF4-FFF2-40B4-BE49-F238E27FC236}">
                <a16:creationId xmlns:a16="http://schemas.microsoft.com/office/drawing/2014/main" id="{A72A833C-CF6B-0D0B-CA1B-CD13831525E9}"/>
              </a:ext>
            </a:extLst>
          </p:cNvPr>
          <p:cNvGrpSpPr/>
          <p:nvPr/>
        </p:nvGrpSpPr>
        <p:grpSpPr>
          <a:xfrm>
            <a:off x="128464" y="2559791"/>
            <a:ext cx="1355706" cy="215444"/>
            <a:chOff x="277811" y="2010512"/>
            <a:chExt cx="1355706" cy="215444"/>
          </a:xfrm>
        </p:grpSpPr>
        <p:grpSp>
          <p:nvGrpSpPr>
            <p:cNvPr id="113" name="그룹 112">
              <a:extLst>
                <a:ext uri="{FF2B5EF4-FFF2-40B4-BE49-F238E27FC236}">
                  <a16:creationId xmlns:a16="http://schemas.microsoft.com/office/drawing/2014/main" id="{C2AE198D-692B-5E35-22BC-B4DDF91699AE}"/>
                </a:ext>
              </a:extLst>
            </p:cNvPr>
            <p:cNvGrpSpPr>
              <a:grpSpLocks noChangeAspect="1"/>
            </p:cNvGrpSpPr>
            <p:nvPr/>
          </p:nvGrpSpPr>
          <p:grpSpPr>
            <a:xfrm>
              <a:off x="277811" y="2066335"/>
              <a:ext cx="103799" cy="103799"/>
              <a:chOff x="2519363" y="1876425"/>
              <a:chExt cx="1447799" cy="1445419"/>
            </a:xfrm>
          </p:grpSpPr>
          <p:sp>
            <p:nvSpPr>
              <p:cNvPr id="115" name="직사각형 114">
                <a:extLst>
                  <a:ext uri="{FF2B5EF4-FFF2-40B4-BE49-F238E27FC236}">
                    <a16:creationId xmlns:a16="http://schemas.microsoft.com/office/drawing/2014/main" id="{60F0F1D3-5316-E17A-39E7-C1736C9D16E0}"/>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116" name="직선 연결선 115">
                <a:extLst>
                  <a:ext uri="{FF2B5EF4-FFF2-40B4-BE49-F238E27FC236}">
                    <a16:creationId xmlns:a16="http://schemas.microsoft.com/office/drawing/2014/main" id="{E2E9579C-8EEB-B7CF-77FA-6AC85E5CE296}"/>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7" name="직선 연결선 116">
                <a:extLst>
                  <a:ext uri="{FF2B5EF4-FFF2-40B4-BE49-F238E27FC236}">
                    <a16:creationId xmlns:a16="http://schemas.microsoft.com/office/drawing/2014/main" id="{BADAE1AA-354B-84AD-FCC1-ABB222D8FA5B}"/>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4" name="TextBox 113">
              <a:extLst>
                <a:ext uri="{FF2B5EF4-FFF2-40B4-BE49-F238E27FC236}">
                  <a16:creationId xmlns:a16="http://schemas.microsoft.com/office/drawing/2014/main" id="{20B11E72-F2B5-F57D-F3CB-1C1F405C60D0}"/>
                </a:ext>
              </a:extLst>
            </p:cNvPr>
            <p:cNvSpPr txBox="1"/>
            <p:nvPr/>
          </p:nvSpPr>
          <p:spPr>
            <a:xfrm>
              <a:off x="418120" y="2010512"/>
              <a:ext cx="1215397" cy="215444"/>
            </a:xfrm>
            <a:prstGeom prst="rect">
              <a:avLst/>
            </a:prstGeom>
            <a:noFill/>
          </p:spPr>
          <p:txBody>
            <a:bodyPr wrap="none" rtlCol="0">
              <a:spAutoFit/>
            </a:bodyPr>
            <a:lstStyle/>
            <a:p>
              <a:r>
                <a:rPr lang="en-US" altLang="ko-KR" sz="800" dirty="0">
                  <a:solidFill>
                    <a:schemeClr val="bg1"/>
                  </a:solidFill>
                  <a:latin typeface="+mn-ea"/>
                  <a:ea typeface="+mn-ea"/>
                </a:rPr>
                <a:t>Coin Buys registration</a:t>
              </a:r>
              <a:endParaRPr lang="ko-KR" altLang="en-US" sz="800" dirty="0">
                <a:solidFill>
                  <a:schemeClr val="bg1"/>
                </a:solidFill>
                <a:latin typeface="+mn-ea"/>
                <a:ea typeface="+mn-ea"/>
              </a:endParaRPr>
            </a:p>
          </p:txBody>
        </p:sp>
      </p:grpSp>
      <p:grpSp>
        <p:nvGrpSpPr>
          <p:cNvPr id="118" name="그룹 117">
            <a:extLst>
              <a:ext uri="{FF2B5EF4-FFF2-40B4-BE49-F238E27FC236}">
                <a16:creationId xmlns:a16="http://schemas.microsoft.com/office/drawing/2014/main" id="{3934F44F-B8AD-93C8-067F-C9AF524CF663}"/>
              </a:ext>
            </a:extLst>
          </p:cNvPr>
          <p:cNvGrpSpPr/>
          <p:nvPr/>
        </p:nvGrpSpPr>
        <p:grpSpPr>
          <a:xfrm>
            <a:off x="128464" y="2850500"/>
            <a:ext cx="1047930" cy="215444"/>
            <a:chOff x="277811" y="2010512"/>
            <a:chExt cx="1047930" cy="215444"/>
          </a:xfrm>
        </p:grpSpPr>
        <p:grpSp>
          <p:nvGrpSpPr>
            <p:cNvPr id="119" name="그룹 118">
              <a:extLst>
                <a:ext uri="{FF2B5EF4-FFF2-40B4-BE49-F238E27FC236}">
                  <a16:creationId xmlns:a16="http://schemas.microsoft.com/office/drawing/2014/main" id="{1BE6B174-0409-DDD0-80F7-ABAABEB637D0}"/>
                </a:ext>
              </a:extLst>
            </p:cNvPr>
            <p:cNvGrpSpPr>
              <a:grpSpLocks noChangeAspect="1"/>
            </p:cNvGrpSpPr>
            <p:nvPr/>
          </p:nvGrpSpPr>
          <p:grpSpPr>
            <a:xfrm>
              <a:off x="277811" y="2066335"/>
              <a:ext cx="103799" cy="103799"/>
              <a:chOff x="2519363" y="1876425"/>
              <a:chExt cx="1447799" cy="1445419"/>
            </a:xfrm>
          </p:grpSpPr>
          <p:sp>
            <p:nvSpPr>
              <p:cNvPr id="121" name="직사각형 120">
                <a:extLst>
                  <a:ext uri="{FF2B5EF4-FFF2-40B4-BE49-F238E27FC236}">
                    <a16:creationId xmlns:a16="http://schemas.microsoft.com/office/drawing/2014/main" id="{0D3D3B82-B559-D096-9541-6AF725E9A1B1}"/>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122" name="직선 연결선 121">
                <a:extLst>
                  <a:ext uri="{FF2B5EF4-FFF2-40B4-BE49-F238E27FC236}">
                    <a16:creationId xmlns:a16="http://schemas.microsoft.com/office/drawing/2014/main" id="{BFA20A5C-DAC1-643C-28AE-796C35BDD121}"/>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3" name="직선 연결선 122">
                <a:extLst>
                  <a:ext uri="{FF2B5EF4-FFF2-40B4-BE49-F238E27FC236}">
                    <a16:creationId xmlns:a16="http://schemas.microsoft.com/office/drawing/2014/main" id="{6D9FAB8B-D85C-1EA0-4DCB-33774F9C806B}"/>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20" name="TextBox 119">
              <a:extLst>
                <a:ext uri="{FF2B5EF4-FFF2-40B4-BE49-F238E27FC236}">
                  <a16:creationId xmlns:a16="http://schemas.microsoft.com/office/drawing/2014/main" id="{00D68B11-3B1D-FBF3-83F6-3783A424F5EC}"/>
                </a:ext>
              </a:extLst>
            </p:cNvPr>
            <p:cNvSpPr txBox="1"/>
            <p:nvPr/>
          </p:nvSpPr>
          <p:spPr>
            <a:xfrm>
              <a:off x="418120" y="2010512"/>
              <a:ext cx="907621" cy="215444"/>
            </a:xfrm>
            <a:prstGeom prst="rect">
              <a:avLst/>
            </a:prstGeom>
            <a:noFill/>
          </p:spPr>
          <p:txBody>
            <a:bodyPr wrap="none" rtlCol="0">
              <a:spAutoFit/>
            </a:bodyPr>
            <a:lstStyle/>
            <a:p>
              <a:r>
                <a:rPr lang="en-US" altLang="ko-KR" sz="800" dirty="0">
                  <a:solidFill>
                    <a:schemeClr val="bg1"/>
                  </a:solidFill>
                  <a:latin typeface="+mn-ea"/>
                </a:rPr>
                <a:t>My Information</a:t>
              </a:r>
              <a:endParaRPr lang="ko-KR" altLang="en-US" sz="800" dirty="0">
                <a:solidFill>
                  <a:schemeClr val="bg1"/>
                </a:solidFill>
                <a:latin typeface="+mn-ea"/>
                <a:ea typeface="+mn-ea"/>
              </a:endParaRPr>
            </a:p>
          </p:txBody>
        </p:sp>
      </p:grpSp>
      <p:grpSp>
        <p:nvGrpSpPr>
          <p:cNvPr id="124" name="그룹 123">
            <a:extLst>
              <a:ext uri="{FF2B5EF4-FFF2-40B4-BE49-F238E27FC236}">
                <a16:creationId xmlns:a16="http://schemas.microsoft.com/office/drawing/2014/main" id="{C60E936E-5CB5-AF2D-04BF-6C6E48E6D9AC}"/>
              </a:ext>
            </a:extLst>
          </p:cNvPr>
          <p:cNvGrpSpPr/>
          <p:nvPr/>
        </p:nvGrpSpPr>
        <p:grpSpPr>
          <a:xfrm>
            <a:off x="128464" y="3152796"/>
            <a:ext cx="1172964" cy="215444"/>
            <a:chOff x="277811" y="2010512"/>
            <a:chExt cx="1172964" cy="215444"/>
          </a:xfrm>
        </p:grpSpPr>
        <p:grpSp>
          <p:nvGrpSpPr>
            <p:cNvPr id="125" name="그룹 124">
              <a:extLst>
                <a:ext uri="{FF2B5EF4-FFF2-40B4-BE49-F238E27FC236}">
                  <a16:creationId xmlns:a16="http://schemas.microsoft.com/office/drawing/2014/main" id="{046C0CC8-D153-67C5-9B7B-C1F17292767D}"/>
                </a:ext>
              </a:extLst>
            </p:cNvPr>
            <p:cNvGrpSpPr>
              <a:grpSpLocks noChangeAspect="1"/>
            </p:cNvGrpSpPr>
            <p:nvPr/>
          </p:nvGrpSpPr>
          <p:grpSpPr>
            <a:xfrm>
              <a:off x="277811" y="2066335"/>
              <a:ext cx="103799" cy="103799"/>
              <a:chOff x="2519363" y="1876425"/>
              <a:chExt cx="1447799" cy="1445419"/>
            </a:xfrm>
          </p:grpSpPr>
          <p:sp>
            <p:nvSpPr>
              <p:cNvPr id="127" name="직사각형 126">
                <a:extLst>
                  <a:ext uri="{FF2B5EF4-FFF2-40B4-BE49-F238E27FC236}">
                    <a16:creationId xmlns:a16="http://schemas.microsoft.com/office/drawing/2014/main" id="{6FA1A7FB-C59E-1F76-DA98-EF5FFA33CC61}"/>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128" name="직선 연결선 127">
                <a:extLst>
                  <a:ext uri="{FF2B5EF4-FFF2-40B4-BE49-F238E27FC236}">
                    <a16:creationId xmlns:a16="http://schemas.microsoft.com/office/drawing/2014/main" id="{897E0579-240F-351C-1B3C-7470AF25D022}"/>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9" name="직선 연결선 128">
                <a:extLst>
                  <a:ext uri="{FF2B5EF4-FFF2-40B4-BE49-F238E27FC236}">
                    <a16:creationId xmlns:a16="http://schemas.microsoft.com/office/drawing/2014/main" id="{BBB0AEFF-49D1-1A23-2228-8DFD2737EEAC}"/>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26" name="TextBox 125">
              <a:extLst>
                <a:ext uri="{FF2B5EF4-FFF2-40B4-BE49-F238E27FC236}">
                  <a16:creationId xmlns:a16="http://schemas.microsoft.com/office/drawing/2014/main" id="{38F6D7D3-9491-F5C9-76E7-720069D13857}"/>
                </a:ext>
              </a:extLst>
            </p:cNvPr>
            <p:cNvSpPr txBox="1"/>
            <p:nvPr/>
          </p:nvSpPr>
          <p:spPr>
            <a:xfrm>
              <a:off x="418120" y="2010512"/>
              <a:ext cx="1032655" cy="215444"/>
            </a:xfrm>
            <a:prstGeom prst="rect">
              <a:avLst/>
            </a:prstGeom>
            <a:noFill/>
          </p:spPr>
          <p:txBody>
            <a:bodyPr wrap="none" rtlCol="0">
              <a:spAutoFit/>
            </a:bodyPr>
            <a:lstStyle/>
            <a:p>
              <a:r>
                <a:rPr lang="en-US" altLang="ko-KR" sz="800" dirty="0">
                  <a:solidFill>
                    <a:schemeClr val="bg1"/>
                  </a:solidFill>
                  <a:latin typeface="+mn-ea"/>
                </a:rPr>
                <a:t>Seller Certification</a:t>
              </a:r>
              <a:endParaRPr lang="ko-KR" altLang="en-US" sz="800" dirty="0">
                <a:solidFill>
                  <a:schemeClr val="bg1"/>
                </a:solidFill>
                <a:latin typeface="+mn-ea"/>
                <a:ea typeface="+mn-ea"/>
              </a:endParaRPr>
            </a:p>
          </p:txBody>
        </p:sp>
      </p:grpSp>
      <p:grpSp>
        <p:nvGrpSpPr>
          <p:cNvPr id="130" name="그룹 129">
            <a:extLst>
              <a:ext uri="{FF2B5EF4-FFF2-40B4-BE49-F238E27FC236}">
                <a16:creationId xmlns:a16="http://schemas.microsoft.com/office/drawing/2014/main" id="{5E354509-7688-A8AF-2212-D7F00A3463BB}"/>
              </a:ext>
            </a:extLst>
          </p:cNvPr>
          <p:cNvGrpSpPr/>
          <p:nvPr/>
        </p:nvGrpSpPr>
        <p:grpSpPr>
          <a:xfrm>
            <a:off x="148523" y="3429000"/>
            <a:ext cx="1506389" cy="215444"/>
            <a:chOff x="277811" y="2010512"/>
            <a:chExt cx="1506389" cy="215444"/>
          </a:xfrm>
        </p:grpSpPr>
        <p:grpSp>
          <p:nvGrpSpPr>
            <p:cNvPr id="131" name="그룹 130">
              <a:extLst>
                <a:ext uri="{FF2B5EF4-FFF2-40B4-BE49-F238E27FC236}">
                  <a16:creationId xmlns:a16="http://schemas.microsoft.com/office/drawing/2014/main" id="{E6BE3209-51A8-AE75-7965-1BF6F6BB1C50}"/>
                </a:ext>
              </a:extLst>
            </p:cNvPr>
            <p:cNvGrpSpPr>
              <a:grpSpLocks noChangeAspect="1"/>
            </p:cNvGrpSpPr>
            <p:nvPr/>
          </p:nvGrpSpPr>
          <p:grpSpPr>
            <a:xfrm>
              <a:off x="277811" y="2066335"/>
              <a:ext cx="103799" cy="103799"/>
              <a:chOff x="2519363" y="1876425"/>
              <a:chExt cx="1447799" cy="1445419"/>
            </a:xfrm>
          </p:grpSpPr>
          <p:sp>
            <p:nvSpPr>
              <p:cNvPr id="133" name="직사각형 132">
                <a:extLst>
                  <a:ext uri="{FF2B5EF4-FFF2-40B4-BE49-F238E27FC236}">
                    <a16:creationId xmlns:a16="http://schemas.microsoft.com/office/drawing/2014/main" id="{60F475A8-8B0C-E106-7970-545972B61B07}"/>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134" name="직선 연결선 133">
                <a:extLst>
                  <a:ext uri="{FF2B5EF4-FFF2-40B4-BE49-F238E27FC236}">
                    <a16:creationId xmlns:a16="http://schemas.microsoft.com/office/drawing/2014/main" id="{1FBC203B-617F-8264-1A0D-9F65C767F5D1}"/>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5" name="직선 연결선 134">
                <a:extLst>
                  <a:ext uri="{FF2B5EF4-FFF2-40B4-BE49-F238E27FC236}">
                    <a16:creationId xmlns:a16="http://schemas.microsoft.com/office/drawing/2014/main" id="{8349F5E3-FBEA-4FCC-0750-B9C265AF27F7}"/>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2" name="TextBox 131">
              <a:extLst>
                <a:ext uri="{FF2B5EF4-FFF2-40B4-BE49-F238E27FC236}">
                  <a16:creationId xmlns:a16="http://schemas.microsoft.com/office/drawing/2014/main" id="{19E80F51-645E-2044-6616-D1DB5BEED2FF}"/>
                </a:ext>
              </a:extLst>
            </p:cNvPr>
            <p:cNvSpPr txBox="1"/>
            <p:nvPr/>
          </p:nvSpPr>
          <p:spPr>
            <a:xfrm>
              <a:off x="418120" y="2010512"/>
              <a:ext cx="1366080" cy="215444"/>
            </a:xfrm>
            <a:prstGeom prst="rect">
              <a:avLst/>
            </a:prstGeom>
            <a:noFill/>
          </p:spPr>
          <p:txBody>
            <a:bodyPr wrap="none" rtlCol="0">
              <a:spAutoFit/>
            </a:bodyPr>
            <a:lstStyle/>
            <a:p>
              <a:r>
                <a:rPr lang="en-US" altLang="ko-KR" sz="800" dirty="0">
                  <a:solidFill>
                    <a:schemeClr val="bg1"/>
                  </a:solidFill>
                  <a:latin typeface="+mn-ea"/>
                  <a:ea typeface="+mn-ea"/>
                </a:rPr>
                <a:t>Affiliate code registration</a:t>
              </a:r>
              <a:endParaRPr lang="ko-KR" altLang="en-US" sz="800" dirty="0">
                <a:solidFill>
                  <a:schemeClr val="bg1"/>
                </a:solidFill>
                <a:latin typeface="+mn-ea"/>
                <a:ea typeface="+mn-ea"/>
              </a:endParaRPr>
            </a:p>
          </p:txBody>
        </p:sp>
      </p:grpSp>
      <p:sp>
        <p:nvSpPr>
          <p:cNvPr id="136" name="TextBox 135">
            <a:extLst>
              <a:ext uri="{FF2B5EF4-FFF2-40B4-BE49-F238E27FC236}">
                <a16:creationId xmlns:a16="http://schemas.microsoft.com/office/drawing/2014/main" id="{06ECDE32-433E-2691-0C43-F69ED6E66E87}"/>
              </a:ext>
            </a:extLst>
          </p:cNvPr>
          <p:cNvSpPr txBox="1"/>
          <p:nvPr/>
        </p:nvSpPr>
        <p:spPr>
          <a:xfrm>
            <a:off x="1977811" y="3774688"/>
            <a:ext cx="2401341" cy="293414"/>
          </a:xfrm>
          <a:prstGeom prst="rect">
            <a:avLst/>
          </a:prstGeom>
          <a:noFill/>
        </p:spPr>
        <p:txBody>
          <a:bodyPr wrap="square">
            <a:spAutoFit/>
          </a:bodyPr>
          <a:lstStyle/>
          <a:p>
            <a:pPr algn="l">
              <a:lnSpc>
                <a:spcPct val="150000"/>
              </a:lnSpc>
            </a:pPr>
            <a:r>
              <a:rPr lang="en-US" altLang="ko-KR" sz="1000" b="1" i="0" dirty="0">
                <a:solidFill>
                  <a:srgbClr val="333333"/>
                </a:solidFill>
                <a:effectLst/>
                <a:latin typeface="+mn-ea"/>
                <a:ea typeface="+mn-ea"/>
              </a:rPr>
              <a:t>Sell hours</a:t>
            </a:r>
          </a:p>
        </p:txBody>
      </p:sp>
      <p:sp>
        <p:nvSpPr>
          <p:cNvPr id="137" name="타원 136">
            <a:extLst>
              <a:ext uri="{FF2B5EF4-FFF2-40B4-BE49-F238E27FC236}">
                <a16:creationId xmlns:a16="http://schemas.microsoft.com/office/drawing/2014/main" id="{41D474D2-FC2E-E09D-5E87-000E427F9E4F}"/>
              </a:ext>
            </a:extLst>
          </p:cNvPr>
          <p:cNvSpPr/>
          <p:nvPr/>
        </p:nvSpPr>
        <p:spPr bwMode="auto">
          <a:xfrm>
            <a:off x="2792760" y="3774688"/>
            <a:ext cx="216024" cy="275285"/>
          </a:xfrm>
          <a:prstGeom prst="ellipse">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algn="ctr" latinLnBrk="0">
              <a:lnSpc>
                <a:spcPct val="110000"/>
              </a:lnSpc>
              <a:spcBef>
                <a:spcPct val="25000"/>
              </a:spcBef>
            </a:pPr>
            <a:r>
              <a:rPr lang="en-US" altLang="ko-KR" sz="900" dirty="0">
                <a:solidFill>
                  <a:schemeClr val="tx1"/>
                </a:solidFill>
                <a:latin typeface="맑은 고딕" pitchFamily="50" charset="-127"/>
                <a:ea typeface="맑은 고딕" pitchFamily="50" charset="-127"/>
              </a:rPr>
              <a:t>?</a:t>
            </a:r>
            <a:endParaRPr lang="ko-KR" altLang="en-US" sz="900" dirty="0">
              <a:solidFill>
                <a:schemeClr val="tx1"/>
              </a:solidFill>
              <a:latin typeface="맑은 고딕" pitchFamily="50" charset="-127"/>
              <a:ea typeface="맑은 고딕" pitchFamily="50" charset="-127"/>
            </a:endParaRPr>
          </a:p>
        </p:txBody>
      </p:sp>
      <p:sp>
        <p:nvSpPr>
          <p:cNvPr id="138" name="TextBox 137">
            <a:extLst>
              <a:ext uri="{FF2B5EF4-FFF2-40B4-BE49-F238E27FC236}">
                <a16:creationId xmlns:a16="http://schemas.microsoft.com/office/drawing/2014/main" id="{28F0ED61-867E-5CDB-FCE2-E2AE3A2B9BB9}"/>
              </a:ext>
            </a:extLst>
          </p:cNvPr>
          <p:cNvSpPr txBox="1"/>
          <p:nvPr/>
        </p:nvSpPr>
        <p:spPr>
          <a:xfrm>
            <a:off x="3001344" y="6118664"/>
            <a:ext cx="1080120" cy="246221"/>
          </a:xfrm>
          <a:prstGeom prst="rect">
            <a:avLst/>
          </a:prstGeom>
          <a:noFill/>
          <a:ln>
            <a:solidFill>
              <a:schemeClr val="tx1"/>
            </a:solidFill>
          </a:ln>
        </p:spPr>
        <p:txBody>
          <a:bodyPr wrap="square" rtlCol="0">
            <a:spAutoFit/>
          </a:bodyPr>
          <a:lstStyle/>
          <a:p>
            <a:pPr algn="ctr"/>
            <a:r>
              <a:rPr lang="en-US" altLang="ko-KR" sz="1000" dirty="0"/>
              <a:t>Registration</a:t>
            </a:r>
            <a:endParaRPr lang="ko-KR" altLang="en-US" sz="1000" dirty="0"/>
          </a:p>
        </p:txBody>
      </p:sp>
      <p:sp>
        <p:nvSpPr>
          <p:cNvPr id="142" name="말풍선: 모서리가 둥근 사각형 141">
            <a:extLst>
              <a:ext uri="{FF2B5EF4-FFF2-40B4-BE49-F238E27FC236}">
                <a16:creationId xmlns:a16="http://schemas.microsoft.com/office/drawing/2014/main" id="{AD0180F9-8CC0-1660-7A0B-F55B690B7649}"/>
              </a:ext>
            </a:extLst>
          </p:cNvPr>
          <p:cNvSpPr/>
          <p:nvPr/>
        </p:nvSpPr>
        <p:spPr bwMode="auto">
          <a:xfrm>
            <a:off x="6405649" y="3550628"/>
            <a:ext cx="1560512" cy="719433"/>
          </a:xfrm>
          <a:prstGeom prst="wedgeRoundRectCallout">
            <a:avLst>
              <a:gd name="adj1" fmla="val -267073"/>
              <a:gd name="adj2" fmla="val -8515"/>
              <a:gd name="adj3" fmla="val 16667"/>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algn="ctr" latinLnBrk="0">
              <a:lnSpc>
                <a:spcPct val="110000"/>
              </a:lnSpc>
              <a:spcBef>
                <a:spcPct val="25000"/>
              </a:spcBef>
            </a:pPr>
            <a:r>
              <a:rPr lang="en-US" altLang="ko-KR" sz="900" dirty="0">
                <a:latin typeface="맑은 고딕" pitchFamily="50" charset="-127"/>
                <a:ea typeface="맑은 고딕" pitchFamily="50" charset="-127"/>
              </a:rPr>
              <a:t>UTC basis. UTC is the standard time difference for each region based on the UK (UTC+0:00).</a:t>
            </a:r>
            <a:endParaRPr lang="ko-KR" altLang="en-US" sz="900" dirty="0">
              <a:solidFill>
                <a:schemeClr val="tx1"/>
              </a:solidFill>
              <a:latin typeface="맑은 고딕" pitchFamily="50" charset="-127"/>
              <a:ea typeface="맑은 고딕" pitchFamily="50" charset="-127"/>
            </a:endParaRPr>
          </a:p>
        </p:txBody>
      </p:sp>
      <p:sp>
        <p:nvSpPr>
          <p:cNvPr id="143" name="사각형: 둥근 모서리 142">
            <a:extLst>
              <a:ext uri="{FF2B5EF4-FFF2-40B4-BE49-F238E27FC236}">
                <a16:creationId xmlns:a16="http://schemas.microsoft.com/office/drawing/2014/main" id="{4D1C419B-233A-43B5-8C71-B19860D4E5C2}"/>
              </a:ext>
            </a:extLst>
          </p:cNvPr>
          <p:cNvSpPr>
            <a:spLocks noChangeAspect="1"/>
          </p:cNvSpPr>
          <p:nvPr/>
        </p:nvSpPr>
        <p:spPr>
          <a:xfrm>
            <a:off x="2093273" y="4172057"/>
            <a:ext cx="147463" cy="134067"/>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bg1">
                  <a:lumMod val="75000"/>
                </a:schemeClr>
              </a:solidFill>
              <a:latin typeface="+mn-ea"/>
            </a:endParaRPr>
          </a:p>
        </p:txBody>
      </p:sp>
      <p:sp>
        <p:nvSpPr>
          <p:cNvPr id="144" name="사각형: 둥근 모서리 143">
            <a:extLst>
              <a:ext uri="{FF2B5EF4-FFF2-40B4-BE49-F238E27FC236}">
                <a16:creationId xmlns:a16="http://schemas.microsoft.com/office/drawing/2014/main" id="{4BC75B5B-BB0E-D9C8-BE03-9F7932B24E20}"/>
              </a:ext>
            </a:extLst>
          </p:cNvPr>
          <p:cNvSpPr>
            <a:spLocks noChangeAspect="1"/>
          </p:cNvSpPr>
          <p:nvPr/>
        </p:nvSpPr>
        <p:spPr>
          <a:xfrm>
            <a:off x="2088871" y="4447061"/>
            <a:ext cx="151563" cy="134067"/>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bg1">
                  <a:lumMod val="75000"/>
                </a:schemeClr>
              </a:solidFill>
              <a:latin typeface="+mn-ea"/>
            </a:endParaRPr>
          </a:p>
        </p:txBody>
      </p:sp>
      <p:sp>
        <p:nvSpPr>
          <p:cNvPr id="145" name="TextBox 144">
            <a:extLst>
              <a:ext uri="{FF2B5EF4-FFF2-40B4-BE49-F238E27FC236}">
                <a16:creationId xmlns:a16="http://schemas.microsoft.com/office/drawing/2014/main" id="{88983F6C-7F05-D665-2811-91DAFCAA39A5}"/>
              </a:ext>
            </a:extLst>
          </p:cNvPr>
          <p:cNvSpPr txBox="1"/>
          <p:nvPr/>
        </p:nvSpPr>
        <p:spPr>
          <a:xfrm>
            <a:off x="2246826" y="4118571"/>
            <a:ext cx="401072" cy="246221"/>
          </a:xfrm>
          <a:prstGeom prst="rect">
            <a:avLst/>
          </a:prstGeom>
          <a:noFill/>
        </p:spPr>
        <p:txBody>
          <a:bodyPr wrap="none" rtlCol="0">
            <a:spAutoFit/>
          </a:bodyPr>
          <a:lstStyle/>
          <a:p>
            <a:r>
              <a:rPr lang="en-US" altLang="ko-KR" sz="1000" dirty="0"/>
              <a:t>Sun</a:t>
            </a:r>
            <a:endParaRPr lang="ko-KR" altLang="en-US" sz="1000" dirty="0"/>
          </a:p>
        </p:txBody>
      </p:sp>
      <p:sp>
        <p:nvSpPr>
          <p:cNvPr id="146" name="TextBox 145">
            <a:extLst>
              <a:ext uri="{FF2B5EF4-FFF2-40B4-BE49-F238E27FC236}">
                <a16:creationId xmlns:a16="http://schemas.microsoft.com/office/drawing/2014/main" id="{6A86A0C2-34FD-6825-D958-FEBD3B86DA70}"/>
              </a:ext>
            </a:extLst>
          </p:cNvPr>
          <p:cNvSpPr txBox="1"/>
          <p:nvPr/>
        </p:nvSpPr>
        <p:spPr>
          <a:xfrm>
            <a:off x="2246826" y="4390176"/>
            <a:ext cx="452368" cy="246221"/>
          </a:xfrm>
          <a:prstGeom prst="rect">
            <a:avLst/>
          </a:prstGeom>
          <a:noFill/>
        </p:spPr>
        <p:txBody>
          <a:bodyPr wrap="none" rtlCol="0">
            <a:spAutoFit/>
          </a:bodyPr>
          <a:lstStyle/>
          <a:p>
            <a:r>
              <a:rPr lang="en-US" altLang="ko-KR" sz="1000" dirty="0"/>
              <a:t>Mon</a:t>
            </a:r>
            <a:endParaRPr lang="ko-KR" altLang="en-US" sz="1000" dirty="0"/>
          </a:p>
        </p:txBody>
      </p:sp>
      <p:sp>
        <p:nvSpPr>
          <p:cNvPr id="147" name="사각형: 둥근 모서리 146">
            <a:extLst>
              <a:ext uri="{FF2B5EF4-FFF2-40B4-BE49-F238E27FC236}">
                <a16:creationId xmlns:a16="http://schemas.microsoft.com/office/drawing/2014/main" id="{F367B97F-864B-CCE2-49DE-26AA250254FC}"/>
              </a:ext>
            </a:extLst>
          </p:cNvPr>
          <p:cNvSpPr>
            <a:spLocks noChangeAspect="1"/>
          </p:cNvSpPr>
          <p:nvPr/>
        </p:nvSpPr>
        <p:spPr>
          <a:xfrm>
            <a:off x="2093273" y="4717423"/>
            <a:ext cx="147463" cy="134067"/>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bg1">
                  <a:lumMod val="75000"/>
                </a:schemeClr>
              </a:solidFill>
              <a:latin typeface="+mn-ea"/>
            </a:endParaRPr>
          </a:p>
        </p:txBody>
      </p:sp>
      <p:sp>
        <p:nvSpPr>
          <p:cNvPr id="148" name="사각형: 둥근 모서리 147">
            <a:extLst>
              <a:ext uri="{FF2B5EF4-FFF2-40B4-BE49-F238E27FC236}">
                <a16:creationId xmlns:a16="http://schemas.microsoft.com/office/drawing/2014/main" id="{3CBFB589-157C-C57A-5FB7-05D3E1E2F7B3}"/>
              </a:ext>
            </a:extLst>
          </p:cNvPr>
          <p:cNvSpPr>
            <a:spLocks noChangeAspect="1"/>
          </p:cNvSpPr>
          <p:nvPr/>
        </p:nvSpPr>
        <p:spPr>
          <a:xfrm>
            <a:off x="2088871" y="4941168"/>
            <a:ext cx="151563" cy="134067"/>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bg1">
                  <a:lumMod val="75000"/>
                </a:schemeClr>
              </a:solidFill>
              <a:latin typeface="+mn-ea"/>
            </a:endParaRPr>
          </a:p>
        </p:txBody>
      </p:sp>
      <p:sp>
        <p:nvSpPr>
          <p:cNvPr id="149" name="TextBox 148">
            <a:extLst>
              <a:ext uri="{FF2B5EF4-FFF2-40B4-BE49-F238E27FC236}">
                <a16:creationId xmlns:a16="http://schemas.microsoft.com/office/drawing/2014/main" id="{D2E31C48-06A8-2130-5CCD-CF1107062AA4}"/>
              </a:ext>
            </a:extLst>
          </p:cNvPr>
          <p:cNvSpPr txBox="1"/>
          <p:nvPr/>
        </p:nvSpPr>
        <p:spPr>
          <a:xfrm>
            <a:off x="2246826" y="4663937"/>
            <a:ext cx="396262" cy="246221"/>
          </a:xfrm>
          <a:prstGeom prst="rect">
            <a:avLst/>
          </a:prstGeom>
          <a:noFill/>
        </p:spPr>
        <p:txBody>
          <a:bodyPr wrap="none" rtlCol="0">
            <a:spAutoFit/>
          </a:bodyPr>
          <a:lstStyle/>
          <a:p>
            <a:r>
              <a:rPr lang="en-US" altLang="ko-KR" sz="1000" dirty="0"/>
              <a:t>Tue</a:t>
            </a:r>
            <a:endParaRPr lang="ko-KR" altLang="en-US" sz="1000" dirty="0"/>
          </a:p>
        </p:txBody>
      </p:sp>
      <p:sp>
        <p:nvSpPr>
          <p:cNvPr id="150" name="TextBox 149">
            <a:extLst>
              <a:ext uri="{FF2B5EF4-FFF2-40B4-BE49-F238E27FC236}">
                <a16:creationId xmlns:a16="http://schemas.microsoft.com/office/drawing/2014/main" id="{E9EA5E56-F147-31F9-FD5C-54A908064F60}"/>
              </a:ext>
            </a:extLst>
          </p:cNvPr>
          <p:cNvSpPr txBox="1"/>
          <p:nvPr/>
        </p:nvSpPr>
        <p:spPr>
          <a:xfrm>
            <a:off x="2246826" y="4935542"/>
            <a:ext cx="452368" cy="246221"/>
          </a:xfrm>
          <a:prstGeom prst="rect">
            <a:avLst/>
          </a:prstGeom>
          <a:noFill/>
        </p:spPr>
        <p:txBody>
          <a:bodyPr wrap="none" rtlCol="0">
            <a:spAutoFit/>
          </a:bodyPr>
          <a:lstStyle/>
          <a:p>
            <a:r>
              <a:rPr lang="en-US" altLang="ko-KR" sz="1000" dirty="0"/>
              <a:t>Wed</a:t>
            </a:r>
            <a:endParaRPr lang="ko-KR" altLang="en-US" sz="1000" dirty="0"/>
          </a:p>
        </p:txBody>
      </p:sp>
      <p:sp>
        <p:nvSpPr>
          <p:cNvPr id="151" name="사각형: 둥근 모서리 150">
            <a:extLst>
              <a:ext uri="{FF2B5EF4-FFF2-40B4-BE49-F238E27FC236}">
                <a16:creationId xmlns:a16="http://schemas.microsoft.com/office/drawing/2014/main" id="{8BB9F7A9-7B16-2C95-E26B-54E0B1C5259D}"/>
              </a:ext>
            </a:extLst>
          </p:cNvPr>
          <p:cNvSpPr>
            <a:spLocks noChangeAspect="1"/>
          </p:cNvSpPr>
          <p:nvPr/>
        </p:nvSpPr>
        <p:spPr>
          <a:xfrm>
            <a:off x="2093273" y="5256573"/>
            <a:ext cx="147463" cy="134067"/>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bg1">
                  <a:lumMod val="75000"/>
                </a:schemeClr>
              </a:solidFill>
              <a:latin typeface="+mn-ea"/>
            </a:endParaRPr>
          </a:p>
        </p:txBody>
      </p:sp>
      <p:sp>
        <p:nvSpPr>
          <p:cNvPr id="152" name="사각형: 둥근 모서리 151">
            <a:extLst>
              <a:ext uri="{FF2B5EF4-FFF2-40B4-BE49-F238E27FC236}">
                <a16:creationId xmlns:a16="http://schemas.microsoft.com/office/drawing/2014/main" id="{03B09F8B-357C-BA54-A695-DC45CFE46DE6}"/>
              </a:ext>
            </a:extLst>
          </p:cNvPr>
          <p:cNvSpPr>
            <a:spLocks noChangeAspect="1"/>
          </p:cNvSpPr>
          <p:nvPr/>
        </p:nvSpPr>
        <p:spPr>
          <a:xfrm>
            <a:off x="2088871" y="5527181"/>
            <a:ext cx="151563" cy="134067"/>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bg1">
                  <a:lumMod val="75000"/>
                </a:schemeClr>
              </a:solidFill>
              <a:latin typeface="+mn-ea"/>
            </a:endParaRPr>
          </a:p>
        </p:txBody>
      </p:sp>
      <p:sp>
        <p:nvSpPr>
          <p:cNvPr id="153" name="TextBox 152">
            <a:extLst>
              <a:ext uri="{FF2B5EF4-FFF2-40B4-BE49-F238E27FC236}">
                <a16:creationId xmlns:a16="http://schemas.microsoft.com/office/drawing/2014/main" id="{078B2A11-4945-A004-9F71-7951D5A8D4E3}"/>
              </a:ext>
            </a:extLst>
          </p:cNvPr>
          <p:cNvSpPr txBox="1"/>
          <p:nvPr/>
        </p:nvSpPr>
        <p:spPr>
          <a:xfrm>
            <a:off x="2246826" y="5203087"/>
            <a:ext cx="401072" cy="246221"/>
          </a:xfrm>
          <a:prstGeom prst="rect">
            <a:avLst/>
          </a:prstGeom>
          <a:noFill/>
        </p:spPr>
        <p:txBody>
          <a:bodyPr wrap="none" rtlCol="0">
            <a:spAutoFit/>
          </a:bodyPr>
          <a:lstStyle/>
          <a:p>
            <a:r>
              <a:rPr lang="en-US" altLang="ko-KR" sz="1000" dirty="0"/>
              <a:t>Thu</a:t>
            </a:r>
            <a:endParaRPr lang="ko-KR" altLang="en-US" sz="1000" dirty="0"/>
          </a:p>
        </p:txBody>
      </p:sp>
      <p:sp>
        <p:nvSpPr>
          <p:cNvPr id="154" name="TextBox 153">
            <a:extLst>
              <a:ext uri="{FF2B5EF4-FFF2-40B4-BE49-F238E27FC236}">
                <a16:creationId xmlns:a16="http://schemas.microsoft.com/office/drawing/2014/main" id="{2A85FD73-CA4B-71EC-89CC-43687A32718C}"/>
              </a:ext>
            </a:extLst>
          </p:cNvPr>
          <p:cNvSpPr txBox="1"/>
          <p:nvPr/>
        </p:nvSpPr>
        <p:spPr>
          <a:xfrm>
            <a:off x="2246826" y="5474692"/>
            <a:ext cx="325730" cy="246221"/>
          </a:xfrm>
          <a:prstGeom prst="rect">
            <a:avLst/>
          </a:prstGeom>
          <a:noFill/>
        </p:spPr>
        <p:txBody>
          <a:bodyPr wrap="none" rtlCol="0">
            <a:spAutoFit/>
          </a:bodyPr>
          <a:lstStyle/>
          <a:p>
            <a:r>
              <a:rPr lang="en-US" altLang="ko-KR" sz="1000" dirty="0"/>
              <a:t>Fri</a:t>
            </a:r>
            <a:endParaRPr lang="ko-KR" altLang="en-US" sz="1000" dirty="0"/>
          </a:p>
        </p:txBody>
      </p:sp>
      <p:sp>
        <p:nvSpPr>
          <p:cNvPr id="155" name="사각형: 둥근 모서리 154">
            <a:extLst>
              <a:ext uri="{FF2B5EF4-FFF2-40B4-BE49-F238E27FC236}">
                <a16:creationId xmlns:a16="http://schemas.microsoft.com/office/drawing/2014/main" id="{E8B925AE-4984-EB7B-439D-0B4CE5C6F60E}"/>
              </a:ext>
            </a:extLst>
          </p:cNvPr>
          <p:cNvSpPr>
            <a:spLocks noChangeAspect="1"/>
          </p:cNvSpPr>
          <p:nvPr/>
        </p:nvSpPr>
        <p:spPr>
          <a:xfrm>
            <a:off x="2092072" y="5815213"/>
            <a:ext cx="151563" cy="134067"/>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bg1">
                  <a:lumMod val="75000"/>
                </a:schemeClr>
              </a:solidFill>
              <a:latin typeface="+mn-ea"/>
            </a:endParaRPr>
          </a:p>
        </p:txBody>
      </p:sp>
      <p:sp>
        <p:nvSpPr>
          <p:cNvPr id="156" name="TextBox 155">
            <a:extLst>
              <a:ext uri="{FF2B5EF4-FFF2-40B4-BE49-F238E27FC236}">
                <a16:creationId xmlns:a16="http://schemas.microsoft.com/office/drawing/2014/main" id="{AEA7E027-28CC-A923-C17E-5A93D2A4FDA9}"/>
              </a:ext>
            </a:extLst>
          </p:cNvPr>
          <p:cNvSpPr txBox="1"/>
          <p:nvPr/>
        </p:nvSpPr>
        <p:spPr>
          <a:xfrm>
            <a:off x="2250027" y="5757724"/>
            <a:ext cx="365806" cy="246221"/>
          </a:xfrm>
          <a:prstGeom prst="rect">
            <a:avLst/>
          </a:prstGeom>
          <a:noFill/>
        </p:spPr>
        <p:txBody>
          <a:bodyPr wrap="none" rtlCol="0">
            <a:spAutoFit/>
          </a:bodyPr>
          <a:lstStyle/>
          <a:p>
            <a:r>
              <a:rPr lang="en-US" altLang="ko-KR" sz="1000" dirty="0"/>
              <a:t>Sat</a:t>
            </a:r>
            <a:endParaRPr lang="ko-KR" altLang="en-US" sz="1000" dirty="0"/>
          </a:p>
        </p:txBody>
      </p:sp>
      <p:sp>
        <p:nvSpPr>
          <p:cNvPr id="157" name="사각형: 둥근 모서리 156">
            <a:extLst>
              <a:ext uri="{FF2B5EF4-FFF2-40B4-BE49-F238E27FC236}">
                <a16:creationId xmlns:a16="http://schemas.microsoft.com/office/drawing/2014/main" id="{F0B85D3A-ABB2-EFB2-343A-A967A040D077}"/>
              </a:ext>
            </a:extLst>
          </p:cNvPr>
          <p:cNvSpPr/>
          <p:nvPr/>
        </p:nvSpPr>
        <p:spPr>
          <a:xfrm>
            <a:off x="2825891" y="4092489"/>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8" name="사각형: 둥근 모서리 157">
            <a:extLst>
              <a:ext uri="{FF2B5EF4-FFF2-40B4-BE49-F238E27FC236}">
                <a16:creationId xmlns:a16="http://schemas.microsoft.com/office/drawing/2014/main" id="{8433D848-916C-9E42-3109-A54BE9676867}"/>
              </a:ext>
            </a:extLst>
          </p:cNvPr>
          <p:cNvSpPr/>
          <p:nvPr/>
        </p:nvSpPr>
        <p:spPr>
          <a:xfrm>
            <a:off x="4204951" y="4092122"/>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9" name="TextBox 158">
            <a:extLst>
              <a:ext uri="{FF2B5EF4-FFF2-40B4-BE49-F238E27FC236}">
                <a16:creationId xmlns:a16="http://schemas.microsoft.com/office/drawing/2014/main" id="{7D75016E-23B5-F078-FCAB-3E63891C43F0}"/>
              </a:ext>
            </a:extLst>
          </p:cNvPr>
          <p:cNvSpPr txBox="1"/>
          <p:nvPr/>
        </p:nvSpPr>
        <p:spPr>
          <a:xfrm>
            <a:off x="2915423" y="4131947"/>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60" name="TextBox 159">
            <a:extLst>
              <a:ext uri="{FF2B5EF4-FFF2-40B4-BE49-F238E27FC236}">
                <a16:creationId xmlns:a16="http://schemas.microsoft.com/office/drawing/2014/main" id="{AC6F9DA2-20CF-2C51-77BA-97A7C5CF5B1F}"/>
              </a:ext>
            </a:extLst>
          </p:cNvPr>
          <p:cNvSpPr txBox="1"/>
          <p:nvPr/>
        </p:nvSpPr>
        <p:spPr>
          <a:xfrm>
            <a:off x="4267237" y="4129565"/>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61" name="TextBox 160">
            <a:extLst>
              <a:ext uri="{FF2B5EF4-FFF2-40B4-BE49-F238E27FC236}">
                <a16:creationId xmlns:a16="http://schemas.microsoft.com/office/drawing/2014/main" id="{4B93CBE8-4E1E-3456-A604-43B4A28A7384}"/>
              </a:ext>
            </a:extLst>
          </p:cNvPr>
          <p:cNvSpPr txBox="1"/>
          <p:nvPr/>
        </p:nvSpPr>
        <p:spPr>
          <a:xfrm>
            <a:off x="3921180" y="4077072"/>
            <a:ext cx="237566" cy="246221"/>
          </a:xfrm>
          <a:prstGeom prst="rect">
            <a:avLst/>
          </a:prstGeom>
          <a:noFill/>
        </p:spPr>
        <p:txBody>
          <a:bodyPr wrap="none" rtlCol="0">
            <a:spAutoFit/>
          </a:bodyPr>
          <a:lstStyle/>
          <a:p>
            <a:r>
              <a:rPr lang="en-US" altLang="ko-KR" sz="1000" dirty="0"/>
              <a:t>-</a:t>
            </a:r>
            <a:endParaRPr lang="ko-KR" altLang="en-US" sz="1000" dirty="0"/>
          </a:p>
        </p:txBody>
      </p:sp>
      <p:sp>
        <p:nvSpPr>
          <p:cNvPr id="162" name="사각형: 둥근 모서리 161">
            <a:extLst>
              <a:ext uri="{FF2B5EF4-FFF2-40B4-BE49-F238E27FC236}">
                <a16:creationId xmlns:a16="http://schemas.microsoft.com/office/drawing/2014/main" id="{7DE37D8E-AD74-1353-B934-30A3C6AF15AB}"/>
              </a:ext>
            </a:extLst>
          </p:cNvPr>
          <p:cNvSpPr/>
          <p:nvPr/>
        </p:nvSpPr>
        <p:spPr>
          <a:xfrm>
            <a:off x="2821158" y="4385544"/>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3" name="사각형: 둥근 모서리 162">
            <a:extLst>
              <a:ext uri="{FF2B5EF4-FFF2-40B4-BE49-F238E27FC236}">
                <a16:creationId xmlns:a16="http://schemas.microsoft.com/office/drawing/2014/main" id="{A5C8A526-6426-A8AA-72B0-821B5001D30B}"/>
              </a:ext>
            </a:extLst>
          </p:cNvPr>
          <p:cNvSpPr/>
          <p:nvPr/>
        </p:nvSpPr>
        <p:spPr>
          <a:xfrm>
            <a:off x="4200218" y="4385177"/>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4" name="TextBox 163">
            <a:extLst>
              <a:ext uri="{FF2B5EF4-FFF2-40B4-BE49-F238E27FC236}">
                <a16:creationId xmlns:a16="http://schemas.microsoft.com/office/drawing/2014/main" id="{9D302942-F0D3-D284-94B1-369621F67EF0}"/>
              </a:ext>
            </a:extLst>
          </p:cNvPr>
          <p:cNvSpPr txBox="1"/>
          <p:nvPr/>
        </p:nvSpPr>
        <p:spPr>
          <a:xfrm>
            <a:off x="2910690" y="4425002"/>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65" name="TextBox 164">
            <a:extLst>
              <a:ext uri="{FF2B5EF4-FFF2-40B4-BE49-F238E27FC236}">
                <a16:creationId xmlns:a16="http://schemas.microsoft.com/office/drawing/2014/main" id="{8C23702E-1DB7-6772-4D0D-070A45D324C9}"/>
              </a:ext>
            </a:extLst>
          </p:cNvPr>
          <p:cNvSpPr txBox="1"/>
          <p:nvPr/>
        </p:nvSpPr>
        <p:spPr>
          <a:xfrm>
            <a:off x="4262504" y="4422620"/>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66" name="TextBox 165">
            <a:extLst>
              <a:ext uri="{FF2B5EF4-FFF2-40B4-BE49-F238E27FC236}">
                <a16:creationId xmlns:a16="http://schemas.microsoft.com/office/drawing/2014/main" id="{24CD4D77-7942-EE79-26FE-456743271428}"/>
              </a:ext>
            </a:extLst>
          </p:cNvPr>
          <p:cNvSpPr txBox="1"/>
          <p:nvPr/>
        </p:nvSpPr>
        <p:spPr>
          <a:xfrm>
            <a:off x="3916447" y="4370127"/>
            <a:ext cx="237566" cy="246221"/>
          </a:xfrm>
          <a:prstGeom prst="rect">
            <a:avLst/>
          </a:prstGeom>
          <a:noFill/>
        </p:spPr>
        <p:txBody>
          <a:bodyPr wrap="none" rtlCol="0">
            <a:spAutoFit/>
          </a:bodyPr>
          <a:lstStyle/>
          <a:p>
            <a:r>
              <a:rPr lang="en-US" altLang="ko-KR" sz="1000" dirty="0"/>
              <a:t>-</a:t>
            </a:r>
            <a:endParaRPr lang="ko-KR" altLang="en-US" sz="1000" dirty="0"/>
          </a:p>
        </p:txBody>
      </p:sp>
      <p:sp>
        <p:nvSpPr>
          <p:cNvPr id="167" name="사각형: 둥근 모서리 166">
            <a:extLst>
              <a:ext uri="{FF2B5EF4-FFF2-40B4-BE49-F238E27FC236}">
                <a16:creationId xmlns:a16="http://schemas.microsoft.com/office/drawing/2014/main" id="{B33B09AE-057C-73CC-F3F1-7879BA89FCE3}"/>
              </a:ext>
            </a:extLst>
          </p:cNvPr>
          <p:cNvSpPr/>
          <p:nvPr/>
        </p:nvSpPr>
        <p:spPr>
          <a:xfrm>
            <a:off x="2821158" y="4681238"/>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8" name="사각형: 둥근 모서리 167">
            <a:extLst>
              <a:ext uri="{FF2B5EF4-FFF2-40B4-BE49-F238E27FC236}">
                <a16:creationId xmlns:a16="http://schemas.microsoft.com/office/drawing/2014/main" id="{AEF196AE-A956-B2BD-B2AD-1BD312FAD280}"/>
              </a:ext>
            </a:extLst>
          </p:cNvPr>
          <p:cNvSpPr/>
          <p:nvPr/>
        </p:nvSpPr>
        <p:spPr>
          <a:xfrm>
            <a:off x="4200218" y="4680871"/>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9" name="TextBox 168">
            <a:extLst>
              <a:ext uri="{FF2B5EF4-FFF2-40B4-BE49-F238E27FC236}">
                <a16:creationId xmlns:a16="http://schemas.microsoft.com/office/drawing/2014/main" id="{94335ED0-0EB8-384E-41E3-34E867E0B5F4}"/>
              </a:ext>
            </a:extLst>
          </p:cNvPr>
          <p:cNvSpPr txBox="1"/>
          <p:nvPr/>
        </p:nvSpPr>
        <p:spPr>
          <a:xfrm>
            <a:off x="2910690" y="4720696"/>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70" name="TextBox 169">
            <a:extLst>
              <a:ext uri="{FF2B5EF4-FFF2-40B4-BE49-F238E27FC236}">
                <a16:creationId xmlns:a16="http://schemas.microsoft.com/office/drawing/2014/main" id="{91604587-E02F-DDB1-DD53-6CDBCCE4736F}"/>
              </a:ext>
            </a:extLst>
          </p:cNvPr>
          <p:cNvSpPr txBox="1"/>
          <p:nvPr/>
        </p:nvSpPr>
        <p:spPr>
          <a:xfrm>
            <a:off x="4262504" y="4718314"/>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71" name="TextBox 170">
            <a:extLst>
              <a:ext uri="{FF2B5EF4-FFF2-40B4-BE49-F238E27FC236}">
                <a16:creationId xmlns:a16="http://schemas.microsoft.com/office/drawing/2014/main" id="{D6645C6D-D6B2-696C-9588-4A78B4A36834}"/>
              </a:ext>
            </a:extLst>
          </p:cNvPr>
          <p:cNvSpPr txBox="1"/>
          <p:nvPr/>
        </p:nvSpPr>
        <p:spPr>
          <a:xfrm>
            <a:off x="3916447" y="4665821"/>
            <a:ext cx="237566" cy="246221"/>
          </a:xfrm>
          <a:prstGeom prst="rect">
            <a:avLst/>
          </a:prstGeom>
          <a:noFill/>
        </p:spPr>
        <p:txBody>
          <a:bodyPr wrap="none" rtlCol="0">
            <a:spAutoFit/>
          </a:bodyPr>
          <a:lstStyle/>
          <a:p>
            <a:r>
              <a:rPr lang="en-US" altLang="ko-KR" sz="1000" dirty="0"/>
              <a:t>-</a:t>
            </a:r>
            <a:endParaRPr lang="ko-KR" altLang="en-US" sz="1000" dirty="0"/>
          </a:p>
        </p:txBody>
      </p:sp>
      <p:sp>
        <p:nvSpPr>
          <p:cNvPr id="172" name="사각형: 둥근 모서리 171">
            <a:extLst>
              <a:ext uri="{FF2B5EF4-FFF2-40B4-BE49-F238E27FC236}">
                <a16:creationId xmlns:a16="http://schemas.microsoft.com/office/drawing/2014/main" id="{D7DC4E2B-80FC-9B06-0FEE-6A308314F024}"/>
              </a:ext>
            </a:extLst>
          </p:cNvPr>
          <p:cNvSpPr/>
          <p:nvPr/>
        </p:nvSpPr>
        <p:spPr>
          <a:xfrm>
            <a:off x="2827315" y="4952604"/>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3" name="사각형: 둥근 모서리 172">
            <a:extLst>
              <a:ext uri="{FF2B5EF4-FFF2-40B4-BE49-F238E27FC236}">
                <a16:creationId xmlns:a16="http://schemas.microsoft.com/office/drawing/2014/main" id="{002AC353-278F-F6D0-21BE-46B1926C1271}"/>
              </a:ext>
            </a:extLst>
          </p:cNvPr>
          <p:cNvSpPr/>
          <p:nvPr/>
        </p:nvSpPr>
        <p:spPr>
          <a:xfrm>
            <a:off x="4206375" y="4952237"/>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4" name="TextBox 173">
            <a:extLst>
              <a:ext uri="{FF2B5EF4-FFF2-40B4-BE49-F238E27FC236}">
                <a16:creationId xmlns:a16="http://schemas.microsoft.com/office/drawing/2014/main" id="{3D0636DA-4D9C-1782-2BC5-E724FB751C42}"/>
              </a:ext>
            </a:extLst>
          </p:cNvPr>
          <p:cNvSpPr txBox="1"/>
          <p:nvPr/>
        </p:nvSpPr>
        <p:spPr>
          <a:xfrm>
            <a:off x="2916847" y="4992062"/>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75" name="TextBox 174">
            <a:extLst>
              <a:ext uri="{FF2B5EF4-FFF2-40B4-BE49-F238E27FC236}">
                <a16:creationId xmlns:a16="http://schemas.microsoft.com/office/drawing/2014/main" id="{D8EA4502-2E4C-D511-EE6D-04B9B6899F48}"/>
              </a:ext>
            </a:extLst>
          </p:cNvPr>
          <p:cNvSpPr txBox="1"/>
          <p:nvPr/>
        </p:nvSpPr>
        <p:spPr>
          <a:xfrm>
            <a:off x="4268661" y="4989680"/>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76" name="TextBox 175">
            <a:extLst>
              <a:ext uri="{FF2B5EF4-FFF2-40B4-BE49-F238E27FC236}">
                <a16:creationId xmlns:a16="http://schemas.microsoft.com/office/drawing/2014/main" id="{E82027DE-220A-A857-302F-630C6D321C13}"/>
              </a:ext>
            </a:extLst>
          </p:cNvPr>
          <p:cNvSpPr txBox="1"/>
          <p:nvPr/>
        </p:nvSpPr>
        <p:spPr>
          <a:xfrm>
            <a:off x="3922604" y="4937187"/>
            <a:ext cx="237566" cy="246221"/>
          </a:xfrm>
          <a:prstGeom prst="rect">
            <a:avLst/>
          </a:prstGeom>
          <a:noFill/>
        </p:spPr>
        <p:txBody>
          <a:bodyPr wrap="none" rtlCol="0">
            <a:spAutoFit/>
          </a:bodyPr>
          <a:lstStyle/>
          <a:p>
            <a:r>
              <a:rPr lang="en-US" altLang="ko-KR" sz="1000" dirty="0"/>
              <a:t>-</a:t>
            </a:r>
            <a:endParaRPr lang="ko-KR" altLang="en-US" sz="1000" dirty="0"/>
          </a:p>
        </p:txBody>
      </p:sp>
      <p:sp>
        <p:nvSpPr>
          <p:cNvPr id="177" name="사각형: 둥근 모서리 176">
            <a:extLst>
              <a:ext uri="{FF2B5EF4-FFF2-40B4-BE49-F238E27FC236}">
                <a16:creationId xmlns:a16="http://schemas.microsoft.com/office/drawing/2014/main" id="{92BBF874-E7A3-8A31-862A-7C2AD27A8805}"/>
              </a:ext>
            </a:extLst>
          </p:cNvPr>
          <p:cNvSpPr/>
          <p:nvPr/>
        </p:nvSpPr>
        <p:spPr>
          <a:xfrm>
            <a:off x="2837207" y="5222774"/>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8" name="사각형: 둥근 모서리 177">
            <a:extLst>
              <a:ext uri="{FF2B5EF4-FFF2-40B4-BE49-F238E27FC236}">
                <a16:creationId xmlns:a16="http://schemas.microsoft.com/office/drawing/2014/main" id="{60C069A6-0609-27D9-0281-0ABF9E542A41}"/>
              </a:ext>
            </a:extLst>
          </p:cNvPr>
          <p:cNvSpPr/>
          <p:nvPr/>
        </p:nvSpPr>
        <p:spPr>
          <a:xfrm>
            <a:off x="4216267" y="5222407"/>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9" name="TextBox 178">
            <a:extLst>
              <a:ext uri="{FF2B5EF4-FFF2-40B4-BE49-F238E27FC236}">
                <a16:creationId xmlns:a16="http://schemas.microsoft.com/office/drawing/2014/main" id="{9474B0CE-49C4-2A22-00FF-6FA728CDD4B2}"/>
              </a:ext>
            </a:extLst>
          </p:cNvPr>
          <p:cNvSpPr txBox="1"/>
          <p:nvPr/>
        </p:nvSpPr>
        <p:spPr>
          <a:xfrm>
            <a:off x="2926739" y="5262232"/>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80" name="TextBox 179">
            <a:extLst>
              <a:ext uri="{FF2B5EF4-FFF2-40B4-BE49-F238E27FC236}">
                <a16:creationId xmlns:a16="http://schemas.microsoft.com/office/drawing/2014/main" id="{90946059-C580-2556-6191-8ABAF4DB2F58}"/>
              </a:ext>
            </a:extLst>
          </p:cNvPr>
          <p:cNvSpPr txBox="1"/>
          <p:nvPr/>
        </p:nvSpPr>
        <p:spPr>
          <a:xfrm>
            <a:off x="4278553" y="5259850"/>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81" name="TextBox 180">
            <a:extLst>
              <a:ext uri="{FF2B5EF4-FFF2-40B4-BE49-F238E27FC236}">
                <a16:creationId xmlns:a16="http://schemas.microsoft.com/office/drawing/2014/main" id="{83A29C4D-38F5-DAB6-F3F8-AB967214EEBF}"/>
              </a:ext>
            </a:extLst>
          </p:cNvPr>
          <p:cNvSpPr txBox="1"/>
          <p:nvPr/>
        </p:nvSpPr>
        <p:spPr>
          <a:xfrm>
            <a:off x="3932496" y="5207357"/>
            <a:ext cx="237566" cy="246221"/>
          </a:xfrm>
          <a:prstGeom prst="rect">
            <a:avLst/>
          </a:prstGeom>
          <a:noFill/>
        </p:spPr>
        <p:txBody>
          <a:bodyPr wrap="none" rtlCol="0">
            <a:spAutoFit/>
          </a:bodyPr>
          <a:lstStyle/>
          <a:p>
            <a:r>
              <a:rPr lang="en-US" altLang="ko-KR" sz="1000" dirty="0"/>
              <a:t>-</a:t>
            </a:r>
            <a:endParaRPr lang="ko-KR" altLang="en-US" sz="1000" dirty="0"/>
          </a:p>
        </p:txBody>
      </p:sp>
      <p:sp>
        <p:nvSpPr>
          <p:cNvPr id="182" name="사각형: 둥근 모서리 181">
            <a:extLst>
              <a:ext uri="{FF2B5EF4-FFF2-40B4-BE49-F238E27FC236}">
                <a16:creationId xmlns:a16="http://schemas.microsoft.com/office/drawing/2014/main" id="{F9E370AC-CB87-AEB1-4A9D-90B935FBABE8}"/>
              </a:ext>
            </a:extLst>
          </p:cNvPr>
          <p:cNvSpPr/>
          <p:nvPr/>
        </p:nvSpPr>
        <p:spPr>
          <a:xfrm>
            <a:off x="2827315" y="5495629"/>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3" name="사각형: 둥근 모서리 182">
            <a:extLst>
              <a:ext uri="{FF2B5EF4-FFF2-40B4-BE49-F238E27FC236}">
                <a16:creationId xmlns:a16="http://schemas.microsoft.com/office/drawing/2014/main" id="{5D7EB09D-18CC-3D0F-AE95-BF9121E95EF4}"/>
              </a:ext>
            </a:extLst>
          </p:cNvPr>
          <p:cNvSpPr/>
          <p:nvPr/>
        </p:nvSpPr>
        <p:spPr>
          <a:xfrm>
            <a:off x="4206375" y="5495262"/>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4" name="TextBox 183">
            <a:extLst>
              <a:ext uri="{FF2B5EF4-FFF2-40B4-BE49-F238E27FC236}">
                <a16:creationId xmlns:a16="http://schemas.microsoft.com/office/drawing/2014/main" id="{8F7E0FC6-42A6-207C-D958-136412252F81}"/>
              </a:ext>
            </a:extLst>
          </p:cNvPr>
          <p:cNvSpPr txBox="1"/>
          <p:nvPr/>
        </p:nvSpPr>
        <p:spPr>
          <a:xfrm>
            <a:off x="2916847" y="5535087"/>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85" name="TextBox 184">
            <a:extLst>
              <a:ext uri="{FF2B5EF4-FFF2-40B4-BE49-F238E27FC236}">
                <a16:creationId xmlns:a16="http://schemas.microsoft.com/office/drawing/2014/main" id="{A9131BE8-D2C6-DC11-14F5-1EBABE6F343A}"/>
              </a:ext>
            </a:extLst>
          </p:cNvPr>
          <p:cNvSpPr txBox="1"/>
          <p:nvPr/>
        </p:nvSpPr>
        <p:spPr>
          <a:xfrm>
            <a:off x="4268661" y="5532705"/>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86" name="TextBox 185">
            <a:extLst>
              <a:ext uri="{FF2B5EF4-FFF2-40B4-BE49-F238E27FC236}">
                <a16:creationId xmlns:a16="http://schemas.microsoft.com/office/drawing/2014/main" id="{10A3359D-B947-761C-B293-C0EFB7A66190}"/>
              </a:ext>
            </a:extLst>
          </p:cNvPr>
          <p:cNvSpPr txBox="1"/>
          <p:nvPr/>
        </p:nvSpPr>
        <p:spPr>
          <a:xfrm>
            <a:off x="3922604" y="5480212"/>
            <a:ext cx="237566" cy="246221"/>
          </a:xfrm>
          <a:prstGeom prst="rect">
            <a:avLst/>
          </a:prstGeom>
          <a:noFill/>
        </p:spPr>
        <p:txBody>
          <a:bodyPr wrap="none" rtlCol="0">
            <a:spAutoFit/>
          </a:bodyPr>
          <a:lstStyle/>
          <a:p>
            <a:r>
              <a:rPr lang="en-US" altLang="ko-KR" sz="1000" dirty="0"/>
              <a:t>-</a:t>
            </a:r>
            <a:endParaRPr lang="ko-KR" altLang="en-US" sz="1000" dirty="0"/>
          </a:p>
        </p:txBody>
      </p:sp>
      <p:sp>
        <p:nvSpPr>
          <p:cNvPr id="187" name="사각형: 둥근 모서리 186">
            <a:extLst>
              <a:ext uri="{FF2B5EF4-FFF2-40B4-BE49-F238E27FC236}">
                <a16:creationId xmlns:a16="http://schemas.microsoft.com/office/drawing/2014/main" id="{A928F0DE-DFAC-4B2B-75B5-CD68041F3229}"/>
              </a:ext>
            </a:extLst>
          </p:cNvPr>
          <p:cNvSpPr/>
          <p:nvPr/>
        </p:nvSpPr>
        <p:spPr>
          <a:xfrm>
            <a:off x="2827315" y="5765238"/>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8" name="사각형: 둥근 모서리 187">
            <a:extLst>
              <a:ext uri="{FF2B5EF4-FFF2-40B4-BE49-F238E27FC236}">
                <a16:creationId xmlns:a16="http://schemas.microsoft.com/office/drawing/2014/main" id="{30DA1301-8B2F-65E8-0088-CFE23F1B0B13}"/>
              </a:ext>
            </a:extLst>
          </p:cNvPr>
          <p:cNvSpPr/>
          <p:nvPr/>
        </p:nvSpPr>
        <p:spPr>
          <a:xfrm>
            <a:off x="4206375" y="5764871"/>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9" name="TextBox 188">
            <a:extLst>
              <a:ext uri="{FF2B5EF4-FFF2-40B4-BE49-F238E27FC236}">
                <a16:creationId xmlns:a16="http://schemas.microsoft.com/office/drawing/2014/main" id="{CBC03B1B-1830-D511-D5AB-827387FCF088}"/>
              </a:ext>
            </a:extLst>
          </p:cNvPr>
          <p:cNvSpPr txBox="1"/>
          <p:nvPr/>
        </p:nvSpPr>
        <p:spPr>
          <a:xfrm>
            <a:off x="2916847" y="5804696"/>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90" name="TextBox 189">
            <a:extLst>
              <a:ext uri="{FF2B5EF4-FFF2-40B4-BE49-F238E27FC236}">
                <a16:creationId xmlns:a16="http://schemas.microsoft.com/office/drawing/2014/main" id="{D1BF75EA-2037-C8F3-A6CB-C11A80A1E436}"/>
              </a:ext>
            </a:extLst>
          </p:cNvPr>
          <p:cNvSpPr txBox="1"/>
          <p:nvPr/>
        </p:nvSpPr>
        <p:spPr>
          <a:xfrm>
            <a:off x="4268661" y="5802314"/>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91" name="TextBox 190">
            <a:extLst>
              <a:ext uri="{FF2B5EF4-FFF2-40B4-BE49-F238E27FC236}">
                <a16:creationId xmlns:a16="http://schemas.microsoft.com/office/drawing/2014/main" id="{C8C15C2B-F24B-D51B-212A-0EDC7592BDED}"/>
              </a:ext>
            </a:extLst>
          </p:cNvPr>
          <p:cNvSpPr txBox="1"/>
          <p:nvPr/>
        </p:nvSpPr>
        <p:spPr>
          <a:xfrm>
            <a:off x="3922604" y="5749821"/>
            <a:ext cx="237566" cy="246221"/>
          </a:xfrm>
          <a:prstGeom prst="rect">
            <a:avLst/>
          </a:prstGeom>
          <a:noFill/>
        </p:spPr>
        <p:txBody>
          <a:bodyPr wrap="none" rtlCol="0">
            <a:spAutoFit/>
          </a:bodyPr>
          <a:lstStyle/>
          <a:p>
            <a:r>
              <a:rPr lang="en-US" altLang="ko-KR" sz="1000" dirty="0"/>
              <a:t>-</a:t>
            </a:r>
            <a:endParaRPr lang="ko-KR" altLang="en-US" sz="1000" dirty="0"/>
          </a:p>
        </p:txBody>
      </p:sp>
      <p:sp>
        <p:nvSpPr>
          <p:cNvPr id="193" name="TextBox 192">
            <a:extLst>
              <a:ext uri="{FF2B5EF4-FFF2-40B4-BE49-F238E27FC236}">
                <a16:creationId xmlns:a16="http://schemas.microsoft.com/office/drawing/2014/main" id="{C1BE7347-90A1-34F9-F8DF-D2C2F3CB732E}"/>
              </a:ext>
            </a:extLst>
          </p:cNvPr>
          <p:cNvSpPr txBox="1"/>
          <p:nvPr/>
        </p:nvSpPr>
        <p:spPr>
          <a:xfrm>
            <a:off x="8085786" y="650109"/>
            <a:ext cx="1715951" cy="5016758"/>
          </a:xfrm>
          <a:prstGeom prst="rect">
            <a:avLst/>
          </a:prstGeom>
          <a:noFill/>
          <a:ln>
            <a:solidFill>
              <a:schemeClr val="tx1"/>
            </a:solidFill>
          </a:ln>
        </p:spPr>
        <p:txBody>
          <a:bodyPr wrap="square" rtlCol="0">
            <a:spAutoFit/>
          </a:bodyPr>
          <a:lstStyle/>
          <a:p>
            <a:r>
              <a:rPr lang="en-US" altLang="ko-KR" sz="1000" dirty="0"/>
              <a:t>1a. </a:t>
            </a:r>
            <a:r>
              <a:rPr lang="ko-KR" altLang="en-US" sz="1000" dirty="0" err="1">
                <a:solidFill>
                  <a:schemeClr val="tx1"/>
                </a:solidFill>
                <a:latin typeface="맑은 고딕" pitchFamily="50" charset="-127"/>
                <a:ea typeface="맑은 고딕" pitchFamily="50" charset="-127"/>
              </a:rPr>
              <a:t>비트코인</a:t>
            </a:r>
            <a:r>
              <a:rPr lang="en-US" altLang="ko-KR" sz="1000" dirty="0">
                <a:solidFill>
                  <a:schemeClr val="tx1"/>
                </a:solidFill>
                <a:latin typeface="맑은 고딕" pitchFamily="50" charset="-127"/>
                <a:ea typeface="맑은 고딕" pitchFamily="50" charset="-127"/>
              </a:rPr>
              <a:t>, </a:t>
            </a:r>
            <a:r>
              <a:rPr lang="ko-KR" altLang="en-US" sz="1000" dirty="0" err="1">
                <a:solidFill>
                  <a:schemeClr val="tx1"/>
                </a:solidFill>
                <a:latin typeface="맑은 고딕" pitchFamily="50" charset="-127"/>
                <a:ea typeface="맑은 고딕" pitchFamily="50" charset="-127"/>
              </a:rPr>
              <a:t>이더리움</a:t>
            </a:r>
            <a:r>
              <a:rPr lang="en-US" altLang="ko-KR" sz="1000" dirty="0">
                <a:solidFill>
                  <a:schemeClr val="tx1"/>
                </a:solidFill>
                <a:latin typeface="맑은 고딕" pitchFamily="50" charset="-127"/>
                <a:ea typeface="맑은 고딕" pitchFamily="50" charset="-127"/>
              </a:rPr>
              <a:t>, </a:t>
            </a:r>
            <a:r>
              <a:rPr lang="ko-KR" altLang="en-US" sz="1000" dirty="0" err="1">
                <a:solidFill>
                  <a:schemeClr val="tx1"/>
                </a:solidFill>
                <a:latin typeface="맑은 고딕" pitchFamily="50" charset="-127"/>
                <a:ea typeface="맑은 고딕" pitchFamily="50" charset="-127"/>
              </a:rPr>
              <a:t>바이낸스</a:t>
            </a:r>
            <a:r>
              <a:rPr lang="en-US" altLang="ko-KR" sz="1000" dirty="0">
                <a:solidFill>
                  <a:schemeClr val="tx1"/>
                </a:solidFill>
                <a:latin typeface="맑은 고딕" pitchFamily="50" charset="-127"/>
                <a:ea typeface="맑은 고딕" pitchFamily="50" charset="-127"/>
              </a:rPr>
              <a:t>, </a:t>
            </a:r>
            <a:r>
              <a:rPr lang="ko-KR" altLang="en-US" sz="1000" dirty="0" err="1">
                <a:solidFill>
                  <a:schemeClr val="tx1"/>
                </a:solidFill>
                <a:latin typeface="맑은 고딕" pitchFamily="50" charset="-127"/>
                <a:ea typeface="맑은 고딕" pitchFamily="50" charset="-127"/>
              </a:rPr>
              <a:t>트론</a:t>
            </a:r>
            <a:r>
              <a:rPr lang="en-US" altLang="ko-KR" sz="1000" dirty="0">
                <a:solidFill>
                  <a:schemeClr val="tx1"/>
                </a:solidFill>
                <a:latin typeface="맑은 고딕" pitchFamily="50" charset="-127"/>
                <a:ea typeface="맑은 고딕" pitchFamily="50" charset="-127"/>
              </a:rPr>
              <a:t>, </a:t>
            </a:r>
            <a:r>
              <a:rPr lang="en-US" altLang="ko-KR" sz="1000" dirty="0">
                <a:latin typeface="맑은 고딕" pitchFamily="50" charset="-127"/>
                <a:ea typeface="맑은 고딕" pitchFamily="50" charset="-127"/>
              </a:rPr>
              <a:t>WRC(</a:t>
            </a:r>
            <a:r>
              <a:rPr lang="ko-KR" altLang="en-US" sz="1000" dirty="0">
                <a:latin typeface="맑은 고딕" pitchFamily="50" charset="-127"/>
                <a:ea typeface="맑은 고딕" pitchFamily="50" charset="-127"/>
              </a:rPr>
              <a:t>제휴사</a:t>
            </a:r>
            <a:r>
              <a:rPr lang="en-US" altLang="ko-KR" sz="1000" dirty="0">
                <a:latin typeface="맑은 고딕" pitchFamily="50" charset="-127"/>
                <a:ea typeface="맑은 고딕" pitchFamily="50" charset="-127"/>
              </a:rPr>
              <a:t>), </a:t>
            </a:r>
            <a:r>
              <a:rPr lang="ko-KR" altLang="en-US" sz="1000" dirty="0">
                <a:latin typeface="맑은 고딕" pitchFamily="50" charset="-127"/>
                <a:ea typeface="맑은 고딕" pitchFamily="50" charset="-127"/>
              </a:rPr>
              <a:t>직접입력</a:t>
            </a:r>
            <a:r>
              <a:rPr lang="en-US" altLang="ko-KR" sz="1000" dirty="0">
                <a:latin typeface="맑은 고딕" pitchFamily="50" charset="-127"/>
                <a:ea typeface="맑은 고딕" pitchFamily="50" charset="-127"/>
              </a:rPr>
              <a:t>. </a:t>
            </a:r>
            <a:r>
              <a:rPr lang="ko-KR" altLang="en-US" sz="1000" dirty="0">
                <a:latin typeface="맑은 고딕" pitchFamily="50" charset="-127"/>
                <a:ea typeface="맑은 고딕" pitchFamily="50" charset="-127"/>
              </a:rPr>
              <a:t>제휴사 코인 </a:t>
            </a:r>
            <a:r>
              <a:rPr lang="ko-KR" altLang="en-US" sz="1000" dirty="0" err="1">
                <a:latin typeface="맑은 고딕" pitchFamily="50" charset="-127"/>
                <a:ea typeface="맑은 고딕" pitchFamily="50" charset="-127"/>
              </a:rPr>
              <a:t>선택시</a:t>
            </a:r>
            <a:r>
              <a:rPr lang="ko-KR" altLang="en-US" sz="1000" dirty="0">
                <a:latin typeface="맑은 고딕" pitchFamily="50" charset="-127"/>
                <a:ea typeface="맑은 고딕" pitchFamily="50" charset="-127"/>
              </a:rPr>
              <a:t> 화면출력</a:t>
            </a:r>
            <a:endParaRPr lang="ko-KR" altLang="en-US" sz="1000" dirty="0">
              <a:solidFill>
                <a:schemeClr val="tx1"/>
              </a:solidFill>
              <a:latin typeface="맑은 고딕" pitchFamily="50" charset="-127"/>
              <a:ea typeface="맑은 고딕" pitchFamily="50" charset="-127"/>
            </a:endParaRPr>
          </a:p>
          <a:p>
            <a:endParaRPr lang="en-US" altLang="ko-KR" sz="1000" dirty="0"/>
          </a:p>
          <a:p>
            <a:r>
              <a:rPr lang="en-US" altLang="ko-KR" sz="1000" dirty="0"/>
              <a:t>1b. </a:t>
            </a:r>
            <a:r>
              <a:rPr lang="ko-KR" altLang="en-US" sz="1000" dirty="0"/>
              <a:t>라디오버튼 출력</a:t>
            </a:r>
            <a:r>
              <a:rPr lang="en-US" altLang="ko-KR" sz="1000" dirty="0"/>
              <a:t>. </a:t>
            </a:r>
            <a:r>
              <a:rPr lang="ko-KR" altLang="en-US" sz="1000" dirty="0"/>
              <a:t>모두 또는 판매수량 선택하고</a:t>
            </a:r>
            <a:r>
              <a:rPr lang="en-US" altLang="ko-KR" sz="1000" dirty="0"/>
              <a:t>, </a:t>
            </a:r>
            <a:r>
              <a:rPr lang="ko-KR" altLang="en-US" sz="1000" dirty="0"/>
              <a:t>판매금액 입력</a:t>
            </a:r>
            <a:r>
              <a:rPr lang="en-US" altLang="ko-KR" sz="1000" dirty="0"/>
              <a:t>. </a:t>
            </a:r>
            <a:r>
              <a:rPr lang="ko-KR" altLang="en-US" sz="1000" dirty="0"/>
              <a:t>잔액모두나 판매수량 적은 만큼 </a:t>
            </a:r>
            <a:r>
              <a:rPr lang="ko-KR" altLang="en-US" sz="1000" dirty="0" err="1"/>
              <a:t>제휴사월렛에서</a:t>
            </a:r>
            <a:r>
              <a:rPr lang="ko-KR" altLang="en-US" sz="1000" dirty="0"/>
              <a:t> </a:t>
            </a:r>
            <a:r>
              <a:rPr lang="ko-KR" altLang="en-US" sz="1000" dirty="0" err="1"/>
              <a:t>락설정</a:t>
            </a:r>
            <a:r>
              <a:rPr lang="en-US" altLang="ko-KR" sz="1000" dirty="0"/>
              <a:t>. </a:t>
            </a:r>
            <a:r>
              <a:rPr lang="ko-KR" altLang="en-US" sz="1000" dirty="0"/>
              <a:t>판매수량 </a:t>
            </a:r>
            <a:r>
              <a:rPr lang="ko-KR" altLang="en-US" sz="1000" dirty="0" err="1"/>
              <a:t>입력시</a:t>
            </a:r>
            <a:r>
              <a:rPr lang="ko-KR" altLang="en-US" sz="1000" dirty="0"/>
              <a:t> </a:t>
            </a:r>
            <a:r>
              <a:rPr lang="ko-KR" altLang="en-US" sz="1000" dirty="0" err="1"/>
              <a:t>해당코인</a:t>
            </a:r>
            <a:r>
              <a:rPr lang="ko-KR" altLang="en-US" sz="1000" dirty="0"/>
              <a:t> 지갑 </a:t>
            </a:r>
            <a:r>
              <a:rPr lang="ko-KR" altLang="en-US" sz="1000" dirty="0" err="1"/>
              <a:t>벨리데이션</a:t>
            </a:r>
            <a:r>
              <a:rPr lang="ko-KR" altLang="en-US" sz="1000" dirty="0"/>
              <a:t> 체크</a:t>
            </a:r>
            <a:r>
              <a:rPr lang="en-US" altLang="ko-KR" sz="1000" dirty="0"/>
              <a:t>. KRW,USD </a:t>
            </a:r>
            <a:r>
              <a:rPr lang="ko-KR" altLang="en-US" sz="1000" dirty="0" err="1"/>
              <a:t>셀렉트박스</a:t>
            </a:r>
            <a:endParaRPr lang="en-US" altLang="ko-KR" sz="1000" dirty="0"/>
          </a:p>
          <a:p>
            <a:endParaRPr lang="en-US" altLang="ko-KR" sz="1000" dirty="0"/>
          </a:p>
          <a:p>
            <a:r>
              <a:rPr lang="en-US" altLang="ko-KR" sz="1000" dirty="0"/>
              <a:t>1c. </a:t>
            </a:r>
            <a:r>
              <a:rPr lang="ko-KR" altLang="en-US" sz="1000" dirty="0"/>
              <a:t>체크박스</a:t>
            </a:r>
            <a:r>
              <a:rPr lang="en-US" altLang="ko-KR" sz="1000" dirty="0"/>
              <a:t>. </a:t>
            </a:r>
            <a:r>
              <a:rPr lang="ko-KR" altLang="en-US" sz="1000" dirty="0"/>
              <a:t>자동판매</a:t>
            </a:r>
            <a:r>
              <a:rPr lang="en-US" altLang="ko-KR" sz="1000" dirty="0"/>
              <a:t>, </a:t>
            </a:r>
            <a:r>
              <a:rPr lang="ko-KR" altLang="en-US" sz="1000" dirty="0"/>
              <a:t>수동판매 선택체크</a:t>
            </a:r>
            <a:endParaRPr lang="en-US" altLang="ko-KR" sz="1000" dirty="0"/>
          </a:p>
          <a:p>
            <a:pPr marL="171450" indent="-171450">
              <a:buFontTx/>
              <a:buChar char="-"/>
            </a:pPr>
            <a:r>
              <a:rPr lang="ko-KR" altLang="en-US" sz="1000" dirty="0"/>
              <a:t>자동판매 </a:t>
            </a:r>
            <a:r>
              <a:rPr lang="ko-KR" altLang="en-US" sz="1000" dirty="0" err="1"/>
              <a:t>선택시</a:t>
            </a:r>
            <a:r>
              <a:rPr lang="ko-KR" altLang="en-US" sz="1000" dirty="0"/>
              <a:t> </a:t>
            </a:r>
            <a:r>
              <a:rPr lang="ko-KR" altLang="en-US" sz="1000" dirty="0" err="1"/>
              <a:t>오토맵핑</a:t>
            </a:r>
            <a:r>
              <a:rPr lang="ko-KR" altLang="en-US" sz="1000" dirty="0"/>
              <a:t> </a:t>
            </a:r>
            <a:r>
              <a:rPr lang="ko-KR" altLang="en-US" sz="1000" dirty="0" err="1"/>
              <a:t>으로</a:t>
            </a:r>
            <a:r>
              <a:rPr lang="ko-KR" altLang="en-US" sz="1000" dirty="0"/>
              <a:t> 앱 오토판매 리스트에 출력</a:t>
            </a:r>
            <a:endParaRPr lang="en-US" altLang="ko-KR" sz="1000" dirty="0"/>
          </a:p>
          <a:p>
            <a:pPr marL="171450" indent="-171450">
              <a:buFontTx/>
              <a:buChar char="-"/>
            </a:pPr>
            <a:r>
              <a:rPr lang="ko-KR" altLang="en-US" sz="1000" dirty="0"/>
              <a:t>수동판매 </a:t>
            </a:r>
            <a:r>
              <a:rPr lang="ko-KR" altLang="en-US" sz="1000" dirty="0" err="1"/>
              <a:t>선택시</a:t>
            </a:r>
            <a:r>
              <a:rPr lang="ko-KR" altLang="en-US" sz="1000" dirty="0"/>
              <a:t> 웹 및 앱 일반 셀리스트에 출력</a:t>
            </a:r>
            <a:endParaRPr lang="en-US" altLang="ko-KR" sz="1000" dirty="0"/>
          </a:p>
          <a:p>
            <a:endParaRPr lang="en-US" altLang="ko-KR" sz="1000" dirty="0"/>
          </a:p>
          <a:p>
            <a:r>
              <a:rPr lang="en-US" altLang="ko-KR" sz="1000" dirty="0"/>
              <a:t>1d. </a:t>
            </a:r>
            <a:r>
              <a:rPr lang="ko-KR" altLang="en-US" sz="1000" dirty="0" err="1"/>
              <a:t>등록클릭시</a:t>
            </a:r>
            <a:r>
              <a:rPr lang="ko-KR" altLang="en-US" sz="1000" dirty="0"/>
              <a:t> 셀리스트에 출력</a:t>
            </a:r>
            <a:r>
              <a:rPr lang="en-US" altLang="ko-KR" sz="1000" dirty="0"/>
              <a:t>.</a:t>
            </a:r>
            <a:r>
              <a:rPr lang="ko-KR" altLang="en-US" sz="1000" dirty="0"/>
              <a:t> </a:t>
            </a:r>
            <a:r>
              <a:rPr lang="en-US" altLang="ko-KR" sz="1000" dirty="0"/>
              <a:t>“Registration is complete. Check out our sell list.” </a:t>
            </a:r>
            <a:r>
              <a:rPr lang="ko-KR" altLang="en-US" sz="1000" dirty="0"/>
              <a:t>팝업출력</a:t>
            </a:r>
            <a:endParaRPr lang="en-US" altLang="ko-KR" sz="1000" dirty="0"/>
          </a:p>
          <a:p>
            <a:r>
              <a:rPr lang="en-US" altLang="ko-KR" sz="1000" dirty="0"/>
              <a:t>-</a:t>
            </a:r>
            <a:r>
              <a:rPr lang="ko-KR" altLang="en-US" sz="1000" dirty="0"/>
              <a:t>셀러 인증 완료 </a:t>
            </a:r>
            <a:r>
              <a:rPr lang="ko-KR" altLang="en-US" sz="1000" dirty="0" err="1"/>
              <a:t>안되었을시</a:t>
            </a:r>
            <a:r>
              <a:rPr lang="ko-KR" altLang="en-US" sz="1000" dirty="0"/>
              <a:t> </a:t>
            </a:r>
            <a:r>
              <a:rPr lang="en-US" altLang="ko-KR" sz="1000" dirty="0"/>
              <a:t>“Complete seller authentication and register for sales.” </a:t>
            </a:r>
            <a:r>
              <a:rPr lang="ko-KR" altLang="en-US" sz="1000" dirty="0" err="1"/>
              <a:t>팝업출력되고</a:t>
            </a:r>
            <a:r>
              <a:rPr lang="ko-KR" altLang="en-US" sz="1000" dirty="0"/>
              <a:t> </a:t>
            </a:r>
            <a:r>
              <a:rPr lang="ko-KR" altLang="en-US" sz="1000" dirty="0" err="1"/>
              <a:t>등록안됨</a:t>
            </a:r>
            <a:r>
              <a:rPr lang="en-US" altLang="ko-KR" sz="1000" dirty="0"/>
              <a:t>.</a:t>
            </a:r>
          </a:p>
        </p:txBody>
      </p:sp>
      <p:sp>
        <p:nvSpPr>
          <p:cNvPr id="39" name="타원 38">
            <a:extLst>
              <a:ext uri="{FF2B5EF4-FFF2-40B4-BE49-F238E27FC236}">
                <a16:creationId xmlns:a16="http://schemas.microsoft.com/office/drawing/2014/main" id="{0F80F36A-9326-4811-864A-C0575A62D28E}"/>
              </a:ext>
            </a:extLst>
          </p:cNvPr>
          <p:cNvSpPr/>
          <p:nvPr/>
        </p:nvSpPr>
        <p:spPr bwMode="auto">
          <a:xfrm>
            <a:off x="2065618" y="1340768"/>
            <a:ext cx="155626" cy="155163"/>
          </a:xfrm>
          <a:prstGeom prst="ellipse">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marL="87313" indent="-87313" algn="ctr" latinLnBrk="0">
              <a:lnSpc>
                <a:spcPct val="110000"/>
              </a:lnSpc>
              <a:spcBef>
                <a:spcPct val="25000"/>
              </a:spcBef>
              <a:buFont typeface="Arial" pitchFamily="34" charset="0"/>
              <a:buChar char="•"/>
            </a:pPr>
            <a:endParaRPr lang="ko-KR" altLang="en-US" sz="900" dirty="0">
              <a:solidFill>
                <a:schemeClr val="tx1"/>
              </a:solidFill>
              <a:latin typeface="맑은 고딕" pitchFamily="50" charset="-127"/>
              <a:ea typeface="맑은 고딕" pitchFamily="50" charset="-127"/>
            </a:endParaRPr>
          </a:p>
        </p:txBody>
      </p:sp>
      <p:sp>
        <p:nvSpPr>
          <p:cNvPr id="38" name="타원 37">
            <a:extLst>
              <a:ext uri="{FF2B5EF4-FFF2-40B4-BE49-F238E27FC236}">
                <a16:creationId xmlns:a16="http://schemas.microsoft.com/office/drawing/2014/main" id="{E9ECE7DC-BF96-14CE-C796-8691E96B39D2}"/>
              </a:ext>
            </a:extLst>
          </p:cNvPr>
          <p:cNvSpPr/>
          <p:nvPr/>
        </p:nvSpPr>
        <p:spPr bwMode="auto">
          <a:xfrm>
            <a:off x="2100991" y="1381660"/>
            <a:ext cx="84880" cy="76636"/>
          </a:xfrm>
          <a:prstGeom prst="ellipse">
            <a:avLst/>
          </a:prstGeom>
          <a:solidFill>
            <a:schemeClr val="tx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marL="87313" indent="-87313" algn="ctr" latinLnBrk="0">
              <a:lnSpc>
                <a:spcPct val="110000"/>
              </a:lnSpc>
              <a:spcBef>
                <a:spcPct val="25000"/>
              </a:spcBef>
              <a:buFont typeface="Arial" pitchFamily="34" charset="0"/>
              <a:buChar char="•"/>
            </a:pPr>
            <a:endParaRPr lang="ko-KR" altLang="en-US" sz="900" dirty="0">
              <a:solidFill>
                <a:schemeClr val="tx1"/>
              </a:solidFill>
              <a:latin typeface="맑은 고딕" pitchFamily="50" charset="-127"/>
              <a:ea typeface="맑은 고딕" pitchFamily="50" charset="-127"/>
            </a:endParaRPr>
          </a:p>
        </p:txBody>
      </p:sp>
      <p:sp>
        <p:nvSpPr>
          <p:cNvPr id="194" name="타원 193">
            <a:extLst>
              <a:ext uri="{FF2B5EF4-FFF2-40B4-BE49-F238E27FC236}">
                <a16:creationId xmlns:a16="http://schemas.microsoft.com/office/drawing/2014/main" id="{C42D07AE-D8A0-1AD5-864F-1AFBA85C506F}"/>
              </a:ext>
            </a:extLst>
          </p:cNvPr>
          <p:cNvSpPr/>
          <p:nvPr/>
        </p:nvSpPr>
        <p:spPr bwMode="auto">
          <a:xfrm>
            <a:off x="2065618" y="1596543"/>
            <a:ext cx="155626" cy="155163"/>
          </a:xfrm>
          <a:prstGeom prst="ellipse">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marL="87313" indent="-87313" algn="ctr" latinLnBrk="0">
              <a:lnSpc>
                <a:spcPct val="110000"/>
              </a:lnSpc>
              <a:spcBef>
                <a:spcPct val="25000"/>
              </a:spcBef>
              <a:buFont typeface="Arial" pitchFamily="34" charset="0"/>
              <a:buChar char="•"/>
            </a:pPr>
            <a:endParaRPr lang="ko-KR" altLang="en-US" sz="900" dirty="0">
              <a:solidFill>
                <a:schemeClr val="tx1"/>
              </a:solidFill>
              <a:latin typeface="맑은 고딕" pitchFamily="50" charset="-127"/>
              <a:ea typeface="맑은 고딕" pitchFamily="50" charset="-127"/>
            </a:endParaRPr>
          </a:p>
        </p:txBody>
      </p:sp>
      <p:sp>
        <p:nvSpPr>
          <p:cNvPr id="74" name="타원 73">
            <a:extLst>
              <a:ext uri="{FF2B5EF4-FFF2-40B4-BE49-F238E27FC236}">
                <a16:creationId xmlns:a16="http://schemas.microsoft.com/office/drawing/2014/main" id="{276EC6CF-8FEC-AB3C-3E64-7D5647E4F1CC}"/>
              </a:ext>
            </a:extLst>
          </p:cNvPr>
          <p:cNvSpPr>
            <a:spLocks noChangeAspect="1"/>
          </p:cNvSpPr>
          <p:nvPr/>
        </p:nvSpPr>
        <p:spPr>
          <a:xfrm>
            <a:off x="1824279" y="1342073"/>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1b</a:t>
            </a:r>
            <a:endParaRPr lang="ko-KR" altLang="en-US" sz="800" dirty="0">
              <a:latin typeface="+mn-ea"/>
            </a:endParaRPr>
          </a:p>
        </p:txBody>
      </p:sp>
      <p:sp>
        <p:nvSpPr>
          <p:cNvPr id="196" name="TextBox 195">
            <a:extLst>
              <a:ext uri="{FF2B5EF4-FFF2-40B4-BE49-F238E27FC236}">
                <a16:creationId xmlns:a16="http://schemas.microsoft.com/office/drawing/2014/main" id="{E6A44911-6E29-2130-2F3C-D0288B9CD0B2}"/>
              </a:ext>
            </a:extLst>
          </p:cNvPr>
          <p:cNvSpPr txBox="1"/>
          <p:nvPr/>
        </p:nvSpPr>
        <p:spPr>
          <a:xfrm>
            <a:off x="2218012" y="2089474"/>
            <a:ext cx="712054" cy="246221"/>
          </a:xfrm>
          <a:prstGeom prst="rect">
            <a:avLst/>
          </a:prstGeom>
          <a:noFill/>
        </p:spPr>
        <p:txBody>
          <a:bodyPr wrap="none" rtlCol="0">
            <a:spAutoFit/>
          </a:bodyPr>
          <a:lstStyle/>
          <a:p>
            <a:r>
              <a:rPr lang="en-US" altLang="ko-KR" sz="1000" dirty="0">
                <a:solidFill>
                  <a:schemeClr val="tx1"/>
                </a:solidFill>
                <a:latin typeface="맑은 고딕" pitchFamily="50" charset="-127"/>
                <a:ea typeface="맑은 고딕" pitchFamily="50" charset="-127"/>
              </a:rPr>
              <a:t>Auto Sell</a:t>
            </a:r>
          </a:p>
        </p:txBody>
      </p:sp>
      <p:sp>
        <p:nvSpPr>
          <p:cNvPr id="197" name="사각형: 둥근 모서리 196">
            <a:extLst>
              <a:ext uri="{FF2B5EF4-FFF2-40B4-BE49-F238E27FC236}">
                <a16:creationId xmlns:a16="http://schemas.microsoft.com/office/drawing/2014/main" id="{971A9993-CD5C-353F-9887-9E95C3C74096}"/>
              </a:ext>
            </a:extLst>
          </p:cNvPr>
          <p:cNvSpPr>
            <a:spLocks noChangeAspect="1"/>
          </p:cNvSpPr>
          <p:nvPr/>
        </p:nvSpPr>
        <p:spPr>
          <a:xfrm>
            <a:off x="3112451" y="2150777"/>
            <a:ext cx="147463" cy="134067"/>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bg1">
                  <a:lumMod val="75000"/>
                </a:schemeClr>
              </a:solidFill>
              <a:latin typeface="+mn-ea"/>
            </a:endParaRPr>
          </a:p>
        </p:txBody>
      </p:sp>
      <p:sp>
        <p:nvSpPr>
          <p:cNvPr id="198" name="TextBox 197">
            <a:extLst>
              <a:ext uri="{FF2B5EF4-FFF2-40B4-BE49-F238E27FC236}">
                <a16:creationId xmlns:a16="http://schemas.microsoft.com/office/drawing/2014/main" id="{291618D3-8CA1-C362-7D40-E8D690731C05}"/>
              </a:ext>
            </a:extLst>
          </p:cNvPr>
          <p:cNvSpPr txBox="1"/>
          <p:nvPr/>
        </p:nvSpPr>
        <p:spPr>
          <a:xfrm>
            <a:off x="3257783" y="2092501"/>
            <a:ext cx="862737" cy="246221"/>
          </a:xfrm>
          <a:prstGeom prst="rect">
            <a:avLst/>
          </a:prstGeom>
          <a:noFill/>
        </p:spPr>
        <p:txBody>
          <a:bodyPr wrap="none" rtlCol="0">
            <a:spAutoFit/>
          </a:bodyPr>
          <a:lstStyle/>
          <a:p>
            <a:r>
              <a:rPr lang="en-US" altLang="ko-KR" sz="1000" dirty="0">
                <a:solidFill>
                  <a:schemeClr val="tx1"/>
                </a:solidFill>
                <a:latin typeface="맑은 고딕" pitchFamily="50" charset="-127"/>
                <a:ea typeface="맑은 고딕" pitchFamily="50" charset="-127"/>
              </a:rPr>
              <a:t>Manual Sell</a:t>
            </a:r>
            <a:endParaRPr lang="ko-KR" altLang="en-US" sz="1000" dirty="0"/>
          </a:p>
        </p:txBody>
      </p:sp>
      <p:sp>
        <p:nvSpPr>
          <p:cNvPr id="77" name="타원 76">
            <a:extLst>
              <a:ext uri="{FF2B5EF4-FFF2-40B4-BE49-F238E27FC236}">
                <a16:creationId xmlns:a16="http://schemas.microsoft.com/office/drawing/2014/main" id="{2D0C1DE6-B94E-D480-0DD7-7533E289DDF0}"/>
              </a:ext>
            </a:extLst>
          </p:cNvPr>
          <p:cNvSpPr>
            <a:spLocks noChangeAspect="1"/>
          </p:cNvSpPr>
          <p:nvPr/>
        </p:nvSpPr>
        <p:spPr>
          <a:xfrm>
            <a:off x="1830835" y="2126279"/>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1c</a:t>
            </a:r>
            <a:endParaRPr lang="ko-KR" altLang="en-US" sz="800" dirty="0">
              <a:latin typeface="+mn-ea"/>
            </a:endParaRPr>
          </a:p>
        </p:txBody>
      </p:sp>
      <p:sp>
        <p:nvSpPr>
          <p:cNvPr id="200" name="타원 199">
            <a:extLst>
              <a:ext uri="{FF2B5EF4-FFF2-40B4-BE49-F238E27FC236}">
                <a16:creationId xmlns:a16="http://schemas.microsoft.com/office/drawing/2014/main" id="{8A930301-51D5-A4CC-34FE-4F31F1A240C5}"/>
              </a:ext>
            </a:extLst>
          </p:cNvPr>
          <p:cNvSpPr>
            <a:spLocks noChangeAspect="1"/>
          </p:cNvSpPr>
          <p:nvPr/>
        </p:nvSpPr>
        <p:spPr>
          <a:xfrm>
            <a:off x="2794490" y="6118664"/>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1d</a:t>
            </a:r>
            <a:endParaRPr lang="ko-KR" altLang="en-US" sz="800" dirty="0">
              <a:latin typeface="+mn-ea"/>
            </a:endParaRPr>
          </a:p>
        </p:txBody>
      </p:sp>
      <p:sp>
        <p:nvSpPr>
          <p:cNvPr id="201" name="사각형: 둥근 모서리 200">
            <a:extLst>
              <a:ext uri="{FF2B5EF4-FFF2-40B4-BE49-F238E27FC236}">
                <a16:creationId xmlns:a16="http://schemas.microsoft.com/office/drawing/2014/main" id="{A01C3F0A-24D4-255B-684C-855A486BC6B8}"/>
              </a:ext>
            </a:extLst>
          </p:cNvPr>
          <p:cNvSpPr/>
          <p:nvPr/>
        </p:nvSpPr>
        <p:spPr>
          <a:xfrm>
            <a:off x="3907309" y="1809866"/>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02" name="TextBox 201">
            <a:extLst>
              <a:ext uri="{FF2B5EF4-FFF2-40B4-BE49-F238E27FC236}">
                <a16:creationId xmlns:a16="http://schemas.microsoft.com/office/drawing/2014/main" id="{064A254D-DFC9-949E-AA19-BAFE39AA48BF}"/>
              </a:ext>
            </a:extLst>
          </p:cNvPr>
          <p:cNvSpPr txBox="1"/>
          <p:nvPr/>
        </p:nvSpPr>
        <p:spPr>
          <a:xfrm>
            <a:off x="3969595" y="1847309"/>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Tree>
    <p:extLst>
      <p:ext uri="{BB962C8B-B14F-4D97-AF65-F5344CB8AC3E}">
        <p14:creationId xmlns:p14="http://schemas.microsoft.com/office/powerpoint/2010/main" val="3845937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
            <a:extLst>
              <a:ext uri="{FF2B5EF4-FFF2-40B4-BE49-F238E27FC236}">
                <a16:creationId xmlns:a16="http://schemas.microsoft.com/office/drawing/2014/main" id="{523DFBC8-FECF-488D-8BA6-34E0C89AFCF9}"/>
              </a:ext>
            </a:extLst>
          </p:cNvPr>
          <p:cNvSpPr txBox="1">
            <a:spLocks noChangeArrowheads="1"/>
          </p:cNvSpPr>
          <p:nvPr/>
        </p:nvSpPr>
        <p:spPr bwMode="white">
          <a:xfrm>
            <a:off x="56456" y="25233"/>
            <a:ext cx="4464496" cy="276999"/>
          </a:xfrm>
          <a:prstGeom prst="rect">
            <a:avLst/>
          </a:prstGeom>
          <a:noFill/>
          <a:ln w="9525">
            <a:noFill/>
            <a:miter lim="800000"/>
            <a:headEnd/>
            <a:tailEnd/>
          </a:ln>
        </p:spPr>
        <p:txBody>
          <a:bodyPr wrap="square">
            <a:spAutoFit/>
          </a:bodyPr>
          <a:lstStyle/>
          <a:p>
            <a:r>
              <a:rPr lang="ko-KR" altLang="en-US" sz="1200" b="1" dirty="0">
                <a:solidFill>
                  <a:schemeClr val="bg1"/>
                </a:solidFill>
                <a:latin typeface="맑은 고딕" pitchFamily="50" charset="-127"/>
                <a:ea typeface="맑은 고딕" pitchFamily="50" charset="-127"/>
              </a:rPr>
              <a:t>마이페이지</a:t>
            </a:r>
            <a:r>
              <a:rPr lang="en-US" altLang="ko-KR" sz="1200" b="1" dirty="0">
                <a:solidFill>
                  <a:schemeClr val="bg1"/>
                </a:solidFill>
                <a:latin typeface="맑은 고딕" pitchFamily="50" charset="-127"/>
                <a:ea typeface="맑은 고딕" pitchFamily="50" charset="-127"/>
              </a:rPr>
              <a:t>-</a:t>
            </a:r>
            <a:r>
              <a:rPr lang="ko-KR" altLang="en-US" sz="1200" b="1" dirty="0">
                <a:solidFill>
                  <a:schemeClr val="bg1"/>
                </a:solidFill>
                <a:latin typeface="맑은 고딕" pitchFamily="50" charset="-127"/>
                <a:ea typeface="맑은 고딕" pitchFamily="50" charset="-127"/>
              </a:rPr>
              <a:t>코인구매등록</a:t>
            </a:r>
            <a:r>
              <a:rPr lang="en-US" altLang="ko-KR" sz="1200" b="1" dirty="0">
                <a:solidFill>
                  <a:schemeClr val="bg1"/>
                </a:solidFill>
                <a:latin typeface="맑은 고딕" pitchFamily="50" charset="-127"/>
                <a:ea typeface="맑은 고딕" pitchFamily="50" charset="-127"/>
              </a:rPr>
              <a:t>(</a:t>
            </a:r>
            <a:r>
              <a:rPr lang="ko-KR" altLang="en-US" sz="1200" b="1" dirty="0" err="1">
                <a:solidFill>
                  <a:schemeClr val="bg1"/>
                </a:solidFill>
                <a:latin typeface="맑은 고딕" pitchFamily="50" charset="-127"/>
                <a:ea typeface="맑은 고딕" pitchFamily="50" charset="-127"/>
              </a:rPr>
              <a:t>제휴사아닐시</a:t>
            </a:r>
            <a:r>
              <a:rPr lang="en-US" altLang="ko-KR" sz="1200" b="1" dirty="0">
                <a:solidFill>
                  <a:schemeClr val="bg1"/>
                </a:solidFill>
                <a:latin typeface="맑은 고딕" pitchFamily="50" charset="-127"/>
                <a:ea typeface="맑은 고딕" pitchFamily="50" charset="-127"/>
              </a:rPr>
              <a:t>) </a:t>
            </a:r>
            <a:r>
              <a:rPr lang="en-US" altLang="ko-KR" sz="1200" b="1" dirty="0">
                <a:solidFill>
                  <a:srgbClr val="FF0000"/>
                </a:solidFill>
                <a:latin typeface="맑은 고딕" pitchFamily="50" charset="-127"/>
                <a:ea typeface="맑은 고딕" pitchFamily="50" charset="-127"/>
              </a:rPr>
              <a:t>MP050</a:t>
            </a:r>
          </a:p>
        </p:txBody>
      </p:sp>
      <p:sp>
        <p:nvSpPr>
          <p:cNvPr id="60" name="사각형: 둥근 모서리 59">
            <a:extLst>
              <a:ext uri="{FF2B5EF4-FFF2-40B4-BE49-F238E27FC236}">
                <a16:creationId xmlns:a16="http://schemas.microsoft.com/office/drawing/2014/main" id="{40543EEE-6ABB-D58A-3B94-37D73FAFF3C0}"/>
              </a:ext>
            </a:extLst>
          </p:cNvPr>
          <p:cNvSpPr/>
          <p:nvPr/>
        </p:nvSpPr>
        <p:spPr>
          <a:xfrm>
            <a:off x="3008784" y="1031449"/>
            <a:ext cx="2255226" cy="242161"/>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800" dirty="0">
                <a:solidFill>
                  <a:schemeClr val="tx1"/>
                </a:solidFill>
                <a:latin typeface="+mn-ea"/>
              </a:rPr>
              <a:t>Select                                           </a:t>
            </a:r>
            <a:r>
              <a:rPr lang="ko-KR" altLang="en-US" sz="800" dirty="0">
                <a:solidFill>
                  <a:schemeClr val="tx1"/>
                </a:solidFill>
                <a:latin typeface="+mn-ea"/>
              </a:rPr>
              <a:t>▼</a:t>
            </a:r>
          </a:p>
        </p:txBody>
      </p:sp>
      <p:sp>
        <p:nvSpPr>
          <p:cNvPr id="2" name="TextBox 1">
            <a:extLst>
              <a:ext uri="{FF2B5EF4-FFF2-40B4-BE49-F238E27FC236}">
                <a16:creationId xmlns:a16="http://schemas.microsoft.com/office/drawing/2014/main" id="{B891B241-BFB3-030B-38E3-BAD8A5B65196}"/>
              </a:ext>
            </a:extLst>
          </p:cNvPr>
          <p:cNvSpPr txBox="1"/>
          <p:nvPr/>
        </p:nvSpPr>
        <p:spPr>
          <a:xfrm>
            <a:off x="1568624" y="616225"/>
            <a:ext cx="1823178" cy="246221"/>
          </a:xfrm>
          <a:prstGeom prst="rect">
            <a:avLst/>
          </a:prstGeom>
          <a:noFill/>
        </p:spPr>
        <p:txBody>
          <a:bodyPr wrap="square" rtlCol="0">
            <a:spAutoFit/>
          </a:bodyPr>
          <a:lstStyle/>
          <a:p>
            <a:r>
              <a:rPr lang="en-US" altLang="ko-KR" sz="1000" dirty="0"/>
              <a:t>Coin Buys registration</a:t>
            </a:r>
          </a:p>
        </p:txBody>
      </p:sp>
      <p:sp>
        <p:nvSpPr>
          <p:cNvPr id="61" name="사각형: 둥근 모서리 60">
            <a:extLst>
              <a:ext uri="{FF2B5EF4-FFF2-40B4-BE49-F238E27FC236}">
                <a16:creationId xmlns:a16="http://schemas.microsoft.com/office/drawing/2014/main" id="{1170CC9E-1163-6CC3-A587-494DF4E7D015}"/>
              </a:ext>
            </a:extLst>
          </p:cNvPr>
          <p:cNvSpPr/>
          <p:nvPr/>
        </p:nvSpPr>
        <p:spPr>
          <a:xfrm>
            <a:off x="1928664" y="1031449"/>
            <a:ext cx="886920" cy="242161"/>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800" dirty="0">
                <a:solidFill>
                  <a:schemeClr val="tx1"/>
                </a:solidFill>
                <a:latin typeface="+mn-ea"/>
              </a:rPr>
              <a:t>                                           </a:t>
            </a:r>
            <a:endParaRPr lang="ko-KR" altLang="en-US" sz="800" dirty="0">
              <a:solidFill>
                <a:schemeClr val="tx1"/>
              </a:solidFill>
              <a:latin typeface="+mn-ea"/>
            </a:endParaRPr>
          </a:p>
        </p:txBody>
      </p:sp>
      <p:sp>
        <p:nvSpPr>
          <p:cNvPr id="63" name="직사각형 62">
            <a:extLst>
              <a:ext uri="{FF2B5EF4-FFF2-40B4-BE49-F238E27FC236}">
                <a16:creationId xmlns:a16="http://schemas.microsoft.com/office/drawing/2014/main" id="{12593139-8B46-ADC3-D9DC-63AB7C4E3597}"/>
              </a:ext>
            </a:extLst>
          </p:cNvPr>
          <p:cNvSpPr/>
          <p:nvPr/>
        </p:nvSpPr>
        <p:spPr>
          <a:xfrm>
            <a:off x="1928665" y="1497771"/>
            <a:ext cx="3335346" cy="2075245"/>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900" b="0" i="1" dirty="0">
                <a:solidFill>
                  <a:srgbClr val="1E3D3C"/>
                </a:solidFill>
                <a:effectLst/>
                <a:latin typeface="+mn-ea"/>
              </a:rPr>
              <a:t>Enter the details you wish to trade, such as the purchase quantity to be provided to the seller, and purchase conditions.</a:t>
            </a:r>
          </a:p>
        </p:txBody>
      </p:sp>
      <p:sp>
        <p:nvSpPr>
          <p:cNvPr id="81" name="직사각형 80">
            <a:extLst>
              <a:ext uri="{FF2B5EF4-FFF2-40B4-BE49-F238E27FC236}">
                <a16:creationId xmlns:a16="http://schemas.microsoft.com/office/drawing/2014/main" id="{F8EA142F-156E-81A5-78CA-D73A0FE4A3CB}"/>
              </a:ext>
            </a:extLst>
          </p:cNvPr>
          <p:cNvSpPr/>
          <p:nvPr/>
        </p:nvSpPr>
        <p:spPr>
          <a:xfrm>
            <a:off x="82689" y="620688"/>
            <a:ext cx="1485935" cy="587298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82" name="그룹 81">
            <a:extLst>
              <a:ext uri="{FF2B5EF4-FFF2-40B4-BE49-F238E27FC236}">
                <a16:creationId xmlns:a16="http://schemas.microsoft.com/office/drawing/2014/main" id="{9A4B34A5-36DC-27D8-7C04-295FAAA94651}"/>
              </a:ext>
            </a:extLst>
          </p:cNvPr>
          <p:cNvGrpSpPr/>
          <p:nvPr/>
        </p:nvGrpSpPr>
        <p:grpSpPr>
          <a:xfrm>
            <a:off x="128464" y="1356880"/>
            <a:ext cx="890835" cy="215444"/>
            <a:chOff x="277811" y="1429108"/>
            <a:chExt cx="890835" cy="215444"/>
          </a:xfrm>
        </p:grpSpPr>
        <p:grpSp>
          <p:nvGrpSpPr>
            <p:cNvPr id="83" name="그룹 82">
              <a:extLst>
                <a:ext uri="{FF2B5EF4-FFF2-40B4-BE49-F238E27FC236}">
                  <a16:creationId xmlns:a16="http://schemas.microsoft.com/office/drawing/2014/main" id="{EE901DFA-442C-50C6-94AE-54548265B64D}"/>
                </a:ext>
              </a:extLst>
            </p:cNvPr>
            <p:cNvGrpSpPr>
              <a:grpSpLocks noChangeAspect="1"/>
            </p:cNvGrpSpPr>
            <p:nvPr/>
          </p:nvGrpSpPr>
          <p:grpSpPr>
            <a:xfrm>
              <a:off x="277811" y="1484931"/>
              <a:ext cx="103799" cy="103799"/>
              <a:chOff x="2519363" y="1876425"/>
              <a:chExt cx="1447799" cy="1445419"/>
            </a:xfrm>
          </p:grpSpPr>
          <p:sp>
            <p:nvSpPr>
              <p:cNvPr id="85" name="직사각형 84">
                <a:extLst>
                  <a:ext uri="{FF2B5EF4-FFF2-40B4-BE49-F238E27FC236}">
                    <a16:creationId xmlns:a16="http://schemas.microsoft.com/office/drawing/2014/main" id="{AE313EDF-4511-DF04-90EA-4CC42C51040F}"/>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86" name="직선 연결선 85">
                <a:extLst>
                  <a:ext uri="{FF2B5EF4-FFF2-40B4-BE49-F238E27FC236}">
                    <a16:creationId xmlns:a16="http://schemas.microsoft.com/office/drawing/2014/main" id="{31A3D75F-EADF-F274-ED5C-DF0FDCCE7E4A}"/>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7" name="직선 연결선 86">
                <a:extLst>
                  <a:ext uri="{FF2B5EF4-FFF2-40B4-BE49-F238E27FC236}">
                    <a16:creationId xmlns:a16="http://schemas.microsoft.com/office/drawing/2014/main" id="{9B0193DF-824E-AFCF-8C36-C5D63F905E55}"/>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4" name="TextBox 83">
              <a:extLst>
                <a:ext uri="{FF2B5EF4-FFF2-40B4-BE49-F238E27FC236}">
                  <a16:creationId xmlns:a16="http://schemas.microsoft.com/office/drawing/2014/main" id="{52262F0C-5599-AF61-D720-A5D36F0EF9D4}"/>
                </a:ext>
              </a:extLst>
            </p:cNvPr>
            <p:cNvSpPr txBox="1"/>
            <p:nvPr/>
          </p:nvSpPr>
          <p:spPr>
            <a:xfrm>
              <a:off x="418120" y="1429108"/>
              <a:ext cx="750526" cy="215444"/>
            </a:xfrm>
            <a:prstGeom prst="rect">
              <a:avLst/>
            </a:prstGeom>
            <a:noFill/>
          </p:spPr>
          <p:txBody>
            <a:bodyPr wrap="none" rtlCol="0">
              <a:spAutoFit/>
            </a:bodyPr>
            <a:lstStyle/>
            <a:p>
              <a:r>
                <a:rPr lang="en-US" altLang="ko-KR" sz="800" dirty="0">
                  <a:solidFill>
                    <a:schemeClr val="bg1"/>
                  </a:solidFill>
                  <a:latin typeface="+mn-ea"/>
                </a:rPr>
                <a:t>Buys</a:t>
              </a:r>
              <a:r>
                <a:rPr lang="en-US" altLang="ko-KR" sz="800" dirty="0">
                  <a:solidFill>
                    <a:schemeClr val="bg1"/>
                  </a:solidFill>
                  <a:latin typeface="+mn-ea"/>
                  <a:ea typeface="+mn-ea"/>
                </a:rPr>
                <a:t> history</a:t>
              </a:r>
              <a:endParaRPr lang="ko-KR" altLang="en-US" sz="800" dirty="0">
                <a:solidFill>
                  <a:schemeClr val="bg1"/>
                </a:solidFill>
                <a:latin typeface="+mn-ea"/>
                <a:ea typeface="+mn-ea"/>
              </a:endParaRPr>
            </a:p>
          </p:txBody>
        </p:sp>
      </p:grpSp>
      <p:grpSp>
        <p:nvGrpSpPr>
          <p:cNvPr id="88" name="그룹 87">
            <a:extLst>
              <a:ext uri="{FF2B5EF4-FFF2-40B4-BE49-F238E27FC236}">
                <a16:creationId xmlns:a16="http://schemas.microsoft.com/office/drawing/2014/main" id="{7118DE1C-A10B-94BB-A44C-5EC01325B1BC}"/>
              </a:ext>
            </a:extLst>
          </p:cNvPr>
          <p:cNvGrpSpPr/>
          <p:nvPr/>
        </p:nvGrpSpPr>
        <p:grpSpPr>
          <a:xfrm>
            <a:off x="128464" y="1657085"/>
            <a:ext cx="882820" cy="215444"/>
            <a:chOff x="277811" y="1691984"/>
            <a:chExt cx="882820" cy="215444"/>
          </a:xfrm>
        </p:grpSpPr>
        <p:grpSp>
          <p:nvGrpSpPr>
            <p:cNvPr id="89" name="그룹 88">
              <a:extLst>
                <a:ext uri="{FF2B5EF4-FFF2-40B4-BE49-F238E27FC236}">
                  <a16:creationId xmlns:a16="http://schemas.microsoft.com/office/drawing/2014/main" id="{E60D0247-EFCA-ABBE-C073-9234EFF6ABE2}"/>
                </a:ext>
              </a:extLst>
            </p:cNvPr>
            <p:cNvGrpSpPr>
              <a:grpSpLocks noChangeAspect="1"/>
            </p:cNvGrpSpPr>
            <p:nvPr/>
          </p:nvGrpSpPr>
          <p:grpSpPr>
            <a:xfrm>
              <a:off x="277811" y="1747807"/>
              <a:ext cx="103799" cy="103799"/>
              <a:chOff x="2519363" y="1876425"/>
              <a:chExt cx="1447799" cy="1445419"/>
            </a:xfrm>
          </p:grpSpPr>
          <p:sp>
            <p:nvSpPr>
              <p:cNvPr id="91" name="직사각형 90">
                <a:extLst>
                  <a:ext uri="{FF2B5EF4-FFF2-40B4-BE49-F238E27FC236}">
                    <a16:creationId xmlns:a16="http://schemas.microsoft.com/office/drawing/2014/main" id="{C520F554-EE7D-ACB3-0FA5-32D9F38148D1}"/>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92" name="직선 연결선 91">
                <a:extLst>
                  <a:ext uri="{FF2B5EF4-FFF2-40B4-BE49-F238E27FC236}">
                    <a16:creationId xmlns:a16="http://schemas.microsoft.com/office/drawing/2014/main" id="{58CEBE5A-DA6B-7223-C2C1-9620A1145362}"/>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직선 연결선 92">
                <a:extLst>
                  <a:ext uri="{FF2B5EF4-FFF2-40B4-BE49-F238E27FC236}">
                    <a16:creationId xmlns:a16="http://schemas.microsoft.com/office/drawing/2014/main" id="{0A185871-AA68-27E4-1C1F-E9DA1D36905C}"/>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0" name="TextBox 89">
              <a:extLst>
                <a:ext uri="{FF2B5EF4-FFF2-40B4-BE49-F238E27FC236}">
                  <a16:creationId xmlns:a16="http://schemas.microsoft.com/office/drawing/2014/main" id="{3617358A-30B1-ECD9-D1DB-AB926231C248}"/>
                </a:ext>
              </a:extLst>
            </p:cNvPr>
            <p:cNvSpPr txBox="1"/>
            <p:nvPr/>
          </p:nvSpPr>
          <p:spPr>
            <a:xfrm>
              <a:off x="418120" y="1691984"/>
              <a:ext cx="742511" cy="215444"/>
            </a:xfrm>
            <a:prstGeom prst="rect">
              <a:avLst/>
            </a:prstGeom>
            <a:noFill/>
          </p:spPr>
          <p:txBody>
            <a:bodyPr wrap="none" rtlCol="0">
              <a:spAutoFit/>
            </a:bodyPr>
            <a:lstStyle/>
            <a:p>
              <a:r>
                <a:rPr lang="en-US" altLang="ko-KR" sz="800" dirty="0">
                  <a:solidFill>
                    <a:schemeClr val="bg1"/>
                  </a:solidFill>
                  <a:latin typeface="+mn-ea"/>
                </a:rPr>
                <a:t>Sell</a:t>
              </a:r>
              <a:r>
                <a:rPr lang="en-US" altLang="ko-KR" sz="800" dirty="0">
                  <a:solidFill>
                    <a:schemeClr val="bg1"/>
                  </a:solidFill>
                  <a:latin typeface="+mn-ea"/>
                  <a:ea typeface="+mn-ea"/>
                </a:rPr>
                <a:t>s history</a:t>
              </a:r>
              <a:endParaRPr lang="ko-KR" altLang="en-US" sz="800" dirty="0">
                <a:solidFill>
                  <a:schemeClr val="bg1"/>
                </a:solidFill>
                <a:latin typeface="+mn-ea"/>
                <a:ea typeface="+mn-ea"/>
              </a:endParaRPr>
            </a:p>
          </p:txBody>
        </p:sp>
      </p:grpSp>
      <p:grpSp>
        <p:nvGrpSpPr>
          <p:cNvPr id="94" name="그룹 93">
            <a:extLst>
              <a:ext uri="{FF2B5EF4-FFF2-40B4-BE49-F238E27FC236}">
                <a16:creationId xmlns:a16="http://schemas.microsoft.com/office/drawing/2014/main" id="{63E1D641-A7A3-60D2-69A5-10A008619631}"/>
              </a:ext>
            </a:extLst>
          </p:cNvPr>
          <p:cNvGrpSpPr/>
          <p:nvPr/>
        </p:nvGrpSpPr>
        <p:grpSpPr>
          <a:xfrm>
            <a:off x="128464" y="1957290"/>
            <a:ext cx="1004648" cy="215444"/>
            <a:chOff x="277811" y="2010512"/>
            <a:chExt cx="1004648" cy="215444"/>
          </a:xfrm>
        </p:grpSpPr>
        <p:grpSp>
          <p:nvGrpSpPr>
            <p:cNvPr id="95" name="그룹 94">
              <a:extLst>
                <a:ext uri="{FF2B5EF4-FFF2-40B4-BE49-F238E27FC236}">
                  <a16:creationId xmlns:a16="http://schemas.microsoft.com/office/drawing/2014/main" id="{B6718AF1-5D51-FA80-F355-D45B9F658DBF}"/>
                </a:ext>
              </a:extLst>
            </p:cNvPr>
            <p:cNvGrpSpPr>
              <a:grpSpLocks noChangeAspect="1"/>
            </p:cNvGrpSpPr>
            <p:nvPr/>
          </p:nvGrpSpPr>
          <p:grpSpPr>
            <a:xfrm>
              <a:off x="277811" y="2066335"/>
              <a:ext cx="103799" cy="103799"/>
              <a:chOff x="2519363" y="1876425"/>
              <a:chExt cx="1447799" cy="1445419"/>
            </a:xfrm>
          </p:grpSpPr>
          <p:sp>
            <p:nvSpPr>
              <p:cNvPr id="97" name="직사각형 96">
                <a:extLst>
                  <a:ext uri="{FF2B5EF4-FFF2-40B4-BE49-F238E27FC236}">
                    <a16:creationId xmlns:a16="http://schemas.microsoft.com/office/drawing/2014/main" id="{DF1AEE87-5A4C-801C-6A68-3C0DB04E15C3}"/>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98" name="직선 연결선 97">
                <a:extLst>
                  <a:ext uri="{FF2B5EF4-FFF2-40B4-BE49-F238E27FC236}">
                    <a16:creationId xmlns:a16="http://schemas.microsoft.com/office/drawing/2014/main" id="{C1D485A2-EDBC-71BC-0669-75F13CD7C87E}"/>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9" name="직선 연결선 98">
                <a:extLst>
                  <a:ext uri="{FF2B5EF4-FFF2-40B4-BE49-F238E27FC236}">
                    <a16:creationId xmlns:a16="http://schemas.microsoft.com/office/drawing/2014/main" id="{80563789-96BE-689B-1A00-E99FC91C3672}"/>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6" name="TextBox 95">
              <a:extLst>
                <a:ext uri="{FF2B5EF4-FFF2-40B4-BE49-F238E27FC236}">
                  <a16:creationId xmlns:a16="http://schemas.microsoft.com/office/drawing/2014/main" id="{CF928DC0-666C-0E82-06D6-483EF1EEB11C}"/>
                </a:ext>
              </a:extLst>
            </p:cNvPr>
            <p:cNvSpPr txBox="1"/>
            <p:nvPr/>
          </p:nvSpPr>
          <p:spPr>
            <a:xfrm>
              <a:off x="418120" y="2010512"/>
              <a:ext cx="864339" cy="215444"/>
            </a:xfrm>
            <a:prstGeom prst="rect">
              <a:avLst/>
            </a:prstGeom>
            <a:noFill/>
          </p:spPr>
          <p:txBody>
            <a:bodyPr wrap="none" rtlCol="0">
              <a:spAutoFit/>
            </a:bodyPr>
            <a:lstStyle/>
            <a:p>
              <a:r>
                <a:rPr lang="en-US" altLang="ko-KR" sz="800" dirty="0">
                  <a:solidFill>
                    <a:schemeClr val="bg1"/>
                  </a:solidFill>
                  <a:latin typeface="+mn-ea"/>
                </a:rPr>
                <a:t>Affiliate Wallet</a:t>
              </a:r>
              <a:endParaRPr lang="ko-KR" altLang="en-US" sz="800" dirty="0">
                <a:solidFill>
                  <a:schemeClr val="bg1"/>
                </a:solidFill>
                <a:latin typeface="+mn-ea"/>
                <a:ea typeface="+mn-ea"/>
              </a:endParaRPr>
            </a:p>
          </p:txBody>
        </p:sp>
      </p:grpSp>
      <p:grpSp>
        <p:nvGrpSpPr>
          <p:cNvPr id="100" name="그룹 99">
            <a:extLst>
              <a:ext uri="{FF2B5EF4-FFF2-40B4-BE49-F238E27FC236}">
                <a16:creationId xmlns:a16="http://schemas.microsoft.com/office/drawing/2014/main" id="{21FA2FCF-7E8F-4F81-6BB8-5F365A08D0AE}"/>
              </a:ext>
            </a:extLst>
          </p:cNvPr>
          <p:cNvGrpSpPr/>
          <p:nvPr/>
        </p:nvGrpSpPr>
        <p:grpSpPr>
          <a:xfrm>
            <a:off x="128464" y="2257495"/>
            <a:ext cx="1347691" cy="215444"/>
            <a:chOff x="277811" y="2010512"/>
            <a:chExt cx="1347691" cy="215444"/>
          </a:xfrm>
        </p:grpSpPr>
        <p:grpSp>
          <p:nvGrpSpPr>
            <p:cNvPr id="101" name="그룹 100">
              <a:extLst>
                <a:ext uri="{FF2B5EF4-FFF2-40B4-BE49-F238E27FC236}">
                  <a16:creationId xmlns:a16="http://schemas.microsoft.com/office/drawing/2014/main" id="{E791A6B3-C7C3-84C2-44F2-C95153D1340B}"/>
                </a:ext>
              </a:extLst>
            </p:cNvPr>
            <p:cNvGrpSpPr>
              <a:grpSpLocks noChangeAspect="1"/>
            </p:cNvGrpSpPr>
            <p:nvPr/>
          </p:nvGrpSpPr>
          <p:grpSpPr>
            <a:xfrm>
              <a:off x="277811" y="2066335"/>
              <a:ext cx="103799" cy="103799"/>
              <a:chOff x="2519363" y="1876425"/>
              <a:chExt cx="1447799" cy="1445419"/>
            </a:xfrm>
          </p:grpSpPr>
          <p:sp>
            <p:nvSpPr>
              <p:cNvPr id="103" name="직사각형 102">
                <a:extLst>
                  <a:ext uri="{FF2B5EF4-FFF2-40B4-BE49-F238E27FC236}">
                    <a16:creationId xmlns:a16="http://schemas.microsoft.com/office/drawing/2014/main" id="{F89E2578-D36A-A01F-A7F3-7E9E9D8A3E4D}"/>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104" name="직선 연결선 103">
                <a:extLst>
                  <a:ext uri="{FF2B5EF4-FFF2-40B4-BE49-F238E27FC236}">
                    <a16:creationId xmlns:a16="http://schemas.microsoft.com/office/drawing/2014/main" id="{E0108FD5-D12E-604F-3D50-BE807735FF36}"/>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5" name="직선 연결선 104">
                <a:extLst>
                  <a:ext uri="{FF2B5EF4-FFF2-40B4-BE49-F238E27FC236}">
                    <a16:creationId xmlns:a16="http://schemas.microsoft.com/office/drawing/2014/main" id="{9887848A-1581-FBFB-D555-A6AF1878135F}"/>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2" name="TextBox 101">
              <a:extLst>
                <a:ext uri="{FF2B5EF4-FFF2-40B4-BE49-F238E27FC236}">
                  <a16:creationId xmlns:a16="http://schemas.microsoft.com/office/drawing/2014/main" id="{A2CA7DF8-E65B-EBB6-F972-EBF1FE3A490E}"/>
                </a:ext>
              </a:extLst>
            </p:cNvPr>
            <p:cNvSpPr txBox="1"/>
            <p:nvPr/>
          </p:nvSpPr>
          <p:spPr>
            <a:xfrm>
              <a:off x="418120" y="2010512"/>
              <a:ext cx="1207382" cy="215444"/>
            </a:xfrm>
            <a:prstGeom prst="rect">
              <a:avLst/>
            </a:prstGeom>
            <a:noFill/>
          </p:spPr>
          <p:txBody>
            <a:bodyPr wrap="none" rtlCol="0">
              <a:spAutoFit/>
            </a:bodyPr>
            <a:lstStyle/>
            <a:p>
              <a:r>
                <a:rPr lang="en-US" altLang="ko-KR" sz="800" dirty="0">
                  <a:solidFill>
                    <a:schemeClr val="bg1"/>
                  </a:solidFill>
                  <a:latin typeface="+mn-ea"/>
                </a:rPr>
                <a:t>Coin Sells registration</a:t>
              </a:r>
              <a:endParaRPr lang="ko-KR" altLang="en-US" sz="800" dirty="0">
                <a:solidFill>
                  <a:schemeClr val="bg1"/>
                </a:solidFill>
                <a:latin typeface="+mn-ea"/>
                <a:ea typeface="+mn-ea"/>
              </a:endParaRPr>
            </a:p>
          </p:txBody>
        </p:sp>
      </p:grpSp>
      <p:grpSp>
        <p:nvGrpSpPr>
          <p:cNvPr id="106" name="그룹 105">
            <a:extLst>
              <a:ext uri="{FF2B5EF4-FFF2-40B4-BE49-F238E27FC236}">
                <a16:creationId xmlns:a16="http://schemas.microsoft.com/office/drawing/2014/main" id="{C5DCF475-0EE6-2DB3-D7BA-DC2AADBAD7BD}"/>
              </a:ext>
            </a:extLst>
          </p:cNvPr>
          <p:cNvGrpSpPr/>
          <p:nvPr/>
        </p:nvGrpSpPr>
        <p:grpSpPr>
          <a:xfrm>
            <a:off x="128464" y="2559791"/>
            <a:ext cx="1355706" cy="215444"/>
            <a:chOff x="277811" y="2010512"/>
            <a:chExt cx="1355706" cy="215444"/>
          </a:xfrm>
        </p:grpSpPr>
        <p:grpSp>
          <p:nvGrpSpPr>
            <p:cNvPr id="107" name="그룹 106">
              <a:extLst>
                <a:ext uri="{FF2B5EF4-FFF2-40B4-BE49-F238E27FC236}">
                  <a16:creationId xmlns:a16="http://schemas.microsoft.com/office/drawing/2014/main" id="{714AB1DC-3C4F-12EF-3B93-3C2144201876}"/>
                </a:ext>
              </a:extLst>
            </p:cNvPr>
            <p:cNvGrpSpPr>
              <a:grpSpLocks noChangeAspect="1"/>
            </p:cNvGrpSpPr>
            <p:nvPr/>
          </p:nvGrpSpPr>
          <p:grpSpPr>
            <a:xfrm>
              <a:off x="277811" y="2066335"/>
              <a:ext cx="103799" cy="103799"/>
              <a:chOff x="2519363" y="1876425"/>
              <a:chExt cx="1447799" cy="1445419"/>
            </a:xfrm>
          </p:grpSpPr>
          <p:sp>
            <p:nvSpPr>
              <p:cNvPr id="109" name="직사각형 108">
                <a:extLst>
                  <a:ext uri="{FF2B5EF4-FFF2-40B4-BE49-F238E27FC236}">
                    <a16:creationId xmlns:a16="http://schemas.microsoft.com/office/drawing/2014/main" id="{10B378AA-F3E9-46A0-A837-C8DF00BBBB4D}"/>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110" name="직선 연결선 109">
                <a:extLst>
                  <a:ext uri="{FF2B5EF4-FFF2-40B4-BE49-F238E27FC236}">
                    <a16:creationId xmlns:a16="http://schemas.microsoft.com/office/drawing/2014/main" id="{EC1EAC36-7054-7D96-32D5-707F29866C48}"/>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1" name="직선 연결선 110">
                <a:extLst>
                  <a:ext uri="{FF2B5EF4-FFF2-40B4-BE49-F238E27FC236}">
                    <a16:creationId xmlns:a16="http://schemas.microsoft.com/office/drawing/2014/main" id="{59162100-1B14-A6A3-FF69-80EBA88893BF}"/>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8" name="TextBox 107">
              <a:extLst>
                <a:ext uri="{FF2B5EF4-FFF2-40B4-BE49-F238E27FC236}">
                  <a16:creationId xmlns:a16="http://schemas.microsoft.com/office/drawing/2014/main" id="{3364445D-A690-A7E5-6EC1-0D273B080CF7}"/>
                </a:ext>
              </a:extLst>
            </p:cNvPr>
            <p:cNvSpPr txBox="1"/>
            <p:nvPr/>
          </p:nvSpPr>
          <p:spPr>
            <a:xfrm>
              <a:off x="418120" y="2010512"/>
              <a:ext cx="1215397" cy="215444"/>
            </a:xfrm>
            <a:prstGeom prst="rect">
              <a:avLst/>
            </a:prstGeom>
            <a:noFill/>
          </p:spPr>
          <p:txBody>
            <a:bodyPr wrap="none" rtlCol="0">
              <a:spAutoFit/>
            </a:bodyPr>
            <a:lstStyle/>
            <a:p>
              <a:r>
                <a:rPr lang="en-US" altLang="ko-KR" sz="800" dirty="0">
                  <a:solidFill>
                    <a:schemeClr val="bg1"/>
                  </a:solidFill>
                  <a:latin typeface="+mn-ea"/>
                  <a:ea typeface="+mn-ea"/>
                </a:rPr>
                <a:t>Coin Buys registration</a:t>
              </a:r>
              <a:endParaRPr lang="ko-KR" altLang="en-US" sz="800" dirty="0">
                <a:solidFill>
                  <a:schemeClr val="bg1"/>
                </a:solidFill>
                <a:latin typeface="+mn-ea"/>
                <a:ea typeface="+mn-ea"/>
              </a:endParaRPr>
            </a:p>
          </p:txBody>
        </p:sp>
      </p:grpSp>
      <p:grpSp>
        <p:nvGrpSpPr>
          <p:cNvPr id="112" name="그룹 111">
            <a:extLst>
              <a:ext uri="{FF2B5EF4-FFF2-40B4-BE49-F238E27FC236}">
                <a16:creationId xmlns:a16="http://schemas.microsoft.com/office/drawing/2014/main" id="{2595DEFA-5AC7-73B1-A99C-33B423329B95}"/>
              </a:ext>
            </a:extLst>
          </p:cNvPr>
          <p:cNvGrpSpPr/>
          <p:nvPr/>
        </p:nvGrpSpPr>
        <p:grpSpPr>
          <a:xfrm>
            <a:off x="128464" y="2850500"/>
            <a:ext cx="1047930" cy="215444"/>
            <a:chOff x="277811" y="2010512"/>
            <a:chExt cx="1047930" cy="215444"/>
          </a:xfrm>
        </p:grpSpPr>
        <p:grpSp>
          <p:nvGrpSpPr>
            <p:cNvPr id="113" name="그룹 112">
              <a:extLst>
                <a:ext uri="{FF2B5EF4-FFF2-40B4-BE49-F238E27FC236}">
                  <a16:creationId xmlns:a16="http://schemas.microsoft.com/office/drawing/2014/main" id="{7BB6750E-B12D-B312-F9D8-AA36544FB941}"/>
                </a:ext>
              </a:extLst>
            </p:cNvPr>
            <p:cNvGrpSpPr>
              <a:grpSpLocks noChangeAspect="1"/>
            </p:cNvGrpSpPr>
            <p:nvPr/>
          </p:nvGrpSpPr>
          <p:grpSpPr>
            <a:xfrm>
              <a:off x="277811" y="2066335"/>
              <a:ext cx="103799" cy="103799"/>
              <a:chOff x="2519363" y="1876425"/>
              <a:chExt cx="1447799" cy="1445419"/>
            </a:xfrm>
          </p:grpSpPr>
          <p:sp>
            <p:nvSpPr>
              <p:cNvPr id="115" name="직사각형 114">
                <a:extLst>
                  <a:ext uri="{FF2B5EF4-FFF2-40B4-BE49-F238E27FC236}">
                    <a16:creationId xmlns:a16="http://schemas.microsoft.com/office/drawing/2014/main" id="{AF97475A-0C6D-56E7-172E-DA627BBDC1A4}"/>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116" name="직선 연결선 115">
                <a:extLst>
                  <a:ext uri="{FF2B5EF4-FFF2-40B4-BE49-F238E27FC236}">
                    <a16:creationId xmlns:a16="http://schemas.microsoft.com/office/drawing/2014/main" id="{01FED2A6-7FC3-CD75-B4B1-7267C1864F03}"/>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7" name="직선 연결선 116">
                <a:extLst>
                  <a:ext uri="{FF2B5EF4-FFF2-40B4-BE49-F238E27FC236}">
                    <a16:creationId xmlns:a16="http://schemas.microsoft.com/office/drawing/2014/main" id="{2D4B5AD4-8ED4-82C4-1A8C-A77E4D600873}"/>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4" name="TextBox 113">
              <a:extLst>
                <a:ext uri="{FF2B5EF4-FFF2-40B4-BE49-F238E27FC236}">
                  <a16:creationId xmlns:a16="http://schemas.microsoft.com/office/drawing/2014/main" id="{3DEF94D7-BBA7-0189-7BD4-1FD1EBB05446}"/>
                </a:ext>
              </a:extLst>
            </p:cNvPr>
            <p:cNvSpPr txBox="1"/>
            <p:nvPr/>
          </p:nvSpPr>
          <p:spPr>
            <a:xfrm>
              <a:off x="418120" y="2010512"/>
              <a:ext cx="907621" cy="215444"/>
            </a:xfrm>
            <a:prstGeom prst="rect">
              <a:avLst/>
            </a:prstGeom>
            <a:noFill/>
          </p:spPr>
          <p:txBody>
            <a:bodyPr wrap="none" rtlCol="0">
              <a:spAutoFit/>
            </a:bodyPr>
            <a:lstStyle/>
            <a:p>
              <a:r>
                <a:rPr lang="en-US" altLang="ko-KR" sz="800" dirty="0">
                  <a:solidFill>
                    <a:schemeClr val="bg1"/>
                  </a:solidFill>
                  <a:latin typeface="+mn-ea"/>
                </a:rPr>
                <a:t>My Information</a:t>
              </a:r>
              <a:endParaRPr lang="ko-KR" altLang="en-US" sz="800" dirty="0">
                <a:solidFill>
                  <a:schemeClr val="bg1"/>
                </a:solidFill>
                <a:latin typeface="+mn-ea"/>
                <a:ea typeface="+mn-ea"/>
              </a:endParaRPr>
            </a:p>
          </p:txBody>
        </p:sp>
      </p:grpSp>
      <p:grpSp>
        <p:nvGrpSpPr>
          <p:cNvPr id="118" name="그룹 117">
            <a:extLst>
              <a:ext uri="{FF2B5EF4-FFF2-40B4-BE49-F238E27FC236}">
                <a16:creationId xmlns:a16="http://schemas.microsoft.com/office/drawing/2014/main" id="{76A1A933-92AE-1105-E988-84B3ACA9DBFC}"/>
              </a:ext>
            </a:extLst>
          </p:cNvPr>
          <p:cNvGrpSpPr/>
          <p:nvPr/>
        </p:nvGrpSpPr>
        <p:grpSpPr>
          <a:xfrm>
            <a:off x="128464" y="3152796"/>
            <a:ext cx="1172964" cy="215444"/>
            <a:chOff x="277811" y="2010512"/>
            <a:chExt cx="1172964" cy="215444"/>
          </a:xfrm>
        </p:grpSpPr>
        <p:grpSp>
          <p:nvGrpSpPr>
            <p:cNvPr id="119" name="그룹 118">
              <a:extLst>
                <a:ext uri="{FF2B5EF4-FFF2-40B4-BE49-F238E27FC236}">
                  <a16:creationId xmlns:a16="http://schemas.microsoft.com/office/drawing/2014/main" id="{4BD69699-F581-E4EA-37FC-EDD2F4070968}"/>
                </a:ext>
              </a:extLst>
            </p:cNvPr>
            <p:cNvGrpSpPr>
              <a:grpSpLocks noChangeAspect="1"/>
            </p:cNvGrpSpPr>
            <p:nvPr/>
          </p:nvGrpSpPr>
          <p:grpSpPr>
            <a:xfrm>
              <a:off x="277811" y="2066335"/>
              <a:ext cx="103799" cy="103799"/>
              <a:chOff x="2519363" y="1876425"/>
              <a:chExt cx="1447799" cy="1445419"/>
            </a:xfrm>
          </p:grpSpPr>
          <p:sp>
            <p:nvSpPr>
              <p:cNvPr id="121" name="직사각형 120">
                <a:extLst>
                  <a:ext uri="{FF2B5EF4-FFF2-40B4-BE49-F238E27FC236}">
                    <a16:creationId xmlns:a16="http://schemas.microsoft.com/office/drawing/2014/main" id="{11DF4E50-733E-4428-2254-C31C2E40131E}"/>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122" name="직선 연결선 121">
                <a:extLst>
                  <a:ext uri="{FF2B5EF4-FFF2-40B4-BE49-F238E27FC236}">
                    <a16:creationId xmlns:a16="http://schemas.microsoft.com/office/drawing/2014/main" id="{69EB7CBD-98F1-A30F-DFB0-EFF5C56FF1C6}"/>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3" name="직선 연결선 122">
                <a:extLst>
                  <a:ext uri="{FF2B5EF4-FFF2-40B4-BE49-F238E27FC236}">
                    <a16:creationId xmlns:a16="http://schemas.microsoft.com/office/drawing/2014/main" id="{20D96074-E1BC-599E-B504-9F2F2BEE6D55}"/>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20" name="TextBox 119">
              <a:extLst>
                <a:ext uri="{FF2B5EF4-FFF2-40B4-BE49-F238E27FC236}">
                  <a16:creationId xmlns:a16="http://schemas.microsoft.com/office/drawing/2014/main" id="{5A424DF8-920F-00FF-B651-789CD0D10D5D}"/>
                </a:ext>
              </a:extLst>
            </p:cNvPr>
            <p:cNvSpPr txBox="1"/>
            <p:nvPr/>
          </p:nvSpPr>
          <p:spPr>
            <a:xfrm>
              <a:off x="418120" y="2010512"/>
              <a:ext cx="1032655" cy="215444"/>
            </a:xfrm>
            <a:prstGeom prst="rect">
              <a:avLst/>
            </a:prstGeom>
            <a:noFill/>
          </p:spPr>
          <p:txBody>
            <a:bodyPr wrap="none" rtlCol="0">
              <a:spAutoFit/>
            </a:bodyPr>
            <a:lstStyle/>
            <a:p>
              <a:r>
                <a:rPr lang="en-US" altLang="ko-KR" sz="800" dirty="0">
                  <a:solidFill>
                    <a:schemeClr val="bg1"/>
                  </a:solidFill>
                  <a:latin typeface="+mn-ea"/>
                </a:rPr>
                <a:t>Seller Certification</a:t>
              </a:r>
              <a:endParaRPr lang="ko-KR" altLang="en-US" sz="800" dirty="0">
                <a:solidFill>
                  <a:schemeClr val="bg1"/>
                </a:solidFill>
                <a:latin typeface="+mn-ea"/>
                <a:ea typeface="+mn-ea"/>
              </a:endParaRPr>
            </a:p>
          </p:txBody>
        </p:sp>
      </p:grpSp>
      <p:grpSp>
        <p:nvGrpSpPr>
          <p:cNvPr id="124" name="그룹 123">
            <a:extLst>
              <a:ext uri="{FF2B5EF4-FFF2-40B4-BE49-F238E27FC236}">
                <a16:creationId xmlns:a16="http://schemas.microsoft.com/office/drawing/2014/main" id="{AAB90807-8CD2-397C-CC22-46533D7F047E}"/>
              </a:ext>
            </a:extLst>
          </p:cNvPr>
          <p:cNvGrpSpPr/>
          <p:nvPr/>
        </p:nvGrpSpPr>
        <p:grpSpPr>
          <a:xfrm>
            <a:off x="148523" y="3429000"/>
            <a:ext cx="1506389" cy="215444"/>
            <a:chOff x="277811" y="2010512"/>
            <a:chExt cx="1506389" cy="215444"/>
          </a:xfrm>
        </p:grpSpPr>
        <p:grpSp>
          <p:nvGrpSpPr>
            <p:cNvPr id="125" name="그룹 124">
              <a:extLst>
                <a:ext uri="{FF2B5EF4-FFF2-40B4-BE49-F238E27FC236}">
                  <a16:creationId xmlns:a16="http://schemas.microsoft.com/office/drawing/2014/main" id="{E26BF1A4-9321-C5B8-DF22-B92658D89EC6}"/>
                </a:ext>
              </a:extLst>
            </p:cNvPr>
            <p:cNvGrpSpPr>
              <a:grpSpLocks noChangeAspect="1"/>
            </p:cNvGrpSpPr>
            <p:nvPr/>
          </p:nvGrpSpPr>
          <p:grpSpPr>
            <a:xfrm>
              <a:off x="277811" y="2066335"/>
              <a:ext cx="103799" cy="103799"/>
              <a:chOff x="2519363" y="1876425"/>
              <a:chExt cx="1447799" cy="1445419"/>
            </a:xfrm>
          </p:grpSpPr>
          <p:sp>
            <p:nvSpPr>
              <p:cNvPr id="127" name="직사각형 126">
                <a:extLst>
                  <a:ext uri="{FF2B5EF4-FFF2-40B4-BE49-F238E27FC236}">
                    <a16:creationId xmlns:a16="http://schemas.microsoft.com/office/drawing/2014/main" id="{4EA2D031-3099-967A-2366-715F86889CF3}"/>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128" name="직선 연결선 127">
                <a:extLst>
                  <a:ext uri="{FF2B5EF4-FFF2-40B4-BE49-F238E27FC236}">
                    <a16:creationId xmlns:a16="http://schemas.microsoft.com/office/drawing/2014/main" id="{11663960-14BC-44B0-BB38-1136A67D33E7}"/>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9" name="직선 연결선 128">
                <a:extLst>
                  <a:ext uri="{FF2B5EF4-FFF2-40B4-BE49-F238E27FC236}">
                    <a16:creationId xmlns:a16="http://schemas.microsoft.com/office/drawing/2014/main" id="{2A977F63-2FD5-6FAA-56CA-921DDFC32D9F}"/>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26" name="TextBox 125">
              <a:extLst>
                <a:ext uri="{FF2B5EF4-FFF2-40B4-BE49-F238E27FC236}">
                  <a16:creationId xmlns:a16="http://schemas.microsoft.com/office/drawing/2014/main" id="{D3709990-8F24-B523-5753-0EA72EF5914C}"/>
                </a:ext>
              </a:extLst>
            </p:cNvPr>
            <p:cNvSpPr txBox="1"/>
            <p:nvPr/>
          </p:nvSpPr>
          <p:spPr>
            <a:xfrm>
              <a:off x="418120" y="2010512"/>
              <a:ext cx="1366080" cy="215444"/>
            </a:xfrm>
            <a:prstGeom prst="rect">
              <a:avLst/>
            </a:prstGeom>
            <a:noFill/>
          </p:spPr>
          <p:txBody>
            <a:bodyPr wrap="none" rtlCol="0">
              <a:spAutoFit/>
            </a:bodyPr>
            <a:lstStyle/>
            <a:p>
              <a:r>
                <a:rPr lang="en-US" altLang="ko-KR" sz="800" dirty="0">
                  <a:solidFill>
                    <a:schemeClr val="bg1"/>
                  </a:solidFill>
                  <a:latin typeface="+mn-ea"/>
                  <a:ea typeface="+mn-ea"/>
                </a:rPr>
                <a:t>Affiliate code registration</a:t>
              </a:r>
              <a:endParaRPr lang="ko-KR" altLang="en-US" sz="800" dirty="0">
                <a:solidFill>
                  <a:schemeClr val="bg1"/>
                </a:solidFill>
                <a:latin typeface="+mn-ea"/>
                <a:ea typeface="+mn-ea"/>
              </a:endParaRPr>
            </a:p>
          </p:txBody>
        </p:sp>
      </p:grpSp>
      <p:sp>
        <p:nvSpPr>
          <p:cNvPr id="69" name="타원 68">
            <a:extLst>
              <a:ext uri="{FF2B5EF4-FFF2-40B4-BE49-F238E27FC236}">
                <a16:creationId xmlns:a16="http://schemas.microsoft.com/office/drawing/2014/main" id="{2FA28B85-C4BE-C018-FD21-3D12147A1BFA}"/>
              </a:ext>
            </a:extLst>
          </p:cNvPr>
          <p:cNvSpPr>
            <a:spLocks noChangeAspect="1"/>
          </p:cNvSpPr>
          <p:nvPr/>
        </p:nvSpPr>
        <p:spPr>
          <a:xfrm>
            <a:off x="4033334" y="1062529"/>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1a</a:t>
            </a:r>
            <a:endParaRPr lang="ko-KR" altLang="en-US" sz="800" dirty="0">
              <a:latin typeface="+mn-ea"/>
            </a:endParaRPr>
          </a:p>
        </p:txBody>
      </p:sp>
      <p:sp>
        <p:nvSpPr>
          <p:cNvPr id="70" name="타원 69">
            <a:extLst>
              <a:ext uri="{FF2B5EF4-FFF2-40B4-BE49-F238E27FC236}">
                <a16:creationId xmlns:a16="http://schemas.microsoft.com/office/drawing/2014/main" id="{83DF2831-B363-C257-6DC6-6716D57A0E1C}"/>
              </a:ext>
            </a:extLst>
          </p:cNvPr>
          <p:cNvSpPr>
            <a:spLocks noChangeAspect="1"/>
          </p:cNvSpPr>
          <p:nvPr/>
        </p:nvSpPr>
        <p:spPr>
          <a:xfrm>
            <a:off x="1724129" y="1469544"/>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1b</a:t>
            </a:r>
            <a:endParaRPr lang="ko-KR" altLang="en-US" sz="800" dirty="0">
              <a:latin typeface="+mn-ea"/>
            </a:endParaRPr>
          </a:p>
        </p:txBody>
      </p:sp>
      <p:sp>
        <p:nvSpPr>
          <p:cNvPr id="131" name="TextBox 130">
            <a:extLst>
              <a:ext uri="{FF2B5EF4-FFF2-40B4-BE49-F238E27FC236}">
                <a16:creationId xmlns:a16="http://schemas.microsoft.com/office/drawing/2014/main" id="{B6A5D912-03FF-D1E8-C554-1271CCB0E5A8}"/>
              </a:ext>
            </a:extLst>
          </p:cNvPr>
          <p:cNvSpPr txBox="1"/>
          <p:nvPr/>
        </p:nvSpPr>
        <p:spPr>
          <a:xfrm>
            <a:off x="8085786" y="650109"/>
            <a:ext cx="1715951" cy="3477875"/>
          </a:xfrm>
          <a:prstGeom prst="rect">
            <a:avLst/>
          </a:prstGeom>
          <a:noFill/>
          <a:ln>
            <a:solidFill>
              <a:schemeClr val="tx1"/>
            </a:solidFill>
          </a:ln>
        </p:spPr>
        <p:txBody>
          <a:bodyPr wrap="square" rtlCol="0">
            <a:spAutoFit/>
          </a:bodyPr>
          <a:lstStyle/>
          <a:p>
            <a:r>
              <a:rPr lang="en-US" altLang="ko-KR" sz="1000" dirty="0"/>
              <a:t>1a. </a:t>
            </a:r>
            <a:r>
              <a:rPr lang="ko-KR" altLang="en-US" sz="1000" dirty="0" err="1">
                <a:solidFill>
                  <a:schemeClr val="tx1"/>
                </a:solidFill>
                <a:latin typeface="맑은 고딕" pitchFamily="50" charset="-127"/>
                <a:ea typeface="맑은 고딕" pitchFamily="50" charset="-127"/>
              </a:rPr>
              <a:t>비트코인</a:t>
            </a:r>
            <a:r>
              <a:rPr lang="en-US" altLang="ko-KR" sz="1000" dirty="0">
                <a:solidFill>
                  <a:schemeClr val="tx1"/>
                </a:solidFill>
                <a:latin typeface="맑은 고딕" pitchFamily="50" charset="-127"/>
                <a:ea typeface="맑은 고딕" pitchFamily="50" charset="-127"/>
              </a:rPr>
              <a:t>, </a:t>
            </a:r>
            <a:r>
              <a:rPr lang="ko-KR" altLang="en-US" sz="1000" dirty="0" err="1">
                <a:solidFill>
                  <a:schemeClr val="tx1"/>
                </a:solidFill>
                <a:latin typeface="맑은 고딕" pitchFamily="50" charset="-127"/>
                <a:ea typeface="맑은 고딕" pitchFamily="50" charset="-127"/>
              </a:rPr>
              <a:t>이더리움</a:t>
            </a:r>
            <a:r>
              <a:rPr lang="en-US" altLang="ko-KR" sz="1000" dirty="0">
                <a:solidFill>
                  <a:schemeClr val="tx1"/>
                </a:solidFill>
                <a:latin typeface="맑은 고딕" pitchFamily="50" charset="-127"/>
                <a:ea typeface="맑은 고딕" pitchFamily="50" charset="-127"/>
              </a:rPr>
              <a:t>, </a:t>
            </a:r>
            <a:r>
              <a:rPr lang="ko-KR" altLang="en-US" sz="1000" dirty="0" err="1">
                <a:solidFill>
                  <a:schemeClr val="tx1"/>
                </a:solidFill>
                <a:latin typeface="맑은 고딕" pitchFamily="50" charset="-127"/>
                <a:ea typeface="맑은 고딕" pitchFamily="50" charset="-127"/>
              </a:rPr>
              <a:t>바이낸스</a:t>
            </a:r>
            <a:r>
              <a:rPr lang="en-US" altLang="ko-KR" sz="1000" dirty="0">
                <a:solidFill>
                  <a:schemeClr val="tx1"/>
                </a:solidFill>
                <a:latin typeface="맑은 고딕" pitchFamily="50" charset="-127"/>
                <a:ea typeface="맑은 고딕" pitchFamily="50" charset="-127"/>
              </a:rPr>
              <a:t>, </a:t>
            </a:r>
            <a:r>
              <a:rPr lang="ko-KR" altLang="en-US" sz="1000" dirty="0" err="1">
                <a:solidFill>
                  <a:schemeClr val="tx1"/>
                </a:solidFill>
                <a:latin typeface="맑은 고딕" pitchFamily="50" charset="-127"/>
                <a:ea typeface="맑은 고딕" pitchFamily="50" charset="-127"/>
              </a:rPr>
              <a:t>트론</a:t>
            </a:r>
            <a:r>
              <a:rPr lang="en-US" altLang="ko-KR" sz="1000" dirty="0">
                <a:solidFill>
                  <a:schemeClr val="tx1"/>
                </a:solidFill>
                <a:latin typeface="맑은 고딕" pitchFamily="50" charset="-127"/>
                <a:ea typeface="맑은 고딕" pitchFamily="50" charset="-127"/>
              </a:rPr>
              <a:t>, </a:t>
            </a:r>
            <a:r>
              <a:rPr lang="en-US" altLang="ko-KR" sz="1000" dirty="0">
                <a:latin typeface="맑은 고딕" pitchFamily="50" charset="-127"/>
                <a:ea typeface="맑은 고딕" pitchFamily="50" charset="-127"/>
              </a:rPr>
              <a:t>WRC(</a:t>
            </a:r>
            <a:r>
              <a:rPr lang="ko-KR" altLang="en-US" sz="1000" dirty="0">
                <a:latin typeface="맑은 고딕" pitchFamily="50" charset="-127"/>
                <a:ea typeface="맑은 고딕" pitchFamily="50" charset="-127"/>
              </a:rPr>
              <a:t>제휴사</a:t>
            </a:r>
            <a:r>
              <a:rPr lang="en-US" altLang="ko-KR" sz="1000" dirty="0">
                <a:latin typeface="맑은 고딕" pitchFamily="50" charset="-127"/>
                <a:ea typeface="맑은 고딕" pitchFamily="50" charset="-127"/>
              </a:rPr>
              <a:t>), </a:t>
            </a:r>
            <a:r>
              <a:rPr lang="ko-KR" altLang="en-US" sz="1000" dirty="0">
                <a:latin typeface="맑은 고딕" pitchFamily="50" charset="-127"/>
                <a:ea typeface="맑은 고딕" pitchFamily="50" charset="-127"/>
              </a:rPr>
              <a:t>직접입력</a:t>
            </a:r>
            <a:endParaRPr lang="ko-KR" altLang="en-US" sz="1000" dirty="0">
              <a:solidFill>
                <a:schemeClr val="tx1"/>
              </a:solidFill>
              <a:latin typeface="맑은 고딕" pitchFamily="50" charset="-127"/>
              <a:ea typeface="맑은 고딕" pitchFamily="50" charset="-127"/>
            </a:endParaRPr>
          </a:p>
          <a:p>
            <a:endParaRPr lang="en-US" altLang="ko-KR" sz="1000" dirty="0"/>
          </a:p>
          <a:p>
            <a:r>
              <a:rPr lang="en-US" altLang="ko-KR" sz="1000" dirty="0"/>
              <a:t>1b. </a:t>
            </a:r>
            <a:r>
              <a:rPr lang="ko-KR" altLang="en-US" sz="1000" dirty="0"/>
              <a:t>제휴사 코인이 </a:t>
            </a:r>
            <a:r>
              <a:rPr lang="ko-KR" altLang="en-US" sz="1000" dirty="0" err="1"/>
              <a:t>아닐때는</a:t>
            </a:r>
            <a:r>
              <a:rPr lang="ko-KR" altLang="en-US" sz="1000" dirty="0"/>
              <a:t> 텍스트 입력만 출력</a:t>
            </a:r>
            <a:endParaRPr lang="en-US" altLang="ko-KR" sz="1000" dirty="0"/>
          </a:p>
          <a:p>
            <a:endParaRPr lang="en-US" altLang="ko-KR" sz="1000" dirty="0"/>
          </a:p>
          <a:p>
            <a:r>
              <a:rPr lang="en-US" altLang="ko-KR" sz="1000" dirty="0"/>
              <a:t>1c.</a:t>
            </a:r>
            <a:r>
              <a:rPr lang="ko-KR" altLang="en-US" sz="1000" dirty="0"/>
              <a:t> 물음표에 마우스 올리면 </a:t>
            </a:r>
            <a:r>
              <a:rPr lang="en-US" altLang="ko-KR" sz="1000" dirty="0"/>
              <a:t>UTC </a:t>
            </a:r>
            <a:r>
              <a:rPr lang="ko-KR" altLang="en-US" sz="1000" dirty="0"/>
              <a:t>설명 출력</a:t>
            </a:r>
            <a:endParaRPr lang="en-US" altLang="ko-KR" sz="1000" dirty="0"/>
          </a:p>
          <a:p>
            <a:endParaRPr lang="en-US" altLang="ko-KR" sz="1000" dirty="0"/>
          </a:p>
          <a:p>
            <a:r>
              <a:rPr lang="en-US" altLang="ko-KR" sz="1000" dirty="0"/>
              <a:t>1d. </a:t>
            </a:r>
            <a:r>
              <a:rPr lang="ko-KR" altLang="en-US" sz="1000" dirty="0"/>
              <a:t>체크박스</a:t>
            </a:r>
            <a:endParaRPr lang="en-US" altLang="ko-KR" sz="1000" dirty="0"/>
          </a:p>
          <a:p>
            <a:endParaRPr lang="en-US" altLang="ko-KR" sz="1000" dirty="0"/>
          </a:p>
          <a:p>
            <a:r>
              <a:rPr lang="en-US" altLang="ko-KR" sz="1000" dirty="0"/>
              <a:t>1e. </a:t>
            </a:r>
            <a:r>
              <a:rPr lang="ko-KR" altLang="en-US" sz="1000" dirty="0" err="1"/>
              <a:t>셀렉트박스</a:t>
            </a:r>
            <a:r>
              <a:rPr lang="en-US" altLang="ko-KR" sz="1000" dirty="0"/>
              <a:t>. </a:t>
            </a:r>
            <a:r>
              <a:rPr lang="ko-KR" altLang="en-US" sz="1000" dirty="0"/>
              <a:t>한시간 단위 </a:t>
            </a:r>
            <a:endParaRPr lang="en-US" altLang="ko-KR" sz="1000" dirty="0"/>
          </a:p>
          <a:p>
            <a:r>
              <a:rPr lang="en-US" altLang="ko-KR" sz="1000" dirty="0"/>
              <a:t>-00:00 ~ 24:00</a:t>
            </a:r>
          </a:p>
          <a:p>
            <a:endParaRPr lang="en-US" altLang="ko-KR" sz="1000" dirty="0"/>
          </a:p>
          <a:p>
            <a:r>
              <a:rPr lang="en-US" altLang="ko-KR" sz="1000" dirty="0"/>
              <a:t>1f. </a:t>
            </a:r>
            <a:r>
              <a:rPr lang="ko-KR" altLang="en-US" sz="1000" dirty="0" err="1"/>
              <a:t>등록클릭시</a:t>
            </a:r>
            <a:r>
              <a:rPr lang="ko-KR" altLang="en-US" sz="1000" dirty="0"/>
              <a:t> </a:t>
            </a:r>
            <a:r>
              <a:rPr lang="ko-KR" altLang="en-US" sz="1000" dirty="0" err="1"/>
              <a:t>바이리스트에</a:t>
            </a:r>
            <a:r>
              <a:rPr lang="ko-KR" altLang="en-US" sz="1000" dirty="0"/>
              <a:t> 출력</a:t>
            </a:r>
            <a:r>
              <a:rPr lang="en-US" altLang="ko-KR" sz="1000" dirty="0"/>
              <a:t>.</a:t>
            </a:r>
            <a:r>
              <a:rPr lang="ko-KR" altLang="en-US" sz="1000" dirty="0"/>
              <a:t> </a:t>
            </a:r>
            <a:r>
              <a:rPr lang="en-US" altLang="ko-KR" sz="1000" dirty="0"/>
              <a:t>“Registration is complete. Check out our buy list.” </a:t>
            </a:r>
            <a:r>
              <a:rPr lang="ko-KR" altLang="en-US" sz="1000" dirty="0"/>
              <a:t>팝업출력</a:t>
            </a:r>
            <a:endParaRPr lang="en-US" altLang="ko-KR" sz="1000" dirty="0"/>
          </a:p>
          <a:p>
            <a:endParaRPr lang="en-US" altLang="ko-KR" sz="1000" dirty="0"/>
          </a:p>
          <a:p>
            <a:endParaRPr lang="ko-KR" altLang="en-US" sz="1000" dirty="0"/>
          </a:p>
        </p:txBody>
      </p:sp>
      <p:sp>
        <p:nvSpPr>
          <p:cNvPr id="132" name="TextBox 131">
            <a:extLst>
              <a:ext uri="{FF2B5EF4-FFF2-40B4-BE49-F238E27FC236}">
                <a16:creationId xmlns:a16="http://schemas.microsoft.com/office/drawing/2014/main" id="{EDDB95CF-650F-E9CE-C589-A4A011FD1C6C}"/>
              </a:ext>
            </a:extLst>
          </p:cNvPr>
          <p:cNvSpPr txBox="1"/>
          <p:nvPr/>
        </p:nvSpPr>
        <p:spPr>
          <a:xfrm>
            <a:off x="1977811" y="3774688"/>
            <a:ext cx="2401341" cy="293414"/>
          </a:xfrm>
          <a:prstGeom prst="rect">
            <a:avLst/>
          </a:prstGeom>
          <a:noFill/>
        </p:spPr>
        <p:txBody>
          <a:bodyPr wrap="square">
            <a:spAutoFit/>
          </a:bodyPr>
          <a:lstStyle/>
          <a:p>
            <a:pPr algn="l">
              <a:lnSpc>
                <a:spcPct val="150000"/>
              </a:lnSpc>
            </a:pPr>
            <a:r>
              <a:rPr lang="en-US" altLang="ko-KR" sz="1000" b="1" i="0" dirty="0">
                <a:solidFill>
                  <a:srgbClr val="333333"/>
                </a:solidFill>
                <a:effectLst/>
                <a:latin typeface="+mn-ea"/>
                <a:ea typeface="+mn-ea"/>
              </a:rPr>
              <a:t>Buy hours</a:t>
            </a:r>
          </a:p>
        </p:txBody>
      </p:sp>
      <p:sp>
        <p:nvSpPr>
          <p:cNvPr id="133" name="타원 132">
            <a:extLst>
              <a:ext uri="{FF2B5EF4-FFF2-40B4-BE49-F238E27FC236}">
                <a16:creationId xmlns:a16="http://schemas.microsoft.com/office/drawing/2014/main" id="{1EAC2EAC-3512-46BA-46D1-2C3B0B0F2754}"/>
              </a:ext>
            </a:extLst>
          </p:cNvPr>
          <p:cNvSpPr/>
          <p:nvPr/>
        </p:nvSpPr>
        <p:spPr bwMode="auto">
          <a:xfrm>
            <a:off x="2792760" y="3774688"/>
            <a:ext cx="216024" cy="275285"/>
          </a:xfrm>
          <a:prstGeom prst="ellipse">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algn="ctr" latinLnBrk="0">
              <a:lnSpc>
                <a:spcPct val="110000"/>
              </a:lnSpc>
              <a:spcBef>
                <a:spcPct val="25000"/>
              </a:spcBef>
            </a:pPr>
            <a:r>
              <a:rPr lang="en-US" altLang="ko-KR" sz="900" dirty="0">
                <a:solidFill>
                  <a:schemeClr val="tx1"/>
                </a:solidFill>
                <a:latin typeface="맑은 고딕" pitchFamily="50" charset="-127"/>
                <a:ea typeface="맑은 고딕" pitchFamily="50" charset="-127"/>
              </a:rPr>
              <a:t>?</a:t>
            </a:r>
            <a:endParaRPr lang="ko-KR" altLang="en-US" sz="900" dirty="0">
              <a:solidFill>
                <a:schemeClr val="tx1"/>
              </a:solidFill>
              <a:latin typeface="맑은 고딕" pitchFamily="50" charset="-127"/>
              <a:ea typeface="맑은 고딕" pitchFamily="50" charset="-127"/>
            </a:endParaRPr>
          </a:p>
        </p:txBody>
      </p:sp>
      <p:sp>
        <p:nvSpPr>
          <p:cNvPr id="134" name="TextBox 133">
            <a:extLst>
              <a:ext uri="{FF2B5EF4-FFF2-40B4-BE49-F238E27FC236}">
                <a16:creationId xmlns:a16="http://schemas.microsoft.com/office/drawing/2014/main" id="{ED7597E7-3965-CF4E-C650-3205CE830439}"/>
              </a:ext>
            </a:extLst>
          </p:cNvPr>
          <p:cNvSpPr txBox="1"/>
          <p:nvPr/>
        </p:nvSpPr>
        <p:spPr>
          <a:xfrm>
            <a:off x="3001344" y="6118664"/>
            <a:ext cx="1080120" cy="246221"/>
          </a:xfrm>
          <a:prstGeom prst="rect">
            <a:avLst/>
          </a:prstGeom>
          <a:noFill/>
          <a:ln>
            <a:solidFill>
              <a:schemeClr val="tx1"/>
            </a:solidFill>
          </a:ln>
        </p:spPr>
        <p:txBody>
          <a:bodyPr wrap="square" rtlCol="0">
            <a:spAutoFit/>
          </a:bodyPr>
          <a:lstStyle/>
          <a:p>
            <a:pPr algn="ctr"/>
            <a:r>
              <a:rPr lang="en-US" altLang="ko-KR" sz="1000" dirty="0"/>
              <a:t>Registration</a:t>
            </a:r>
            <a:endParaRPr lang="ko-KR" altLang="en-US" sz="1000" dirty="0"/>
          </a:p>
        </p:txBody>
      </p:sp>
      <p:sp>
        <p:nvSpPr>
          <p:cNvPr id="135" name="타원 134">
            <a:extLst>
              <a:ext uri="{FF2B5EF4-FFF2-40B4-BE49-F238E27FC236}">
                <a16:creationId xmlns:a16="http://schemas.microsoft.com/office/drawing/2014/main" id="{5BA38CF8-CC32-4594-EA08-2A4C689EB4CA}"/>
              </a:ext>
            </a:extLst>
          </p:cNvPr>
          <p:cNvSpPr>
            <a:spLocks noChangeAspect="1"/>
          </p:cNvSpPr>
          <p:nvPr/>
        </p:nvSpPr>
        <p:spPr>
          <a:xfrm>
            <a:off x="2612760" y="3591865"/>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1c</a:t>
            </a:r>
            <a:endParaRPr lang="ko-KR" altLang="en-US" sz="800" dirty="0">
              <a:latin typeface="+mn-ea"/>
            </a:endParaRPr>
          </a:p>
        </p:txBody>
      </p:sp>
      <p:sp>
        <p:nvSpPr>
          <p:cNvPr id="136" name="타원 135">
            <a:extLst>
              <a:ext uri="{FF2B5EF4-FFF2-40B4-BE49-F238E27FC236}">
                <a16:creationId xmlns:a16="http://schemas.microsoft.com/office/drawing/2014/main" id="{F38AEE55-398A-AE14-C41D-F911247C2AA8}"/>
              </a:ext>
            </a:extLst>
          </p:cNvPr>
          <p:cNvSpPr>
            <a:spLocks noChangeAspect="1"/>
          </p:cNvSpPr>
          <p:nvPr/>
        </p:nvSpPr>
        <p:spPr>
          <a:xfrm>
            <a:off x="1858417" y="4126124"/>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1d</a:t>
            </a:r>
            <a:endParaRPr lang="ko-KR" altLang="en-US" sz="800" dirty="0">
              <a:latin typeface="+mn-ea"/>
            </a:endParaRPr>
          </a:p>
        </p:txBody>
      </p:sp>
      <p:sp>
        <p:nvSpPr>
          <p:cNvPr id="137" name="타원 136">
            <a:extLst>
              <a:ext uri="{FF2B5EF4-FFF2-40B4-BE49-F238E27FC236}">
                <a16:creationId xmlns:a16="http://schemas.microsoft.com/office/drawing/2014/main" id="{8A576C5B-5A2E-9352-33C4-68A813B89D74}"/>
              </a:ext>
            </a:extLst>
          </p:cNvPr>
          <p:cNvSpPr>
            <a:spLocks noChangeAspect="1"/>
          </p:cNvSpPr>
          <p:nvPr/>
        </p:nvSpPr>
        <p:spPr>
          <a:xfrm>
            <a:off x="2802445" y="6208122"/>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1f</a:t>
            </a:r>
            <a:endParaRPr lang="ko-KR" altLang="en-US" sz="800" dirty="0">
              <a:latin typeface="+mn-ea"/>
            </a:endParaRPr>
          </a:p>
        </p:txBody>
      </p:sp>
      <p:sp>
        <p:nvSpPr>
          <p:cNvPr id="138" name="말풍선: 모서리가 둥근 사각형 137">
            <a:extLst>
              <a:ext uri="{FF2B5EF4-FFF2-40B4-BE49-F238E27FC236}">
                <a16:creationId xmlns:a16="http://schemas.microsoft.com/office/drawing/2014/main" id="{28F75F50-EFBF-FB79-126D-1D274A12E7D2}"/>
              </a:ext>
            </a:extLst>
          </p:cNvPr>
          <p:cNvSpPr/>
          <p:nvPr/>
        </p:nvSpPr>
        <p:spPr bwMode="auto">
          <a:xfrm>
            <a:off x="6405649" y="3550628"/>
            <a:ext cx="1560512" cy="719433"/>
          </a:xfrm>
          <a:prstGeom prst="wedgeRoundRectCallout">
            <a:avLst>
              <a:gd name="adj1" fmla="val -267073"/>
              <a:gd name="adj2" fmla="val -8515"/>
              <a:gd name="adj3" fmla="val 16667"/>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algn="ctr" latinLnBrk="0">
              <a:lnSpc>
                <a:spcPct val="110000"/>
              </a:lnSpc>
              <a:spcBef>
                <a:spcPct val="25000"/>
              </a:spcBef>
            </a:pPr>
            <a:r>
              <a:rPr lang="en-US" altLang="ko-KR" sz="900" dirty="0">
                <a:latin typeface="맑은 고딕" pitchFamily="50" charset="-127"/>
                <a:ea typeface="맑은 고딕" pitchFamily="50" charset="-127"/>
              </a:rPr>
              <a:t>UTC basis. UTC is the standard time difference for each region based on the UK (UTC+0:00).</a:t>
            </a:r>
            <a:endParaRPr lang="ko-KR" altLang="en-US" sz="900" dirty="0">
              <a:solidFill>
                <a:schemeClr val="tx1"/>
              </a:solidFill>
              <a:latin typeface="맑은 고딕" pitchFamily="50" charset="-127"/>
              <a:ea typeface="맑은 고딕" pitchFamily="50" charset="-127"/>
            </a:endParaRPr>
          </a:p>
        </p:txBody>
      </p:sp>
      <p:sp>
        <p:nvSpPr>
          <p:cNvPr id="139" name="사각형: 둥근 모서리 138">
            <a:extLst>
              <a:ext uri="{FF2B5EF4-FFF2-40B4-BE49-F238E27FC236}">
                <a16:creationId xmlns:a16="http://schemas.microsoft.com/office/drawing/2014/main" id="{AE12C4E8-DA8A-E2B9-C016-430609F08B37}"/>
              </a:ext>
            </a:extLst>
          </p:cNvPr>
          <p:cNvSpPr>
            <a:spLocks noChangeAspect="1"/>
          </p:cNvSpPr>
          <p:nvPr/>
        </p:nvSpPr>
        <p:spPr>
          <a:xfrm>
            <a:off x="2093273" y="4172057"/>
            <a:ext cx="147463" cy="134067"/>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bg1">
                  <a:lumMod val="75000"/>
                </a:schemeClr>
              </a:solidFill>
              <a:latin typeface="+mn-ea"/>
            </a:endParaRPr>
          </a:p>
        </p:txBody>
      </p:sp>
      <p:sp>
        <p:nvSpPr>
          <p:cNvPr id="140" name="사각형: 둥근 모서리 139">
            <a:extLst>
              <a:ext uri="{FF2B5EF4-FFF2-40B4-BE49-F238E27FC236}">
                <a16:creationId xmlns:a16="http://schemas.microsoft.com/office/drawing/2014/main" id="{333A56A5-E649-1A3E-F60B-BBD1720D9309}"/>
              </a:ext>
            </a:extLst>
          </p:cNvPr>
          <p:cNvSpPr>
            <a:spLocks noChangeAspect="1"/>
          </p:cNvSpPr>
          <p:nvPr/>
        </p:nvSpPr>
        <p:spPr>
          <a:xfrm>
            <a:off x="2088871" y="4447061"/>
            <a:ext cx="151563" cy="134067"/>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bg1">
                  <a:lumMod val="75000"/>
                </a:schemeClr>
              </a:solidFill>
              <a:latin typeface="+mn-ea"/>
            </a:endParaRPr>
          </a:p>
        </p:txBody>
      </p:sp>
      <p:sp>
        <p:nvSpPr>
          <p:cNvPr id="141" name="TextBox 140">
            <a:extLst>
              <a:ext uri="{FF2B5EF4-FFF2-40B4-BE49-F238E27FC236}">
                <a16:creationId xmlns:a16="http://schemas.microsoft.com/office/drawing/2014/main" id="{209CBFAB-37BB-E74A-1C6D-F3661722CA63}"/>
              </a:ext>
            </a:extLst>
          </p:cNvPr>
          <p:cNvSpPr txBox="1"/>
          <p:nvPr/>
        </p:nvSpPr>
        <p:spPr>
          <a:xfrm>
            <a:off x="2246826" y="4118571"/>
            <a:ext cx="401072" cy="246221"/>
          </a:xfrm>
          <a:prstGeom prst="rect">
            <a:avLst/>
          </a:prstGeom>
          <a:noFill/>
        </p:spPr>
        <p:txBody>
          <a:bodyPr wrap="none" rtlCol="0">
            <a:spAutoFit/>
          </a:bodyPr>
          <a:lstStyle/>
          <a:p>
            <a:r>
              <a:rPr lang="en-US" altLang="ko-KR" sz="1000" dirty="0"/>
              <a:t>Sun</a:t>
            </a:r>
            <a:endParaRPr lang="ko-KR" altLang="en-US" sz="1000" dirty="0"/>
          </a:p>
        </p:txBody>
      </p:sp>
      <p:sp>
        <p:nvSpPr>
          <p:cNvPr id="142" name="TextBox 141">
            <a:extLst>
              <a:ext uri="{FF2B5EF4-FFF2-40B4-BE49-F238E27FC236}">
                <a16:creationId xmlns:a16="http://schemas.microsoft.com/office/drawing/2014/main" id="{A4B52589-D0F9-3713-68FD-34F7F50B8D98}"/>
              </a:ext>
            </a:extLst>
          </p:cNvPr>
          <p:cNvSpPr txBox="1"/>
          <p:nvPr/>
        </p:nvSpPr>
        <p:spPr>
          <a:xfrm>
            <a:off x="2246826" y="4390176"/>
            <a:ext cx="452368" cy="246221"/>
          </a:xfrm>
          <a:prstGeom prst="rect">
            <a:avLst/>
          </a:prstGeom>
          <a:noFill/>
        </p:spPr>
        <p:txBody>
          <a:bodyPr wrap="none" rtlCol="0">
            <a:spAutoFit/>
          </a:bodyPr>
          <a:lstStyle/>
          <a:p>
            <a:r>
              <a:rPr lang="en-US" altLang="ko-KR" sz="1000" dirty="0"/>
              <a:t>Mon</a:t>
            </a:r>
            <a:endParaRPr lang="ko-KR" altLang="en-US" sz="1000" dirty="0"/>
          </a:p>
        </p:txBody>
      </p:sp>
      <p:sp>
        <p:nvSpPr>
          <p:cNvPr id="143" name="사각형: 둥근 모서리 142">
            <a:extLst>
              <a:ext uri="{FF2B5EF4-FFF2-40B4-BE49-F238E27FC236}">
                <a16:creationId xmlns:a16="http://schemas.microsoft.com/office/drawing/2014/main" id="{E8985754-7877-B74D-43F6-EB6FF37A3556}"/>
              </a:ext>
            </a:extLst>
          </p:cNvPr>
          <p:cNvSpPr>
            <a:spLocks noChangeAspect="1"/>
          </p:cNvSpPr>
          <p:nvPr/>
        </p:nvSpPr>
        <p:spPr>
          <a:xfrm>
            <a:off x="2093273" y="4717423"/>
            <a:ext cx="147463" cy="134067"/>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bg1">
                  <a:lumMod val="75000"/>
                </a:schemeClr>
              </a:solidFill>
              <a:latin typeface="+mn-ea"/>
            </a:endParaRPr>
          </a:p>
        </p:txBody>
      </p:sp>
      <p:sp>
        <p:nvSpPr>
          <p:cNvPr id="144" name="사각형: 둥근 모서리 143">
            <a:extLst>
              <a:ext uri="{FF2B5EF4-FFF2-40B4-BE49-F238E27FC236}">
                <a16:creationId xmlns:a16="http://schemas.microsoft.com/office/drawing/2014/main" id="{5F45AF68-28F4-E2AE-A452-37E891F97F38}"/>
              </a:ext>
            </a:extLst>
          </p:cNvPr>
          <p:cNvSpPr>
            <a:spLocks noChangeAspect="1"/>
          </p:cNvSpPr>
          <p:nvPr/>
        </p:nvSpPr>
        <p:spPr>
          <a:xfrm>
            <a:off x="2088871" y="4941168"/>
            <a:ext cx="151563" cy="134067"/>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bg1">
                  <a:lumMod val="75000"/>
                </a:schemeClr>
              </a:solidFill>
              <a:latin typeface="+mn-ea"/>
            </a:endParaRPr>
          </a:p>
        </p:txBody>
      </p:sp>
      <p:sp>
        <p:nvSpPr>
          <p:cNvPr id="145" name="TextBox 144">
            <a:extLst>
              <a:ext uri="{FF2B5EF4-FFF2-40B4-BE49-F238E27FC236}">
                <a16:creationId xmlns:a16="http://schemas.microsoft.com/office/drawing/2014/main" id="{ADD81FBB-1A1A-92E0-7E48-4BD0F5D8DA11}"/>
              </a:ext>
            </a:extLst>
          </p:cNvPr>
          <p:cNvSpPr txBox="1"/>
          <p:nvPr/>
        </p:nvSpPr>
        <p:spPr>
          <a:xfrm>
            <a:off x="2246826" y="4663937"/>
            <a:ext cx="396262" cy="246221"/>
          </a:xfrm>
          <a:prstGeom prst="rect">
            <a:avLst/>
          </a:prstGeom>
          <a:noFill/>
        </p:spPr>
        <p:txBody>
          <a:bodyPr wrap="none" rtlCol="0">
            <a:spAutoFit/>
          </a:bodyPr>
          <a:lstStyle/>
          <a:p>
            <a:r>
              <a:rPr lang="en-US" altLang="ko-KR" sz="1000" dirty="0"/>
              <a:t>Tue</a:t>
            </a:r>
            <a:endParaRPr lang="ko-KR" altLang="en-US" sz="1000" dirty="0"/>
          </a:p>
        </p:txBody>
      </p:sp>
      <p:sp>
        <p:nvSpPr>
          <p:cNvPr id="146" name="TextBox 145">
            <a:extLst>
              <a:ext uri="{FF2B5EF4-FFF2-40B4-BE49-F238E27FC236}">
                <a16:creationId xmlns:a16="http://schemas.microsoft.com/office/drawing/2014/main" id="{9AA7D23A-C6DA-52EE-2F94-B28D236B7E0C}"/>
              </a:ext>
            </a:extLst>
          </p:cNvPr>
          <p:cNvSpPr txBox="1"/>
          <p:nvPr/>
        </p:nvSpPr>
        <p:spPr>
          <a:xfrm>
            <a:off x="2246826" y="4935542"/>
            <a:ext cx="452368" cy="246221"/>
          </a:xfrm>
          <a:prstGeom prst="rect">
            <a:avLst/>
          </a:prstGeom>
          <a:noFill/>
        </p:spPr>
        <p:txBody>
          <a:bodyPr wrap="none" rtlCol="0">
            <a:spAutoFit/>
          </a:bodyPr>
          <a:lstStyle/>
          <a:p>
            <a:r>
              <a:rPr lang="en-US" altLang="ko-KR" sz="1000" dirty="0"/>
              <a:t>Wed</a:t>
            </a:r>
            <a:endParaRPr lang="ko-KR" altLang="en-US" sz="1000" dirty="0"/>
          </a:p>
        </p:txBody>
      </p:sp>
      <p:sp>
        <p:nvSpPr>
          <p:cNvPr id="147" name="사각형: 둥근 모서리 146">
            <a:extLst>
              <a:ext uri="{FF2B5EF4-FFF2-40B4-BE49-F238E27FC236}">
                <a16:creationId xmlns:a16="http://schemas.microsoft.com/office/drawing/2014/main" id="{C268FE6E-CDD9-726D-9BA3-79A027334D59}"/>
              </a:ext>
            </a:extLst>
          </p:cNvPr>
          <p:cNvSpPr>
            <a:spLocks noChangeAspect="1"/>
          </p:cNvSpPr>
          <p:nvPr/>
        </p:nvSpPr>
        <p:spPr>
          <a:xfrm>
            <a:off x="2093273" y="5256573"/>
            <a:ext cx="147463" cy="134067"/>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bg1">
                  <a:lumMod val="75000"/>
                </a:schemeClr>
              </a:solidFill>
              <a:latin typeface="+mn-ea"/>
            </a:endParaRPr>
          </a:p>
        </p:txBody>
      </p:sp>
      <p:sp>
        <p:nvSpPr>
          <p:cNvPr id="148" name="사각형: 둥근 모서리 147">
            <a:extLst>
              <a:ext uri="{FF2B5EF4-FFF2-40B4-BE49-F238E27FC236}">
                <a16:creationId xmlns:a16="http://schemas.microsoft.com/office/drawing/2014/main" id="{58296756-4A13-BCB9-5D53-9F65563E5B8D}"/>
              </a:ext>
            </a:extLst>
          </p:cNvPr>
          <p:cNvSpPr>
            <a:spLocks noChangeAspect="1"/>
          </p:cNvSpPr>
          <p:nvPr/>
        </p:nvSpPr>
        <p:spPr>
          <a:xfrm>
            <a:off x="2088871" y="5527181"/>
            <a:ext cx="151563" cy="134067"/>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bg1">
                  <a:lumMod val="75000"/>
                </a:schemeClr>
              </a:solidFill>
              <a:latin typeface="+mn-ea"/>
            </a:endParaRPr>
          </a:p>
        </p:txBody>
      </p:sp>
      <p:sp>
        <p:nvSpPr>
          <p:cNvPr id="149" name="TextBox 148">
            <a:extLst>
              <a:ext uri="{FF2B5EF4-FFF2-40B4-BE49-F238E27FC236}">
                <a16:creationId xmlns:a16="http://schemas.microsoft.com/office/drawing/2014/main" id="{73467323-6CF4-C96E-BFBA-4D111ABB47D4}"/>
              </a:ext>
            </a:extLst>
          </p:cNvPr>
          <p:cNvSpPr txBox="1"/>
          <p:nvPr/>
        </p:nvSpPr>
        <p:spPr>
          <a:xfrm>
            <a:off x="2246826" y="5203087"/>
            <a:ext cx="401072" cy="246221"/>
          </a:xfrm>
          <a:prstGeom prst="rect">
            <a:avLst/>
          </a:prstGeom>
          <a:noFill/>
        </p:spPr>
        <p:txBody>
          <a:bodyPr wrap="none" rtlCol="0">
            <a:spAutoFit/>
          </a:bodyPr>
          <a:lstStyle/>
          <a:p>
            <a:r>
              <a:rPr lang="en-US" altLang="ko-KR" sz="1000" dirty="0"/>
              <a:t>Thu</a:t>
            </a:r>
            <a:endParaRPr lang="ko-KR" altLang="en-US" sz="1000" dirty="0"/>
          </a:p>
        </p:txBody>
      </p:sp>
      <p:sp>
        <p:nvSpPr>
          <p:cNvPr id="150" name="TextBox 149">
            <a:extLst>
              <a:ext uri="{FF2B5EF4-FFF2-40B4-BE49-F238E27FC236}">
                <a16:creationId xmlns:a16="http://schemas.microsoft.com/office/drawing/2014/main" id="{9DDE660E-98AD-8D78-1499-4DF399545E67}"/>
              </a:ext>
            </a:extLst>
          </p:cNvPr>
          <p:cNvSpPr txBox="1"/>
          <p:nvPr/>
        </p:nvSpPr>
        <p:spPr>
          <a:xfrm>
            <a:off x="2246826" y="5474692"/>
            <a:ext cx="325730" cy="246221"/>
          </a:xfrm>
          <a:prstGeom prst="rect">
            <a:avLst/>
          </a:prstGeom>
          <a:noFill/>
        </p:spPr>
        <p:txBody>
          <a:bodyPr wrap="none" rtlCol="0">
            <a:spAutoFit/>
          </a:bodyPr>
          <a:lstStyle/>
          <a:p>
            <a:r>
              <a:rPr lang="en-US" altLang="ko-KR" sz="1000" dirty="0"/>
              <a:t>Fri</a:t>
            </a:r>
            <a:endParaRPr lang="ko-KR" altLang="en-US" sz="1000" dirty="0"/>
          </a:p>
        </p:txBody>
      </p:sp>
      <p:sp>
        <p:nvSpPr>
          <p:cNvPr id="151" name="사각형: 둥근 모서리 150">
            <a:extLst>
              <a:ext uri="{FF2B5EF4-FFF2-40B4-BE49-F238E27FC236}">
                <a16:creationId xmlns:a16="http://schemas.microsoft.com/office/drawing/2014/main" id="{B8A5D506-6489-78AB-E458-A6D3A4DFB1B9}"/>
              </a:ext>
            </a:extLst>
          </p:cNvPr>
          <p:cNvSpPr>
            <a:spLocks noChangeAspect="1"/>
          </p:cNvSpPr>
          <p:nvPr/>
        </p:nvSpPr>
        <p:spPr>
          <a:xfrm>
            <a:off x="2092072" y="5815213"/>
            <a:ext cx="151563" cy="134067"/>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bg1">
                  <a:lumMod val="75000"/>
                </a:schemeClr>
              </a:solidFill>
              <a:latin typeface="+mn-ea"/>
            </a:endParaRPr>
          </a:p>
        </p:txBody>
      </p:sp>
      <p:sp>
        <p:nvSpPr>
          <p:cNvPr id="152" name="TextBox 151">
            <a:extLst>
              <a:ext uri="{FF2B5EF4-FFF2-40B4-BE49-F238E27FC236}">
                <a16:creationId xmlns:a16="http://schemas.microsoft.com/office/drawing/2014/main" id="{D55145FF-4175-6A0C-73FA-73F16B117AE4}"/>
              </a:ext>
            </a:extLst>
          </p:cNvPr>
          <p:cNvSpPr txBox="1"/>
          <p:nvPr/>
        </p:nvSpPr>
        <p:spPr>
          <a:xfrm>
            <a:off x="2250027" y="5757724"/>
            <a:ext cx="365806" cy="246221"/>
          </a:xfrm>
          <a:prstGeom prst="rect">
            <a:avLst/>
          </a:prstGeom>
          <a:noFill/>
        </p:spPr>
        <p:txBody>
          <a:bodyPr wrap="none" rtlCol="0">
            <a:spAutoFit/>
          </a:bodyPr>
          <a:lstStyle/>
          <a:p>
            <a:r>
              <a:rPr lang="en-US" altLang="ko-KR" sz="1000" dirty="0"/>
              <a:t>Sat</a:t>
            </a:r>
            <a:endParaRPr lang="ko-KR" altLang="en-US" sz="1000" dirty="0"/>
          </a:p>
        </p:txBody>
      </p:sp>
      <p:sp>
        <p:nvSpPr>
          <p:cNvPr id="153" name="사각형: 둥근 모서리 152">
            <a:extLst>
              <a:ext uri="{FF2B5EF4-FFF2-40B4-BE49-F238E27FC236}">
                <a16:creationId xmlns:a16="http://schemas.microsoft.com/office/drawing/2014/main" id="{05943894-E14A-C46E-8838-71465F303776}"/>
              </a:ext>
            </a:extLst>
          </p:cNvPr>
          <p:cNvSpPr/>
          <p:nvPr/>
        </p:nvSpPr>
        <p:spPr>
          <a:xfrm>
            <a:off x="2825891" y="4092489"/>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4" name="사각형: 둥근 모서리 153">
            <a:extLst>
              <a:ext uri="{FF2B5EF4-FFF2-40B4-BE49-F238E27FC236}">
                <a16:creationId xmlns:a16="http://schemas.microsoft.com/office/drawing/2014/main" id="{41B561A5-3F74-F220-AAA6-0F2A8F9632AB}"/>
              </a:ext>
            </a:extLst>
          </p:cNvPr>
          <p:cNvSpPr/>
          <p:nvPr/>
        </p:nvSpPr>
        <p:spPr>
          <a:xfrm>
            <a:off x="4204951" y="4092122"/>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5" name="TextBox 154">
            <a:extLst>
              <a:ext uri="{FF2B5EF4-FFF2-40B4-BE49-F238E27FC236}">
                <a16:creationId xmlns:a16="http://schemas.microsoft.com/office/drawing/2014/main" id="{AAF7CE10-D771-2928-4D83-119BAE519344}"/>
              </a:ext>
            </a:extLst>
          </p:cNvPr>
          <p:cNvSpPr txBox="1"/>
          <p:nvPr/>
        </p:nvSpPr>
        <p:spPr>
          <a:xfrm>
            <a:off x="2915423" y="4131947"/>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56" name="TextBox 155">
            <a:extLst>
              <a:ext uri="{FF2B5EF4-FFF2-40B4-BE49-F238E27FC236}">
                <a16:creationId xmlns:a16="http://schemas.microsoft.com/office/drawing/2014/main" id="{BFEC7A8A-9E17-B0E3-1943-82AC385D3E37}"/>
              </a:ext>
            </a:extLst>
          </p:cNvPr>
          <p:cNvSpPr txBox="1"/>
          <p:nvPr/>
        </p:nvSpPr>
        <p:spPr>
          <a:xfrm>
            <a:off x="4267237" y="4129565"/>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57" name="TextBox 156">
            <a:extLst>
              <a:ext uri="{FF2B5EF4-FFF2-40B4-BE49-F238E27FC236}">
                <a16:creationId xmlns:a16="http://schemas.microsoft.com/office/drawing/2014/main" id="{728D6ED8-B118-2535-F7F6-7C5A764B4DD2}"/>
              </a:ext>
            </a:extLst>
          </p:cNvPr>
          <p:cNvSpPr txBox="1"/>
          <p:nvPr/>
        </p:nvSpPr>
        <p:spPr>
          <a:xfrm>
            <a:off x="3921180" y="4077072"/>
            <a:ext cx="237566" cy="246221"/>
          </a:xfrm>
          <a:prstGeom prst="rect">
            <a:avLst/>
          </a:prstGeom>
          <a:noFill/>
        </p:spPr>
        <p:txBody>
          <a:bodyPr wrap="none" rtlCol="0">
            <a:spAutoFit/>
          </a:bodyPr>
          <a:lstStyle/>
          <a:p>
            <a:r>
              <a:rPr lang="en-US" altLang="ko-KR" sz="1000" dirty="0"/>
              <a:t>-</a:t>
            </a:r>
            <a:endParaRPr lang="ko-KR" altLang="en-US" sz="1000" dirty="0"/>
          </a:p>
        </p:txBody>
      </p:sp>
      <p:sp>
        <p:nvSpPr>
          <p:cNvPr id="158" name="사각형: 둥근 모서리 157">
            <a:extLst>
              <a:ext uri="{FF2B5EF4-FFF2-40B4-BE49-F238E27FC236}">
                <a16:creationId xmlns:a16="http://schemas.microsoft.com/office/drawing/2014/main" id="{40F985AD-583A-1E4D-1F73-C5DFC7BE9985}"/>
              </a:ext>
            </a:extLst>
          </p:cNvPr>
          <p:cNvSpPr/>
          <p:nvPr/>
        </p:nvSpPr>
        <p:spPr>
          <a:xfrm>
            <a:off x="2821158" y="4385544"/>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9" name="사각형: 둥근 모서리 158">
            <a:extLst>
              <a:ext uri="{FF2B5EF4-FFF2-40B4-BE49-F238E27FC236}">
                <a16:creationId xmlns:a16="http://schemas.microsoft.com/office/drawing/2014/main" id="{E3073B98-7C30-F4AA-6B94-B6B7AC45D289}"/>
              </a:ext>
            </a:extLst>
          </p:cNvPr>
          <p:cNvSpPr/>
          <p:nvPr/>
        </p:nvSpPr>
        <p:spPr>
          <a:xfrm>
            <a:off x="4200218" y="4385177"/>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0" name="TextBox 159">
            <a:extLst>
              <a:ext uri="{FF2B5EF4-FFF2-40B4-BE49-F238E27FC236}">
                <a16:creationId xmlns:a16="http://schemas.microsoft.com/office/drawing/2014/main" id="{B7370BC7-60AE-B307-E6C3-EAE826182F05}"/>
              </a:ext>
            </a:extLst>
          </p:cNvPr>
          <p:cNvSpPr txBox="1"/>
          <p:nvPr/>
        </p:nvSpPr>
        <p:spPr>
          <a:xfrm>
            <a:off x="2910690" y="4425002"/>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61" name="TextBox 160">
            <a:extLst>
              <a:ext uri="{FF2B5EF4-FFF2-40B4-BE49-F238E27FC236}">
                <a16:creationId xmlns:a16="http://schemas.microsoft.com/office/drawing/2014/main" id="{75B50AF8-0777-9E80-C6B2-4DA45961DA17}"/>
              </a:ext>
            </a:extLst>
          </p:cNvPr>
          <p:cNvSpPr txBox="1"/>
          <p:nvPr/>
        </p:nvSpPr>
        <p:spPr>
          <a:xfrm>
            <a:off x="4262504" y="4422620"/>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62" name="TextBox 161">
            <a:extLst>
              <a:ext uri="{FF2B5EF4-FFF2-40B4-BE49-F238E27FC236}">
                <a16:creationId xmlns:a16="http://schemas.microsoft.com/office/drawing/2014/main" id="{0B02BE52-1716-528B-48AA-942D43ED782E}"/>
              </a:ext>
            </a:extLst>
          </p:cNvPr>
          <p:cNvSpPr txBox="1"/>
          <p:nvPr/>
        </p:nvSpPr>
        <p:spPr>
          <a:xfrm>
            <a:off x="3916447" y="4370127"/>
            <a:ext cx="237566" cy="246221"/>
          </a:xfrm>
          <a:prstGeom prst="rect">
            <a:avLst/>
          </a:prstGeom>
          <a:noFill/>
        </p:spPr>
        <p:txBody>
          <a:bodyPr wrap="none" rtlCol="0">
            <a:spAutoFit/>
          </a:bodyPr>
          <a:lstStyle/>
          <a:p>
            <a:r>
              <a:rPr lang="en-US" altLang="ko-KR" sz="1000" dirty="0"/>
              <a:t>-</a:t>
            </a:r>
            <a:endParaRPr lang="ko-KR" altLang="en-US" sz="1000" dirty="0"/>
          </a:p>
        </p:txBody>
      </p:sp>
      <p:sp>
        <p:nvSpPr>
          <p:cNvPr id="163" name="사각형: 둥근 모서리 162">
            <a:extLst>
              <a:ext uri="{FF2B5EF4-FFF2-40B4-BE49-F238E27FC236}">
                <a16:creationId xmlns:a16="http://schemas.microsoft.com/office/drawing/2014/main" id="{E4981886-817F-C156-ED7A-B66E4ABBA1F6}"/>
              </a:ext>
            </a:extLst>
          </p:cNvPr>
          <p:cNvSpPr/>
          <p:nvPr/>
        </p:nvSpPr>
        <p:spPr>
          <a:xfrm>
            <a:off x="2821158" y="4681238"/>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4" name="사각형: 둥근 모서리 163">
            <a:extLst>
              <a:ext uri="{FF2B5EF4-FFF2-40B4-BE49-F238E27FC236}">
                <a16:creationId xmlns:a16="http://schemas.microsoft.com/office/drawing/2014/main" id="{49307D7F-F118-D00A-E0AB-CE4C961A9E82}"/>
              </a:ext>
            </a:extLst>
          </p:cNvPr>
          <p:cNvSpPr/>
          <p:nvPr/>
        </p:nvSpPr>
        <p:spPr>
          <a:xfrm>
            <a:off x="4200218" y="4680871"/>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5" name="TextBox 164">
            <a:extLst>
              <a:ext uri="{FF2B5EF4-FFF2-40B4-BE49-F238E27FC236}">
                <a16:creationId xmlns:a16="http://schemas.microsoft.com/office/drawing/2014/main" id="{4465412D-06D5-98A7-4123-59F4A597E7E8}"/>
              </a:ext>
            </a:extLst>
          </p:cNvPr>
          <p:cNvSpPr txBox="1"/>
          <p:nvPr/>
        </p:nvSpPr>
        <p:spPr>
          <a:xfrm>
            <a:off x="2910690" y="4720696"/>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66" name="TextBox 165">
            <a:extLst>
              <a:ext uri="{FF2B5EF4-FFF2-40B4-BE49-F238E27FC236}">
                <a16:creationId xmlns:a16="http://schemas.microsoft.com/office/drawing/2014/main" id="{A8DD520E-DB54-E98F-0150-C34C97ACA8EC}"/>
              </a:ext>
            </a:extLst>
          </p:cNvPr>
          <p:cNvSpPr txBox="1"/>
          <p:nvPr/>
        </p:nvSpPr>
        <p:spPr>
          <a:xfrm>
            <a:off x="4262504" y="4718314"/>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67" name="TextBox 166">
            <a:extLst>
              <a:ext uri="{FF2B5EF4-FFF2-40B4-BE49-F238E27FC236}">
                <a16:creationId xmlns:a16="http://schemas.microsoft.com/office/drawing/2014/main" id="{24FD6EC1-BFAC-7DD0-6F98-E0B5E5735AC0}"/>
              </a:ext>
            </a:extLst>
          </p:cNvPr>
          <p:cNvSpPr txBox="1"/>
          <p:nvPr/>
        </p:nvSpPr>
        <p:spPr>
          <a:xfrm>
            <a:off x="3916447" y="4665821"/>
            <a:ext cx="237566" cy="246221"/>
          </a:xfrm>
          <a:prstGeom prst="rect">
            <a:avLst/>
          </a:prstGeom>
          <a:noFill/>
        </p:spPr>
        <p:txBody>
          <a:bodyPr wrap="none" rtlCol="0">
            <a:spAutoFit/>
          </a:bodyPr>
          <a:lstStyle/>
          <a:p>
            <a:r>
              <a:rPr lang="en-US" altLang="ko-KR" sz="1000" dirty="0"/>
              <a:t>-</a:t>
            </a:r>
            <a:endParaRPr lang="ko-KR" altLang="en-US" sz="1000" dirty="0"/>
          </a:p>
        </p:txBody>
      </p:sp>
      <p:sp>
        <p:nvSpPr>
          <p:cNvPr id="168" name="사각형: 둥근 모서리 167">
            <a:extLst>
              <a:ext uri="{FF2B5EF4-FFF2-40B4-BE49-F238E27FC236}">
                <a16:creationId xmlns:a16="http://schemas.microsoft.com/office/drawing/2014/main" id="{08E7303E-8213-0197-C542-09C97EE266D1}"/>
              </a:ext>
            </a:extLst>
          </p:cNvPr>
          <p:cNvSpPr/>
          <p:nvPr/>
        </p:nvSpPr>
        <p:spPr>
          <a:xfrm>
            <a:off x="2827315" y="4952604"/>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9" name="사각형: 둥근 모서리 168">
            <a:extLst>
              <a:ext uri="{FF2B5EF4-FFF2-40B4-BE49-F238E27FC236}">
                <a16:creationId xmlns:a16="http://schemas.microsoft.com/office/drawing/2014/main" id="{C930E581-D651-79CA-2EEC-084F941093F4}"/>
              </a:ext>
            </a:extLst>
          </p:cNvPr>
          <p:cNvSpPr/>
          <p:nvPr/>
        </p:nvSpPr>
        <p:spPr>
          <a:xfrm>
            <a:off x="4206375" y="4952237"/>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0" name="TextBox 169">
            <a:extLst>
              <a:ext uri="{FF2B5EF4-FFF2-40B4-BE49-F238E27FC236}">
                <a16:creationId xmlns:a16="http://schemas.microsoft.com/office/drawing/2014/main" id="{7E545507-342A-DE8F-919E-D87D69BF2A94}"/>
              </a:ext>
            </a:extLst>
          </p:cNvPr>
          <p:cNvSpPr txBox="1"/>
          <p:nvPr/>
        </p:nvSpPr>
        <p:spPr>
          <a:xfrm>
            <a:off x="2916847" y="4992062"/>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71" name="TextBox 170">
            <a:extLst>
              <a:ext uri="{FF2B5EF4-FFF2-40B4-BE49-F238E27FC236}">
                <a16:creationId xmlns:a16="http://schemas.microsoft.com/office/drawing/2014/main" id="{3E4C29A6-30B6-2630-5137-EA456761B747}"/>
              </a:ext>
            </a:extLst>
          </p:cNvPr>
          <p:cNvSpPr txBox="1"/>
          <p:nvPr/>
        </p:nvSpPr>
        <p:spPr>
          <a:xfrm>
            <a:off x="4268661" y="4989680"/>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72" name="TextBox 171">
            <a:extLst>
              <a:ext uri="{FF2B5EF4-FFF2-40B4-BE49-F238E27FC236}">
                <a16:creationId xmlns:a16="http://schemas.microsoft.com/office/drawing/2014/main" id="{8157AE9C-4F9F-9065-89CE-92996A0C911E}"/>
              </a:ext>
            </a:extLst>
          </p:cNvPr>
          <p:cNvSpPr txBox="1"/>
          <p:nvPr/>
        </p:nvSpPr>
        <p:spPr>
          <a:xfrm>
            <a:off x="3922604" y="4937187"/>
            <a:ext cx="237566" cy="246221"/>
          </a:xfrm>
          <a:prstGeom prst="rect">
            <a:avLst/>
          </a:prstGeom>
          <a:noFill/>
        </p:spPr>
        <p:txBody>
          <a:bodyPr wrap="none" rtlCol="0">
            <a:spAutoFit/>
          </a:bodyPr>
          <a:lstStyle/>
          <a:p>
            <a:r>
              <a:rPr lang="en-US" altLang="ko-KR" sz="1000" dirty="0"/>
              <a:t>-</a:t>
            </a:r>
            <a:endParaRPr lang="ko-KR" altLang="en-US" sz="1000" dirty="0"/>
          </a:p>
        </p:txBody>
      </p:sp>
      <p:sp>
        <p:nvSpPr>
          <p:cNvPr id="173" name="사각형: 둥근 모서리 172">
            <a:extLst>
              <a:ext uri="{FF2B5EF4-FFF2-40B4-BE49-F238E27FC236}">
                <a16:creationId xmlns:a16="http://schemas.microsoft.com/office/drawing/2014/main" id="{27C666E2-B613-2EF8-F096-6857E8E52B58}"/>
              </a:ext>
            </a:extLst>
          </p:cNvPr>
          <p:cNvSpPr/>
          <p:nvPr/>
        </p:nvSpPr>
        <p:spPr>
          <a:xfrm>
            <a:off x="2837207" y="5222774"/>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4" name="사각형: 둥근 모서리 173">
            <a:extLst>
              <a:ext uri="{FF2B5EF4-FFF2-40B4-BE49-F238E27FC236}">
                <a16:creationId xmlns:a16="http://schemas.microsoft.com/office/drawing/2014/main" id="{ED9221EA-2629-6298-6E9E-DB80843DB17A}"/>
              </a:ext>
            </a:extLst>
          </p:cNvPr>
          <p:cNvSpPr/>
          <p:nvPr/>
        </p:nvSpPr>
        <p:spPr>
          <a:xfrm>
            <a:off x="4216267" y="5222407"/>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5" name="TextBox 174">
            <a:extLst>
              <a:ext uri="{FF2B5EF4-FFF2-40B4-BE49-F238E27FC236}">
                <a16:creationId xmlns:a16="http://schemas.microsoft.com/office/drawing/2014/main" id="{3402EB13-C7FF-F45A-A5FD-0BC21EFEB879}"/>
              </a:ext>
            </a:extLst>
          </p:cNvPr>
          <p:cNvSpPr txBox="1"/>
          <p:nvPr/>
        </p:nvSpPr>
        <p:spPr>
          <a:xfrm>
            <a:off x="2926739" y="5262232"/>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76" name="TextBox 175">
            <a:extLst>
              <a:ext uri="{FF2B5EF4-FFF2-40B4-BE49-F238E27FC236}">
                <a16:creationId xmlns:a16="http://schemas.microsoft.com/office/drawing/2014/main" id="{90DC1EDE-2F5B-9C26-7745-E2F9766624D4}"/>
              </a:ext>
            </a:extLst>
          </p:cNvPr>
          <p:cNvSpPr txBox="1"/>
          <p:nvPr/>
        </p:nvSpPr>
        <p:spPr>
          <a:xfrm>
            <a:off x="4278553" y="5259850"/>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77" name="TextBox 176">
            <a:extLst>
              <a:ext uri="{FF2B5EF4-FFF2-40B4-BE49-F238E27FC236}">
                <a16:creationId xmlns:a16="http://schemas.microsoft.com/office/drawing/2014/main" id="{10F743B1-A0E3-9519-0D73-10E1A30BE10C}"/>
              </a:ext>
            </a:extLst>
          </p:cNvPr>
          <p:cNvSpPr txBox="1"/>
          <p:nvPr/>
        </p:nvSpPr>
        <p:spPr>
          <a:xfrm>
            <a:off x="3932496" y="5207357"/>
            <a:ext cx="237566" cy="246221"/>
          </a:xfrm>
          <a:prstGeom prst="rect">
            <a:avLst/>
          </a:prstGeom>
          <a:noFill/>
        </p:spPr>
        <p:txBody>
          <a:bodyPr wrap="none" rtlCol="0">
            <a:spAutoFit/>
          </a:bodyPr>
          <a:lstStyle/>
          <a:p>
            <a:r>
              <a:rPr lang="en-US" altLang="ko-KR" sz="1000" dirty="0"/>
              <a:t>-</a:t>
            </a:r>
            <a:endParaRPr lang="ko-KR" altLang="en-US" sz="1000" dirty="0"/>
          </a:p>
        </p:txBody>
      </p:sp>
      <p:sp>
        <p:nvSpPr>
          <p:cNvPr id="178" name="사각형: 둥근 모서리 177">
            <a:extLst>
              <a:ext uri="{FF2B5EF4-FFF2-40B4-BE49-F238E27FC236}">
                <a16:creationId xmlns:a16="http://schemas.microsoft.com/office/drawing/2014/main" id="{7BC9F9FE-7272-92E1-7827-44F349EB5041}"/>
              </a:ext>
            </a:extLst>
          </p:cNvPr>
          <p:cNvSpPr/>
          <p:nvPr/>
        </p:nvSpPr>
        <p:spPr>
          <a:xfrm>
            <a:off x="2827315" y="5495629"/>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9" name="사각형: 둥근 모서리 178">
            <a:extLst>
              <a:ext uri="{FF2B5EF4-FFF2-40B4-BE49-F238E27FC236}">
                <a16:creationId xmlns:a16="http://schemas.microsoft.com/office/drawing/2014/main" id="{05C53106-7E20-1ADF-093C-723D6D0B738C}"/>
              </a:ext>
            </a:extLst>
          </p:cNvPr>
          <p:cNvSpPr/>
          <p:nvPr/>
        </p:nvSpPr>
        <p:spPr>
          <a:xfrm>
            <a:off x="4206375" y="5495262"/>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0" name="TextBox 179">
            <a:extLst>
              <a:ext uri="{FF2B5EF4-FFF2-40B4-BE49-F238E27FC236}">
                <a16:creationId xmlns:a16="http://schemas.microsoft.com/office/drawing/2014/main" id="{6003E303-3EA0-AA4D-667F-18C204A792BA}"/>
              </a:ext>
            </a:extLst>
          </p:cNvPr>
          <p:cNvSpPr txBox="1"/>
          <p:nvPr/>
        </p:nvSpPr>
        <p:spPr>
          <a:xfrm>
            <a:off x="2916847" y="5535087"/>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81" name="TextBox 180">
            <a:extLst>
              <a:ext uri="{FF2B5EF4-FFF2-40B4-BE49-F238E27FC236}">
                <a16:creationId xmlns:a16="http://schemas.microsoft.com/office/drawing/2014/main" id="{EE3E23C1-D2D5-590F-2171-70E784C97F6E}"/>
              </a:ext>
            </a:extLst>
          </p:cNvPr>
          <p:cNvSpPr txBox="1"/>
          <p:nvPr/>
        </p:nvSpPr>
        <p:spPr>
          <a:xfrm>
            <a:off x="4268661" y="5532705"/>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82" name="TextBox 181">
            <a:extLst>
              <a:ext uri="{FF2B5EF4-FFF2-40B4-BE49-F238E27FC236}">
                <a16:creationId xmlns:a16="http://schemas.microsoft.com/office/drawing/2014/main" id="{48ED565B-9DE4-533A-AD08-FBB0D7F7C39C}"/>
              </a:ext>
            </a:extLst>
          </p:cNvPr>
          <p:cNvSpPr txBox="1"/>
          <p:nvPr/>
        </p:nvSpPr>
        <p:spPr>
          <a:xfrm>
            <a:off x="3922604" y="5480212"/>
            <a:ext cx="237566" cy="246221"/>
          </a:xfrm>
          <a:prstGeom prst="rect">
            <a:avLst/>
          </a:prstGeom>
          <a:noFill/>
        </p:spPr>
        <p:txBody>
          <a:bodyPr wrap="none" rtlCol="0">
            <a:spAutoFit/>
          </a:bodyPr>
          <a:lstStyle/>
          <a:p>
            <a:r>
              <a:rPr lang="en-US" altLang="ko-KR" sz="1000" dirty="0"/>
              <a:t>-</a:t>
            </a:r>
            <a:endParaRPr lang="ko-KR" altLang="en-US" sz="1000" dirty="0"/>
          </a:p>
        </p:txBody>
      </p:sp>
      <p:sp>
        <p:nvSpPr>
          <p:cNvPr id="183" name="사각형: 둥근 모서리 182">
            <a:extLst>
              <a:ext uri="{FF2B5EF4-FFF2-40B4-BE49-F238E27FC236}">
                <a16:creationId xmlns:a16="http://schemas.microsoft.com/office/drawing/2014/main" id="{59090D58-11FE-10F7-FB9B-13696E4D88BE}"/>
              </a:ext>
            </a:extLst>
          </p:cNvPr>
          <p:cNvSpPr/>
          <p:nvPr/>
        </p:nvSpPr>
        <p:spPr>
          <a:xfrm>
            <a:off x="2827315" y="5765238"/>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4" name="사각형: 둥근 모서리 183">
            <a:extLst>
              <a:ext uri="{FF2B5EF4-FFF2-40B4-BE49-F238E27FC236}">
                <a16:creationId xmlns:a16="http://schemas.microsoft.com/office/drawing/2014/main" id="{5D0577F6-6F4D-7D7C-0F1D-3FFDB8145497}"/>
              </a:ext>
            </a:extLst>
          </p:cNvPr>
          <p:cNvSpPr/>
          <p:nvPr/>
        </p:nvSpPr>
        <p:spPr>
          <a:xfrm>
            <a:off x="4206375" y="5764871"/>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5" name="TextBox 184">
            <a:extLst>
              <a:ext uri="{FF2B5EF4-FFF2-40B4-BE49-F238E27FC236}">
                <a16:creationId xmlns:a16="http://schemas.microsoft.com/office/drawing/2014/main" id="{203AEC21-E52E-81AF-FB12-B9057CBCEB63}"/>
              </a:ext>
            </a:extLst>
          </p:cNvPr>
          <p:cNvSpPr txBox="1"/>
          <p:nvPr/>
        </p:nvSpPr>
        <p:spPr>
          <a:xfrm>
            <a:off x="2916847" y="5804696"/>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86" name="TextBox 185">
            <a:extLst>
              <a:ext uri="{FF2B5EF4-FFF2-40B4-BE49-F238E27FC236}">
                <a16:creationId xmlns:a16="http://schemas.microsoft.com/office/drawing/2014/main" id="{CD1A1826-C3B0-0CD4-A9DC-434278F0F176}"/>
              </a:ext>
            </a:extLst>
          </p:cNvPr>
          <p:cNvSpPr txBox="1"/>
          <p:nvPr/>
        </p:nvSpPr>
        <p:spPr>
          <a:xfrm>
            <a:off x="4268661" y="5802314"/>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87" name="TextBox 186">
            <a:extLst>
              <a:ext uri="{FF2B5EF4-FFF2-40B4-BE49-F238E27FC236}">
                <a16:creationId xmlns:a16="http://schemas.microsoft.com/office/drawing/2014/main" id="{C090AF3F-445C-DC03-336E-2B52CB98CE5E}"/>
              </a:ext>
            </a:extLst>
          </p:cNvPr>
          <p:cNvSpPr txBox="1"/>
          <p:nvPr/>
        </p:nvSpPr>
        <p:spPr>
          <a:xfrm>
            <a:off x="3922604" y="5749821"/>
            <a:ext cx="237566" cy="246221"/>
          </a:xfrm>
          <a:prstGeom prst="rect">
            <a:avLst/>
          </a:prstGeom>
          <a:noFill/>
        </p:spPr>
        <p:txBody>
          <a:bodyPr wrap="none" rtlCol="0">
            <a:spAutoFit/>
          </a:bodyPr>
          <a:lstStyle/>
          <a:p>
            <a:r>
              <a:rPr lang="en-US" altLang="ko-KR" sz="1000" dirty="0"/>
              <a:t>-</a:t>
            </a:r>
            <a:endParaRPr lang="ko-KR" altLang="en-US" sz="1000" dirty="0"/>
          </a:p>
        </p:txBody>
      </p:sp>
      <p:sp>
        <p:nvSpPr>
          <p:cNvPr id="188" name="타원 187">
            <a:extLst>
              <a:ext uri="{FF2B5EF4-FFF2-40B4-BE49-F238E27FC236}">
                <a16:creationId xmlns:a16="http://schemas.microsoft.com/office/drawing/2014/main" id="{9CD8E1DA-488C-09B3-59F8-F72D168A41C0}"/>
              </a:ext>
            </a:extLst>
          </p:cNvPr>
          <p:cNvSpPr>
            <a:spLocks noChangeAspect="1"/>
          </p:cNvSpPr>
          <p:nvPr/>
        </p:nvSpPr>
        <p:spPr>
          <a:xfrm>
            <a:off x="2650169" y="4092355"/>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1e</a:t>
            </a:r>
            <a:endParaRPr lang="ko-KR" altLang="en-US" sz="800" dirty="0">
              <a:latin typeface="+mn-ea"/>
            </a:endParaRPr>
          </a:p>
        </p:txBody>
      </p:sp>
    </p:spTree>
    <p:extLst>
      <p:ext uri="{BB962C8B-B14F-4D97-AF65-F5344CB8AC3E}">
        <p14:creationId xmlns:p14="http://schemas.microsoft.com/office/powerpoint/2010/main" val="3172391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
            <a:extLst>
              <a:ext uri="{FF2B5EF4-FFF2-40B4-BE49-F238E27FC236}">
                <a16:creationId xmlns:a16="http://schemas.microsoft.com/office/drawing/2014/main" id="{523DFBC8-FECF-488D-8BA6-34E0C89AFCF9}"/>
              </a:ext>
            </a:extLst>
          </p:cNvPr>
          <p:cNvSpPr txBox="1">
            <a:spLocks noChangeArrowheads="1"/>
          </p:cNvSpPr>
          <p:nvPr/>
        </p:nvSpPr>
        <p:spPr bwMode="white">
          <a:xfrm>
            <a:off x="56456" y="25233"/>
            <a:ext cx="3335346" cy="276999"/>
          </a:xfrm>
          <a:prstGeom prst="rect">
            <a:avLst/>
          </a:prstGeom>
          <a:noFill/>
          <a:ln w="9525">
            <a:noFill/>
            <a:miter lim="800000"/>
            <a:headEnd/>
            <a:tailEnd/>
          </a:ln>
        </p:spPr>
        <p:txBody>
          <a:bodyPr wrap="square">
            <a:spAutoFit/>
          </a:bodyPr>
          <a:lstStyle/>
          <a:p>
            <a:r>
              <a:rPr lang="ko-KR" altLang="en-US" sz="1200" b="1" dirty="0">
                <a:solidFill>
                  <a:schemeClr val="bg1"/>
                </a:solidFill>
                <a:latin typeface="맑은 고딕" pitchFamily="50" charset="-127"/>
                <a:ea typeface="맑은 고딕" pitchFamily="50" charset="-127"/>
              </a:rPr>
              <a:t>마이페이지</a:t>
            </a:r>
            <a:r>
              <a:rPr lang="en-US" altLang="ko-KR" sz="1200" b="1" dirty="0">
                <a:solidFill>
                  <a:schemeClr val="bg1"/>
                </a:solidFill>
                <a:latin typeface="맑은 고딕" pitchFamily="50" charset="-127"/>
                <a:ea typeface="맑은 고딕" pitchFamily="50" charset="-127"/>
              </a:rPr>
              <a:t>-</a:t>
            </a:r>
            <a:r>
              <a:rPr lang="ko-KR" altLang="en-US" sz="1200" b="1" dirty="0">
                <a:solidFill>
                  <a:schemeClr val="bg1"/>
                </a:solidFill>
                <a:latin typeface="맑은 고딕" pitchFamily="50" charset="-127"/>
                <a:ea typeface="맑은 고딕" pitchFamily="50" charset="-127"/>
              </a:rPr>
              <a:t>코인구매등록</a:t>
            </a:r>
            <a:r>
              <a:rPr lang="en-US" altLang="ko-KR" sz="1200" b="1" dirty="0">
                <a:solidFill>
                  <a:schemeClr val="bg1"/>
                </a:solidFill>
                <a:latin typeface="맑은 고딕" pitchFamily="50" charset="-127"/>
                <a:ea typeface="맑은 고딕" pitchFamily="50" charset="-127"/>
              </a:rPr>
              <a:t>(</a:t>
            </a:r>
            <a:r>
              <a:rPr lang="ko-KR" altLang="en-US" sz="1200" b="1" dirty="0">
                <a:solidFill>
                  <a:schemeClr val="bg1"/>
                </a:solidFill>
                <a:latin typeface="맑은 고딕" pitchFamily="50" charset="-127"/>
                <a:ea typeface="맑은 고딕" pitchFamily="50" charset="-127"/>
              </a:rPr>
              <a:t>제휴사</a:t>
            </a:r>
            <a:r>
              <a:rPr lang="en-US" altLang="ko-KR" sz="1200" b="1" dirty="0">
                <a:solidFill>
                  <a:schemeClr val="bg1"/>
                </a:solidFill>
                <a:latin typeface="맑은 고딕" pitchFamily="50" charset="-127"/>
                <a:ea typeface="맑은 고딕" pitchFamily="50" charset="-127"/>
              </a:rPr>
              <a:t>) </a:t>
            </a:r>
            <a:r>
              <a:rPr lang="en-US" altLang="ko-KR" sz="1200" b="1" dirty="0">
                <a:solidFill>
                  <a:srgbClr val="FF0000"/>
                </a:solidFill>
                <a:latin typeface="맑은 고딕" pitchFamily="50" charset="-127"/>
                <a:ea typeface="맑은 고딕" pitchFamily="50" charset="-127"/>
              </a:rPr>
              <a:t>MP051</a:t>
            </a:r>
            <a:endParaRPr kumimoji="0" lang="ko-KR" altLang="en-US" sz="1200" b="1" dirty="0">
              <a:solidFill>
                <a:srgbClr val="FF0000"/>
              </a:solidFill>
              <a:latin typeface="맑은 고딕" pitchFamily="50" charset="-127"/>
              <a:ea typeface="맑은 고딕" pitchFamily="50" charset="-127"/>
            </a:endParaRPr>
          </a:p>
        </p:txBody>
      </p:sp>
      <p:sp>
        <p:nvSpPr>
          <p:cNvPr id="60" name="사각형: 둥근 모서리 59">
            <a:extLst>
              <a:ext uri="{FF2B5EF4-FFF2-40B4-BE49-F238E27FC236}">
                <a16:creationId xmlns:a16="http://schemas.microsoft.com/office/drawing/2014/main" id="{40543EEE-6ABB-D58A-3B94-37D73FAFF3C0}"/>
              </a:ext>
            </a:extLst>
          </p:cNvPr>
          <p:cNvSpPr/>
          <p:nvPr/>
        </p:nvSpPr>
        <p:spPr>
          <a:xfrm>
            <a:off x="3008784" y="1031449"/>
            <a:ext cx="2255226" cy="242161"/>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800" dirty="0">
                <a:solidFill>
                  <a:schemeClr val="tx1"/>
                </a:solidFill>
                <a:latin typeface="+mn-ea"/>
              </a:rPr>
              <a:t>Select                                           </a:t>
            </a:r>
            <a:r>
              <a:rPr lang="ko-KR" altLang="en-US" sz="800" dirty="0">
                <a:solidFill>
                  <a:schemeClr val="tx1"/>
                </a:solidFill>
                <a:latin typeface="+mn-ea"/>
              </a:rPr>
              <a:t>▼</a:t>
            </a:r>
          </a:p>
        </p:txBody>
      </p:sp>
      <p:sp>
        <p:nvSpPr>
          <p:cNvPr id="2" name="TextBox 1">
            <a:extLst>
              <a:ext uri="{FF2B5EF4-FFF2-40B4-BE49-F238E27FC236}">
                <a16:creationId xmlns:a16="http://schemas.microsoft.com/office/drawing/2014/main" id="{B891B241-BFB3-030B-38E3-BAD8A5B65196}"/>
              </a:ext>
            </a:extLst>
          </p:cNvPr>
          <p:cNvSpPr txBox="1"/>
          <p:nvPr/>
        </p:nvSpPr>
        <p:spPr>
          <a:xfrm>
            <a:off x="1568624" y="616225"/>
            <a:ext cx="1728192" cy="246221"/>
          </a:xfrm>
          <a:prstGeom prst="rect">
            <a:avLst/>
          </a:prstGeom>
          <a:noFill/>
        </p:spPr>
        <p:txBody>
          <a:bodyPr wrap="square" rtlCol="0">
            <a:spAutoFit/>
          </a:bodyPr>
          <a:lstStyle/>
          <a:p>
            <a:r>
              <a:rPr lang="en-US" altLang="ko-KR" sz="1000" dirty="0"/>
              <a:t>Coin Buys registration</a:t>
            </a:r>
          </a:p>
        </p:txBody>
      </p:sp>
      <p:sp>
        <p:nvSpPr>
          <p:cNvPr id="61" name="사각형: 둥근 모서리 60">
            <a:extLst>
              <a:ext uri="{FF2B5EF4-FFF2-40B4-BE49-F238E27FC236}">
                <a16:creationId xmlns:a16="http://schemas.microsoft.com/office/drawing/2014/main" id="{1170CC9E-1163-6CC3-A587-494DF4E7D015}"/>
              </a:ext>
            </a:extLst>
          </p:cNvPr>
          <p:cNvSpPr/>
          <p:nvPr/>
        </p:nvSpPr>
        <p:spPr>
          <a:xfrm>
            <a:off x="1928664" y="1031449"/>
            <a:ext cx="886920" cy="242161"/>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800" dirty="0">
                <a:solidFill>
                  <a:schemeClr val="tx1"/>
                </a:solidFill>
                <a:latin typeface="+mn-ea"/>
              </a:rPr>
              <a:t>                                           </a:t>
            </a:r>
            <a:endParaRPr lang="ko-KR" altLang="en-US" sz="800" dirty="0">
              <a:solidFill>
                <a:schemeClr val="tx1"/>
              </a:solidFill>
              <a:latin typeface="+mn-ea"/>
            </a:endParaRPr>
          </a:p>
        </p:txBody>
      </p:sp>
      <p:sp>
        <p:nvSpPr>
          <p:cNvPr id="63" name="직사각형 62">
            <a:extLst>
              <a:ext uri="{FF2B5EF4-FFF2-40B4-BE49-F238E27FC236}">
                <a16:creationId xmlns:a16="http://schemas.microsoft.com/office/drawing/2014/main" id="{12593139-8B46-ADC3-D9DC-63AB7C4E3597}"/>
              </a:ext>
            </a:extLst>
          </p:cNvPr>
          <p:cNvSpPr/>
          <p:nvPr/>
        </p:nvSpPr>
        <p:spPr>
          <a:xfrm>
            <a:off x="1944998" y="2735832"/>
            <a:ext cx="3335346" cy="996250"/>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900" b="0" i="1" dirty="0">
                <a:solidFill>
                  <a:srgbClr val="1E3D3C"/>
                </a:solidFill>
                <a:effectLst/>
                <a:latin typeface="+mn-ea"/>
              </a:rPr>
              <a:t>Enter the details you wish to trade, such as the quantity of sale to be provided to the buyer and the terms and conditions of sale.</a:t>
            </a:r>
          </a:p>
        </p:txBody>
      </p:sp>
      <p:sp>
        <p:nvSpPr>
          <p:cNvPr id="69" name="사각형: 둥근 모서리 68">
            <a:extLst>
              <a:ext uri="{FF2B5EF4-FFF2-40B4-BE49-F238E27FC236}">
                <a16:creationId xmlns:a16="http://schemas.microsoft.com/office/drawing/2014/main" id="{360EAED1-30AB-3E40-332B-DEF56E16365B}"/>
              </a:ext>
            </a:extLst>
          </p:cNvPr>
          <p:cNvSpPr>
            <a:spLocks noChangeAspect="1"/>
          </p:cNvSpPr>
          <p:nvPr/>
        </p:nvSpPr>
        <p:spPr>
          <a:xfrm>
            <a:off x="2072680" y="1975108"/>
            <a:ext cx="147463" cy="134067"/>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bg1">
                  <a:lumMod val="75000"/>
                </a:schemeClr>
              </a:solidFill>
              <a:latin typeface="+mn-ea"/>
            </a:endParaRPr>
          </a:p>
        </p:txBody>
      </p:sp>
      <p:sp>
        <p:nvSpPr>
          <p:cNvPr id="72" name="TextBox 71">
            <a:extLst>
              <a:ext uri="{FF2B5EF4-FFF2-40B4-BE49-F238E27FC236}">
                <a16:creationId xmlns:a16="http://schemas.microsoft.com/office/drawing/2014/main" id="{774C65DF-DE0D-C292-55EF-4CA82088D3D5}"/>
              </a:ext>
            </a:extLst>
          </p:cNvPr>
          <p:cNvSpPr txBox="1"/>
          <p:nvPr/>
        </p:nvSpPr>
        <p:spPr>
          <a:xfrm>
            <a:off x="2169230" y="1357310"/>
            <a:ext cx="889987" cy="246221"/>
          </a:xfrm>
          <a:prstGeom prst="rect">
            <a:avLst/>
          </a:prstGeom>
          <a:noFill/>
        </p:spPr>
        <p:txBody>
          <a:bodyPr wrap="none" rtlCol="0">
            <a:spAutoFit/>
          </a:bodyPr>
          <a:lstStyle/>
          <a:p>
            <a:r>
              <a:rPr lang="en-US" altLang="ko-KR" sz="1000" dirty="0"/>
              <a:t>Buy</a:t>
            </a:r>
            <a:r>
              <a:rPr lang="ko-KR" altLang="en-US" sz="1000" dirty="0"/>
              <a:t> </a:t>
            </a:r>
            <a:r>
              <a:rPr lang="en-US" altLang="ko-KR" sz="1000" dirty="0"/>
              <a:t>amount</a:t>
            </a:r>
            <a:endParaRPr lang="ko-KR" altLang="en-US" sz="1000" dirty="0"/>
          </a:p>
        </p:txBody>
      </p:sp>
      <p:sp>
        <p:nvSpPr>
          <p:cNvPr id="73" name="사각형: 둥근 모서리 72">
            <a:extLst>
              <a:ext uri="{FF2B5EF4-FFF2-40B4-BE49-F238E27FC236}">
                <a16:creationId xmlns:a16="http://schemas.microsoft.com/office/drawing/2014/main" id="{5831612B-25D3-2398-6F4C-BF5A6F7AFF19}"/>
              </a:ext>
            </a:extLst>
          </p:cNvPr>
          <p:cNvSpPr/>
          <p:nvPr/>
        </p:nvSpPr>
        <p:spPr>
          <a:xfrm>
            <a:off x="2985960" y="1340768"/>
            <a:ext cx="886920" cy="242161"/>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800" dirty="0">
                <a:solidFill>
                  <a:schemeClr val="tx1"/>
                </a:solidFill>
                <a:latin typeface="+mn-ea"/>
              </a:rPr>
              <a:t>                                           </a:t>
            </a:r>
            <a:endParaRPr lang="ko-KR" altLang="en-US" sz="800" dirty="0">
              <a:solidFill>
                <a:schemeClr val="tx1"/>
              </a:solidFill>
              <a:latin typeface="+mn-ea"/>
            </a:endParaRPr>
          </a:p>
        </p:txBody>
      </p:sp>
      <p:sp>
        <p:nvSpPr>
          <p:cNvPr id="75" name="TextBox 74">
            <a:extLst>
              <a:ext uri="{FF2B5EF4-FFF2-40B4-BE49-F238E27FC236}">
                <a16:creationId xmlns:a16="http://schemas.microsoft.com/office/drawing/2014/main" id="{904652E4-736E-9103-50B3-BCE55CC9BDD3}"/>
              </a:ext>
            </a:extLst>
          </p:cNvPr>
          <p:cNvSpPr txBox="1"/>
          <p:nvPr/>
        </p:nvSpPr>
        <p:spPr>
          <a:xfrm>
            <a:off x="2169230" y="1628915"/>
            <a:ext cx="724878" cy="246221"/>
          </a:xfrm>
          <a:prstGeom prst="rect">
            <a:avLst/>
          </a:prstGeom>
          <a:noFill/>
        </p:spPr>
        <p:txBody>
          <a:bodyPr wrap="none" rtlCol="0">
            <a:spAutoFit/>
          </a:bodyPr>
          <a:lstStyle/>
          <a:p>
            <a:r>
              <a:rPr lang="en-US" altLang="ko-KR" sz="1000" dirty="0">
                <a:solidFill>
                  <a:schemeClr val="tx1"/>
                </a:solidFill>
                <a:latin typeface="맑은 고딕" pitchFamily="50" charset="-127"/>
                <a:ea typeface="맑은 고딕" pitchFamily="50" charset="-127"/>
              </a:rPr>
              <a:t>Buy price</a:t>
            </a:r>
            <a:endParaRPr lang="ko-KR" altLang="en-US" sz="1000" dirty="0"/>
          </a:p>
        </p:txBody>
      </p:sp>
      <p:sp>
        <p:nvSpPr>
          <p:cNvPr id="76" name="사각형: 둥근 모서리 75">
            <a:extLst>
              <a:ext uri="{FF2B5EF4-FFF2-40B4-BE49-F238E27FC236}">
                <a16:creationId xmlns:a16="http://schemas.microsoft.com/office/drawing/2014/main" id="{6C7163DB-487C-D159-33DC-B96B1681B96E}"/>
              </a:ext>
            </a:extLst>
          </p:cNvPr>
          <p:cNvSpPr/>
          <p:nvPr/>
        </p:nvSpPr>
        <p:spPr>
          <a:xfrm>
            <a:off x="2985960" y="1612373"/>
            <a:ext cx="886920" cy="242161"/>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800" dirty="0">
                <a:solidFill>
                  <a:schemeClr val="tx1"/>
                </a:solidFill>
                <a:latin typeface="+mn-ea"/>
              </a:rPr>
              <a:t>                                           </a:t>
            </a:r>
            <a:endParaRPr lang="ko-KR" altLang="en-US" sz="800" dirty="0">
              <a:solidFill>
                <a:schemeClr val="tx1"/>
              </a:solidFill>
              <a:latin typeface="+mn-ea"/>
            </a:endParaRPr>
          </a:p>
        </p:txBody>
      </p:sp>
      <p:sp>
        <p:nvSpPr>
          <p:cNvPr id="36" name="TextBox 35">
            <a:extLst>
              <a:ext uri="{FF2B5EF4-FFF2-40B4-BE49-F238E27FC236}">
                <a16:creationId xmlns:a16="http://schemas.microsoft.com/office/drawing/2014/main" id="{FDDC4BFF-8DCE-6444-F87D-C9AB0CB92CA7}"/>
              </a:ext>
            </a:extLst>
          </p:cNvPr>
          <p:cNvSpPr txBox="1"/>
          <p:nvPr/>
        </p:nvSpPr>
        <p:spPr>
          <a:xfrm>
            <a:off x="1856656" y="2348880"/>
            <a:ext cx="3482043" cy="246221"/>
          </a:xfrm>
          <a:prstGeom prst="rect">
            <a:avLst/>
          </a:prstGeom>
          <a:noFill/>
        </p:spPr>
        <p:txBody>
          <a:bodyPr wrap="none" rtlCol="0">
            <a:spAutoFit/>
          </a:bodyPr>
          <a:lstStyle/>
          <a:p>
            <a:r>
              <a:rPr lang="en-US" altLang="ko-KR" sz="1000" dirty="0"/>
              <a:t>※ </a:t>
            </a:r>
            <a:r>
              <a:rPr kumimoji="0" lang="ko-KR" altLang="ko-KR" sz="1000" b="0" i="0" u="none" strike="noStrike" cap="none" normalizeH="0" baseline="0" dirty="0" err="1">
                <a:ln>
                  <a:noFill/>
                </a:ln>
                <a:solidFill>
                  <a:srgbClr val="202124"/>
                </a:solidFill>
                <a:effectLst/>
                <a:latin typeface="Arial Unicode MS"/>
                <a:ea typeface="inherit"/>
              </a:rPr>
              <a:t>Affiliates</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have</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automatic</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escrow</a:t>
            </a:r>
            <a:r>
              <a:rPr kumimoji="0" lang="ko-KR" altLang="ko-KR" sz="1000" b="0" i="0" u="none" strike="noStrike" cap="none" normalizeH="0" baseline="0" dirty="0">
                <a:ln>
                  <a:noFill/>
                </a:ln>
                <a:solidFill>
                  <a:srgbClr val="202124"/>
                </a:solidFill>
                <a:effectLst/>
                <a:latin typeface="Arial Unicode MS"/>
                <a:ea typeface="inherit"/>
              </a:rPr>
              <a:t> and </a:t>
            </a:r>
            <a:r>
              <a:rPr kumimoji="0" lang="ko-KR" altLang="ko-KR" sz="1000" b="0" i="0" u="none" strike="noStrike" cap="none" normalizeH="0" baseline="0" dirty="0" err="1">
                <a:ln>
                  <a:noFill/>
                </a:ln>
                <a:solidFill>
                  <a:srgbClr val="202124"/>
                </a:solidFill>
                <a:effectLst/>
                <a:latin typeface="Arial Unicode MS"/>
                <a:ea typeface="inherit"/>
              </a:rPr>
              <a:t>are</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free</a:t>
            </a:r>
            <a:r>
              <a:rPr kumimoji="0" lang="ko-KR" altLang="ko-KR" sz="1000" b="0" i="0" u="none" strike="noStrike" cap="none" normalizeH="0" baseline="0" dirty="0">
                <a:ln>
                  <a:noFill/>
                </a:ln>
                <a:solidFill>
                  <a:srgbClr val="202124"/>
                </a:solidFill>
                <a:effectLst/>
                <a:latin typeface="Arial Unicode MS"/>
                <a:ea typeface="inherit"/>
              </a:rPr>
              <a:t> of </a:t>
            </a:r>
            <a:r>
              <a:rPr kumimoji="0" lang="ko-KR" altLang="ko-KR" sz="1000" b="0" i="0" u="none" strike="noStrike" cap="none" normalizeH="0" baseline="0" dirty="0" err="1">
                <a:ln>
                  <a:noFill/>
                </a:ln>
                <a:solidFill>
                  <a:srgbClr val="202124"/>
                </a:solidFill>
                <a:effectLst/>
                <a:latin typeface="Arial Unicode MS"/>
                <a:ea typeface="inherit"/>
              </a:rPr>
              <a:t>charge</a:t>
            </a:r>
            <a:r>
              <a:rPr kumimoji="0" lang="ko-KR" altLang="ko-KR" sz="1000" b="0" i="0" u="none" strike="noStrike" cap="none" normalizeH="0" baseline="0" dirty="0">
                <a:ln>
                  <a:noFill/>
                </a:ln>
                <a:solidFill>
                  <a:srgbClr val="202124"/>
                </a:solidFill>
                <a:effectLst/>
                <a:latin typeface="Arial Unicode MS"/>
                <a:ea typeface="inherit"/>
              </a:rPr>
              <a:t>.</a:t>
            </a:r>
            <a:r>
              <a:rPr kumimoji="0" lang="ko-KR" altLang="ko-KR" sz="100" b="0" i="0" u="none" strike="noStrike" cap="none" normalizeH="0" baseline="0" dirty="0">
                <a:ln>
                  <a:noFill/>
                </a:ln>
                <a:solidFill>
                  <a:schemeClr val="tx1"/>
                </a:solidFill>
                <a:effectLst/>
              </a:rPr>
              <a:t> </a:t>
            </a:r>
            <a:endParaRPr kumimoji="0" lang="ko-KR" altLang="ko-KR" sz="800" b="0" i="0" u="none" strike="noStrike" cap="none" normalizeH="0" baseline="0" dirty="0">
              <a:ln>
                <a:noFill/>
              </a:ln>
              <a:solidFill>
                <a:schemeClr val="tx1"/>
              </a:solidFill>
              <a:effectLst/>
              <a:latin typeface="Arial" panose="020B0604020202020204" pitchFamily="34" charset="0"/>
            </a:endParaRPr>
          </a:p>
        </p:txBody>
      </p:sp>
      <p:sp>
        <p:nvSpPr>
          <p:cNvPr id="71" name="타원 70">
            <a:extLst>
              <a:ext uri="{FF2B5EF4-FFF2-40B4-BE49-F238E27FC236}">
                <a16:creationId xmlns:a16="http://schemas.microsoft.com/office/drawing/2014/main" id="{DE363471-C22A-740B-54B2-524257CA3E3E}"/>
              </a:ext>
            </a:extLst>
          </p:cNvPr>
          <p:cNvSpPr>
            <a:spLocks noChangeAspect="1"/>
          </p:cNvSpPr>
          <p:nvPr/>
        </p:nvSpPr>
        <p:spPr>
          <a:xfrm>
            <a:off x="4136397" y="1042031"/>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1a</a:t>
            </a:r>
            <a:endParaRPr lang="ko-KR" altLang="en-US" sz="800" dirty="0">
              <a:latin typeface="+mn-ea"/>
            </a:endParaRPr>
          </a:p>
        </p:txBody>
      </p:sp>
      <p:sp>
        <p:nvSpPr>
          <p:cNvPr id="87" name="직사각형 86">
            <a:extLst>
              <a:ext uri="{FF2B5EF4-FFF2-40B4-BE49-F238E27FC236}">
                <a16:creationId xmlns:a16="http://schemas.microsoft.com/office/drawing/2014/main" id="{359E39C1-205D-A176-909D-AD5728C3CCE1}"/>
              </a:ext>
            </a:extLst>
          </p:cNvPr>
          <p:cNvSpPr/>
          <p:nvPr/>
        </p:nvSpPr>
        <p:spPr>
          <a:xfrm>
            <a:off x="82689" y="620688"/>
            <a:ext cx="1485935" cy="587298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88" name="그룹 87">
            <a:extLst>
              <a:ext uri="{FF2B5EF4-FFF2-40B4-BE49-F238E27FC236}">
                <a16:creationId xmlns:a16="http://schemas.microsoft.com/office/drawing/2014/main" id="{707B2FE1-2505-B295-23D4-4553501415DF}"/>
              </a:ext>
            </a:extLst>
          </p:cNvPr>
          <p:cNvGrpSpPr/>
          <p:nvPr/>
        </p:nvGrpSpPr>
        <p:grpSpPr>
          <a:xfrm>
            <a:off x="128464" y="1356880"/>
            <a:ext cx="890835" cy="215444"/>
            <a:chOff x="277811" y="1429108"/>
            <a:chExt cx="890835" cy="215444"/>
          </a:xfrm>
        </p:grpSpPr>
        <p:grpSp>
          <p:nvGrpSpPr>
            <p:cNvPr id="89" name="그룹 88">
              <a:extLst>
                <a:ext uri="{FF2B5EF4-FFF2-40B4-BE49-F238E27FC236}">
                  <a16:creationId xmlns:a16="http://schemas.microsoft.com/office/drawing/2014/main" id="{401EE1AB-8F13-DBB8-DE42-82EE2833A0F9}"/>
                </a:ext>
              </a:extLst>
            </p:cNvPr>
            <p:cNvGrpSpPr>
              <a:grpSpLocks noChangeAspect="1"/>
            </p:cNvGrpSpPr>
            <p:nvPr/>
          </p:nvGrpSpPr>
          <p:grpSpPr>
            <a:xfrm>
              <a:off x="277811" y="1484931"/>
              <a:ext cx="103799" cy="103799"/>
              <a:chOff x="2519363" y="1876425"/>
              <a:chExt cx="1447799" cy="1445419"/>
            </a:xfrm>
          </p:grpSpPr>
          <p:sp>
            <p:nvSpPr>
              <p:cNvPr id="91" name="직사각형 90">
                <a:extLst>
                  <a:ext uri="{FF2B5EF4-FFF2-40B4-BE49-F238E27FC236}">
                    <a16:creationId xmlns:a16="http://schemas.microsoft.com/office/drawing/2014/main" id="{F622BC7B-FB2C-77DA-BF2A-6FD0C36EEA9E}"/>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92" name="직선 연결선 91">
                <a:extLst>
                  <a:ext uri="{FF2B5EF4-FFF2-40B4-BE49-F238E27FC236}">
                    <a16:creationId xmlns:a16="http://schemas.microsoft.com/office/drawing/2014/main" id="{3ECFF08F-EC09-7528-66D0-B443AAC980D4}"/>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직선 연결선 92">
                <a:extLst>
                  <a:ext uri="{FF2B5EF4-FFF2-40B4-BE49-F238E27FC236}">
                    <a16:creationId xmlns:a16="http://schemas.microsoft.com/office/drawing/2014/main" id="{40FEE7A2-B295-445D-938C-2EE842451335}"/>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0" name="TextBox 89">
              <a:extLst>
                <a:ext uri="{FF2B5EF4-FFF2-40B4-BE49-F238E27FC236}">
                  <a16:creationId xmlns:a16="http://schemas.microsoft.com/office/drawing/2014/main" id="{1761781F-2671-625C-91A6-689817B4C83D}"/>
                </a:ext>
              </a:extLst>
            </p:cNvPr>
            <p:cNvSpPr txBox="1"/>
            <p:nvPr/>
          </p:nvSpPr>
          <p:spPr>
            <a:xfrm>
              <a:off x="418120" y="1429108"/>
              <a:ext cx="750526" cy="215444"/>
            </a:xfrm>
            <a:prstGeom prst="rect">
              <a:avLst/>
            </a:prstGeom>
            <a:noFill/>
          </p:spPr>
          <p:txBody>
            <a:bodyPr wrap="none" rtlCol="0">
              <a:spAutoFit/>
            </a:bodyPr>
            <a:lstStyle/>
            <a:p>
              <a:r>
                <a:rPr lang="en-US" altLang="ko-KR" sz="800" dirty="0">
                  <a:solidFill>
                    <a:schemeClr val="bg1"/>
                  </a:solidFill>
                  <a:latin typeface="+mn-ea"/>
                </a:rPr>
                <a:t>Buys</a:t>
              </a:r>
              <a:r>
                <a:rPr lang="en-US" altLang="ko-KR" sz="800" dirty="0">
                  <a:solidFill>
                    <a:schemeClr val="bg1"/>
                  </a:solidFill>
                  <a:latin typeface="+mn-ea"/>
                  <a:ea typeface="+mn-ea"/>
                </a:rPr>
                <a:t> history</a:t>
              </a:r>
              <a:endParaRPr lang="ko-KR" altLang="en-US" sz="800" dirty="0">
                <a:solidFill>
                  <a:schemeClr val="bg1"/>
                </a:solidFill>
                <a:latin typeface="+mn-ea"/>
                <a:ea typeface="+mn-ea"/>
              </a:endParaRPr>
            </a:p>
          </p:txBody>
        </p:sp>
      </p:grpSp>
      <p:grpSp>
        <p:nvGrpSpPr>
          <p:cNvPr id="94" name="그룹 93">
            <a:extLst>
              <a:ext uri="{FF2B5EF4-FFF2-40B4-BE49-F238E27FC236}">
                <a16:creationId xmlns:a16="http://schemas.microsoft.com/office/drawing/2014/main" id="{51B1675E-4C99-AF71-CB3B-DCDB077660AE}"/>
              </a:ext>
            </a:extLst>
          </p:cNvPr>
          <p:cNvGrpSpPr/>
          <p:nvPr/>
        </p:nvGrpSpPr>
        <p:grpSpPr>
          <a:xfrm>
            <a:off x="128464" y="1657085"/>
            <a:ext cx="882820" cy="215444"/>
            <a:chOff x="277811" y="1691984"/>
            <a:chExt cx="882820" cy="215444"/>
          </a:xfrm>
        </p:grpSpPr>
        <p:grpSp>
          <p:nvGrpSpPr>
            <p:cNvPr id="95" name="그룹 94">
              <a:extLst>
                <a:ext uri="{FF2B5EF4-FFF2-40B4-BE49-F238E27FC236}">
                  <a16:creationId xmlns:a16="http://schemas.microsoft.com/office/drawing/2014/main" id="{D957E01F-7C02-C7C9-D5BE-FD050BFC3B28}"/>
                </a:ext>
              </a:extLst>
            </p:cNvPr>
            <p:cNvGrpSpPr>
              <a:grpSpLocks noChangeAspect="1"/>
            </p:cNvGrpSpPr>
            <p:nvPr/>
          </p:nvGrpSpPr>
          <p:grpSpPr>
            <a:xfrm>
              <a:off x="277811" y="1747807"/>
              <a:ext cx="103799" cy="103799"/>
              <a:chOff x="2519363" y="1876425"/>
              <a:chExt cx="1447799" cy="1445419"/>
            </a:xfrm>
          </p:grpSpPr>
          <p:sp>
            <p:nvSpPr>
              <p:cNvPr id="97" name="직사각형 96">
                <a:extLst>
                  <a:ext uri="{FF2B5EF4-FFF2-40B4-BE49-F238E27FC236}">
                    <a16:creationId xmlns:a16="http://schemas.microsoft.com/office/drawing/2014/main" id="{7C88580C-B637-8C26-AC37-585F2D5C22E5}"/>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98" name="직선 연결선 97">
                <a:extLst>
                  <a:ext uri="{FF2B5EF4-FFF2-40B4-BE49-F238E27FC236}">
                    <a16:creationId xmlns:a16="http://schemas.microsoft.com/office/drawing/2014/main" id="{C4DB0BE4-9705-D897-8A16-3E8BE61E8DB6}"/>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9" name="직선 연결선 98">
                <a:extLst>
                  <a:ext uri="{FF2B5EF4-FFF2-40B4-BE49-F238E27FC236}">
                    <a16:creationId xmlns:a16="http://schemas.microsoft.com/office/drawing/2014/main" id="{BA8CC4B7-E448-05C6-4346-0F88BDABF94E}"/>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6" name="TextBox 95">
              <a:extLst>
                <a:ext uri="{FF2B5EF4-FFF2-40B4-BE49-F238E27FC236}">
                  <a16:creationId xmlns:a16="http://schemas.microsoft.com/office/drawing/2014/main" id="{9ADE6F7E-F3F5-127D-2048-3154FC18D9C8}"/>
                </a:ext>
              </a:extLst>
            </p:cNvPr>
            <p:cNvSpPr txBox="1"/>
            <p:nvPr/>
          </p:nvSpPr>
          <p:spPr>
            <a:xfrm>
              <a:off x="418120" y="1691984"/>
              <a:ext cx="742511" cy="215444"/>
            </a:xfrm>
            <a:prstGeom prst="rect">
              <a:avLst/>
            </a:prstGeom>
            <a:noFill/>
          </p:spPr>
          <p:txBody>
            <a:bodyPr wrap="none" rtlCol="0">
              <a:spAutoFit/>
            </a:bodyPr>
            <a:lstStyle/>
            <a:p>
              <a:r>
                <a:rPr lang="en-US" altLang="ko-KR" sz="800" dirty="0">
                  <a:solidFill>
                    <a:schemeClr val="bg1"/>
                  </a:solidFill>
                  <a:latin typeface="+mn-ea"/>
                </a:rPr>
                <a:t>Sell</a:t>
              </a:r>
              <a:r>
                <a:rPr lang="en-US" altLang="ko-KR" sz="800" dirty="0">
                  <a:solidFill>
                    <a:schemeClr val="bg1"/>
                  </a:solidFill>
                  <a:latin typeface="+mn-ea"/>
                  <a:ea typeface="+mn-ea"/>
                </a:rPr>
                <a:t>s history</a:t>
              </a:r>
              <a:endParaRPr lang="ko-KR" altLang="en-US" sz="800" dirty="0">
                <a:solidFill>
                  <a:schemeClr val="bg1"/>
                </a:solidFill>
                <a:latin typeface="+mn-ea"/>
                <a:ea typeface="+mn-ea"/>
              </a:endParaRPr>
            </a:p>
          </p:txBody>
        </p:sp>
      </p:grpSp>
      <p:grpSp>
        <p:nvGrpSpPr>
          <p:cNvPr id="100" name="그룹 99">
            <a:extLst>
              <a:ext uri="{FF2B5EF4-FFF2-40B4-BE49-F238E27FC236}">
                <a16:creationId xmlns:a16="http://schemas.microsoft.com/office/drawing/2014/main" id="{A8BC367C-BF67-A394-DFA7-F31B812F595D}"/>
              </a:ext>
            </a:extLst>
          </p:cNvPr>
          <p:cNvGrpSpPr/>
          <p:nvPr/>
        </p:nvGrpSpPr>
        <p:grpSpPr>
          <a:xfrm>
            <a:off x="128464" y="1957290"/>
            <a:ext cx="1004648" cy="215444"/>
            <a:chOff x="277811" y="2010512"/>
            <a:chExt cx="1004648" cy="215444"/>
          </a:xfrm>
        </p:grpSpPr>
        <p:grpSp>
          <p:nvGrpSpPr>
            <p:cNvPr id="101" name="그룹 100">
              <a:extLst>
                <a:ext uri="{FF2B5EF4-FFF2-40B4-BE49-F238E27FC236}">
                  <a16:creationId xmlns:a16="http://schemas.microsoft.com/office/drawing/2014/main" id="{319DD08F-DFF1-10E7-99D9-DA70DA7FB9C9}"/>
                </a:ext>
              </a:extLst>
            </p:cNvPr>
            <p:cNvGrpSpPr>
              <a:grpSpLocks noChangeAspect="1"/>
            </p:cNvGrpSpPr>
            <p:nvPr/>
          </p:nvGrpSpPr>
          <p:grpSpPr>
            <a:xfrm>
              <a:off x="277811" y="2066335"/>
              <a:ext cx="103799" cy="103799"/>
              <a:chOff x="2519363" y="1876425"/>
              <a:chExt cx="1447799" cy="1445419"/>
            </a:xfrm>
          </p:grpSpPr>
          <p:sp>
            <p:nvSpPr>
              <p:cNvPr id="103" name="직사각형 102">
                <a:extLst>
                  <a:ext uri="{FF2B5EF4-FFF2-40B4-BE49-F238E27FC236}">
                    <a16:creationId xmlns:a16="http://schemas.microsoft.com/office/drawing/2014/main" id="{3A9C758D-3361-DC3F-9811-5DBED09E154C}"/>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104" name="직선 연결선 103">
                <a:extLst>
                  <a:ext uri="{FF2B5EF4-FFF2-40B4-BE49-F238E27FC236}">
                    <a16:creationId xmlns:a16="http://schemas.microsoft.com/office/drawing/2014/main" id="{18A1BB6E-A1E5-6313-1244-2A4FA9FC0B2C}"/>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5" name="직선 연결선 104">
                <a:extLst>
                  <a:ext uri="{FF2B5EF4-FFF2-40B4-BE49-F238E27FC236}">
                    <a16:creationId xmlns:a16="http://schemas.microsoft.com/office/drawing/2014/main" id="{BA611959-0963-4309-C552-A85B846E8711}"/>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2" name="TextBox 101">
              <a:extLst>
                <a:ext uri="{FF2B5EF4-FFF2-40B4-BE49-F238E27FC236}">
                  <a16:creationId xmlns:a16="http://schemas.microsoft.com/office/drawing/2014/main" id="{7EFAD41B-0A1E-36DE-3E58-A3AA274A3892}"/>
                </a:ext>
              </a:extLst>
            </p:cNvPr>
            <p:cNvSpPr txBox="1"/>
            <p:nvPr/>
          </p:nvSpPr>
          <p:spPr>
            <a:xfrm>
              <a:off x="418120" y="2010512"/>
              <a:ext cx="864339" cy="215444"/>
            </a:xfrm>
            <a:prstGeom prst="rect">
              <a:avLst/>
            </a:prstGeom>
            <a:noFill/>
          </p:spPr>
          <p:txBody>
            <a:bodyPr wrap="none" rtlCol="0">
              <a:spAutoFit/>
            </a:bodyPr>
            <a:lstStyle/>
            <a:p>
              <a:r>
                <a:rPr lang="en-US" altLang="ko-KR" sz="800" dirty="0">
                  <a:solidFill>
                    <a:schemeClr val="bg1"/>
                  </a:solidFill>
                  <a:latin typeface="+mn-ea"/>
                </a:rPr>
                <a:t>Affiliate Wallet</a:t>
              </a:r>
              <a:endParaRPr lang="ko-KR" altLang="en-US" sz="800" dirty="0">
                <a:solidFill>
                  <a:schemeClr val="bg1"/>
                </a:solidFill>
                <a:latin typeface="+mn-ea"/>
                <a:ea typeface="+mn-ea"/>
              </a:endParaRPr>
            </a:p>
          </p:txBody>
        </p:sp>
      </p:grpSp>
      <p:grpSp>
        <p:nvGrpSpPr>
          <p:cNvPr id="106" name="그룹 105">
            <a:extLst>
              <a:ext uri="{FF2B5EF4-FFF2-40B4-BE49-F238E27FC236}">
                <a16:creationId xmlns:a16="http://schemas.microsoft.com/office/drawing/2014/main" id="{8EB5E440-90D5-9455-D72B-323257F55BF0}"/>
              </a:ext>
            </a:extLst>
          </p:cNvPr>
          <p:cNvGrpSpPr/>
          <p:nvPr/>
        </p:nvGrpSpPr>
        <p:grpSpPr>
          <a:xfrm>
            <a:off x="128464" y="2257495"/>
            <a:ext cx="1347691" cy="215444"/>
            <a:chOff x="277811" y="2010512"/>
            <a:chExt cx="1347691" cy="215444"/>
          </a:xfrm>
        </p:grpSpPr>
        <p:grpSp>
          <p:nvGrpSpPr>
            <p:cNvPr id="107" name="그룹 106">
              <a:extLst>
                <a:ext uri="{FF2B5EF4-FFF2-40B4-BE49-F238E27FC236}">
                  <a16:creationId xmlns:a16="http://schemas.microsoft.com/office/drawing/2014/main" id="{2AC2D3C8-984C-916F-21BF-8D8AD7B32EDA}"/>
                </a:ext>
              </a:extLst>
            </p:cNvPr>
            <p:cNvGrpSpPr>
              <a:grpSpLocks noChangeAspect="1"/>
            </p:cNvGrpSpPr>
            <p:nvPr/>
          </p:nvGrpSpPr>
          <p:grpSpPr>
            <a:xfrm>
              <a:off x="277811" y="2066335"/>
              <a:ext cx="103799" cy="103799"/>
              <a:chOff x="2519363" y="1876425"/>
              <a:chExt cx="1447799" cy="1445419"/>
            </a:xfrm>
          </p:grpSpPr>
          <p:sp>
            <p:nvSpPr>
              <p:cNvPr id="109" name="직사각형 108">
                <a:extLst>
                  <a:ext uri="{FF2B5EF4-FFF2-40B4-BE49-F238E27FC236}">
                    <a16:creationId xmlns:a16="http://schemas.microsoft.com/office/drawing/2014/main" id="{45783F47-3C08-E14D-1336-4704F422DA80}"/>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110" name="직선 연결선 109">
                <a:extLst>
                  <a:ext uri="{FF2B5EF4-FFF2-40B4-BE49-F238E27FC236}">
                    <a16:creationId xmlns:a16="http://schemas.microsoft.com/office/drawing/2014/main" id="{3F2C8424-D9C8-5B92-4481-EAAAAB742989}"/>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1" name="직선 연결선 110">
                <a:extLst>
                  <a:ext uri="{FF2B5EF4-FFF2-40B4-BE49-F238E27FC236}">
                    <a16:creationId xmlns:a16="http://schemas.microsoft.com/office/drawing/2014/main" id="{FF73D1BE-2ABB-21F8-DF52-71CA2A998A15}"/>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8" name="TextBox 107">
              <a:extLst>
                <a:ext uri="{FF2B5EF4-FFF2-40B4-BE49-F238E27FC236}">
                  <a16:creationId xmlns:a16="http://schemas.microsoft.com/office/drawing/2014/main" id="{C50F4E36-346E-4FEA-E461-E5602E9A2983}"/>
                </a:ext>
              </a:extLst>
            </p:cNvPr>
            <p:cNvSpPr txBox="1"/>
            <p:nvPr/>
          </p:nvSpPr>
          <p:spPr>
            <a:xfrm>
              <a:off x="418120" y="2010512"/>
              <a:ext cx="1207382" cy="215444"/>
            </a:xfrm>
            <a:prstGeom prst="rect">
              <a:avLst/>
            </a:prstGeom>
            <a:noFill/>
          </p:spPr>
          <p:txBody>
            <a:bodyPr wrap="none" rtlCol="0">
              <a:spAutoFit/>
            </a:bodyPr>
            <a:lstStyle/>
            <a:p>
              <a:r>
                <a:rPr lang="en-US" altLang="ko-KR" sz="800" dirty="0">
                  <a:solidFill>
                    <a:schemeClr val="bg1"/>
                  </a:solidFill>
                  <a:latin typeface="+mn-ea"/>
                </a:rPr>
                <a:t>Coin Sells registration</a:t>
              </a:r>
              <a:endParaRPr lang="ko-KR" altLang="en-US" sz="800" dirty="0">
                <a:solidFill>
                  <a:schemeClr val="bg1"/>
                </a:solidFill>
                <a:latin typeface="+mn-ea"/>
                <a:ea typeface="+mn-ea"/>
              </a:endParaRPr>
            </a:p>
          </p:txBody>
        </p:sp>
      </p:grpSp>
      <p:grpSp>
        <p:nvGrpSpPr>
          <p:cNvPr id="112" name="그룹 111">
            <a:extLst>
              <a:ext uri="{FF2B5EF4-FFF2-40B4-BE49-F238E27FC236}">
                <a16:creationId xmlns:a16="http://schemas.microsoft.com/office/drawing/2014/main" id="{A72A833C-CF6B-0D0B-CA1B-CD13831525E9}"/>
              </a:ext>
            </a:extLst>
          </p:cNvPr>
          <p:cNvGrpSpPr/>
          <p:nvPr/>
        </p:nvGrpSpPr>
        <p:grpSpPr>
          <a:xfrm>
            <a:off x="128464" y="2559791"/>
            <a:ext cx="1355706" cy="215444"/>
            <a:chOff x="277811" y="2010512"/>
            <a:chExt cx="1355706" cy="215444"/>
          </a:xfrm>
        </p:grpSpPr>
        <p:grpSp>
          <p:nvGrpSpPr>
            <p:cNvPr id="113" name="그룹 112">
              <a:extLst>
                <a:ext uri="{FF2B5EF4-FFF2-40B4-BE49-F238E27FC236}">
                  <a16:creationId xmlns:a16="http://schemas.microsoft.com/office/drawing/2014/main" id="{C2AE198D-692B-5E35-22BC-B4DDF91699AE}"/>
                </a:ext>
              </a:extLst>
            </p:cNvPr>
            <p:cNvGrpSpPr>
              <a:grpSpLocks noChangeAspect="1"/>
            </p:cNvGrpSpPr>
            <p:nvPr/>
          </p:nvGrpSpPr>
          <p:grpSpPr>
            <a:xfrm>
              <a:off x="277811" y="2066335"/>
              <a:ext cx="103799" cy="103799"/>
              <a:chOff x="2519363" y="1876425"/>
              <a:chExt cx="1447799" cy="1445419"/>
            </a:xfrm>
          </p:grpSpPr>
          <p:sp>
            <p:nvSpPr>
              <p:cNvPr id="115" name="직사각형 114">
                <a:extLst>
                  <a:ext uri="{FF2B5EF4-FFF2-40B4-BE49-F238E27FC236}">
                    <a16:creationId xmlns:a16="http://schemas.microsoft.com/office/drawing/2014/main" id="{60F0F1D3-5316-E17A-39E7-C1736C9D16E0}"/>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116" name="직선 연결선 115">
                <a:extLst>
                  <a:ext uri="{FF2B5EF4-FFF2-40B4-BE49-F238E27FC236}">
                    <a16:creationId xmlns:a16="http://schemas.microsoft.com/office/drawing/2014/main" id="{E2E9579C-8EEB-B7CF-77FA-6AC85E5CE296}"/>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7" name="직선 연결선 116">
                <a:extLst>
                  <a:ext uri="{FF2B5EF4-FFF2-40B4-BE49-F238E27FC236}">
                    <a16:creationId xmlns:a16="http://schemas.microsoft.com/office/drawing/2014/main" id="{BADAE1AA-354B-84AD-FCC1-ABB222D8FA5B}"/>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4" name="TextBox 113">
              <a:extLst>
                <a:ext uri="{FF2B5EF4-FFF2-40B4-BE49-F238E27FC236}">
                  <a16:creationId xmlns:a16="http://schemas.microsoft.com/office/drawing/2014/main" id="{20B11E72-F2B5-F57D-F3CB-1C1F405C60D0}"/>
                </a:ext>
              </a:extLst>
            </p:cNvPr>
            <p:cNvSpPr txBox="1"/>
            <p:nvPr/>
          </p:nvSpPr>
          <p:spPr>
            <a:xfrm>
              <a:off x="418120" y="2010512"/>
              <a:ext cx="1215397" cy="215444"/>
            </a:xfrm>
            <a:prstGeom prst="rect">
              <a:avLst/>
            </a:prstGeom>
            <a:noFill/>
          </p:spPr>
          <p:txBody>
            <a:bodyPr wrap="none" rtlCol="0">
              <a:spAutoFit/>
            </a:bodyPr>
            <a:lstStyle/>
            <a:p>
              <a:r>
                <a:rPr lang="en-US" altLang="ko-KR" sz="800" dirty="0">
                  <a:solidFill>
                    <a:schemeClr val="bg1"/>
                  </a:solidFill>
                  <a:latin typeface="+mn-ea"/>
                  <a:ea typeface="+mn-ea"/>
                </a:rPr>
                <a:t>Coin Buys registration</a:t>
              </a:r>
              <a:endParaRPr lang="ko-KR" altLang="en-US" sz="800" dirty="0">
                <a:solidFill>
                  <a:schemeClr val="bg1"/>
                </a:solidFill>
                <a:latin typeface="+mn-ea"/>
                <a:ea typeface="+mn-ea"/>
              </a:endParaRPr>
            </a:p>
          </p:txBody>
        </p:sp>
      </p:grpSp>
      <p:grpSp>
        <p:nvGrpSpPr>
          <p:cNvPr id="118" name="그룹 117">
            <a:extLst>
              <a:ext uri="{FF2B5EF4-FFF2-40B4-BE49-F238E27FC236}">
                <a16:creationId xmlns:a16="http://schemas.microsoft.com/office/drawing/2014/main" id="{3934F44F-B8AD-93C8-067F-C9AF524CF663}"/>
              </a:ext>
            </a:extLst>
          </p:cNvPr>
          <p:cNvGrpSpPr/>
          <p:nvPr/>
        </p:nvGrpSpPr>
        <p:grpSpPr>
          <a:xfrm>
            <a:off x="128464" y="2850500"/>
            <a:ext cx="1047930" cy="215444"/>
            <a:chOff x="277811" y="2010512"/>
            <a:chExt cx="1047930" cy="215444"/>
          </a:xfrm>
        </p:grpSpPr>
        <p:grpSp>
          <p:nvGrpSpPr>
            <p:cNvPr id="119" name="그룹 118">
              <a:extLst>
                <a:ext uri="{FF2B5EF4-FFF2-40B4-BE49-F238E27FC236}">
                  <a16:creationId xmlns:a16="http://schemas.microsoft.com/office/drawing/2014/main" id="{1BE6B174-0409-DDD0-80F7-ABAABEB637D0}"/>
                </a:ext>
              </a:extLst>
            </p:cNvPr>
            <p:cNvGrpSpPr>
              <a:grpSpLocks noChangeAspect="1"/>
            </p:cNvGrpSpPr>
            <p:nvPr/>
          </p:nvGrpSpPr>
          <p:grpSpPr>
            <a:xfrm>
              <a:off x="277811" y="2066335"/>
              <a:ext cx="103799" cy="103799"/>
              <a:chOff x="2519363" y="1876425"/>
              <a:chExt cx="1447799" cy="1445419"/>
            </a:xfrm>
          </p:grpSpPr>
          <p:sp>
            <p:nvSpPr>
              <p:cNvPr id="121" name="직사각형 120">
                <a:extLst>
                  <a:ext uri="{FF2B5EF4-FFF2-40B4-BE49-F238E27FC236}">
                    <a16:creationId xmlns:a16="http://schemas.microsoft.com/office/drawing/2014/main" id="{0D3D3B82-B559-D096-9541-6AF725E9A1B1}"/>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122" name="직선 연결선 121">
                <a:extLst>
                  <a:ext uri="{FF2B5EF4-FFF2-40B4-BE49-F238E27FC236}">
                    <a16:creationId xmlns:a16="http://schemas.microsoft.com/office/drawing/2014/main" id="{BFA20A5C-DAC1-643C-28AE-796C35BDD121}"/>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3" name="직선 연결선 122">
                <a:extLst>
                  <a:ext uri="{FF2B5EF4-FFF2-40B4-BE49-F238E27FC236}">
                    <a16:creationId xmlns:a16="http://schemas.microsoft.com/office/drawing/2014/main" id="{6D9FAB8B-D85C-1EA0-4DCB-33774F9C806B}"/>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20" name="TextBox 119">
              <a:extLst>
                <a:ext uri="{FF2B5EF4-FFF2-40B4-BE49-F238E27FC236}">
                  <a16:creationId xmlns:a16="http://schemas.microsoft.com/office/drawing/2014/main" id="{00D68B11-3B1D-FBF3-83F6-3783A424F5EC}"/>
                </a:ext>
              </a:extLst>
            </p:cNvPr>
            <p:cNvSpPr txBox="1"/>
            <p:nvPr/>
          </p:nvSpPr>
          <p:spPr>
            <a:xfrm>
              <a:off x="418120" y="2010512"/>
              <a:ext cx="907621" cy="215444"/>
            </a:xfrm>
            <a:prstGeom prst="rect">
              <a:avLst/>
            </a:prstGeom>
            <a:noFill/>
          </p:spPr>
          <p:txBody>
            <a:bodyPr wrap="none" rtlCol="0">
              <a:spAutoFit/>
            </a:bodyPr>
            <a:lstStyle/>
            <a:p>
              <a:r>
                <a:rPr lang="en-US" altLang="ko-KR" sz="800" dirty="0">
                  <a:solidFill>
                    <a:schemeClr val="bg1"/>
                  </a:solidFill>
                  <a:latin typeface="+mn-ea"/>
                </a:rPr>
                <a:t>My Information</a:t>
              </a:r>
              <a:endParaRPr lang="ko-KR" altLang="en-US" sz="800" dirty="0">
                <a:solidFill>
                  <a:schemeClr val="bg1"/>
                </a:solidFill>
                <a:latin typeface="+mn-ea"/>
                <a:ea typeface="+mn-ea"/>
              </a:endParaRPr>
            </a:p>
          </p:txBody>
        </p:sp>
      </p:grpSp>
      <p:grpSp>
        <p:nvGrpSpPr>
          <p:cNvPr id="124" name="그룹 123">
            <a:extLst>
              <a:ext uri="{FF2B5EF4-FFF2-40B4-BE49-F238E27FC236}">
                <a16:creationId xmlns:a16="http://schemas.microsoft.com/office/drawing/2014/main" id="{C60E936E-5CB5-AF2D-04BF-6C6E48E6D9AC}"/>
              </a:ext>
            </a:extLst>
          </p:cNvPr>
          <p:cNvGrpSpPr/>
          <p:nvPr/>
        </p:nvGrpSpPr>
        <p:grpSpPr>
          <a:xfrm>
            <a:off x="128464" y="3152796"/>
            <a:ext cx="1172964" cy="215444"/>
            <a:chOff x="277811" y="2010512"/>
            <a:chExt cx="1172964" cy="215444"/>
          </a:xfrm>
        </p:grpSpPr>
        <p:grpSp>
          <p:nvGrpSpPr>
            <p:cNvPr id="125" name="그룹 124">
              <a:extLst>
                <a:ext uri="{FF2B5EF4-FFF2-40B4-BE49-F238E27FC236}">
                  <a16:creationId xmlns:a16="http://schemas.microsoft.com/office/drawing/2014/main" id="{046C0CC8-D153-67C5-9B7B-C1F17292767D}"/>
                </a:ext>
              </a:extLst>
            </p:cNvPr>
            <p:cNvGrpSpPr>
              <a:grpSpLocks noChangeAspect="1"/>
            </p:cNvGrpSpPr>
            <p:nvPr/>
          </p:nvGrpSpPr>
          <p:grpSpPr>
            <a:xfrm>
              <a:off x="277811" y="2066335"/>
              <a:ext cx="103799" cy="103799"/>
              <a:chOff x="2519363" y="1876425"/>
              <a:chExt cx="1447799" cy="1445419"/>
            </a:xfrm>
          </p:grpSpPr>
          <p:sp>
            <p:nvSpPr>
              <p:cNvPr id="127" name="직사각형 126">
                <a:extLst>
                  <a:ext uri="{FF2B5EF4-FFF2-40B4-BE49-F238E27FC236}">
                    <a16:creationId xmlns:a16="http://schemas.microsoft.com/office/drawing/2014/main" id="{6FA1A7FB-C59E-1F76-DA98-EF5FFA33CC61}"/>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128" name="직선 연결선 127">
                <a:extLst>
                  <a:ext uri="{FF2B5EF4-FFF2-40B4-BE49-F238E27FC236}">
                    <a16:creationId xmlns:a16="http://schemas.microsoft.com/office/drawing/2014/main" id="{897E0579-240F-351C-1B3C-7470AF25D022}"/>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9" name="직선 연결선 128">
                <a:extLst>
                  <a:ext uri="{FF2B5EF4-FFF2-40B4-BE49-F238E27FC236}">
                    <a16:creationId xmlns:a16="http://schemas.microsoft.com/office/drawing/2014/main" id="{BBB0AEFF-49D1-1A23-2228-8DFD2737EEAC}"/>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26" name="TextBox 125">
              <a:extLst>
                <a:ext uri="{FF2B5EF4-FFF2-40B4-BE49-F238E27FC236}">
                  <a16:creationId xmlns:a16="http://schemas.microsoft.com/office/drawing/2014/main" id="{38F6D7D3-9491-F5C9-76E7-720069D13857}"/>
                </a:ext>
              </a:extLst>
            </p:cNvPr>
            <p:cNvSpPr txBox="1"/>
            <p:nvPr/>
          </p:nvSpPr>
          <p:spPr>
            <a:xfrm>
              <a:off x="418120" y="2010512"/>
              <a:ext cx="1032655" cy="215444"/>
            </a:xfrm>
            <a:prstGeom prst="rect">
              <a:avLst/>
            </a:prstGeom>
            <a:noFill/>
          </p:spPr>
          <p:txBody>
            <a:bodyPr wrap="none" rtlCol="0">
              <a:spAutoFit/>
            </a:bodyPr>
            <a:lstStyle/>
            <a:p>
              <a:r>
                <a:rPr lang="en-US" altLang="ko-KR" sz="800" dirty="0">
                  <a:solidFill>
                    <a:schemeClr val="bg1"/>
                  </a:solidFill>
                  <a:latin typeface="+mn-ea"/>
                </a:rPr>
                <a:t>Seller Certification</a:t>
              </a:r>
              <a:endParaRPr lang="ko-KR" altLang="en-US" sz="800" dirty="0">
                <a:solidFill>
                  <a:schemeClr val="bg1"/>
                </a:solidFill>
                <a:latin typeface="+mn-ea"/>
                <a:ea typeface="+mn-ea"/>
              </a:endParaRPr>
            </a:p>
          </p:txBody>
        </p:sp>
      </p:grpSp>
      <p:grpSp>
        <p:nvGrpSpPr>
          <p:cNvPr id="130" name="그룹 129">
            <a:extLst>
              <a:ext uri="{FF2B5EF4-FFF2-40B4-BE49-F238E27FC236}">
                <a16:creationId xmlns:a16="http://schemas.microsoft.com/office/drawing/2014/main" id="{5E354509-7688-A8AF-2212-D7F00A3463BB}"/>
              </a:ext>
            </a:extLst>
          </p:cNvPr>
          <p:cNvGrpSpPr/>
          <p:nvPr/>
        </p:nvGrpSpPr>
        <p:grpSpPr>
          <a:xfrm>
            <a:off x="148523" y="3429000"/>
            <a:ext cx="1506389" cy="215444"/>
            <a:chOff x="277811" y="2010512"/>
            <a:chExt cx="1506389" cy="215444"/>
          </a:xfrm>
        </p:grpSpPr>
        <p:grpSp>
          <p:nvGrpSpPr>
            <p:cNvPr id="131" name="그룹 130">
              <a:extLst>
                <a:ext uri="{FF2B5EF4-FFF2-40B4-BE49-F238E27FC236}">
                  <a16:creationId xmlns:a16="http://schemas.microsoft.com/office/drawing/2014/main" id="{E6BE3209-51A8-AE75-7965-1BF6F6BB1C50}"/>
                </a:ext>
              </a:extLst>
            </p:cNvPr>
            <p:cNvGrpSpPr>
              <a:grpSpLocks noChangeAspect="1"/>
            </p:cNvGrpSpPr>
            <p:nvPr/>
          </p:nvGrpSpPr>
          <p:grpSpPr>
            <a:xfrm>
              <a:off x="277811" y="2066335"/>
              <a:ext cx="103799" cy="103799"/>
              <a:chOff x="2519363" y="1876425"/>
              <a:chExt cx="1447799" cy="1445419"/>
            </a:xfrm>
          </p:grpSpPr>
          <p:sp>
            <p:nvSpPr>
              <p:cNvPr id="133" name="직사각형 132">
                <a:extLst>
                  <a:ext uri="{FF2B5EF4-FFF2-40B4-BE49-F238E27FC236}">
                    <a16:creationId xmlns:a16="http://schemas.microsoft.com/office/drawing/2014/main" id="{60F475A8-8B0C-E106-7970-545972B61B07}"/>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134" name="직선 연결선 133">
                <a:extLst>
                  <a:ext uri="{FF2B5EF4-FFF2-40B4-BE49-F238E27FC236}">
                    <a16:creationId xmlns:a16="http://schemas.microsoft.com/office/drawing/2014/main" id="{1FBC203B-617F-8264-1A0D-9F65C767F5D1}"/>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5" name="직선 연결선 134">
                <a:extLst>
                  <a:ext uri="{FF2B5EF4-FFF2-40B4-BE49-F238E27FC236}">
                    <a16:creationId xmlns:a16="http://schemas.microsoft.com/office/drawing/2014/main" id="{8349F5E3-FBEA-4FCC-0750-B9C265AF27F7}"/>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2" name="TextBox 131">
              <a:extLst>
                <a:ext uri="{FF2B5EF4-FFF2-40B4-BE49-F238E27FC236}">
                  <a16:creationId xmlns:a16="http://schemas.microsoft.com/office/drawing/2014/main" id="{19E80F51-645E-2044-6616-D1DB5BEED2FF}"/>
                </a:ext>
              </a:extLst>
            </p:cNvPr>
            <p:cNvSpPr txBox="1"/>
            <p:nvPr/>
          </p:nvSpPr>
          <p:spPr>
            <a:xfrm>
              <a:off x="418120" y="2010512"/>
              <a:ext cx="1366080" cy="215444"/>
            </a:xfrm>
            <a:prstGeom prst="rect">
              <a:avLst/>
            </a:prstGeom>
            <a:noFill/>
          </p:spPr>
          <p:txBody>
            <a:bodyPr wrap="none" rtlCol="0">
              <a:spAutoFit/>
            </a:bodyPr>
            <a:lstStyle/>
            <a:p>
              <a:r>
                <a:rPr lang="en-US" altLang="ko-KR" sz="800" dirty="0">
                  <a:solidFill>
                    <a:schemeClr val="bg1"/>
                  </a:solidFill>
                  <a:latin typeface="+mn-ea"/>
                  <a:ea typeface="+mn-ea"/>
                </a:rPr>
                <a:t>Affiliate code registration</a:t>
              </a:r>
              <a:endParaRPr lang="ko-KR" altLang="en-US" sz="800" dirty="0">
                <a:solidFill>
                  <a:schemeClr val="bg1"/>
                </a:solidFill>
                <a:latin typeface="+mn-ea"/>
                <a:ea typeface="+mn-ea"/>
              </a:endParaRPr>
            </a:p>
          </p:txBody>
        </p:sp>
      </p:grpSp>
      <p:sp>
        <p:nvSpPr>
          <p:cNvPr id="136" name="TextBox 135">
            <a:extLst>
              <a:ext uri="{FF2B5EF4-FFF2-40B4-BE49-F238E27FC236}">
                <a16:creationId xmlns:a16="http://schemas.microsoft.com/office/drawing/2014/main" id="{06ECDE32-433E-2691-0C43-F69ED6E66E87}"/>
              </a:ext>
            </a:extLst>
          </p:cNvPr>
          <p:cNvSpPr txBox="1"/>
          <p:nvPr/>
        </p:nvSpPr>
        <p:spPr>
          <a:xfrm>
            <a:off x="1977811" y="3774688"/>
            <a:ext cx="2401341" cy="293414"/>
          </a:xfrm>
          <a:prstGeom prst="rect">
            <a:avLst/>
          </a:prstGeom>
          <a:noFill/>
        </p:spPr>
        <p:txBody>
          <a:bodyPr wrap="square">
            <a:spAutoFit/>
          </a:bodyPr>
          <a:lstStyle/>
          <a:p>
            <a:pPr algn="l">
              <a:lnSpc>
                <a:spcPct val="150000"/>
              </a:lnSpc>
            </a:pPr>
            <a:r>
              <a:rPr lang="en-US" altLang="ko-KR" sz="1000" b="1" i="0" dirty="0">
                <a:solidFill>
                  <a:srgbClr val="333333"/>
                </a:solidFill>
                <a:effectLst/>
                <a:latin typeface="+mn-ea"/>
                <a:ea typeface="+mn-ea"/>
              </a:rPr>
              <a:t>Buy hours</a:t>
            </a:r>
          </a:p>
        </p:txBody>
      </p:sp>
      <p:sp>
        <p:nvSpPr>
          <p:cNvPr id="137" name="타원 136">
            <a:extLst>
              <a:ext uri="{FF2B5EF4-FFF2-40B4-BE49-F238E27FC236}">
                <a16:creationId xmlns:a16="http://schemas.microsoft.com/office/drawing/2014/main" id="{41D474D2-FC2E-E09D-5E87-000E427F9E4F}"/>
              </a:ext>
            </a:extLst>
          </p:cNvPr>
          <p:cNvSpPr/>
          <p:nvPr/>
        </p:nvSpPr>
        <p:spPr bwMode="auto">
          <a:xfrm>
            <a:off x="2792760" y="3774688"/>
            <a:ext cx="216024" cy="275285"/>
          </a:xfrm>
          <a:prstGeom prst="ellipse">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algn="ctr" latinLnBrk="0">
              <a:lnSpc>
                <a:spcPct val="110000"/>
              </a:lnSpc>
              <a:spcBef>
                <a:spcPct val="25000"/>
              </a:spcBef>
            </a:pPr>
            <a:r>
              <a:rPr lang="en-US" altLang="ko-KR" sz="900" dirty="0">
                <a:solidFill>
                  <a:schemeClr val="tx1"/>
                </a:solidFill>
                <a:latin typeface="맑은 고딕" pitchFamily="50" charset="-127"/>
                <a:ea typeface="맑은 고딕" pitchFamily="50" charset="-127"/>
              </a:rPr>
              <a:t>?</a:t>
            </a:r>
            <a:endParaRPr lang="ko-KR" altLang="en-US" sz="900" dirty="0">
              <a:solidFill>
                <a:schemeClr val="tx1"/>
              </a:solidFill>
              <a:latin typeface="맑은 고딕" pitchFamily="50" charset="-127"/>
              <a:ea typeface="맑은 고딕" pitchFamily="50" charset="-127"/>
            </a:endParaRPr>
          </a:p>
        </p:txBody>
      </p:sp>
      <p:sp>
        <p:nvSpPr>
          <p:cNvPr id="138" name="TextBox 137">
            <a:extLst>
              <a:ext uri="{FF2B5EF4-FFF2-40B4-BE49-F238E27FC236}">
                <a16:creationId xmlns:a16="http://schemas.microsoft.com/office/drawing/2014/main" id="{28F0ED61-867E-5CDB-FCE2-E2AE3A2B9BB9}"/>
              </a:ext>
            </a:extLst>
          </p:cNvPr>
          <p:cNvSpPr txBox="1"/>
          <p:nvPr/>
        </p:nvSpPr>
        <p:spPr>
          <a:xfrm>
            <a:off x="3001344" y="6118664"/>
            <a:ext cx="1080120" cy="246221"/>
          </a:xfrm>
          <a:prstGeom prst="rect">
            <a:avLst/>
          </a:prstGeom>
          <a:noFill/>
          <a:ln>
            <a:solidFill>
              <a:schemeClr val="tx1"/>
            </a:solidFill>
          </a:ln>
        </p:spPr>
        <p:txBody>
          <a:bodyPr wrap="square" rtlCol="0">
            <a:spAutoFit/>
          </a:bodyPr>
          <a:lstStyle/>
          <a:p>
            <a:pPr algn="ctr"/>
            <a:r>
              <a:rPr lang="en-US" altLang="ko-KR" sz="1000" dirty="0"/>
              <a:t>Registration</a:t>
            </a:r>
            <a:endParaRPr lang="ko-KR" altLang="en-US" sz="1000" dirty="0"/>
          </a:p>
        </p:txBody>
      </p:sp>
      <p:sp>
        <p:nvSpPr>
          <p:cNvPr id="142" name="말풍선: 모서리가 둥근 사각형 141">
            <a:extLst>
              <a:ext uri="{FF2B5EF4-FFF2-40B4-BE49-F238E27FC236}">
                <a16:creationId xmlns:a16="http://schemas.microsoft.com/office/drawing/2014/main" id="{AD0180F9-8CC0-1660-7A0B-F55B690B7649}"/>
              </a:ext>
            </a:extLst>
          </p:cNvPr>
          <p:cNvSpPr/>
          <p:nvPr/>
        </p:nvSpPr>
        <p:spPr bwMode="auto">
          <a:xfrm>
            <a:off x="6405649" y="3550628"/>
            <a:ext cx="1560512" cy="719433"/>
          </a:xfrm>
          <a:prstGeom prst="wedgeRoundRectCallout">
            <a:avLst>
              <a:gd name="adj1" fmla="val -267073"/>
              <a:gd name="adj2" fmla="val -8515"/>
              <a:gd name="adj3" fmla="val 16667"/>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algn="ctr" latinLnBrk="0">
              <a:lnSpc>
                <a:spcPct val="110000"/>
              </a:lnSpc>
              <a:spcBef>
                <a:spcPct val="25000"/>
              </a:spcBef>
            </a:pPr>
            <a:r>
              <a:rPr lang="en-US" altLang="ko-KR" sz="900" dirty="0">
                <a:latin typeface="맑은 고딕" pitchFamily="50" charset="-127"/>
                <a:ea typeface="맑은 고딕" pitchFamily="50" charset="-127"/>
              </a:rPr>
              <a:t>UTC basis. UTC is the standard time difference for each region based on the UK (UTC+0:00).</a:t>
            </a:r>
            <a:endParaRPr lang="ko-KR" altLang="en-US" sz="900" dirty="0">
              <a:solidFill>
                <a:schemeClr val="tx1"/>
              </a:solidFill>
              <a:latin typeface="맑은 고딕" pitchFamily="50" charset="-127"/>
              <a:ea typeface="맑은 고딕" pitchFamily="50" charset="-127"/>
            </a:endParaRPr>
          </a:p>
        </p:txBody>
      </p:sp>
      <p:sp>
        <p:nvSpPr>
          <p:cNvPr id="143" name="사각형: 둥근 모서리 142">
            <a:extLst>
              <a:ext uri="{FF2B5EF4-FFF2-40B4-BE49-F238E27FC236}">
                <a16:creationId xmlns:a16="http://schemas.microsoft.com/office/drawing/2014/main" id="{4D1C419B-233A-43B5-8C71-B19860D4E5C2}"/>
              </a:ext>
            </a:extLst>
          </p:cNvPr>
          <p:cNvSpPr>
            <a:spLocks noChangeAspect="1"/>
          </p:cNvSpPr>
          <p:nvPr/>
        </p:nvSpPr>
        <p:spPr>
          <a:xfrm>
            <a:off x="2093273" y="4172057"/>
            <a:ext cx="147463" cy="134067"/>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bg1">
                  <a:lumMod val="75000"/>
                </a:schemeClr>
              </a:solidFill>
              <a:latin typeface="+mn-ea"/>
            </a:endParaRPr>
          </a:p>
        </p:txBody>
      </p:sp>
      <p:sp>
        <p:nvSpPr>
          <p:cNvPr id="144" name="사각형: 둥근 모서리 143">
            <a:extLst>
              <a:ext uri="{FF2B5EF4-FFF2-40B4-BE49-F238E27FC236}">
                <a16:creationId xmlns:a16="http://schemas.microsoft.com/office/drawing/2014/main" id="{4BC75B5B-BB0E-D9C8-BE03-9F7932B24E20}"/>
              </a:ext>
            </a:extLst>
          </p:cNvPr>
          <p:cNvSpPr>
            <a:spLocks noChangeAspect="1"/>
          </p:cNvSpPr>
          <p:nvPr/>
        </p:nvSpPr>
        <p:spPr>
          <a:xfrm>
            <a:off x="2088871" y="4447061"/>
            <a:ext cx="151563" cy="134067"/>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bg1">
                  <a:lumMod val="75000"/>
                </a:schemeClr>
              </a:solidFill>
              <a:latin typeface="+mn-ea"/>
            </a:endParaRPr>
          </a:p>
        </p:txBody>
      </p:sp>
      <p:sp>
        <p:nvSpPr>
          <p:cNvPr id="145" name="TextBox 144">
            <a:extLst>
              <a:ext uri="{FF2B5EF4-FFF2-40B4-BE49-F238E27FC236}">
                <a16:creationId xmlns:a16="http://schemas.microsoft.com/office/drawing/2014/main" id="{88983F6C-7F05-D665-2811-91DAFCAA39A5}"/>
              </a:ext>
            </a:extLst>
          </p:cNvPr>
          <p:cNvSpPr txBox="1"/>
          <p:nvPr/>
        </p:nvSpPr>
        <p:spPr>
          <a:xfrm>
            <a:off x="2246826" y="4118571"/>
            <a:ext cx="401072" cy="246221"/>
          </a:xfrm>
          <a:prstGeom prst="rect">
            <a:avLst/>
          </a:prstGeom>
          <a:noFill/>
        </p:spPr>
        <p:txBody>
          <a:bodyPr wrap="none" rtlCol="0">
            <a:spAutoFit/>
          </a:bodyPr>
          <a:lstStyle/>
          <a:p>
            <a:r>
              <a:rPr lang="en-US" altLang="ko-KR" sz="1000" dirty="0"/>
              <a:t>Sun</a:t>
            </a:r>
            <a:endParaRPr lang="ko-KR" altLang="en-US" sz="1000" dirty="0"/>
          </a:p>
        </p:txBody>
      </p:sp>
      <p:sp>
        <p:nvSpPr>
          <p:cNvPr id="146" name="TextBox 145">
            <a:extLst>
              <a:ext uri="{FF2B5EF4-FFF2-40B4-BE49-F238E27FC236}">
                <a16:creationId xmlns:a16="http://schemas.microsoft.com/office/drawing/2014/main" id="{6A86A0C2-34FD-6825-D958-FEBD3B86DA70}"/>
              </a:ext>
            </a:extLst>
          </p:cNvPr>
          <p:cNvSpPr txBox="1"/>
          <p:nvPr/>
        </p:nvSpPr>
        <p:spPr>
          <a:xfrm>
            <a:off x="2246826" y="4390176"/>
            <a:ext cx="452368" cy="246221"/>
          </a:xfrm>
          <a:prstGeom prst="rect">
            <a:avLst/>
          </a:prstGeom>
          <a:noFill/>
        </p:spPr>
        <p:txBody>
          <a:bodyPr wrap="none" rtlCol="0">
            <a:spAutoFit/>
          </a:bodyPr>
          <a:lstStyle/>
          <a:p>
            <a:r>
              <a:rPr lang="en-US" altLang="ko-KR" sz="1000" dirty="0"/>
              <a:t>Mon</a:t>
            </a:r>
            <a:endParaRPr lang="ko-KR" altLang="en-US" sz="1000" dirty="0"/>
          </a:p>
        </p:txBody>
      </p:sp>
      <p:sp>
        <p:nvSpPr>
          <p:cNvPr id="147" name="사각형: 둥근 모서리 146">
            <a:extLst>
              <a:ext uri="{FF2B5EF4-FFF2-40B4-BE49-F238E27FC236}">
                <a16:creationId xmlns:a16="http://schemas.microsoft.com/office/drawing/2014/main" id="{F367B97F-864B-CCE2-49DE-26AA250254FC}"/>
              </a:ext>
            </a:extLst>
          </p:cNvPr>
          <p:cNvSpPr>
            <a:spLocks noChangeAspect="1"/>
          </p:cNvSpPr>
          <p:nvPr/>
        </p:nvSpPr>
        <p:spPr>
          <a:xfrm>
            <a:off x="2093273" y="4717423"/>
            <a:ext cx="147463" cy="134067"/>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bg1">
                  <a:lumMod val="75000"/>
                </a:schemeClr>
              </a:solidFill>
              <a:latin typeface="+mn-ea"/>
            </a:endParaRPr>
          </a:p>
        </p:txBody>
      </p:sp>
      <p:sp>
        <p:nvSpPr>
          <p:cNvPr id="148" name="사각형: 둥근 모서리 147">
            <a:extLst>
              <a:ext uri="{FF2B5EF4-FFF2-40B4-BE49-F238E27FC236}">
                <a16:creationId xmlns:a16="http://schemas.microsoft.com/office/drawing/2014/main" id="{3CBFB589-157C-C57A-5FB7-05D3E1E2F7B3}"/>
              </a:ext>
            </a:extLst>
          </p:cNvPr>
          <p:cNvSpPr>
            <a:spLocks noChangeAspect="1"/>
          </p:cNvSpPr>
          <p:nvPr/>
        </p:nvSpPr>
        <p:spPr>
          <a:xfrm>
            <a:off x="2088871" y="4941168"/>
            <a:ext cx="151563" cy="134067"/>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bg1">
                  <a:lumMod val="75000"/>
                </a:schemeClr>
              </a:solidFill>
              <a:latin typeface="+mn-ea"/>
            </a:endParaRPr>
          </a:p>
        </p:txBody>
      </p:sp>
      <p:sp>
        <p:nvSpPr>
          <p:cNvPr id="149" name="TextBox 148">
            <a:extLst>
              <a:ext uri="{FF2B5EF4-FFF2-40B4-BE49-F238E27FC236}">
                <a16:creationId xmlns:a16="http://schemas.microsoft.com/office/drawing/2014/main" id="{D2E31C48-06A8-2130-5CCD-CF1107062AA4}"/>
              </a:ext>
            </a:extLst>
          </p:cNvPr>
          <p:cNvSpPr txBox="1"/>
          <p:nvPr/>
        </p:nvSpPr>
        <p:spPr>
          <a:xfrm>
            <a:off x="2246826" y="4663937"/>
            <a:ext cx="396262" cy="246221"/>
          </a:xfrm>
          <a:prstGeom prst="rect">
            <a:avLst/>
          </a:prstGeom>
          <a:noFill/>
        </p:spPr>
        <p:txBody>
          <a:bodyPr wrap="none" rtlCol="0">
            <a:spAutoFit/>
          </a:bodyPr>
          <a:lstStyle/>
          <a:p>
            <a:r>
              <a:rPr lang="en-US" altLang="ko-KR" sz="1000" dirty="0"/>
              <a:t>Tue</a:t>
            </a:r>
            <a:endParaRPr lang="ko-KR" altLang="en-US" sz="1000" dirty="0"/>
          </a:p>
        </p:txBody>
      </p:sp>
      <p:sp>
        <p:nvSpPr>
          <p:cNvPr id="150" name="TextBox 149">
            <a:extLst>
              <a:ext uri="{FF2B5EF4-FFF2-40B4-BE49-F238E27FC236}">
                <a16:creationId xmlns:a16="http://schemas.microsoft.com/office/drawing/2014/main" id="{E9EA5E56-F147-31F9-FD5C-54A908064F60}"/>
              </a:ext>
            </a:extLst>
          </p:cNvPr>
          <p:cNvSpPr txBox="1"/>
          <p:nvPr/>
        </p:nvSpPr>
        <p:spPr>
          <a:xfrm>
            <a:off x="2246826" y="4935542"/>
            <a:ext cx="452368" cy="246221"/>
          </a:xfrm>
          <a:prstGeom prst="rect">
            <a:avLst/>
          </a:prstGeom>
          <a:noFill/>
        </p:spPr>
        <p:txBody>
          <a:bodyPr wrap="none" rtlCol="0">
            <a:spAutoFit/>
          </a:bodyPr>
          <a:lstStyle/>
          <a:p>
            <a:r>
              <a:rPr lang="en-US" altLang="ko-KR" sz="1000" dirty="0"/>
              <a:t>Wed</a:t>
            </a:r>
            <a:endParaRPr lang="ko-KR" altLang="en-US" sz="1000" dirty="0"/>
          </a:p>
        </p:txBody>
      </p:sp>
      <p:sp>
        <p:nvSpPr>
          <p:cNvPr id="151" name="사각형: 둥근 모서리 150">
            <a:extLst>
              <a:ext uri="{FF2B5EF4-FFF2-40B4-BE49-F238E27FC236}">
                <a16:creationId xmlns:a16="http://schemas.microsoft.com/office/drawing/2014/main" id="{8BB9F7A9-7B16-2C95-E26B-54E0B1C5259D}"/>
              </a:ext>
            </a:extLst>
          </p:cNvPr>
          <p:cNvSpPr>
            <a:spLocks noChangeAspect="1"/>
          </p:cNvSpPr>
          <p:nvPr/>
        </p:nvSpPr>
        <p:spPr>
          <a:xfrm>
            <a:off x="2093273" y="5256573"/>
            <a:ext cx="147463" cy="134067"/>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bg1">
                  <a:lumMod val="75000"/>
                </a:schemeClr>
              </a:solidFill>
              <a:latin typeface="+mn-ea"/>
            </a:endParaRPr>
          </a:p>
        </p:txBody>
      </p:sp>
      <p:sp>
        <p:nvSpPr>
          <p:cNvPr id="152" name="사각형: 둥근 모서리 151">
            <a:extLst>
              <a:ext uri="{FF2B5EF4-FFF2-40B4-BE49-F238E27FC236}">
                <a16:creationId xmlns:a16="http://schemas.microsoft.com/office/drawing/2014/main" id="{03B09F8B-357C-BA54-A695-DC45CFE46DE6}"/>
              </a:ext>
            </a:extLst>
          </p:cNvPr>
          <p:cNvSpPr>
            <a:spLocks noChangeAspect="1"/>
          </p:cNvSpPr>
          <p:nvPr/>
        </p:nvSpPr>
        <p:spPr>
          <a:xfrm>
            <a:off x="2088871" y="5527181"/>
            <a:ext cx="151563" cy="134067"/>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bg1">
                  <a:lumMod val="75000"/>
                </a:schemeClr>
              </a:solidFill>
              <a:latin typeface="+mn-ea"/>
            </a:endParaRPr>
          </a:p>
        </p:txBody>
      </p:sp>
      <p:sp>
        <p:nvSpPr>
          <p:cNvPr id="153" name="TextBox 152">
            <a:extLst>
              <a:ext uri="{FF2B5EF4-FFF2-40B4-BE49-F238E27FC236}">
                <a16:creationId xmlns:a16="http://schemas.microsoft.com/office/drawing/2014/main" id="{078B2A11-4945-A004-9F71-7951D5A8D4E3}"/>
              </a:ext>
            </a:extLst>
          </p:cNvPr>
          <p:cNvSpPr txBox="1"/>
          <p:nvPr/>
        </p:nvSpPr>
        <p:spPr>
          <a:xfrm>
            <a:off x="2246826" y="5203087"/>
            <a:ext cx="401072" cy="246221"/>
          </a:xfrm>
          <a:prstGeom prst="rect">
            <a:avLst/>
          </a:prstGeom>
          <a:noFill/>
        </p:spPr>
        <p:txBody>
          <a:bodyPr wrap="none" rtlCol="0">
            <a:spAutoFit/>
          </a:bodyPr>
          <a:lstStyle/>
          <a:p>
            <a:r>
              <a:rPr lang="en-US" altLang="ko-KR" sz="1000" dirty="0"/>
              <a:t>Thu</a:t>
            </a:r>
            <a:endParaRPr lang="ko-KR" altLang="en-US" sz="1000" dirty="0"/>
          </a:p>
        </p:txBody>
      </p:sp>
      <p:sp>
        <p:nvSpPr>
          <p:cNvPr id="154" name="TextBox 153">
            <a:extLst>
              <a:ext uri="{FF2B5EF4-FFF2-40B4-BE49-F238E27FC236}">
                <a16:creationId xmlns:a16="http://schemas.microsoft.com/office/drawing/2014/main" id="{2A85FD73-CA4B-71EC-89CC-43687A32718C}"/>
              </a:ext>
            </a:extLst>
          </p:cNvPr>
          <p:cNvSpPr txBox="1"/>
          <p:nvPr/>
        </p:nvSpPr>
        <p:spPr>
          <a:xfrm>
            <a:off x="2246826" y="5474692"/>
            <a:ext cx="325730" cy="246221"/>
          </a:xfrm>
          <a:prstGeom prst="rect">
            <a:avLst/>
          </a:prstGeom>
          <a:noFill/>
        </p:spPr>
        <p:txBody>
          <a:bodyPr wrap="none" rtlCol="0">
            <a:spAutoFit/>
          </a:bodyPr>
          <a:lstStyle/>
          <a:p>
            <a:r>
              <a:rPr lang="en-US" altLang="ko-KR" sz="1000" dirty="0"/>
              <a:t>Fri</a:t>
            </a:r>
            <a:endParaRPr lang="ko-KR" altLang="en-US" sz="1000" dirty="0"/>
          </a:p>
        </p:txBody>
      </p:sp>
      <p:sp>
        <p:nvSpPr>
          <p:cNvPr id="155" name="사각형: 둥근 모서리 154">
            <a:extLst>
              <a:ext uri="{FF2B5EF4-FFF2-40B4-BE49-F238E27FC236}">
                <a16:creationId xmlns:a16="http://schemas.microsoft.com/office/drawing/2014/main" id="{E8B925AE-4984-EB7B-439D-0B4CE5C6F60E}"/>
              </a:ext>
            </a:extLst>
          </p:cNvPr>
          <p:cNvSpPr>
            <a:spLocks noChangeAspect="1"/>
          </p:cNvSpPr>
          <p:nvPr/>
        </p:nvSpPr>
        <p:spPr>
          <a:xfrm>
            <a:off x="2092072" y="5815213"/>
            <a:ext cx="151563" cy="134067"/>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bg1">
                  <a:lumMod val="75000"/>
                </a:schemeClr>
              </a:solidFill>
              <a:latin typeface="+mn-ea"/>
            </a:endParaRPr>
          </a:p>
        </p:txBody>
      </p:sp>
      <p:sp>
        <p:nvSpPr>
          <p:cNvPr id="156" name="TextBox 155">
            <a:extLst>
              <a:ext uri="{FF2B5EF4-FFF2-40B4-BE49-F238E27FC236}">
                <a16:creationId xmlns:a16="http://schemas.microsoft.com/office/drawing/2014/main" id="{AEA7E027-28CC-A923-C17E-5A93D2A4FDA9}"/>
              </a:ext>
            </a:extLst>
          </p:cNvPr>
          <p:cNvSpPr txBox="1"/>
          <p:nvPr/>
        </p:nvSpPr>
        <p:spPr>
          <a:xfrm>
            <a:off x="2250027" y="5757724"/>
            <a:ext cx="365806" cy="246221"/>
          </a:xfrm>
          <a:prstGeom prst="rect">
            <a:avLst/>
          </a:prstGeom>
          <a:noFill/>
        </p:spPr>
        <p:txBody>
          <a:bodyPr wrap="none" rtlCol="0">
            <a:spAutoFit/>
          </a:bodyPr>
          <a:lstStyle/>
          <a:p>
            <a:r>
              <a:rPr lang="en-US" altLang="ko-KR" sz="1000" dirty="0"/>
              <a:t>Sat</a:t>
            </a:r>
            <a:endParaRPr lang="ko-KR" altLang="en-US" sz="1000" dirty="0"/>
          </a:p>
        </p:txBody>
      </p:sp>
      <p:sp>
        <p:nvSpPr>
          <p:cNvPr id="157" name="사각형: 둥근 모서리 156">
            <a:extLst>
              <a:ext uri="{FF2B5EF4-FFF2-40B4-BE49-F238E27FC236}">
                <a16:creationId xmlns:a16="http://schemas.microsoft.com/office/drawing/2014/main" id="{F0B85D3A-ABB2-EFB2-343A-A967A040D077}"/>
              </a:ext>
            </a:extLst>
          </p:cNvPr>
          <p:cNvSpPr/>
          <p:nvPr/>
        </p:nvSpPr>
        <p:spPr>
          <a:xfrm>
            <a:off x="2825891" y="4092489"/>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8" name="사각형: 둥근 모서리 157">
            <a:extLst>
              <a:ext uri="{FF2B5EF4-FFF2-40B4-BE49-F238E27FC236}">
                <a16:creationId xmlns:a16="http://schemas.microsoft.com/office/drawing/2014/main" id="{8433D848-916C-9E42-3109-A54BE9676867}"/>
              </a:ext>
            </a:extLst>
          </p:cNvPr>
          <p:cNvSpPr/>
          <p:nvPr/>
        </p:nvSpPr>
        <p:spPr>
          <a:xfrm>
            <a:off x="4204951" y="4092122"/>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9" name="TextBox 158">
            <a:extLst>
              <a:ext uri="{FF2B5EF4-FFF2-40B4-BE49-F238E27FC236}">
                <a16:creationId xmlns:a16="http://schemas.microsoft.com/office/drawing/2014/main" id="{7D75016E-23B5-F078-FCAB-3E63891C43F0}"/>
              </a:ext>
            </a:extLst>
          </p:cNvPr>
          <p:cNvSpPr txBox="1"/>
          <p:nvPr/>
        </p:nvSpPr>
        <p:spPr>
          <a:xfrm>
            <a:off x="2915423" y="4131947"/>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60" name="TextBox 159">
            <a:extLst>
              <a:ext uri="{FF2B5EF4-FFF2-40B4-BE49-F238E27FC236}">
                <a16:creationId xmlns:a16="http://schemas.microsoft.com/office/drawing/2014/main" id="{AC6F9DA2-20CF-2C51-77BA-97A7C5CF5B1F}"/>
              </a:ext>
            </a:extLst>
          </p:cNvPr>
          <p:cNvSpPr txBox="1"/>
          <p:nvPr/>
        </p:nvSpPr>
        <p:spPr>
          <a:xfrm>
            <a:off x="4267237" y="4129565"/>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61" name="TextBox 160">
            <a:extLst>
              <a:ext uri="{FF2B5EF4-FFF2-40B4-BE49-F238E27FC236}">
                <a16:creationId xmlns:a16="http://schemas.microsoft.com/office/drawing/2014/main" id="{4B93CBE8-4E1E-3456-A604-43B4A28A7384}"/>
              </a:ext>
            </a:extLst>
          </p:cNvPr>
          <p:cNvSpPr txBox="1"/>
          <p:nvPr/>
        </p:nvSpPr>
        <p:spPr>
          <a:xfrm>
            <a:off x="3921180" y="4077072"/>
            <a:ext cx="237566" cy="246221"/>
          </a:xfrm>
          <a:prstGeom prst="rect">
            <a:avLst/>
          </a:prstGeom>
          <a:noFill/>
        </p:spPr>
        <p:txBody>
          <a:bodyPr wrap="none" rtlCol="0">
            <a:spAutoFit/>
          </a:bodyPr>
          <a:lstStyle/>
          <a:p>
            <a:r>
              <a:rPr lang="en-US" altLang="ko-KR" sz="1000" dirty="0"/>
              <a:t>-</a:t>
            </a:r>
            <a:endParaRPr lang="ko-KR" altLang="en-US" sz="1000" dirty="0"/>
          </a:p>
        </p:txBody>
      </p:sp>
      <p:sp>
        <p:nvSpPr>
          <p:cNvPr id="162" name="사각형: 둥근 모서리 161">
            <a:extLst>
              <a:ext uri="{FF2B5EF4-FFF2-40B4-BE49-F238E27FC236}">
                <a16:creationId xmlns:a16="http://schemas.microsoft.com/office/drawing/2014/main" id="{7DE37D8E-AD74-1353-B934-30A3C6AF15AB}"/>
              </a:ext>
            </a:extLst>
          </p:cNvPr>
          <p:cNvSpPr/>
          <p:nvPr/>
        </p:nvSpPr>
        <p:spPr>
          <a:xfrm>
            <a:off x="2821158" y="4385544"/>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3" name="사각형: 둥근 모서리 162">
            <a:extLst>
              <a:ext uri="{FF2B5EF4-FFF2-40B4-BE49-F238E27FC236}">
                <a16:creationId xmlns:a16="http://schemas.microsoft.com/office/drawing/2014/main" id="{A5C8A526-6426-A8AA-72B0-821B5001D30B}"/>
              </a:ext>
            </a:extLst>
          </p:cNvPr>
          <p:cNvSpPr/>
          <p:nvPr/>
        </p:nvSpPr>
        <p:spPr>
          <a:xfrm>
            <a:off x="4200218" y="4385177"/>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4" name="TextBox 163">
            <a:extLst>
              <a:ext uri="{FF2B5EF4-FFF2-40B4-BE49-F238E27FC236}">
                <a16:creationId xmlns:a16="http://schemas.microsoft.com/office/drawing/2014/main" id="{9D302942-F0D3-D284-94B1-369621F67EF0}"/>
              </a:ext>
            </a:extLst>
          </p:cNvPr>
          <p:cNvSpPr txBox="1"/>
          <p:nvPr/>
        </p:nvSpPr>
        <p:spPr>
          <a:xfrm>
            <a:off x="2910690" y="4425002"/>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65" name="TextBox 164">
            <a:extLst>
              <a:ext uri="{FF2B5EF4-FFF2-40B4-BE49-F238E27FC236}">
                <a16:creationId xmlns:a16="http://schemas.microsoft.com/office/drawing/2014/main" id="{8C23702E-1DB7-6772-4D0D-070A45D324C9}"/>
              </a:ext>
            </a:extLst>
          </p:cNvPr>
          <p:cNvSpPr txBox="1"/>
          <p:nvPr/>
        </p:nvSpPr>
        <p:spPr>
          <a:xfrm>
            <a:off x="4262504" y="4422620"/>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66" name="TextBox 165">
            <a:extLst>
              <a:ext uri="{FF2B5EF4-FFF2-40B4-BE49-F238E27FC236}">
                <a16:creationId xmlns:a16="http://schemas.microsoft.com/office/drawing/2014/main" id="{24CD4D77-7942-EE79-26FE-456743271428}"/>
              </a:ext>
            </a:extLst>
          </p:cNvPr>
          <p:cNvSpPr txBox="1"/>
          <p:nvPr/>
        </p:nvSpPr>
        <p:spPr>
          <a:xfrm>
            <a:off x="3916447" y="4370127"/>
            <a:ext cx="237566" cy="246221"/>
          </a:xfrm>
          <a:prstGeom prst="rect">
            <a:avLst/>
          </a:prstGeom>
          <a:noFill/>
        </p:spPr>
        <p:txBody>
          <a:bodyPr wrap="none" rtlCol="0">
            <a:spAutoFit/>
          </a:bodyPr>
          <a:lstStyle/>
          <a:p>
            <a:r>
              <a:rPr lang="en-US" altLang="ko-KR" sz="1000" dirty="0"/>
              <a:t>-</a:t>
            </a:r>
            <a:endParaRPr lang="ko-KR" altLang="en-US" sz="1000" dirty="0"/>
          </a:p>
        </p:txBody>
      </p:sp>
      <p:sp>
        <p:nvSpPr>
          <p:cNvPr id="167" name="사각형: 둥근 모서리 166">
            <a:extLst>
              <a:ext uri="{FF2B5EF4-FFF2-40B4-BE49-F238E27FC236}">
                <a16:creationId xmlns:a16="http://schemas.microsoft.com/office/drawing/2014/main" id="{B33B09AE-057C-73CC-F3F1-7879BA89FCE3}"/>
              </a:ext>
            </a:extLst>
          </p:cNvPr>
          <p:cNvSpPr/>
          <p:nvPr/>
        </p:nvSpPr>
        <p:spPr>
          <a:xfrm>
            <a:off x="2821158" y="4681238"/>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8" name="사각형: 둥근 모서리 167">
            <a:extLst>
              <a:ext uri="{FF2B5EF4-FFF2-40B4-BE49-F238E27FC236}">
                <a16:creationId xmlns:a16="http://schemas.microsoft.com/office/drawing/2014/main" id="{AEF196AE-A956-B2BD-B2AD-1BD312FAD280}"/>
              </a:ext>
            </a:extLst>
          </p:cNvPr>
          <p:cNvSpPr/>
          <p:nvPr/>
        </p:nvSpPr>
        <p:spPr>
          <a:xfrm>
            <a:off x="4200218" y="4680871"/>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9" name="TextBox 168">
            <a:extLst>
              <a:ext uri="{FF2B5EF4-FFF2-40B4-BE49-F238E27FC236}">
                <a16:creationId xmlns:a16="http://schemas.microsoft.com/office/drawing/2014/main" id="{94335ED0-0EB8-384E-41E3-34E867E0B5F4}"/>
              </a:ext>
            </a:extLst>
          </p:cNvPr>
          <p:cNvSpPr txBox="1"/>
          <p:nvPr/>
        </p:nvSpPr>
        <p:spPr>
          <a:xfrm>
            <a:off x="2910690" y="4720696"/>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70" name="TextBox 169">
            <a:extLst>
              <a:ext uri="{FF2B5EF4-FFF2-40B4-BE49-F238E27FC236}">
                <a16:creationId xmlns:a16="http://schemas.microsoft.com/office/drawing/2014/main" id="{91604587-E02F-DDB1-DD53-6CDBCCE4736F}"/>
              </a:ext>
            </a:extLst>
          </p:cNvPr>
          <p:cNvSpPr txBox="1"/>
          <p:nvPr/>
        </p:nvSpPr>
        <p:spPr>
          <a:xfrm>
            <a:off x="4262504" y="4718314"/>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71" name="TextBox 170">
            <a:extLst>
              <a:ext uri="{FF2B5EF4-FFF2-40B4-BE49-F238E27FC236}">
                <a16:creationId xmlns:a16="http://schemas.microsoft.com/office/drawing/2014/main" id="{D6645C6D-D6B2-696C-9588-4A78B4A36834}"/>
              </a:ext>
            </a:extLst>
          </p:cNvPr>
          <p:cNvSpPr txBox="1"/>
          <p:nvPr/>
        </p:nvSpPr>
        <p:spPr>
          <a:xfrm>
            <a:off x="3916447" y="4665821"/>
            <a:ext cx="237566" cy="246221"/>
          </a:xfrm>
          <a:prstGeom prst="rect">
            <a:avLst/>
          </a:prstGeom>
          <a:noFill/>
        </p:spPr>
        <p:txBody>
          <a:bodyPr wrap="none" rtlCol="0">
            <a:spAutoFit/>
          </a:bodyPr>
          <a:lstStyle/>
          <a:p>
            <a:r>
              <a:rPr lang="en-US" altLang="ko-KR" sz="1000" dirty="0"/>
              <a:t>-</a:t>
            </a:r>
            <a:endParaRPr lang="ko-KR" altLang="en-US" sz="1000" dirty="0"/>
          </a:p>
        </p:txBody>
      </p:sp>
      <p:sp>
        <p:nvSpPr>
          <p:cNvPr id="172" name="사각형: 둥근 모서리 171">
            <a:extLst>
              <a:ext uri="{FF2B5EF4-FFF2-40B4-BE49-F238E27FC236}">
                <a16:creationId xmlns:a16="http://schemas.microsoft.com/office/drawing/2014/main" id="{D7DC4E2B-80FC-9B06-0FEE-6A308314F024}"/>
              </a:ext>
            </a:extLst>
          </p:cNvPr>
          <p:cNvSpPr/>
          <p:nvPr/>
        </p:nvSpPr>
        <p:spPr>
          <a:xfrm>
            <a:off x="2827315" y="4952604"/>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3" name="사각형: 둥근 모서리 172">
            <a:extLst>
              <a:ext uri="{FF2B5EF4-FFF2-40B4-BE49-F238E27FC236}">
                <a16:creationId xmlns:a16="http://schemas.microsoft.com/office/drawing/2014/main" id="{002AC353-278F-F6D0-21BE-46B1926C1271}"/>
              </a:ext>
            </a:extLst>
          </p:cNvPr>
          <p:cNvSpPr/>
          <p:nvPr/>
        </p:nvSpPr>
        <p:spPr>
          <a:xfrm>
            <a:off x="4206375" y="4952237"/>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4" name="TextBox 173">
            <a:extLst>
              <a:ext uri="{FF2B5EF4-FFF2-40B4-BE49-F238E27FC236}">
                <a16:creationId xmlns:a16="http://schemas.microsoft.com/office/drawing/2014/main" id="{3D0636DA-4D9C-1782-2BC5-E724FB751C42}"/>
              </a:ext>
            </a:extLst>
          </p:cNvPr>
          <p:cNvSpPr txBox="1"/>
          <p:nvPr/>
        </p:nvSpPr>
        <p:spPr>
          <a:xfrm>
            <a:off x="2916847" y="4992062"/>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75" name="TextBox 174">
            <a:extLst>
              <a:ext uri="{FF2B5EF4-FFF2-40B4-BE49-F238E27FC236}">
                <a16:creationId xmlns:a16="http://schemas.microsoft.com/office/drawing/2014/main" id="{D8EA4502-2E4C-D511-EE6D-04B9B6899F48}"/>
              </a:ext>
            </a:extLst>
          </p:cNvPr>
          <p:cNvSpPr txBox="1"/>
          <p:nvPr/>
        </p:nvSpPr>
        <p:spPr>
          <a:xfrm>
            <a:off x="4268661" y="4989680"/>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76" name="TextBox 175">
            <a:extLst>
              <a:ext uri="{FF2B5EF4-FFF2-40B4-BE49-F238E27FC236}">
                <a16:creationId xmlns:a16="http://schemas.microsoft.com/office/drawing/2014/main" id="{E82027DE-220A-A857-302F-630C6D321C13}"/>
              </a:ext>
            </a:extLst>
          </p:cNvPr>
          <p:cNvSpPr txBox="1"/>
          <p:nvPr/>
        </p:nvSpPr>
        <p:spPr>
          <a:xfrm>
            <a:off x="3922604" y="4937187"/>
            <a:ext cx="237566" cy="246221"/>
          </a:xfrm>
          <a:prstGeom prst="rect">
            <a:avLst/>
          </a:prstGeom>
          <a:noFill/>
        </p:spPr>
        <p:txBody>
          <a:bodyPr wrap="none" rtlCol="0">
            <a:spAutoFit/>
          </a:bodyPr>
          <a:lstStyle/>
          <a:p>
            <a:r>
              <a:rPr lang="en-US" altLang="ko-KR" sz="1000" dirty="0"/>
              <a:t>-</a:t>
            </a:r>
            <a:endParaRPr lang="ko-KR" altLang="en-US" sz="1000" dirty="0"/>
          </a:p>
        </p:txBody>
      </p:sp>
      <p:sp>
        <p:nvSpPr>
          <p:cNvPr id="177" name="사각형: 둥근 모서리 176">
            <a:extLst>
              <a:ext uri="{FF2B5EF4-FFF2-40B4-BE49-F238E27FC236}">
                <a16:creationId xmlns:a16="http://schemas.microsoft.com/office/drawing/2014/main" id="{92BBF874-E7A3-8A31-862A-7C2AD27A8805}"/>
              </a:ext>
            </a:extLst>
          </p:cNvPr>
          <p:cNvSpPr/>
          <p:nvPr/>
        </p:nvSpPr>
        <p:spPr>
          <a:xfrm>
            <a:off x="2837207" y="5222774"/>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8" name="사각형: 둥근 모서리 177">
            <a:extLst>
              <a:ext uri="{FF2B5EF4-FFF2-40B4-BE49-F238E27FC236}">
                <a16:creationId xmlns:a16="http://schemas.microsoft.com/office/drawing/2014/main" id="{60C069A6-0609-27D9-0281-0ABF9E542A41}"/>
              </a:ext>
            </a:extLst>
          </p:cNvPr>
          <p:cNvSpPr/>
          <p:nvPr/>
        </p:nvSpPr>
        <p:spPr>
          <a:xfrm>
            <a:off x="4216267" y="5222407"/>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9" name="TextBox 178">
            <a:extLst>
              <a:ext uri="{FF2B5EF4-FFF2-40B4-BE49-F238E27FC236}">
                <a16:creationId xmlns:a16="http://schemas.microsoft.com/office/drawing/2014/main" id="{9474B0CE-49C4-2A22-00FF-6FA728CDD4B2}"/>
              </a:ext>
            </a:extLst>
          </p:cNvPr>
          <p:cNvSpPr txBox="1"/>
          <p:nvPr/>
        </p:nvSpPr>
        <p:spPr>
          <a:xfrm>
            <a:off x="2926739" y="5262232"/>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80" name="TextBox 179">
            <a:extLst>
              <a:ext uri="{FF2B5EF4-FFF2-40B4-BE49-F238E27FC236}">
                <a16:creationId xmlns:a16="http://schemas.microsoft.com/office/drawing/2014/main" id="{90946059-C580-2556-6191-8ABAF4DB2F58}"/>
              </a:ext>
            </a:extLst>
          </p:cNvPr>
          <p:cNvSpPr txBox="1"/>
          <p:nvPr/>
        </p:nvSpPr>
        <p:spPr>
          <a:xfrm>
            <a:off x="4278553" y="5259850"/>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81" name="TextBox 180">
            <a:extLst>
              <a:ext uri="{FF2B5EF4-FFF2-40B4-BE49-F238E27FC236}">
                <a16:creationId xmlns:a16="http://schemas.microsoft.com/office/drawing/2014/main" id="{83A29C4D-38F5-DAB6-F3F8-AB967214EEBF}"/>
              </a:ext>
            </a:extLst>
          </p:cNvPr>
          <p:cNvSpPr txBox="1"/>
          <p:nvPr/>
        </p:nvSpPr>
        <p:spPr>
          <a:xfrm>
            <a:off x="3932496" y="5207357"/>
            <a:ext cx="237566" cy="246221"/>
          </a:xfrm>
          <a:prstGeom prst="rect">
            <a:avLst/>
          </a:prstGeom>
          <a:noFill/>
        </p:spPr>
        <p:txBody>
          <a:bodyPr wrap="none" rtlCol="0">
            <a:spAutoFit/>
          </a:bodyPr>
          <a:lstStyle/>
          <a:p>
            <a:r>
              <a:rPr lang="en-US" altLang="ko-KR" sz="1000" dirty="0"/>
              <a:t>-</a:t>
            </a:r>
            <a:endParaRPr lang="ko-KR" altLang="en-US" sz="1000" dirty="0"/>
          </a:p>
        </p:txBody>
      </p:sp>
      <p:sp>
        <p:nvSpPr>
          <p:cNvPr id="182" name="사각형: 둥근 모서리 181">
            <a:extLst>
              <a:ext uri="{FF2B5EF4-FFF2-40B4-BE49-F238E27FC236}">
                <a16:creationId xmlns:a16="http://schemas.microsoft.com/office/drawing/2014/main" id="{F9E370AC-CB87-AEB1-4A9D-90B935FBABE8}"/>
              </a:ext>
            </a:extLst>
          </p:cNvPr>
          <p:cNvSpPr/>
          <p:nvPr/>
        </p:nvSpPr>
        <p:spPr>
          <a:xfrm>
            <a:off x="2827315" y="5495629"/>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3" name="사각형: 둥근 모서리 182">
            <a:extLst>
              <a:ext uri="{FF2B5EF4-FFF2-40B4-BE49-F238E27FC236}">
                <a16:creationId xmlns:a16="http://schemas.microsoft.com/office/drawing/2014/main" id="{5D7EB09D-18CC-3D0F-AE95-BF9121E95EF4}"/>
              </a:ext>
            </a:extLst>
          </p:cNvPr>
          <p:cNvSpPr/>
          <p:nvPr/>
        </p:nvSpPr>
        <p:spPr>
          <a:xfrm>
            <a:off x="4206375" y="5495262"/>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4" name="TextBox 183">
            <a:extLst>
              <a:ext uri="{FF2B5EF4-FFF2-40B4-BE49-F238E27FC236}">
                <a16:creationId xmlns:a16="http://schemas.microsoft.com/office/drawing/2014/main" id="{8F7E0FC6-42A6-207C-D958-136412252F81}"/>
              </a:ext>
            </a:extLst>
          </p:cNvPr>
          <p:cNvSpPr txBox="1"/>
          <p:nvPr/>
        </p:nvSpPr>
        <p:spPr>
          <a:xfrm>
            <a:off x="2916847" y="5535087"/>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85" name="TextBox 184">
            <a:extLst>
              <a:ext uri="{FF2B5EF4-FFF2-40B4-BE49-F238E27FC236}">
                <a16:creationId xmlns:a16="http://schemas.microsoft.com/office/drawing/2014/main" id="{A9131BE8-D2C6-DC11-14F5-1EBABE6F343A}"/>
              </a:ext>
            </a:extLst>
          </p:cNvPr>
          <p:cNvSpPr txBox="1"/>
          <p:nvPr/>
        </p:nvSpPr>
        <p:spPr>
          <a:xfrm>
            <a:off x="4268661" y="5532705"/>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86" name="TextBox 185">
            <a:extLst>
              <a:ext uri="{FF2B5EF4-FFF2-40B4-BE49-F238E27FC236}">
                <a16:creationId xmlns:a16="http://schemas.microsoft.com/office/drawing/2014/main" id="{10A3359D-B947-761C-B293-C0EFB7A66190}"/>
              </a:ext>
            </a:extLst>
          </p:cNvPr>
          <p:cNvSpPr txBox="1"/>
          <p:nvPr/>
        </p:nvSpPr>
        <p:spPr>
          <a:xfrm>
            <a:off x="3922604" y="5480212"/>
            <a:ext cx="237566" cy="246221"/>
          </a:xfrm>
          <a:prstGeom prst="rect">
            <a:avLst/>
          </a:prstGeom>
          <a:noFill/>
        </p:spPr>
        <p:txBody>
          <a:bodyPr wrap="none" rtlCol="0">
            <a:spAutoFit/>
          </a:bodyPr>
          <a:lstStyle/>
          <a:p>
            <a:r>
              <a:rPr lang="en-US" altLang="ko-KR" sz="1000" dirty="0"/>
              <a:t>-</a:t>
            </a:r>
            <a:endParaRPr lang="ko-KR" altLang="en-US" sz="1000" dirty="0"/>
          </a:p>
        </p:txBody>
      </p:sp>
      <p:sp>
        <p:nvSpPr>
          <p:cNvPr id="187" name="사각형: 둥근 모서리 186">
            <a:extLst>
              <a:ext uri="{FF2B5EF4-FFF2-40B4-BE49-F238E27FC236}">
                <a16:creationId xmlns:a16="http://schemas.microsoft.com/office/drawing/2014/main" id="{A928F0DE-DFAC-4B2B-75B5-CD68041F3229}"/>
              </a:ext>
            </a:extLst>
          </p:cNvPr>
          <p:cNvSpPr/>
          <p:nvPr/>
        </p:nvSpPr>
        <p:spPr>
          <a:xfrm>
            <a:off x="2827315" y="5765238"/>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8" name="사각형: 둥근 모서리 187">
            <a:extLst>
              <a:ext uri="{FF2B5EF4-FFF2-40B4-BE49-F238E27FC236}">
                <a16:creationId xmlns:a16="http://schemas.microsoft.com/office/drawing/2014/main" id="{30DA1301-8B2F-65E8-0088-CFE23F1B0B13}"/>
              </a:ext>
            </a:extLst>
          </p:cNvPr>
          <p:cNvSpPr/>
          <p:nvPr/>
        </p:nvSpPr>
        <p:spPr>
          <a:xfrm>
            <a:off x="4206375" y="5764871"/>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9" name="TextBox 188">
            <a:extLst>
              <a:ext uri="{FF2B5EF4-FFF2-40B4-BE49-F238E27FC236}">
                <a16:creationId xmlns:a16="http://schemas.microsoft.com/office/drawing/2014/main" id="{CBC03B1B-1830-D511-D5AB-827387FCF088}"/>
              </a:ext>
            </a:extLst>
          </p:cNvPr>
          <p:cNvSpPr txBox="1"/>
          <p:nvPr/>
        </p:nvSpPr>
        <p:spPr>
          <a:xfrm>
            <a:off x="2916847" y="5804696"/>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90" name="TextBox 189">
            <a:extLst>
              <a:ext uri="{FF2B5EF4-FFF2-40B4-BE49-F238E27FC236}">
                <a16:creationId xmlns:a16="http://schemas.microsoft.com/office/drawing/2014/main" id="{D1BF75EA-2037-C8F3-A6CB-C11A80A1E436}"/>
              </a:ext>
            </a:extLst>
          </p:cNvPr>
          <p:cNvSpPr txBox="1"/>
          <p:nvPr/>
        </p:nvSpPr>
        <p:spPr>
          <a:xfrm>
            <a:off x="4268661" y="5802314"/>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91" name="TextBox 190">
            <a:extLst>
              <a:ext uri="{FF2B5EF4-FFF2-40B4-BE49-F238E27FC236}">
                <a16:creationId xmlns:a16="http://schemas.microsoft.com/office/drawing/2014/main" id="{C8C15C2B-F24B-D51B-212A-0EDC7592BDED}"/>
              </a:ext>
            </a:extLst>
          </p:cNvPr>
          <p:cNvSpPr txBox="1"/>
          <p:nvPr/>
        </p:nvSpPr>
        <p:spPr>
          <a:xfrm>
            <a:off x="3922604" y="5749821"/>
            <a:ext cx="237566" cy="246221"/>
          </a:xfrm>
          <a:prstGeom prst="rect">
            <a:avLst/>
          </a:prstGeom>
          <a:noFill/>
        </p:spPr>
        <p:txBody>
          <a:bodyPr wrap="none" rtlCol="0">
            <a:spAutoFit/>
          </a:bodyPr>
          <a:lstStyle/>
          <a:p>
            <a:r>
              <a:rPr lang="en-US" altLang="ko-KR" sz="1000" dirty="0"/>
              <a:t>-</a:t>
            </a:r>
            <a:endParaRPr lang="ko-KR" altLang="en-US" sz="1000" dirty="0"/>
          </a:p>
        </p:txBody>
      </p:sp>
      <p:sp>
        <p:nvSpPr>
          <p:cNvPr id="193" name="TextBox 192">
            <a:extLst>
              <a:ext uri="{FF2B5EF4-FFF2-40B4-BE49-F238E27FC236}">
                <a16:creationId xmlns:a16="http://schemas.microsoft.com/office/drawing/2014/main" id="{C1BE7347-90A1-34F9-F8DF-D2C2F3CB732E}"/>
              </a:ext>
            </a:extLst>
          </p:cNvPr>
          <p:cNvSpPr txBox="1"/>
          <p:nvPr/>
        </p:nvSpPr>
        <p:spPr>
          <a:xfrm>
            <a:off x="8085786" y="650109"/>
            <a:ext cx="1715951" cy="2708434"/>
          </a:xfrm>
          <a:prstGeom prst="rect">
            <a:avLst/>
          </a:prstGeom>
          <a:noFill/>
          <a:ln>
            <a:solidFill>
              <a:schemeClr val="tx1"/>
            </a:solidFill>
          </a:ln>
        </p:spPr>
        <p:txBody>
          <a:bodyPr wrap="square" rtlCol="0">
            <a:spAutoFit/>
          </a:bodyPr>
          <a:lstStyle/>
          <a:p>
            <a:r>
              <a:rPr lang="en-US" altLang="ko-KR" sz="1000" dirty="0"/>
              <a:t>1a. </a:t>
            </a:r>
            <a:r>
              <a:rPr lang="ko-KR" altLang="en-US" sz="1000" dirty="0" err="1">
                <a:solidFill>
                  <a:schemeClr val="tx1"/>
                </a:solidFill>
                <a:latin typeface="맑은 고딕" pitchFamily="50" charset="-127"/>
                <a:ea typeface="맑은 고딕" pitchFamily="50" charset="-127"/>
              </a:rPr>
              <a:t>비트코인</a:t>
            </a:r>
            <a:r>
              <a:rPr lang="en-US" altLang="ko-KR" sz="1000" dirty="0">
                <a:solidFill>
                  <a:schemeClr val="tx1"/>
                </a:solidFill>
                <a:latin typeface="맑은 고딕" pitchFamily="50" charset="-127"/>
                <a:ea typeface="맑은 고딕" pitchFamily="50" charset="-127"/>
              </a:rPr>
              <a:t>, </a:t>
            </a:r>
            <a:r>
              <a:rPr lang="ko-KR" altLang="en-US" sz="1000" dirty="0" err="1">
                <a:solidFill>
                  <a:schemeClr val="tx1"/>
                </a:solidFill>
                <a:latin typeface="맑은 고딕" pitchFamily="50" charset="-127"/>
                <a:ea typeface="맑은 고딕" pitchFamily="50" charset="-127"/>
              </a:rPr>
              <a:t>이더리움</a:t>
            </a:r>
            <a:r>
              <a:rPr lang="en-US" altLang="ko-KR" sz="1000" dirty="0">
                <a:solidFill>
                  <a:schemeClr val="tx1"/>
                </a:solidFill>
                <a:latin typeface="맑은 고딕" pitchFamily="50" charset="-127"/>
                <a:ea typeface="맑은 고딕" pitchFamily="50" charset="-127"/>
              </a:rPr>
              <a:t>, </a:t>
            </a:r>
            <a:r>
              <a:rPr lang="ko-KR" altLang="en-US" sz="1000" dirty="0" err="1">
                <a:solidFill>
                  <a:schemeClr val="tx1"/>
                </a:solidFill>
                <a:latin typeface="맑은 고딕" pitchFamily="50" charset="-127"/>
                <a:ea typeface="맑은 고딕" pitchFamily="50" charset="-127"/>
              </a:rPr>
              <a:t>바이낸스</a:t>
            </a:r>
            <a:r>
              <a:rPr lang="en-US" altLang="ko-KR" sz="1000" dirty="0">
                <a:solidFill>
                  <a:schemeClr val="tx1"/>
                </a:solidFill>
                <a:latin typeface="맑은 고딕" pitchFamily="50" charset="-127"/>
                <a:ea typeface="맑은 고딕" pitchFamily="50" charset="-127"/>
              </a:rPr>
              <a:t>, </a:t>
            </a:r>
            <a:r>
              <a:rPr lang="ko-KR" altLang="en-US" sz="1000" dirty="0" err="1">
                <a:solidFill>
                  <a:schemeClr val="tx1"/>
                </a:solidFill>
                <a:latin typeface="맑은 고딕" pitchFamily="50" charset="-127"/>
                <a:ea typeface="맑은 고딕" pitchFamily="50" charset="-127"/>
              </a:rPr>
              <a:t>트론</a:t>
            </a:r>
            <a:r>
              <a:rPr lang="en-US" altLang="ko-KR" sz="1000" dirty="0">
                <a:solidFill>
                  <a:schemeClr val="tx1"/>
                </a:solidFill>
                <a:latin typeface="맑은 고딕" pitchFamily="50" charset="-127"/>
                <a:ea typeface="맑은 고딕" pitchFamily="50" charset="-127"/>
              </a:rPr>
              <a:t>, </a:t>
            </a:r>
            <a:r>
              <a:rPr lang="en-US" altLang="ko-KR" sz="1000" dirty="0">
                <a:latin typeface="맑은 고딕" pitchFamily="50" charset="-127"/>
                <a:ea typeface="맑은 고딕" pitchFamily="50" charset="-127"/>
              </a:rPr>
              <a:t>WRC(</a:t>
            </a:r>
            <a:r>
              <a:rPr lang="ko-KR" altLang="en-US" sz="1000" dirty="0">
                <a:latin typeface="맑은 고딕" pitchFamily="50" charset="-127"/>
                <a:ea typeface="맑은 고딕" pitchFamily="50" charset="-127"/>
              </a:rPr>
              <a:t>제휴사</a:t>
            </a:r>
            <a:r>
              <a:rPr lang="en-US" altLang="ko-KR" sz="1000" dirty="0">
                <a:latin typeface="맑은 고딕" pitchFamily="50" charset="-127"/>
                <a:ea typeface="맑은 고딕" pitchFamily="50" charset="-127"/>
              </a:rPr>
              <a:t>), </a:t>
            </a:r>
            <a:r>
              <a:rPr lang="ko-KR" altLang="en-US" sz="1000" dirty="0">
                <a:latin typeface="맑은 고딕" pitchFamily="50" charset="-127"/>
                <a:ea typeface="맑은 고딕" pitchFamily="50" charset="-127"/>
              </a:rPr>
              <a:t>직접입력</a:t>
            </a:r>
            <a:r>
              <a:rPr lang="en-US" altLang="ko-KR" sz="1000" dirty="0">
                <a:latin typeface="맑은 고딕" pitchFamily="50" charset="-127"/>
                <a:ea typeface="맑은 고딕" pitchFamily="50" charset="-127"/>
              </a:rPr>
              <a:t>. </a:t>
            </a:r>
            <a:r>
              <a:rPr lang="ko-KR" altLang="en-US" sz="1000" dirty="0">
                <a:latin typeface="맑은 고딕" pitchFamily="50" charset="-127"/>
                <a:ea typeface="맑은 고딕" pitchFamily="50" charset="-127"/>
              </a:rPr>
              <a:t>제휴사 코인 </a:t>
            </a:r>
            <a:r>
              <a:rPr lang="ko-KR" altLang="en-US" sz="1000" dirty="0" err="1">
                <a:latin typeface="맑은 고딕" pitchFamily="50" charset="-127"/>
                <a:ea typeface="맑은 고딕" pitchFamily="50" charset="-127"/>
              </a:rPr>
              <a:t>선택시</a:t>
            </a:r>
            <a:r>
              <a:rPr lang="ko-KR" altLang="en-US" sz="1000" dirty="0">
                <a:latin typeface="맑은 고딕" pitchFamily="50" charset="-127"/>
                <a:ea typeface="맑은 고딕" pitchFamily="50" charset="-127"/>
              </a:rPr>
              <a:t> 화면출력</a:t>
            </a:r>
            <a:endParaRPr lang="ko-KR" altLang="en-US" sz="1000" dirty="0">
              <a:solidFill>
                <a:schemeClr val="tx1"/>
              </a:solidFill>
              <a:latin typeface="맑은 고딕" pitchFamily="50" charset="-127"/>
              <a:ea typeface="맑은 고딕" pitchFamily="50" charset="-127"/>
            </a:endParaRPr>
          </a:p>
          <a:p>
            <a:endParaRPr lang="en-US" altLang="ko-KR" sz="1000" dirty="0"/>
          </a:p>
          <a:p>
            <a:r>
              <a:rPr lang="en-US" altLang="ko-KR" sz="1000" dirty="0"/>
              <a:t>1b. </a:t>
            </a:r>
            <a:r>
              <a:rPr lang="ko-KR" altLang="en-US" sz="1000" dirty="0"/>
              <a:t>구매수량</a:t>
            </a:r>
            <a:r>
              <a:rPr lang="en-US" altLang="ko-KR" sz="1000" dirty="0"/>
              <a:t>, </a:t>
            </a:r>
            <a:r>
              <a:rPr lang="ko-KR" altLang="en-US" sz="1000" dirty="0"/>
              <a:t>구매금액 입력</a:t>
            </a:r>
            <a:r>
              <a:rPr lang="en-US" altLang="ko-KR" sz="1000" dirty="0"/>
              <a:t>. KRW,USD </a:t>
            </a:r>
            <a:r>
              <a:rPr lang="ko-KR" altLang="en-US" sz="1000" dirty="0" err="1"/>
              <a:t>셀렉트박스</a:t>
            </a:r>
            <a:endParaRPr lang="en-US" altLang="ko-KR" sz="1000" dirty="0"/>
          </a:p>
          <a:p>
            <a:endParaRPr lang="en-US" altLang="ko-KR" sz="1000" dirty="0"/>
          </a:p>
          <a:p>
            <a:r>
              <a:rPr lang="en-US" altLang="ko-KR" sz="1000" dirty="0"/>
              <a:t>1c. </a:t>
            </a:r>
            <a:r>
              <a:rPr lang="ko-KR" altLang="en-US" sz="1000" dirty="0"/>
              <a:t>체크박스</a:t>
            </a:r>
            <a:r>
              <a:rPr lang="en-US" altLang="ko-KR" sz="1000" dirty="0"/>
              <a:t>. </a:t>
            </a:r>
            <a:r>
              <a:rPr lang="ko-KR" altLang="en-US" sz="1000" dirty="0"/>
              <a:t>자동구매</a:t>
            </a:r>
            <a:r>
              <a:rPr lang="en-US" altLang="ko-KR" sz="1000" dirty="0"/>
              <a:t>, </a:t>
            </a:r>
            <a:r>
              <a:rPr lang="ko-KR" altLang="en-US" sz="1000" dirty="0"/>
              <a:t>수동구매 선택체크</a:t>
            </a:r>
            <a:endParaRPr lang="en-US" altLang="ko-KR" sz="1000" dirty="0"/>
          </a:p>
          <a:p>
            <a:pPr marL="171450" indent="-171450">
              <a:buFontTx/>
              <a:buChar char="-"/>
            </a:pPr>
            <a:r>
              <a:rPr lang="ko-KR" altLang="en-US" sz="1000" dirty="0"/>
              <a:t>자동구매 </a:t>
            </a:r>
            <a:r>
              <a:rPr lang="ko-KR" altLang="en-US" sz="1000" dirty="0" err="1"/>
              <a:t>선택시</a:t>
            </a:r>
            <a:r>
              <a:rPr lang="ko-KR" altLang="en-US" sz="1000" dirty="0"/>
              <a:t> </a:t>
            </a:r>
            <a:r>
              <a:rPr lang="ko-KR" altLang="en-US" sz="1000" dirty="0" err="1"/>
              <a:t>오토맵핑</a:t>
            </a:r>
            <a:r>
              <a:rPr lang="ko-KR" altLang="en-US" sz="1000" dirty="0"/>
              <a:t> </a:t>
            </a:r>
            <a:r>
              <a:rPr lang="ko-KR" altLang="en-US" sz="1000" dirty="0" err="1"/>
              <a:t>으로</a:t>
            </a:r>
            <a:r>
              <a:rPr lang="ko-KR" altLang="en-US" sz="1000" dirty="0"/>
              <a:t> 앱 </a:t>
            </a:r>
            <a:r>
              <a:rPr lang="ko-KR" altLang="en-US" sz="1000" dirty="0" err="1"/>
              <a:t>바이리스트에</a:t>
            </a:r>
            <a:r>
              <a:rPr lang="ko-KR" altLang="en-US" sz="1000" dirty="0"/>
              <a:t> 선점 출력</a:t>
            </a:r>
            <a:endParaRPr lang="en-US" altLang="ko-KR" sz="1000" dirty="0"/>
          </a:p>
          <a:p>
            <a:pPr marL="171450" indent="-171450">
              <a:buFontTx/>
              <a:buChar char="-"/>
            </a:pPr>
            <a:r>
              <a:rPr lang="ko-KR" altLang="en-US" sz="1000" dirty="0"/>
              <a:t>수동구매 </a:t>
            </a:r>
            <a:r>
              <a:rPr lang="ko-KR" altLang="en-US" sz="1000" dirty="0" err="1"/>
              <a:t>선택시</a:t>
            </a:r>
            <a:r>
              <a:rPr lang="ko-KR" altLang="en-US" sz="1000" dirty="0"/>
              <a:t> 웹 및 앱 </a:t>
            </a:r>
            <a:r>
              <a:rPr lang="ko-KR" altLang="en-US" sz="1000" dirty="0" err="1"/>
              <a:t>바이리스트에</a:t>
            </a:r>
            <a:r>
              <a:rPr lang="ko-KR" altLang="en-US" sz="1000" dirty="0"/>
              <a:t> 출력</a:t>
            </a:r>
            <a:endParaRPr lang="en-US" altLang="ko-KR" sz="1000" dirty="0"/>
          </a:p>
          <a:p>
            <a:endParaRPr lang="en-US" altLang="ko-KR" sz="1000" dirty="0"/>
          </a:p>
          <a:p>
            <a:endParaRPr lang="ko-KR" altLang="en-US" sz="1000" dirty="0"/>
          </a:p>
        </p:txBody>
      </p:sp>
      <p:sp>
        <p:nvSpPr>
          <p:cNvPr id="74" name="타원 73">
            <a:extLst>
              <a:ext uri="{FF2B5EF4-FFF2-40B4-BE49-F238E27FC236}">
                <a16:creationId xmlns:a16="http://schemas.microsoft.com/office/drawing/2014/main" id="{276EC6CF-8FEC-AB3C-3E64-7D5647E4F1CC}"/>
              </a:ext>
            </a:extLst>
          </p:cNvPr>
          <p:cNvSpPr>
            <a:spLocks noChangeAspect="1"/>
          </p:cNvSpPr>
          <p:nvPr/>
        </p:nvSpPr>
        <p:spPr>
          <a:xfrm>
            <a:off x="1997158" y="1379760"/>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1b</a:t>
            </a:r>
            <a:endParaRPr lang="ko-KR" altLang="en-US" sz="800" dirty="0">
              <a:latin typeface="+mn-ea"/>
            </a:endParaRPr>
          </a:p>
        </p:txBody>
      </p:sp>
      <p:sp>
        <p:nvSpPr>
          <p:cNvPr id="196" name="TextBox 195">
            <a:extLst>
              <a:ext uri="{FF2B5EF4-FFF2-40B4-BE49-F238E27FC236}">
                <a16:creationId xmlns:a16="http://schemas.microsoft.com/office/drawing/2014/main" id="{E6A44911-6E29-2130-2F3C-D0288B9CD0B2}"/>
              </a:ext>
            </a:extLst>
          </p:cNvPr>
          <p:cNvSpPr txBox="1"/>
          <p:nvPr/>
        </p:nvSpPr>
        <p:spPr>
          <a:xfrm>
            <a:off x="2218012" y="1916832"/>
            <a:ext cx="721672" cy="246221"/>
          </a:xfrm>
          <a:prstGeom prst="rect">
            <a:avLst/>
          </a:prstGeom>
          <a:noFill/>
        </p:spPr>
        <p:txBody>
          <a:bodyPr wrap="none" rtlCol="0">
            <a:spAutoFit/>
          </a:bodyPr>
          <a:lstStyle/>
          <a:p>
            <a:r>
              <a:rPr lang="en-US" altLang="ko-KR" sz="1000" dirty="0">
                <a:solidFill>
                  <a:schemeClr val="tx1"/>
                </a:solidFill>
                <a:latin typeface="맑은 고딕" pitchFamily="50" charset="-127"/>
                <a:ea typeface="맑은 고딕" pitchFamily="50" charset="-127"/>
              </a:rPr>
              <a:t>Auto Buy</a:t>
            </a:r>
          </a:p>
        </p:txBody>
      </p:sp>
      <p:sp>
        <p:nvSpPr>
          <p:cNvPr id="197" name="사각형: 둥근 모서리 196">
            <a:extLst>
              <a:ext uri="{FF2B5EF4-FFF2-40B4-BE49-F238E27FC236}">
                <a16:creationId xmlns:a16="http://schemas.microsoft.com/office/drawing/2014/main" id="{971A9993-CD5C-353F-9887-9E95C3C74096}"/>
              </a:ext>
            </a:extLst>
          </p:cNvPr>
          <p:cNvSpPr>
            <a:spLocks noChangeAspect="1"/>
          </p:cNvSpPr>
          <p:nvPr/>
        </p:nvSpPr>
        <p:spPr>
          <a:xfrm>
            <a:off x="3112451" y="1978135"/>
            <a:ext cx="147463" cy="134067"/>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bg1">
                  <a:lumMod val="75000"/>
                </a:schemeClr>
              </a:solidFill>
              <a:latin typeface="+mn-ea"/>
            </a:endParaRPr>
          </a:p>
        </p:txBody>
      </p:sp>
      <p:sp>
        <p:nvSpPr>
          <p:cNvPr id="198" name="TextBox 197">
            <a:extLst>
              <a:ext uri="{FF2B5EF4-FFF2-40B4-BE49-F238E27FC236}">
                <a16:creationId xmlns:a16="http://schemas.microsoft.com/office/drawing/2014/main" id="{291618D3-8CA1-C362-7D40-E8D690731C05}"/>
              </a:ext>
            </a:extLst>
          </p:cNvPr>
          <p:cNvSpPr txBox="1"/>
          <p:nvPr/>
        </p:nvSpPr>
        <p:spPr>
          <a:xfrm>
            <a:off x="3257783" y="1919859"/>
            <a:ext cx="872355" cy="246221"/>
          </a:xfrm>
          <a:prstGeom prst="rect">
            <a:avLst/>
          </a:prstGeom>
          <a:noFill/>
        </p:spPr>
        <p:txBody>
          <a:bodyPr wrap="none" rtlCol="0">
            <a:spAutoFit/>
          </a:bodyPr>
          <a:lstStyle/>
          <a:p>
            <a:r>
              <a:rPr lang="en-US" altLang="ko-KR" sz="1000" dirty="0">
                <a:solidFill>
                  <a:schemeClr val="tx1"/>
                </a:solidFill>
                <a:latin typeface="맑은 고딕" pitchFamily="50" charset="-127"/>
                <a:ea typeface="맑은 고딕" pitchFamily="50" charset="-127"/>
              </a:rPr>
              <a:t>Manual Buy</a:t>
            </a:r>
            <a:endParaRPr lang="ko-KR" altLang="en-US" sz="1000" dirty="0"/>
          </a:p>
        </p:txBody>
      </p:sp>
      <p:sp>
        <p:nvSpPr>
          <p:cNvPr id="77" name="타원 76">
            <a:extLst>
              <a:ext uri="{FF2B5EF4-FFF2-40B4-BE49-F238E27FC236}">
                <a16:creationId xmlns:a16="http://schemas.microsoft.com/office/drawing/2014/main" id="{2D0C1DE6-B94E-D480-0DD7-7533E289DDF0}"/>
              </a:ext>
            </a:extLst>
          </p:cNvPr>
          <p:cNvSpPr>
            <a:spLocks noChangeAspect="1"/>
          </p:cNvSpPr>
          <p:nvPr/>
        </p:nvSpPr>
        <p:spPr>
          <a:xfrm>
            <a:off x="1865929" y="1947252"/>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1c</a:t>
            </a:r>
            <a:endParaRPr lang="ko-KR" altLang="en-US" sz="800" dirty="0">
              <a:latin typeface="+mn-ea"/>
            </a:endParaRPr>
          </a:p>
        </p:txBody>
      </p:sp>
      <p:sp>
        <p:nvSpPr>
          <p:cNvPr id="139" name="TextBox 138">
            <a:extLst>
              <a:ext uri="{FF2B5EF4-FFF2-40B4-BE49-F238E27FC236}">
                <a16:creationId xmlns:a16="http://schemas.microsoft.com/office/drawing/2014/main" id="{F9F515C2-CF58-E724-AA16-0CF3D4CC4C6C}"/>
              </a:ext>
            </a:extLst>
          </p:cNvPr>
          <p:cNvSpPr txBox="1"/>
          <p:nvPr/>
        </p:nvSpPr>
        <p:spPr>
          <a:xfrm>
            <a:off x="1848262" y="2146618"/>
            <a:ext cx="5303055" cy="246221"/>
          </a:xfrm>
          <a:prstGeom prst="rect">
            <a:avLst/>
          </a:prstGeom>
          <a:noFill/>
        </p:spPr>
        <p:txBody>
          <a:bodyPr wrap="none" rtlCol="0">
            <a:spAutoFit/>
          </a:bodyPr>
          <a:lstStyle/>
          <a:p>
            <a:r>
              <a:rPr lang="en-US" altLang="ko-KR" sz="1000" dirty="0"/>
              <a:t>※ </a:t>
            </a:r>
            <a:r>
              <a:rPr kumimoji="0" lang="ko-KR" altLang="ko-KR" sz="1000" b="0" i="0" u="none" strike="noStrike" cap="none" normalizeH="0" baseline="0" dirty="0">
                <a:ln>
                  <a:noFill/>
                </a:ln>
                <a:solidFill>
                  <a:srgbClr val="202124"/>
                </a:solidFill>
                <a:effectLst/>
                <a:latin typeface="Arial Unicode MS"/>
                <a:ea typeface="inherit"/>
              </a:rPr>
              <a:t>The </a:t>
            </a:r>
            <a:r>
              <a:rPr kumimoji="0" lang="ko-KR" altLang="ko-KR" sz="1000" b="0" i="0" u="none" strike="noStrike" cap="none" normalizeH="0" baseline="0" dirty="0" err="1">
                <a:ln>
                  <a:noFill/>
                </a:ln>
                <a:solidFill>
                  <a:srgbClr val="202124"/>
                </a:solidFill>
                <a:effectLst/>
                <a:latin typeface="Arial Unicode MS"/>
                <a:ea typeface="inherit"/>
              </a:rPr>
              <a:t>seller</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is</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automatically</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mapped</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when</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you</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select</a:t>
            </a:r>
            <a:r>
              <a:rPr kumimoji="0" lang="ko-KR" altLang="ko-KR" sz="1000" b="0" i="0" u="none" strike="noStrike" cap="none" normalizeH="0" baseline="0" dirty="0">
                <a:ln>
                  <a:noFill/>
                </a:ln>
                <a:solidFill>
                  <a:srgbClr val="202124"/>
                </a:solidFill>
                <a:effectLst/>
                <a:latin typeface="Arial Unicode MS"/>
                <a:ea typeface="inherit"/>
              </a:rPr>
              <a:t> Auto Buy. </a:t>
            </a:r>
            <a:r>
              <a:rPr kumimoji="0" lang="ko-KR" altLang="ko-KR" sz="1000" b="0" i="0" u="none" strike="noStrike" cap="none" normalizeH="0" baseline="0" dirty="0" err="1">
                <a:ln>
                  <a:noFill/>
                </a:ln>
                <a:solidFill>
                  <a:srgbClr val="202124"/>
                </a:solidFill>
                <a:effectLst/>
                <a:latin typeface="Arial Unicode MS"/>
                <a:ea typeface="inherit"/>
              </a:rPr>
              <a:t>Check</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it</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out</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with</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the</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app</a:t>
            </a:r>
            <a:r>
              <a:rPr kumimoji="0" lang="ko-KR" altLang="ko-KR" sz="1000" b="0" i="0" u="none" strike="noStrike" cap="none" normalizeH="0" baseline="0" dirty="0">
                <a:ln>
                  <a:noFill/>
                </a:ln>
                <a:solidFill>
                  <a:srgbClr val="202124"/>
                </a:solidFill>
                <a:effectLst/>
                <a:latin typeface="Arial Unicode MS"/>
                <a:ea typeface="inherit"/>
              </a:rPr>
              <a:t>.</a:t>
            </a:r>
            <a:r>
              <a:rPr kumimoji="0" lang="ko-KR" altLang="ko-KR" sz="100" b="0" i="0" u="none" strike="noStrike" cap="none" normalizeH="0" baseline="0" dirty="0">
                <a:ln>
                  <a:noFill/>
                </a:ln>
                <a:solidFill>
                  <a:schemeClr val="tx1"/>
                </a:solidFill>
                <a:effectLst/>
              </a:rPr>
              <a:t> </a:t>
            </a:r>
            <a:endParaRPr kumimoji="0" lang="ko-KR" altLang="ko-KR" sz="800" b="0" i="0" u="none" strike="noStrike" cap="none" normalizeH="0" baseline="0" dirty="0">
              <a:ln>
                <a:noFill/>
              </a:ln>
              <a:solidFill>
                <a:schemeClr val="tx1"/>
              </a:solidFill>
              <a:effectLst/>
              <a:latin typeface="Arial" panose="020B0604020202020204" pitchFamily="34" charset="0"/>
            </a:endParaRPr>
          </a:p>
        </p:txBody>
      </p:sp>
      <p:sp>
        <p:nvSpPr>
          <p:cNvPr id="140" name="사각형: 둥근 모서리 139">
            <a:extLst>
              <a:ext uri="{FF2B5EF4-FFF2-40B4-BE49-F238E27FC236}">
                <a16:creationId xmlns:a16="http://schemas.microsoft.com/office/drawing/2014/main" id="{2CCF6769-F187-C41D-31A5-30B78F552630}"/>
              </a:ext>
            </a:extLst>
          </p:cNvPr>
          <p:cNvSpPr/>
          <p:nvPr/>
        </p:nvSpPr>
        <p:spPr>
          <a:xfrm>
            <a:off x="3968832" y="1603993"/>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1" name="TextBox 140">
            <a:extLst>
              <a:ext uri="{FF2B5EF4-FFF2-40B4-BE49-F238E27FC236}">
                <a16:creationId xmlns:a16="http://schemas.microsoft.com/office/drawing/2014/main" id="{28351BFE-3332-2F71-F296-6B35924E3B95}"/>
              </a:ext>
            </a:extLst>
          </p:cNvPr>
          <p:cNvSpPr txBox="1"/>
          <p:nvPr/>
        </p:nvSpPr>
        <p:spPr>
          <a:xfrm>
            <a:off x="4031118" y="1641436"/>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Tree>
    <p:extLst>
      <p:ext uri="{BB962C8B-B14F-4D97-AF65-F5344CB8AC3E}">
        <p14:creationId xmlns:p14="http://schemas.microsoft.com/office/powerpoint/2010/main" val="2416432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
            <a:extLst>
              <a:ext uri="{FF2B5EF4-FFF2-40B4-BE49-F238E27FC236}">
                <a16:creationId xmlns:a16="http://schemas.microsoft.com/office/drawing/2014/main" id="{523DFBC8-FECF-488D-8BA6-34E0C89AFCF9}"/>
              </a:ext>
            </a:extLst>
          </p:cNvPr>
          <p:cNvSpPr txBox="1">
            <a:spLocks noChangeArrowheads="1"/>
          </p:cNvSpPr>
          <p:nvPr/>
        </p:nvSpPr>
        <p:spPr bwMode="white">
          <a:xfrm>
            <a:off x="56456" y="25233"/>
            <a:ext cx="3335346" cy="276999"/>
          </a:xfrm>
          <a:prstGeom prst="rect">
            <a:avLst/>
          </a:prstGeom>
          <a:noFill/>
          <a:ln w="9525">
            <a:noFill/>
            <a:miter lim="800000"/>
            <a:headEnd/>
            <a:tailEnd/>
          </a:ln>
        </p:spPr>
        <p:txBody>
          <a:bodyPr wrap="square">
            <a:spAutoFit/>
          </a:bodyPr>
          <a:lstStyle/>
          <a:p>
            <a:r>
              <a:rPr lang="ko-KR" altLang="en-US" sz="1200" b="1" dirty="0">
                <a:solidFill>
                  <a:schemeClr val="bg1"/>
                </a:solidFill>
                <a:latin typeface="맑은 고딕" pitchFamily="50" charset="-127"/>
                <a:ea typeface="맑은 고딕" pitchFamily="50" charset="-127"/>
              </a:rPr>
              <a:t>마이페이지</a:t>
            </a:r>
            <a:r>
              <a:rPr lang="en-US" altLang="ko-KR" sz="1200" b="1" dirty="0">
                <a:solidFill>
                  <a:schemeClr val="bg1"/>
                </a:solidFill>
                <a:latin typeface="맑은 고딕" pitchFamily="50" charset="-127"/>
                <a:ea typeface="맑은 고딕" pitchFamily="50" charset="-127"/>
              </a:rPr>
              <a:t>-</a:t>
            </a:r>
            <a:r>
              <a:rPr lang="ko-KR" altLang="en-US" sz="1200" b="1" dirty="0" err="1">
                <a:solidFill>
                  <a:schemeClr val="bg1"/>
                </a:solidFill>
                <a:latin typeface="맑은 고딕" pitchFamily="50" charset="-127"/>
                <a:ea typeface="맑은 고딕" pitchFamily="50" charset="-127"/>
              </a:rPr>
              <a:t>마이정보</a:t>
            </a:r>
            <a:r>
              <a:rPr lang="ko-KR" altLang="en-US" sz="1200" b="1" dirty="0">
                <a:solidFill>
                  <a:schemeClr val="bg1"/>
                </a:solidFill>
                <a:latin typeface="맑은 고딕" pitchFamily="50" charset="-127"/>
                <a:ea typeface="맑은 고딕" pitchFamily="50" charset="-127"/>
              </a:rPr>
              <a:t> </a:t>
            </a:r>
            <a:r>
              <a:rPr lang="en-US" altLang="ko-KR" sz="1200" b="1" dirty="0">
                <a:solidFill>
                  <a:srgbClr val="FF0000"/>
                </a:solidFill>
                <a:latin typeface="맑은 고딕" pitchFamily="50" charset="-127"/>
                <a:ea typeface="맑은 고딕" pitchFamily="50" charset="-127"/>
              </a:rPr>
              <a:t>MP060</a:t>
            </a:r>
            <a:endParaRPr kumimoji="0" lang="ko-KR" altLang="en-US" sz="1200" b="1" dirty="0">
              <a:solidFill>
                <a:srgbClr val="FF0000"/>
              </a:solidFill>
              <a:latin typeface="맑은 고딕" pitchFamily="50" charset="-127"/>
              <a:ea typeface="맑은 고딕" pitchFamily="50" charset="-127"/>
            </a:endParaRPr>
          </a:p>
        </p:txBody>
      </p:sp>
      <p:sp>
        <p:nvSpPr>
          <p:cNvPr id="2" name="TextBox 1">
            <a:extLst>
              <a:ext uri="{FF2B5EF4-FFF2-40B4-BE49-F238E27FC236}">
                <a16:creationId xmlns:a16="http://schemas.microsoft.com/office/drawing/2014/main" id="{B891B241-BFB3-030B-38E3-BAD8A5B65196}"/>
              </a:ext>
            </a:extLst>
          </p:cNvPr>
          <p:cNvSpPr txBox="1"/>
          <p:nvPr/>
        </p:nvSpPr>
        <p:spPr>
          <a:xfrm>
            <a:off x="1568624" y="616225"/>
            <a:ext cx="1351569" cy="246221"/>
          </a:xfrm>
          <a:prstGeom prst="rect">
            <a:avLst/>
          </a:prstGeom>
          <a:noFill/>
        </p:spPr>
        <p:txBody>
          <a:bodyPr wrap="square" rtlCol="0">
            <a:spAutoFit/>
          </a:bodyPr>
          <a:lstStyle/>
          <a:p>
            <a:r>
              <a:rPr lang="en-US" altLang="ko-KR" sz="1000" dirty="0"/>
              <a:t>My Information</a:t>
            </a:r>
          </a:p>
        </p:txBody>
      </p:sp>
      <p:sp>
        <p:nvSpPr>
          <p:cNvPr id="69" name="사각형: 둥근 모서리 68">
            <a:extLst>
              <a:ext uri="{FF2B5EF4-FFF2-40B4-BE49-F238E27FC236}">
                <a16:creationId xmlns:a16="http://schemas.microsoft.com/office/drawing/2014/main" id="{11469FB3-7658-7D1C-7C31-32F6D048E327}"/>
              </a:ext>
            </a:extLst>
          </p:cNvPr>
          <p:cNvSpPr/>
          <p:nvPr/>
        </p:nvSpPr>
        <p:spPr>
          <a:xfrm>
            <a:off x="2025437" y="1356879"/>
            <a:ext cx="2255226" cy="242161"/>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err="1">
                <a:solidFill>
                  <a:schemeClr val="bg1">
                    <a:lumMod val="75000"/>
                  </a:schemeClr>
                </a:solidFill>
                <a:latin typeface="+mn-ea"/>
              </a:rPr>
              <a:t>xxxxxx</a:t>
            </a:r>
            <a:endParaRPr lang="ko-KR" altLang="en-US" sz="800" dirty="0">
              <a:solidFill>
                <a:schemeClr val="bg1">
                  <a:lumMod val="75000"/>
                </a:schemeClr>
              </a:solidFill>
              <a:latin typeface="+mn-ea"/>
            </a:endParaRPr>
          </a:p>
        </p:txBody>
      </p:sp>
      <p:sp>
        <p:nvSpPr>
          <p:cNvPr id="70" name="TextBox 69">
            <a:extLst>
              <a:ext uri="{FF2B5EF4-FFF2-40B4-BE49-F238E27FC236}">
                <a16:creationId xmlns:a16="http://schemas.microsoft.com/office/drawing/2014/main" id="{B1EFF089-56D1-84E3-662D-1AE05A88C844}"/>
              </a:ext>
            </a:extLst>
          </p:cNvPr>
          <p:cNvSpPr txBox="1"/>
          <p:nvPr/>
        </p:nvSpPr>
        <p:spPr>
          <a:xfrm>
            <a:off x="1928664" y="1126048"/>
            <a:ext cx="2351997" cy="230832"/>
          </a:xfrm>
          <a:prstGeom prst="rect">
            <a:avLst/>
          </a:prstGeom>
          <a:noFill/>
        </p:spPr>
        <p:txBody>
          <a:bodyPr wrap="square">
            <a:spAutoFit/>
          </a:bodyPr>
          <a:lstStyle/>
          <a:p>
            <a:r>
              <a:rPr lang="en-US" altLang="ko-KR" sz="900" dirty="0">
                <a:solidFill>
                  <a:srgbClr val="333333"/>
                </a:solidFill>
                <a:latin typeface="+mn-ea"/>
              </a:rPr>
              <a:t>ID</a:t>
            </a:r>
            <a:endParaRPr lang="ko-KR" altLang="en-US" sz="900" dirty="0">
              <a:solidFill>
                <a:srgbClr val="FF0000"/>
              </a:solidFill>
              <a:latin typeface="+mn-ea"/>
              <a:ea typeface="+mn-ea"/>
            </a:endParaRPr>
          </a:p>
        </p:txBody>
      </p:sp>
      <p:sp>
        <p:nvSpPr>
          <p:cNvPr id="71" name="사각형: 둥근 모서리 70">
            <a:extLst>
              <a:ext uri="{FF2B5EF4-FFF2-40B4-BE49-F238E27FC236}">
                <a16:creationId xmlns:a16="http://schemas.microsoft.com/office/drawing/2014/main" id="{0DC51C04-845A-0832-B78C-D8D42C61C2EE}"/>
              </a:ext>
            </a:extLst>
          </p:cNvPr>
          <p:cNvSpPr/>
          <p:nvPr/>
        </p:nvSpPr>
        <p:spPr>
          <a:xfrm>
            <a:off x="2025435" y="1903037"/>
            <a:ext cx="2255226" cy="242161"/>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bg1">
                    <a:lumMod val="75000"/>
                  </a:schemeClr>
                </a:solidFill>
                <a:latin typeface="+mn-ea"/>
              </a:rPr>
              <a:t>xxxxxx@xxxxxxx.com</a:t>
            </a:r>
            <a:endParaRPr lang="ko-KR" altLang="en-US" sz="800" dirty="0">
              <a:solidFill>
                <a:schemeClr val="bg1">
                  <a:lumMod val="75000"/>
                </a:schemeClr>
              </a:solidFill>
              <a:latin typeface="+mn-ea"/>
            </a:endParaRPr>
          </a:p>
        </p:txBody>
      </p:sp>
      <p:sp>
        <p:nvSpPr>
          <p:cNvPr id="74" name="TextBox 73">
            <a:extLst>
              <a:ext uri="{FF2B5EF4-FFF2-40B4-BE49-F238E27FC236}">
                <a16:creationId xmlns:a16="http://schemas.microsoft.com/office/drawing/2014/main" id="{BD15B23C-DD5C-A99F-F4F1-4688845AFD74}"/>
              </a:ext>
            </a:extLst>
          </p:cNvPr>
          <p:cNvSpPr txBox="1"/>
          <p:nvPr/>
        </p:nvSpPr>
        <p:spPr>
          <a:xfrm>
            <a:off x="1928662" y="1672206"/>
            <a:ext cx="2351997" cy="230832"/>
          </a:xfrm>
          <a:prstGeom prst="rect">
            <a:avLst/>
          </a:prstGeom>
          <a:noFill/>
        </p:spPr>
        <p:txBody>
          <a:bodyPr wrap="square">
            <a:spAutoFit/>
          </a:bodyPr>
          <a:lstStyle/>
          <a:p>
            <a:r>
              <a:rPr lang="en-US" altLang="ko-KR" sz="900" dirty="0">
                <a:solidFill>
                  <a:srgbClr val="333333"/>
                </a:solidFill>
                <a:latin typeface="+mn-ea"/>
                <a:ea typeface="+mn-ea"/>
              </a:rPr>
              <a:t>Email</a:t>
            </a:r>
            <a:endParaRPr lang="ko-KR" altLang="en-US" sz="900" dirty="0">
              <a:solidFill>
                <a:srgbClr val="FF0000"/>
              </a:solidFill>
              <a:latin typeface="+mn-ea"/>
              <a:ea typeface="+mn-ea"/>
            </a:endParaRPr>
          </a:p>
        </p:txBody>
      </p:sp>
      <p:sp>
        <p:nvSpPr>
          <p:cNvPr id="77" name="사각형: 둥근 모서리 76">
            <a:extLst>
              <a:ext uri="{FF2B5EF4-FFF2-40B4-BE49-F238E27FC236}">
                <a16:creationId xmlns:a16="http://schemas.microsoft.com/office/drawing/2014/main" id="{7EEDA49E-E134-778E-84A1-43D6F746C7B7}"/>
              </a:ext>
            </a:extLst>
          </p:cNvPr>
          <p:cNvSpPr/>
          <p:nvPr/>
        </p:nvSpPr>
        <p:spPr>
          <a:xfrm>
            <a:off x="2025433" y="2453496"/>
            <a:ext cx="2255226" cy="242161"/>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err="1">
                <a:solidFill>
                  <a:schemeClr val="bg1">
                    <a:lumMod val="75000"/>
                  </a:schemeClr>
                </a:solidFill>
                <a:latin typeface="+mn-ea"/>
              </a:rPr>
              <a:t>Passward</a:t>
            </a:r>
            <a:endParaRPr lang="ko-KR" altLang="en-US" sz="800" dirty="0">
              <a:solidFill>
                <a:schemeClr val="bg1">
                  <a:lumMod val="75000"/>
                </a:schemeClr>
              </a:solidFill>
              <a:latin typeface="+mn-ea"/>
            </a:endParaRPr>
          </a:p>
        </p:txBody>
      </p:sp>
      <p:sp>
        <p:nvSpPr>
          <p:cNvPr id="78" name="TextBox 77">
            <a:extLst>
              <a:ext uri="{FF2B5EF4-FFF2-40B4-BE49-F238E27FC236}">
                <a16:creationId xmlns:a16="http://schemas.microsoft.com/office/drawing/2014/main" id="{CA145083-A87C-15F9-60B5-4C5B86724FE1}"/>
              </a:ext>
            </a:extLst>
          </p:cNvPr>
          <p:cNvSpPr txBox="1"/>
          <p:nvPr/>
        </p:nvSpPr>
        <p:spPr>
          <a:xfrm>
            <a:off x="1928660" y="2222665"/>
            <a:ext cx="2351997" cy="230832"/>
          </a:xfrm>
          <a:prstGeom prst="rect">
            <a:avLst/>
          </a:prstGeom>
          <a:noFill/>
        </p:spPr>
        <p:txBody>
          <a:bodyPr wrap="square">
            <a:spAutoFit/>
          </a:bodyPr>
          <a:lstStyle/>
          <a:p>
            <a:r>
              <a:rPr lang="en-US" altLang="ko-KR" sz="900" dirty="0">
                <a:solidFill>
                  <a:srgbClr val="333333"/>
                </a:solidFill>
                <a:latin typeface="+mn-ea"/>
                <a:ea typeface="+mn-ea"/>
              </a:rPr>
              <a:t>Password</a:t>
            </a:r>
            <a:endParaRPr lang="ko-KR" altLang="en-US" sz="900" dirty="0">
              <a:solidFill>
                <a:srgbClr val="FF0000"/>
              </a:solidFill>
              <a:latin typeface="+mn-ea"/>
              <a:ea typeface="+mn-ea"/>
            </a:endParaRPr>
          </a:p>
        </p:txBody>
      </p:sp>
      <p:sp>
        <p:nvSpPr>
          <p:cNvPr id="79" name="사각형: 둥근 모서리 78">
            <a:extLst>
              <a:ext uri="{FF2B5EF4-FFF2-40B4-BE49-F238E27FC236}">
                <a16:creationId xmlns:a16="http://schemas.microsoft.com/office/drawing/2014/main" id="{2B778477-6A45-9E6D-3112-A43BAF37BD26}"/>
              </a:ext>
            </a:extLst>
          </p:cNvPr>
          <p:cNvSpPr/>
          <p:nvPr/>
        </p:nvSpPr>
        <p:spPr>
          <a:xfrm>
            <a:off x="2025433" y="3003954"/>
            <a:ext cx="2255226" cy="242161"/>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err="1">
                <a:solidFill>
                  <a:schemeClr val="bg1">
                    <a:lumMod val="75000"/>
                  </a:schemeClr>
                </a:solidFill>
                <a:latin typeface="+mn-ea"/>
              </a:rPr>
              <a:t>Passward</a:t>
            </a:r>
            <a:endParaRPr lang="ko-KR" altLang="en-US" sz="800" dirty="0">
              <a:solidFill>
                <a:schemeClr val="bg1">
                  <a:lumMod val="75000"/>
                </a:schemeClr>
              </a:solidFill>
              <a:latin typeface="+mn-ea"/>
            </a:endParaRPr>
          </a:p>
        </p:txBody>
      </p:sp>
      <p:sp>
        <p:nvSpPr>
          <p:cNvPr id="80" name="TextBox 79">
            <a:extLst>
              <a:ext uri="{FF2B5EF4-FFF2-40B4-BE49-F238E27FC236}">
                <a16:creationId xmlns:a16="http://schemas.microsoft.com/office/drawing/2014/main" id="{B7AB0E02-DB6C-30AC-0EF4-A1C66C0EC56E}"/>
              </a:ext>
            </a:extLst>
          </p:cNvPr>
          <p:cNvSpPr txBox="1"/>
          <p:nvPr/>
        </p:nvSpPr>
        <p:spPr>
          <a:xfrm>
            <a:off x="1928660" y="2773123"/>
            <a:ext cx="2351997" cy="230832"/>
          </a:xfrm>
          <a:prstGeom prst="rect">
            <a:avLst/>
          </a:prstGeom>
          <a:noFill/>
        </p:spPr>
        <p:txBody>
          <a:bodyPr wrap="square">
            <a:spAutoFit/>
          </a:bodyPr>
          <a:lstStyle/>
          <a:p>
            <a:r>
              <a:rPr lang="en-US" altLang="ko-KR" sz="900" dirty="0">
                <a:solidFill>
                  <a:srgbClr val="333333"/>
                </a:solidFill>
                <a:latin typeface="+mn-ea"/>
                <a:ea typeface="+mn-ea"/>
              </a:rPr>
              <a:t>Change Password</a:t>
            </a:r>
            <a:endParaRPr lang="ko-KR" altLang="en-US" sz="900" dirty="0">
              <a:solidFill>
                <a:srgbClr val="FF0000"/>
              </a:solidFill>
              <a:latin typeface="+mn-ea"/>
              <a:ea typeface="+mn-ea"/>
            </a:endParaRPr>
          </a:p>
        </p:txBody>
      </p:sp>
      <p:sp>
        <p:nvSpPr>
          <p:cNvPr id="83" name="사각형: 둥근 모서리 82">
            <a:extLst>
              <a:ext uri="{FF2B5EF4-FFF2-40B4-BE49-F238E27FC236}">
                <a16:creationId xmlns:a16="http://schemas.microsoft.com/office/drawing/2014/main" id="{3BBC8DFB-036A-4296-99BF-334BB3A47DF9}"/>
              </a:ext>
            </a:extLst>
          </p:cNvPr>
          <p:cNvSpPr/>
          <p:nvPr/>
        </p:nvSpPr>
        <p:spPr>
          <a:xfrm>
            <a:off x="2025433" y="4023972"/>
            <a:ext cx="2255226" cy="242161"/>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err="1">
                <a:solidFill>
                  <a:schemeClr val="bg1">
                    <a:lumMod val="75000"/>
                  </a:schemeClr>
                </a:solidFill>
                <a:latin typeface="+mn-ea"/>
              </a:rPr>
              <a:t>Passward</a:t>
            </a:r>
            <a:endParaRPr lang="ko-KR" altLang="en-US" sz="800" dirty="0">
              <a:solidFill>
                <a:schemeClr val="bg1">
                  <a:lumMod val="75000"/>
                </a:schemeClr>
              </a:solidFill>
              <a:latin typeface="+mn-ea"/>
            </a:endParaRPr>
          </a:p>
        </p:txBody>
      </p:sp>
      <p:sp>
        <p:nvSpPr>
          <p:cNvPr id="84" name="TextBox 83">
            <a:extLst>
              <a:ext uri="{FF2B5EF4-FFF2-40B4-BE49-F238E27FC236}">
                <a16:creationId xmlns:a16="http://schemas.microsoft.com/office/drawing/2014/main" id="{8F47BE69-6818-8479-CFF9-8FA70B82E7BE}"/>
              </a:ext>
            </a:extLst>
          </p:cNvPr>
          <p:cNvSpPr txBox="1"/>
          <p:nvPr/>
        </p:nvSpPr>
        <p:spPr>
          <a:xfrm>
            <a:off x="1928660" y="3793141"/>
            <a:ext cx="2351997" cy="230832"/>
          </a:xfrm>
          <a:prstGeom prst="rect">
            <a:avLst/>
          </a:prstGeom>
          <a:noFill/>
        </p:spPr>
        <p:txBody>
          <a:bodyPr wrap="square">
            <a:spAutoFit/>
          </a:bodyPr>
          <a:lstStyle/>
          <a:p>
            <a:r>
              <a:rPr lang="en-US" altLang="ko-KR" sz="900" dirty="0">
                <a:solidFill>
                  <a:srgbClr val="333333"/>
                </a:solidFill>
                <a:latin typeface="+mn-ea"/>
                <a:ea typeface="+mn-ea"/>
              </a:rPr>
              <a:t>Change Password (again)</a:t>
            </a:r>
            <a:endParaRPr lang="ko-KR" altLang="en-US" sz="900" dirty="0">
              <a:solidFill>
                <a:srgbClr val="FF0000"/>
              </a:solidFill>
              <a:latin typeface="+mn-ea"/>
              <a:ea typeface="+mn-ea"/>
            </a:endParaRPr>
          </a:p>
        </p:txBody>
      </p:sp>
      <p:sp>
        <p:nvSpPr>
          <p:cNvPr id="3" name="TextBox 2">
            <a:extLst>
              <a:ext uri="{FF2B5EF4-FFF2-40B4-BE49-F238E27FC236}">
                <a16:creationId xmlns:a16="http://schemas.microsoft.com/office/drawing/2014/main" id="{40A92357-F89F-3CB4-EB30-EE47A7D6D03B}"/>
              </a:ext>
            </a:extLst>
          </p:cNvPr>
          <p:cNvSpPr txBox="1"/>
          <p:nvPr/>
        </p:nvSpPr>
        <p:spPr>
          <a:xfrm>
            <a:off x="2684994" y="4478923"/>
            <a:ext cx="936104" cy="246221"/>
          </a:xfrm>
          <a:prstGeom prst="rect">
            <a:avLst/>
          </a:prstGeom>
          <a:noFill/>
          <a:ln>
            <a:solidFill>
              <a:schemeClr val="tx1"/>
            </a:solidFill>
          </a:ln>
        </p:spPr>
        <p:txBody>
          <a:bodyPr wrap="square" rtlCol="0">
            <a:spAutoFit/>
          </a:bodyPr>
          <a:lstStyle/>
          <a:p>
            <a:pPr algn="ctr"/>
            <a:r>
              <a:rPr lang="en-US" altLang="ko-KR" sz="1000" dirty="0"/>
              <a:t>Confirm</a:t>
            </a:r>
            <a:endParaRPr lang="ko-KR" altLang="en-US" sz="1000" dirty="0"/>
          </a:p>
        </p:txBody>
      </p:sp>
      <p:sp>
        <p:nvSpPr>
          <p:cNvPr id="60" name="타원 59">
            <a:extLst>
              <a:ext uri="{FF2B5EF4-FFF2-40B4-BE49-F238E27FC236}">
                <a16:creationId xmlns:a16="http://schemas.microsoft.com/office/drawing/2014/main" id="{687BA3AA-D523-4A14-437B-3EB66A6B5431}"/>
              </a:ext>
            </a:extLst>
          </p:cNvPr>
          <p:cNvSpPr>
            <a:spLocks noChangeAspect="1"/>
          </p:cNvSpPr>
          <p:nvPr/>
        </p:nvSpPr>
        <p:spPr>
          <a:xfrm>
            <a:off x="1797047" y="2462588"/>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1a</a:t>
            </a:r>
            <a:endParaRPr lang="ko-KR" altLang="en-US" sz="800" dirty="0">
              <a:latin typeface="+mn-ea"/>
            </a:endParaRPr>
          </a:p>
        </p:txBody>
      </p:sp>
      <p:sp>
        <p:nvSpPr>
          <p:cNvPr id="61" name="타원 60">
            <a:extLst>
              <a:ext uri="{FF2B5EF4-FFF2-40B4-BE49-F238E27FC236}">
                <a16:creationId xmlns:a16="http://schemas.microsoft.com/office/drawing/2014/main" id="{1AC743D5-FC6B-1E64-81ED-6C815CC37B7B}"/>
              </a:ext>
            </a:extLst>
          </p:cNvPr>
          <p:cNvSpPr>
            <a:spLocks noChangeAspect="1"/>
          </p:cNvSpPr>
          <p:nvPr/>
        </p:nvSpPr>
        <p:spPr>
          <a:xfrm>
            <a:off x="1795883" y="3044490"/>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1b</a:t>
            </a:r>
            <a:endParaRPr lang="ko-KR" altLang="en-US" sz="800" dirty="0">
              <a:latin typeface="+mn-ea"/>
            </a:endParaRPr>
          </a:p>
        </p:txBody>
      </p:sp>
      <p:sp>
        <p:nvSpPr>
          <p:cNvPr id="63" name="타원 62">
            <a:extLst>
              <a:ext uri="{FF2B5EF4-FFF2-40B4-BE49-F238E27FC236}">
                <a16:creationId xmlns:a16="http://schemas.microsoft.com/office/drawing/2014/main" id="{4C09D834-B1D0-8D10-E329-A87F7F966C28}"/>
              </a:ext>
            </a:extLst>
          </p:cNvPr>
          <p:cNvSpPr>
            <a:spLocks noChangeAspect="1"/>
          </p:cNvSpPr>
          <p:nvPr/>
        </p:nvSpPr>
        <p:spPr>
          <a:xfrm>
            <a:off x="2494500" y="4492584"/>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1c</a:t>
            </a:r>
            <a:endParaRPr lang="ko-KR" altLang="en-US" sz="800" dirty="0">
              <a:latin typeface="+mn-ea"/>
            </a:endParaRPr>
          </a:p>
        </p:txBody>
      </p:sp>
      <p:sp>
        <p:nvSpPr>
          <p:cNvPr id="81" name="직사각형 80">
            <a:extLst>
              <a:ext uri="{FF2B5EF4-FFF2-40B4-BE49-F238E27FC236}">
                <a16:creationId xmlns:a16="http://schemas.microsoft.com/office/drawing/2014/main" id="{5224FD2B-2415-2A6D-9A37-714724A8C03A}"/>
              </a:ext>
            </a:extLst>
          </p:cNvPr>
          <p:cNvSpPr/>
          <p:nvPr/>
        </p:nvSpPr>
        <p:spPr>
          <a:xfrm>
            <a:off x="82689" y="620688"/>
            <a:ext cx="1485935" cy="587298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82" name="그룹 81">
            <a:extLst>
              <a:ext uri="{FF2B5EF4-FFF2-40B4-BE49-F238E27FC236}">
                <a16:creationId xmlns:a16="http://schemas.microsoft.com/office/drawing/2014/main" id="{D8636674-B2B1-C358-08F8-B73FC3884F36}"/>
              </a:ext>
            </a:extLst>
          </p:cNvPr>
          <p:cNvGrpSpPr/>
          <p:nvPr/>
        </p:nvGrpSpPr>
        <p:grpSpPr>
          <a:xfrm>
            <a:off x="128464" y="1356880"/>
            <a:ext cx="890835" cy="215444"/>
            <a:chOff x="277811" y="1429108"/>
            <a:chExt cx="890835" cy="215444"/>
          </a:xfrm>
        </p:grpSpPr>
        <p:grpSp>
          <p:nvGrpSpPr>
            <p:cNvPr id="85" name="그룹 84">
              <a:extLst>
                <a:ext uri="{FF2B5EF4-FFF2-40B4-BE49-F238E27FC236}">
                  <a16:creationId xmlns:a16="http://schemas.microsoft.com/office/drawing/2014/main" id="{79C35EC9-4302-6A6E-9ADD-48293F8FD5EC}"/>
                </a:ext>
              </a:extLst>
            </p:cNvPr>
            <p:cNvGrpSpPr>
              <a:grpSpLocks noChangeAspect="1"/>
            </p:cNvGrpSpPr>
            <p:nvPr/>
          </p:nvGrpSpPr>
          <p:grpSpPr>
            <a:xfrm>
              <a:off x="277811" y="1484931"/>
              <a:ext cx="103799" cy="103799"/>
              <a:chOff x="2519363" y="1876425"/>
              <a:chExt cx="1447799" cy="1445419"/>
            </a:xfrm>
          </p:grpSpPr>
          <p:sp>
            <p:nvSpPr>
              <p:cNvPr id="87" name="직사각형 86">
                <a:extLst>
                  <a:ext uri="{FF2B5EF4-FFF2-40B4-BE49-F238E27FC236}">
                    <a16:creationId xmlns:a16="http://schemas.microsoft.com/office/drawing/2014/main" id="{E1624BDB-AB16-B2B5-D445-266E28108DE4}"/>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88" name="직선 연결선 87">
                <a:extLst>
                  <a:ext uri="{FF2B5EF4-FFF2-40B4-BE49-F238E27FC236}">
                    <a16:creationId xmlns:a16="http://schemas.microsoft.com/office/drawing/2014/main" id="{A1929681-FE2C-50A1-C2CA-0638D4F7E89A}"/>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직선 연결선 88">
                <a:extLst>
                  <a:ext uri="{FF2B5EF4-FFF2-40B4-BE49-F238E27FC236}">
                    <a16:creationId xmlns:a16="http://schemas.microsoft.com/office/drawing/2014/main" id="{FD3EF957-9081-EA66-78C9-05F186104E50}"/>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6" name="TextBox 85">
              <a:extLst>
                <a:ext uri="{FF2B5EF4-FFF2-40B4-BE49-F238E27FC236}">
                  <a16:creationId xmlns:a16="http://schemas.microsoft.com/office/drawing/2014/main" id="{A076DF45-629B-A472-C571-23E3705E5B6D}"/>
                </a:ext>
              </a:extLst>
            </p:cNvPr>
            <p:cNvSpPr txBox="1"/>
            <p:nvPr/>
          </p:nvSpPr>
          <p:spPr>
            <a:xfrm>
              <a:off x="418120" y="1429108"/>
              <a:ext cx="750526" cy="215444"/>
            </a:xfrm>
            <a:prstGeom prst="rect">
              <a:avLst/>
            </a:prstGeom>
            <a:noFill/>
          </p:spPr>
          <p:txBody>
            <a:bodyPr wrap="none" rtlCol="0">
              <a:spAutoFit/>
            </a:bodyPr>
            <a:lstStyle/>
            <a:p>
              <a:r>
                <a:rPr lang="en-US" altLang="ko-KR" sz="800" dirty="0">
                  <a:solidFill>
                    <a:schemeClr val="bg1"/>
                  </a:solidFill>
                  <a:latin typeface="+mn-ea"/>
                </a:rPr>
                <a:t>Buys</a:t>
              </a:r>
              <a:r>
                <a:rPr lang="en-US" altLang="ko-KR" sz="800" dirty="0">
                  <a:solidFill>
                    <a:schemeClr val="bg1"/>
                  </a:solidFill>
                  <a:latin typeface="+mn-ea"/>
                  <a:ea typeface="+mn-ea"/>
                </a:rPr>
                <a:t> history</a:t>
              </a:r>
              <a:endParaRPr lang="ko-KR" altLang="en-US" sz="800" dirty="0">
                <a:solidFill>
                  <a:schemeClr val="bg1"/>
                </a:solidFill>
                <a:latin typeface="+mn-ea"/>
                <a:ea typeface="+mn-ea"/>
              </a:endParaRPr>
            </a:p>
          </p:txBody>
        </p:sp>
      </p:grpSp>
      <p:grpSp>
        <p:nvGrpSpPr>
          <p:cNvPr id="90" name="그룹 89">
            <a:extLst>
              <a:ext uri="{FF2B5EF4-FFF2-40B4-BE49-F238E27FC236}">
                <a16:creationId xmlns:a16="http://schemas.microsoft.com/office/drawing/2014/main" id="{93044B53-0DB8-DC58-7BE4-8D12904A6B3F}"/>
              </a:ext>
            </a:extLst>
          </p:cNvPr>
          <p:cNvGrpSpPr/>
          <p:nvPr/>
        </p:nvGrpSpPr>
        <p:grpSpPr>
          <a:xfrm>
            <a:off x="128464" y="1657085"/>
            <a:ext cx="882820" cy="215444"/>
            <a:chOff x="277811" y="1691984"/>
            <a:chExt cx="882820" cy="215444"/>
          </a:xfrm>
        </p:grpSpPr>
        <p:grpSp>
          <p:nvGrpSpPr>
            <p:cNvPr id="91" name="그룹 90">
              <a:extLst>
                <a:ext uri="{FF2B5EF4-FFF2-40B4-BE49-F238E27FC236}">
                  <a16:creationId xmlns:a16="http://schemas.microsoft.com/office/drawing/2014/main" id="{E55DD3AC-7D5F-FB60-56E7-2D3337A1EDAC}"/>
                </a:ext>
              </a:extLst>
            </p:cNvPr>
            <p:cNvGrpSpPr>
              <a:grpSpLocks noChangeAspect="1"/>
            </p:cNvGrpSpPr>
            <p:nvPr/>
          </p:nvGrpSpPr>
          <p:grpSpPr>
            <a:xfrm>
              <a:off x="277811" y="1747807"/>
              <a:ext cx="103799" cy="103799"/>
              <a:chOff x="2519363" y="1876425"/>
              <a:chExt cx="1447799" cy="1445419"/>
            </a:xfrm>
          </p:grpSpPr>
          <p:sp>
            <p:nvSpPr>
              <p:cNvPr id="93" name="직사각형 92">
                <a:extLst>
                  <a:ext uri="{FF2B5EF4-FFF2-40B4-BE49-F238E27FC236}">
                    <a16:creationId xmlns:a16="http://schemas.microsoft.com/office/drawing/2014/main" id="{BA901B77-88ED-2DEA-051A-B4FD3782B815}"/>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94" name="직선 연결선 93">
                <a:extLst>
                  <a:ext uri="{FF2B5EF4-FFF2-40B4-BE49-F238E27FC236}">
                    <a16:creationId xmlns:a16="http://schemas.microsoft.com/office/drawing/2014/main" id="{04E2F8E9-75F3-FE45-B3A6-FB0CAEF0E884}"/>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직선 연결선 94">
                <a:extLst>
                  <a:ext uri="{FF2B5EF4-FFF2-40B4-BE49-F238E27FC236}">
                    <a16:creationId xmlns:a16="http://schemas.microsoft.com/office/drawing/2014/main" id="{6A4469AB-597F-9546-72E7-FB20724C8B81}"/>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2" name="TextBox 91">
              <a:extLst>
                <a:ext uri="{FF2B5EF4-FFF2-40B4-BE49-F238E27FC236}">
                  <a16:creationId xmlns:a16="http://schemas.microsoft.com/office/drawing/2014/main" id="{A4D90276-6927-3A5A-7B1A-5DFE2BAF2151}"/>
                </a:ext>
              </a:extLst>
            </p:cNvPr>
            <p:cNvSpPr txBox="1"/>
            <p:nvPr/>
          </p:nvSpPr>
          <p:spPr>
            <a:xfrm>
              <a:off x="418120" y="1691984"/>
              <a:ext cx="742511" cy="215444"/>
            </a:xfrm>
            <a:prstGeom prst="rect">
              <a:avLst/>
            </a:prstGeom>
            <a:noFill/>
          </p:spPr>
          <p:txBody>
            <a:bodyPr wrap="none" rtlCol="0">
              <a:spAutoFit/>
            </a:bodyPr>
            <a:lstStyle/>
            <a:p>
              <a:r>
                <a:rPr lang="en-US" altLang="ko-KR" sz="800" dirty="0">
                  <a:solidFill>
                    <a:schemeClr val="bg1"/>
                  </a:solidFill>
                  <a:latin typeface="+mn-ea"/>
                </a:rPr>
                <a:t>Sell</a:t>
              </a:r>
              <a:r>
                <a:rPr lang="en-US" altLang="ko-KR" sz="800" dirty="0">
                  <a:solidFill>
                    <a:schemeClr val="bg1"/>
                  </a:solidFill>
                  <a:latin typeface="+mn-ea"/>
                  <a:ea typeface="+mn-ea"/>
                </a:rPr>
                <a:t>s history</a:t>
              </a:r>
              <a:endParaRPr lang="ko-KR" altLang="en-US" sz="800" dirty="0">
                <a:solidFill>
                  <a:schemeClr val="bg1"/>
                </a:solidFill>
                <a:latin typeface="+mn-ea"/>
                <a:ea typeface="+mn-ea"/>
              </a:endParaRPr>
            </a:p>
          </p:txBody>
        </p:sp>
      </p:grpSp>
      <p:grpSp>
        <p:nvGrpSpPr>
          <p:cNvPr id="96" name="그룹 95">
            <a:extLst>
              <a:ext uri="{FF2B5EF4-FFF2-40B4-BE49-F238E27FC236}">
                <a16:creationId xmlns:a16="http://schemas.microsoft.com/office/drawing/2014/main" id="{5DFDD12C-D89D-9BAF-6E40-E067AB45357B}"/>
              </a:ext>
            </a:extLst>
          </p:cNvPr>
          <p:cNvGrpSpPr/>
          <p:nvPr/>
        </p:nvGrpSpPr>
        <p:grpSpPr>
          <a:xfrm>
            <a:off x="128464" y="1957290"/>
            <a:ext cx="1004648" cy="215444"/>
            <a:chOff x="277811" y="2010512"/>
            <a:chExt cx="1004648" cy="215444"/>
          </a:xfrm>
        </p:grpSpPr>
        <p:grpSp>
          <p:nvGrpSpPr>
            <p:cNvPr id="97" name="그룹 96">
              <a:extLst>
                <a:ext uri="{FF2B5EF4-FFF2-40B4-BE49-F238E27FC236}">
                  <a16:creationId xmlns:a16="http://schemas.microsoft.com/office/drawing/2014/main" id="{15B6C1EA-C134-420F-138B-884077124AC6}"/>
                </a:ext>
              </a:extLst>
            </p:cNvPr>
            <p:cNvGrpSpPr>
              <a:grpSpLocks noChangeAspect="1"/>
            </p:cNvGrpSpPr>
            <p:nvPr/>
          </p:nvGrpSpPr>
          <p:grpSpPr>
            <a:xfrm>
              <a:off x="277811" y="2066335"/>
              <a:ext cx="103799" cy="103799"/>
              <a:chOff x="2519363" y="1876425"/>
              <a:chExt cx="1447799" cy="1445419"/>
            </a:xfrm>
          </p:grpSpPr>
          <p:sp>
            <p:nvSpPr>
              <p:cNvPr id="99" name="직사각형 98">
                <a:extLst>
                  <a:ext uri="{FF2B5EF4-FFF2-40B4-BE49-F238E27FC236}">
                    <a16:creationId xmlns:a16="http://schemas.microsoft.com/office/drawing/2014/main" id="{59F986E6-2C09-9891-6729-00AA36F8B4FC}"/>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100" name="직선 연결선 99">
                <a:extLst>
                  <a:ext uri="{FF2B5EF4-FFF2-40B4-BE49-F238E27FC236}">
                    <a16:creationId xmlns:a16="http://schemas.microsoft.com/office/drawing/2014/main" id="{793299C5-9BBA-20D8-1894-D3CA2C6EABAD}"/>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1" name="직선 연결선 100">
                <a:extLst>
                  <a:ext uri="{FF2B5EF4-FFF2-40B4-BE49-F238E27FC236}">
                    <a16:creationId xmlns:a16="http://schemas.microsoft.com/office/drawing/2014/main" id="{3FF76995-62AE-52E2-5E12-E981B3D4B847}"/>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8" name="TextBox 97">
              <a:extLst>
                <a:ext uri="{FF2B5EF4-FFF2-40B4-BE49-F238E27FC236}">
                  <a16:creationId xmlns:a16="http://schemas.microsoft.com/office/drawing/2014/main" id="{A1E362D8-2A9F-8338-2286-49659D0C0F46}"/>
                </a:ext>
              </a:extLst>
            </p:cNvPr>
            <p:cNvSpPr txBox="1"/>
            <p:nvPr/>
          </p:nvSpPr>
          <p:spPr>
            <a:xfrm>
              <a:off x="418120" y="2010512"/>
              <a:ext cx="864339" cy="215444"/>
            </a:xfrm>
            <a:prstGeom prst="rect">
              <a:avLst/>
            </a:prstGeom>
            <a:noFill/>
          </p:spPr>
          <p:txBody>
            <a:bodyPr wrap="none" rtlCol="0">
              <a:spAutoFit/>
            </a:bodyPr>
            <a:lstStyle/>
            <a:p>
              <a:r>
                <a:rPr lang="en-US" altLang="ko-KR" sz="800" dirty="0">
                  <a:solidFill>
                    <a:schemeClr val="bg1"/>
                  </a:solidFill>
                  <a:latin typeface="+mn-ea"/>
                </a:rPr>
                <a:t>Affiliate Wallet</a:t>
              </a:r>
              <a:endParaRPr lang="ko-KR" altLang="en-US" sz="800" dirty="0">
                <a:solidFill>
                  <a:schemeClr val="bg1"/>
                </a:solidFill>
                <a:latin typeface="+mn-ea"/>
                <a:ea typeface="+mn-ea"/>
              </a:endParaRPr>
            </a:p>
          </p:txBody>
        </p:sp>
      </p:grpSp>
      <p:grpSp>
        <p:nvGrpSpPr>
          <p:cNvPr id="102" name="그룹 101">
            <a:extLst>
              <a:ext uri="{FF2B5EF4-FFF2-40B4-BE49-F238E27FC236}">
                <a16:creationId xmlns:a16="http://schemas.microsoft.com/office/drawing/2014/main" id="{B0D507EB-309C-F520-C05F-F21B51C635D0}"/>
              </a:ext>
            </a:extLst>
          </p:cNvPr>
          <p:cNvGrpSpPr/>
          <p:nvPr/>
        </p:nvGrpSpPr>
        <p:grpSpPr>
          <a:xfrm>
            <a:off x="128464" y="2257495"/>
            <a:ext cx="1347691" cy="215444"/>
            <a:chOff x="277811" y="2010512"/>
            <a:chExt cx="1347691" cy="215444"/>
          </a:xfrm>
        </p:grpSpPr>
        <p:grpSp>
          <p:nvGrpSpPr>
            <p:cNvPr id="103" name="그룹 102">
              <a:extLst>
                <a:ext uri="{FF2B5EF4-FFF2-40B4-BE49-F238E27FC236}">
                  <a16:creationId xmlns:a16="http://schemas.microsoft.com/office/drawing/2014/main" id="{A6F86317-5BB7-441B-DD49-4A0BED62109A}"/>
                </a:ext>
              </a:extLst>
            </p:cNvPr>
            <p:cNvGrpSpPr>
              <a:grpSpLocks noChangeAspect="1"/>
            </p:cNvGrpSpPr>
            <p:nvPr/>
          </p:nvGrpSpPr>
          <p:grpSpPr>
            <a:xfrm>
              <a:off x="277811" y="2066335"/>
              <a:ext cx="103799" cy="103799"/>
              <a:chOff x="2519363" y="1876425"/>
              <a:chExt cx="1447799" cy="1445419"/>
            </a:xfrm>
          </p:grpSpPr>
          <p:sp>
            <p:nvSpPr>
              <p:cNvPr id="105" name="직사각형 104">
                <a:extLst>
                  <a:ext uri="{FF2B5EF4-FFF2-40B4-BE49-F238E27FC236}">
                    <a16:creationId xmlns:a16="http://schemas.microsoft.com/office/drawing/2014/main" id="{9A3C4B67-D97C-8070-9BE3-795F1AFB0368}"/>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106" name="직선 연결선 105">
                <a:extLst>
                  <a:ext uri="{FF2B5EF4-FFF2-40B4-BE49-F238E27FC236}">
                    <a16:creationId xmlns:a16="http://schemas.microsoft.com/office/drawing/2014/main" id="{3C30224A-ED64-8978-24C5-CE811F0085C3}"/>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7" name="직선 연결선 106">
                <a:extLst>
                  <a:ext uri="{FF2B5EF4-FFF2-40B4-BE49-F238E27FC236}">
                    <a16:creationId xmlns:a16="http://schemas.microsoft.com/office/drawing/2014/main" id="{631DAA20-9E91-CBCB-FB19-07E29807E677}"/>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4" name="TextBox 103">
              <a:extLst>
                <a:ext uri="{FF2B5EF4-FFF2-40B4-BE49-F238E27FC236}">
                  <a16:creationId xmlns:a16="http://schemas.microsoft.com/office/drawing/2014/main" id="{B3F3E130-B6FE-9005-937F-A04C95725F9F}"/>
                </a:ext>
              </a:extLst>
            </p:cNvPr>
            <p:cNvSpPr txBox="1"/>
            <p:nvPr/>
          </p:nvSpPr>
          <p:spPr>
            <a:xfrm>
              <a:off x="418120" y="2010512"/>
              <a:ext cx="1207382" cy="215444"/>
            </a:xfrm>
            <a:prstGeom prst="rect">
              <a:avLst/>
            </a:prstGeom>
            <a:noFill/>
          </p:spPr>
          <p:txBody>
            <a:bodyPr wrap="none" rtlCol="0">
              <a:spAutoFit/>
            </a:bodyPr>
            <a:lstStyle/>
            <a:p>
              <a:r>
                <a:rPr lang="en-US" altLang="ko-KR" sz="800" dirty="0">
                  <a:solidFill>
                    <a:schemeClr val="bg1"/>
                  </a:solidFill>
                  <a:latin typeface="+mn-ea"/>
                </a:rPr>
                <a:t>Coin Sells registration</a:t>
              </a:r>
              <a:endParaRPr lang="ko-KR" altLang="en-US" sz="800" dirty="0">
                <a:solidFill>
                  <a:schemeClr val="bg1"/>
                </a:solidFill>
                <a:latin typeface="+mn-ea"/>
                <a:ea typeface="+mn-ea"/>
              </a:endParaRPr>
            </a:p>
          </p:txBody>
        </p:sp>
      </p:grpSp>
      <p:grpSp>
        <p:nvGrpSpPr>
          <p:cNvPr id="108" name="그룹 107">
            <a:extLst>
              <a:ext uri="{FF2B5EF4-FFF2-40B4-BE49-F238E27FC236}">
                <a16:creationId xmlns:a16="http://schemas.microsoft.com/office/drawing/2014/main" id="{55998EF8-6D0A-65AC-D8F8-8F4F6D07E7CF}"/>
              </a:ext>
            </a:extLst>
          </p:cNvPr>
          <p:cNvGrpSpPr/>
          <p:nvPr/>
        </p:nvGrpSpPr>
        <p:grpSpPr>
          <a:xfrm>
            <a:off x="128464" y="2559791"/>
            <a:ext cx="1355706" cy="215444"/>
            <a:chOff x="277811" y="2010512"/>
            <a:chExt cx="1355706" cy="215444"/>
          </a:xfrm>
        </p:grpSpPr>
        <p:grpSp>
          <p:nvGrpSpPr>
            <p:cNvPr id="109" name="그룹 108">
              <a:extLst>
                <a:ext uri="{FF2B5EF4-FFF2-40B4-BE49-F238E27FC236}">
                  <a16:creationId xmlns:a16="http://schemas.microsoft.com/office/drawing/2014/main" id="{89BB41E7-BA16-086F-75CF-C2A869BBD3DE}"/>
                </a:ext>
              </a:extLst>
            </p:cNvPr>
            <p:cNvGrpSpPr>
              <a:grpSpLocks noChangeAspect="1"/>
            </p:cNvGrpSpPr>
            <p:nvPr/>
          </p:nvGrpSpPr>
          <p:grpSpPr>
            <a:xfrm>
              <a:off x="277811" y="2066335"/>
              <a:ext cx="103799" cy="103799"/>
              <a:chOff x="2519363" y="1876425"/>
              <a:chExt cx="1447799" cy="1445419"/>
            </a:xfrm>
          </p:grpSpPr>
          <p:sp>
            <p:nvSpPr>
              <p:cNvPr id="111" name="직사각형 110">
                <a:extLst>
                  <a:ext uri="{FF2B5EF4-FFF2-40B4-BE49-F238E27FC236}">
                    <a16:creationId xmlns:a16="http://schemas.microsoft.com/office/drawing/2014/main" id="{BE2F8A91-2C56-9B01-CCE1-9429024CC5A7}"/>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112" name="직선 연결선 111">
                <a:extLst>
                  <a:ext uri="{FF2B5EF4-FFF2-40B4-BE49-F238E27FC236}">
                    <a16:creationId xmlns:a16="http://schemas.microsoft.com/office/drawing/2014/main" id="{74ACD71A-F19E-7683-2D4B-EA4009860216}"/>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3" name="직선 연결선 112">
                <a:extLst>
                  <a:ext uri="{FF2B5EF4-FFF2-40B4-BE49-F238E27FC236}">
                    <a16:creationId xmlns:a16="http://schemas.microsoft.com/office/drawing/2014/main" id="{B054CB6B-45DB-89EF-08AD-5A091E8D600C}"/>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0" name="TextBox 109">
              <a:extLst>
                <a:ext uri="{FF2B5EF4-FFF2-40B4-BE49-F238E27FC236}">
                  <a16:creationId xmlns:a16="http://schemas.microsoft.com/office/drawing/2014/main" id="{DAD3B488-BA20-C8FF-A941-53A13D4FF14D}"/>
                </a:ext>
              </a:extLst>
            </p:cNvPr>
            <p:cNvSpPr txBox="1"/>
            <p:nvPr/>
          </p:nvSpPr>
          <p:spPr>
            <a:xfrm>
              <a:off x="418120" y="2010512"/>
              <a:ext cx="1215397" cy="215444"/>
            </a:xfrm>
            <a:prstGeom prst="rect">
              <a:avLst/>
            </a:prstGeom>
            <a:noFill/>
          </p:spPr>
          <p:txBody>
            <a:bodyPr wrap="none" rtlCol="0">
              <a:spAutoFit/>
            </a:bodyPr>
            <a:lstStyle/>
            <a:p>
              <a:r>
                <a:rPr lang="en-US" altLang="ko-KR" sz="800" dirty="0">
                  <a:solidFill>
                    <a:schemeClr val="bg1"/>
                  </a:solidFill>
                  <a:latin typeface="+mn-ea"/>
                  <a:ea typeface="+mn-ea"/>
                </a:rPr>
                <a:t>Coin Buys registration</a:t>
              </a:r>
              <a:endParaRPr lang="ko-KR" altLang="en-US" sz="800" dirty="0">
                <a:solidFill>
                  <a:schemeClr val="bg1"/>
                </a:solidFill>
                <a:latin typeface="+mn-ea"/>
                <a:ea typeface="+mn-ea"/>
              </a:endParaRPr>
            </a:p>
          </p:txBody>
        </p:sp>
      </p:grpSp>
      <p:grpSp>
        <p:nvGrpSpPr>
          <p:cNvPr id="114" name="그룹 113">
            <a:extLst>
              <a:ext uri="{FF2B5EF4-FFF2-40B4-BE49-F238E27FC236}">
                <a16:creationId xmlns:a16="http://schemas.microsoft.com/office/drawing/2014/main" id="{AFD5A794-70F7-0295-9CB2-F73990CB6B4D}"/>
              </a:ext>
            </a:extLst>
          </p:cNvPr>
          <p:cNvGrpSpPr/>
          <p:nvPr/>
        </p:nvGrpSpPr>
        <p:grpSpPr>
          <a:xfrm>
            <a:off x="128464" y="2850500"/>
            <a:ext cx="1047930" cy="215444"/>
            <a:chOff x="277811" y="2010512"/>
            <a:chExt cx="1047930" cy="215444"/>
          </a:xfrm>
        </p:grpSpPr>
        <p:grpSp>
          <p:nvGrpSpPr>
            <p:cNvPr id="115" name="그룹 114">
              <a:extLst>
                <a:ext uri="{FF2B5EF4-FFF2-40B4-BE49-F238E27FC236}">
                  <a16:creationId xmlns:a16="http://schemas.microsoft.com/office/drawing/2014/main" id="{FFBB3E6A-7B97-EBD4-A3B8-9E4825BF068F}"/>
                </a:ext>
              </a:extLst>
            </p:cNvPr>
            <p:cNvGrpSpPr>
              <a:grpSpLocks noChangeAspect="1"/>
            </p:cNvGrpSpPr>
            <p:nvPr/>
          </p:nvGrpSpPr>
          <p:grpSpPr>
            <a:xfrm>
              <a:off x="277811" y="2066335"/>
              <a:ext cx="103799" cy="103799"/>
              <a:chOff x="2519363" y="1876425"/>
              <a:chExt cx="1447799" cy="1445419"/>
            </a:xfrm>
          </p:grpSpPr>
          <p:sp>
            <p:nvSpPr>
              <p:cNvPr id="117" name="직사각형 116">
                <a:extLst>
                  <a:ext uri="{FF2B5EF4-FFF2-40B4-BE49-F238E27FC236}">
                    <a16:creationId xmlns:a16="http://schemas.microsoft.com/office/drawing/2014/main" id="{EF79D2DE-7D53-A93E-D8C7-FDB48C5DF599}"/>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118" name="직선 연결선 117">
                <a:extLst>
                  <a:ext uri="{FF2B5EF4-FFF2-40B4-BE49-F238E27FC236}">
                    <a16:creationId xmlns:a16="http://schemas.microsoft.com/office/drawing/2014/main" id="{034A49BC-0E0B-A5FD-6FC3-8E7B8BE4EE6C}"/>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9" name="직선 연결선 118">
                <a:extLst>
                  <a:ext uri="{FF2B5EF4-FFF2-40B4-BE49-F238E27FC236}">
                    <a16:creationId xmlns:a16="http://schemas.microsoft.com/office/drawing/2014/main" id="{103135A1-2ACC-5731-C06B-7736D170B73E}"/>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6" name="TextBox 115">
              <a:extLst>
                <a:ext uri="{FF2B5EF4-FFF2-40B4-BE49-F238E27FC236}">
                  <a16:creationId xmlns:a16="http://schemas.microsoft.com/office/drawing/2014/main" id="{7D1059FD-F63B-F512-5B20-28B0FB201D6D}"/>
                </a:ext>
              </a:extLst>
            </p:cNvPr>
            <p:cNvSpPr txBox="1"/>
            <p:nvPr/>
          </p:nvSpPr>
          <p:spPr>
            <a:xfrm>
              <a:off x="418120" y="2010512"/>
              <a:ext cx="907621" cy="215444"/>
            </a:xfrm>
            <a:prstGeom prst="rect">
              <a:avLst/>
            </a:prstGeom>
            <a:noFill/>
          </p:spPr>
          <p:txBody>
            <a:bodyPr wrap="none" rtlCol="0">
              <a:spAutoFit/>
            </a:bodyPr>
            <a:lstStyle/>
            <a:p>
              <a:r>
                <a:rPr lang="en-US" altLang="ko-KR" sz="800" dirty="0">
                  <a:solidFill>
                    <a:schemeClr val="bg1"/>
                  </a:solidFill>
                  <a:latin typeface="+mn-ea"/>
                </a:rPr>
                <a:t>My Information</a:t>
              </a:r>
              <a:endParaRPr lang="ko-KR" altLang="en-US" sz="800" dirty="0">
                <a:solidFill>
                  <a:schemeClr val="bg1"/>
                </a:solidFill>
                <a:latin typeface="+mn-ea"/>
                <a:ea typeface="+mn-ea"/>
              </a:endParaRPr>
            </a:p>
          </p:txBody>
        </p:sp>
      </p:grpSp>
      <p:grpSp>
        <p:nvGrpSpPr>
          <p:cNvPr id="120" name="그룹 119">
            <a:extLst>
              <a:ext uri="{FF2B5EF4-FFF2-40B4-BE49-F238E27FC236}">
                <a16:creationId xmlns:a16="http://schemas.microsoft.com/office/drawing/2014/main" id="{B3BAAE26-5BA7-17A9-7DAA-FC72404A1C33}"/>
              </a:ext>
            </a:extLst>
          </p:cNvPr>
          <p:cNvGrpSpPr/>
          <p:nvPr/>
        </p:nvGrpSpPr>
        <p:grpSpPr>
          <a:xfrm>
            <a:off x="128464" y="3152796"/>
            <a:ext cx="1172964" cy="215444"/>
            <a:chOff x="277811" y="2010512"/>
            <a:chExt cx="1172964" cy="215444"/>
          </a:xfrm>
        </p:grpSpPr>
        <p:grpSp>
          <p:nvGrpSpPr>
            <p:cNvPr id="121" name="그룹 120">
              <a:extLst>
                <a:ext uri="{FF2B5EF4-FFF2-40B4-BE49-F238E27FC236}">
                  <a16:creationId xmlns:a16="http://schemas.microsoft.com/office/drawing/2014/main" id="{9957DE44-895A-2533-A18D-83218090FF88}"/>
                </a:ext>
              </a:extLst>
            </p:cNvPr>
            <p:cNvGrpSpPr>
              <a:grpSpLocks noChangeAspect="1"/>
            </p:cNvGrpSpPr>
            <p:nvPr/>
          </p:nvGrpSpPr>
          <p:grpSpPr>
            <a:xfrm>
              <a:off x="277811" y="2066335"/>
              <a:ext cx="103799" cy="103799"/>
              <a:chOff x="2519363" y="1876425"/>
              <a:chExt cx="1447799" cy="1445419"/>
            </a:xfrm>
          </p:grpSpPr>
          <p:sp>
            <p:nvSpPr>
              <p:cNvPr id="123" name="직사각형 122">
                <a:extLst>
                  <a:ext uri="{FF2B5EF4-FFF2-40B4-BE49-F238E27FC236}">
                    <a16:creationId xmlns:a16="http://schemas.microsoft.com/office/drawing/2014/main" id="{8C74D09D-D6F8-1B0B-1740-EE0BCE7FDC44}"/>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124" name="직선 연결선 123">
                <a:extLst>
                  <a:ext uri="{FF2B5EF4-FFF2-40B4-BE49-F238E27FC236}">
                    <a16:creationId xmlns:a16="http://schemas.microsoft.com/office/drawing/2014/main" id="{5F55978E-A97E-C0E3-397B-D7B753B8D065}"/>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5" name="직선 연결선 124">
                <a:extLst>
                  <a:ext uri="{FF2B5EF4-FFF2-40B4-BE49-F238E27FC236}">
                    <a16:creationId xmlns:a16="http://schemas.microsoft.com/office/drawing/2014/main" id="{71307180-5BB7-6FB3-D2BE-BBB9A0D54583}"/>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22" name="TextBox 121">
              <a:extLst>
                <a:ext uri="{FF2B5EF4-FFF2-40B4-BE49-F238E27FC236}">
                  <a16:creationId xmlns:a16="http://schemas.microsoft.com/office/drawing/2014/main" id="{644E2841-3905-3FFE-DD47-21C6F6FE912C}"/>
                </a:ext>
              </a:extLst>
            </p:cNvPr>
            <p:cNvSpPr txBox="1"/>
            <p:nvPr/>
          </p:nvSpPr>
          <p:spPr>
            <a:xfrm>
              <a:off x="418120" y="2010512"/>
              <a:ext cx="1032655" cy="215444"/>
            </a:xfrm>
            <a:prstGeom prst="rect">
              <a:avLst/>
            </a:prstGeom>
            <a:noFill/>
          </p:spPr>
          <p:txBody>
            <a:bodyPr wrap="none" rtlCol="0">
              <a:spAutoFit/>
            </a:bodyPr>
            <a:lstStyle/>
            <a:p>
              <a:r>
                <a:rPr lang="en-US" altLang="ko-KR" sz="800" dirty="0">
                  <a:solidFill>
                    <a:schemeClr val="bg1"/>
                  </a:solidFill>
                  <a:latin typeface="+mn-ea"/>
                </a:rPr>
                <a:t>Seller Certification</a:t>
              </a:r>
              <a:endParaRPr lang="ko-KR" altLang="en-US" sz="800" dirty="0">
                <a:solidFill>
                  <a:schemeClr val="bg1"/>
                </a:solidFill>
                <a:latin typeface="+mn-ea"/>
                <a:ea typeface="+mn-ea"/>
              </a:endParaRPr>
            </a:p>
          </p:txBody>
        </p:sp>
      </p:grpSp>
      <p:grpSp>
        <p:nvGrpSpPr>
          <p:cNvPr id="126" name="그룹 125">
            <a:extLst>
              <a:ext uri="{FF2B5EF4-FFF2-40B4-BE49-F238E27FC236}">
                <a16:creationId xmlns:a16="http://schemas.microsoft.com/office/drawing/2014/main" id="{4BC28C7E-B7B1-B211-1DBD-8367F82FE274}"/>
              </a:ext>
            </a:extLst>
          </p:cNvPr>
          <p:cNvGrpSpPr/>
          <p:nvPr/>
        </p:nvGrpSpPr>
        <p:grpSpPr>
          <a:xfrm>
            <a:off x="148523" y="3429000"/>
            <a:ext cx="1506389" cy="215444"/>
            <a:chOff x="277811" y="2010512"/>
            <a:chExt cx="1506389" cy="215444"/>
          </a:xfrm>
        </p:grpSpPr>
        <p:grpSp>
          <p:nvGrpSpPr>
            <p:cNvPr id="127" name="그룹 126">
              <a:extLst>
                <a:ext uri="{FF2B5EF4-FFF2-40B4-BE49-F238E27FC236}">
                  <a16:creationId xmlns:a16="http://schemas.microsoft.com/office/drawing/2014/main" id="{DE981162-9D7D-91F3-73E0-D2BE07F24E0D}"/>
                </a:ext>
              </a:extLst>
            </p:cNvPr>
            <p:cNvGrpSpPr>
              <a:grpSpLocks noChangeAspect="1"/>
            </p:cNvGrpSpPr>
            <p:nvPr/>
          </p:nvGrpSpPr>
          <p:grpSpPr>
            <a:xfrm>
              <a:off x="277811" y="2066335"/>
              <a:ext cx="103799" cy="103799"/>
              <a:chOff x="2519363" y="1876425"/>
              <a:chExt cx="1447799" cy="1445419"/>
            </a:xfrm>
          </p:grpSpPr>
          <p:sp>
            <p:nvSpPr>
              <p:cNvPr id="129" name="직사각형 128">
                <a:extLst>
                  <a:ext uri="{FF2B5EF4-FFF2-40B4-BE49-F238E27FC236}">
                    <a16:creationId xmlns:a16="http://schemas.microsoft.com/office/drawing/2014/main" id="{62FCFEA0-501F-BAE6-F9CC-52BFA5A5AAFE}"/>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130" name="직선 연결선 129">
                <a:extLst>
                  <a:ext uri="{FF2B5EF4-FFF2-40B4-BE49-F238E27FC236}">
                    <a16:creationId xmlns:a16="http://schemas.microsoft.com/office/drawing/2014/main" id="{35F95BA2-B35A-C4A7-8C86-1C21A1EFFB41}"/>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1" name="직선 연결선 130">
                <a:extLst>
                  <a:ext uri="{FF2B5EF4-FFF2-40B4-BE49-F238E27FC236}">
                    <a16:creationId xmlns:a16="http://schemas.microsoft.com/office/drawing/2014/main" id="{C7E46A0A-2AEB-9A19-28B0-9A513DD01D89}"/>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28" name="TextBox 127">
              <a:extLst>
                <a:ext uri="{FF2B5EF4-FFF2-40B4-BE49-F238E27FC236}">
                  <a16:creationId xmlns:a16="http://schemas.microsoft.com/office/drawing/2014/main" id="{5658103B-BC8E-5C8E-A629-190A509D988E}"/>
                </a:ext>
              </a:extLst>
            </p:cNvPr>
            <p:cNvSpPr txBox="1"/>
            <p:nvPr/>
          </p:nvSpPr>
          <p:spPr>
            <a:xfrm>
              <a:off x="418120" y="2010512"/>
              <a:ext cx="1366080" cy="215444"/>
            </a:xfrm>
            <a:prstGeom prst="rect">
              <a:avLst/>
            </a:prstGeom>
            <a:noFill/>
          </p:spPr>
          <p:txBody>
            <a:bodyPr wrap="none" rtlCol="0">
              <a:spAutoFit/>
            </a:bodyPr>
            <a:lstStyle/>
            <a:p>
              <a:r>
                <a:rPr lang="en-US" altLang="ko-KR" sz="800" dirty="0">
                  <a:solidFill>
                    <a:schemeClr val="bg1"/>
                  </a:solidFill>
                  <a:latin typeface="+mn-ea"/>
                  <a:ea typeface="+mn-ea"/>
                </a:rPr>
                <a:t>Affiliate code registration</a:t>
              </a:r>
              <a:endParaRPr lang="ko-KR" altLang="en-US" sz="800" dirty="0">
                <a:solidFill>
                  <a:schemeClr val="bg1"/>
                </a:solidFill>
                <a:latin typeface="+mn-ea"/>
                <a:ea typeface="+mn-ea"/>
              </a:endParaRPr>
            </a:p>
          </p:txBody>
        </p:sp>
      </p:grpSp>
      <p:sp>
        <p:nvSpPr>
          <p:cNvPr id="132" name="TextBox 131">
            <a:extLst>
              <a:ext uri="{FF2B5EF4-FFF2-40B4-BE49-F238E27FC236}">
                <a16:creationId xmlns:a16="http://schemas.microsoft.com/office/drawing/2014/main" id="{2385BE68-1257-FDEE-276E-D9666CAFD002}"/>
              </a:ext>
            </a:extLst>
          </p:cNvPr>
          <p:cNvSpPr txBox="1"/>
          <p:nvPr/>
        </p:nvSpPr>
        <p:spPr>
          <a:xfrm>
            <a:off x="8085786" y="650109"/>
            <a:ext cx="1715951" cy="2400657"/>
          </a:xfrm>
          <a:prstGeom prst="rect">
            <a:avLst/>
          </a:prstGeom>
          <a:noFill/>
          <a:ln>
            <a:solidFill>
              <a:schemeClr val="tx1"/>
            </a:solidFill>
          </a:ln>
        </p:spPr>
        <p:txBody>
          <a:bodyPr wrap="square" rtlCol="0">
            <a:spAutoFit/>
          </a:bodyPr>
          <a:lstStyle/>
          <a:p>
            <a:r>
              <a:rPr lang="ko-KR" altLang="en-US" sz="1000" dirty="0"/>
              <a:t>아이디</a:t>
            </a:r>
            <a:r>
              <a:rPr lang="en-US" altLang="ko-KR" sz="1000" dirty="0"/>
              <a:t>, </a:t>
            </a:r>
            <a:r>
              <a:rPr lang="ko-KR" altLang="en-US" sz="1000" dirty="0"/>
              <a:t>이메일 변경불가</a:t>
            </a:r>
            <a:r>
              <a:rPr lang="en-US" altLang="ko-KR" sz="1000" dirty="0"/>
              <a:t>. </a:t>
            </a:r>
            <a:r>
              <a:rPr lang="ko-KR" altLang="en-US" sz="1000" dirty="0"/>
              <a:t>비밀번호만 변경가능</a:t>
            </a:r>
            <a:r>
              <a:rPr lang="en-US" altLang="ko-KR" sz="1000" dirty="0"/>
              <a:t>.</a:t>
            </a:r>
          </a:p>
          <a:p>
            <a:endParaRPr lang="en-US" altLang="ko-KR" sz="1000" dirty="0"/>
          </a:p>
          <a:p>
            <a:r>
              <a:rPr lang="en-US" altLang="ko-KR" sz="1000" dirty="0"/>
              <a:t>1a. </a:t>
            </a:r>
            <a:r>
              <a:rPr lang="ko-KR" altLang="en-US" sz="1000" dirty="0"/>
              <a:t>비밀번호 </a:t>
            </a:r>
            <a:r>
              <a:rPr lang="ko-KR" altLang="en-US" sz="1000" dirty="0" err="1"/>
              <a:t>벨리데이션</a:t>
            </a:r>
            <a:r>
              <a:rPr lang="ko-KR" altLang="en-US" sz="1000" dirty="0"/>
              <a:t> 체크</a:t>
            </a:r>
            <a:endParaRPr lang="en-US" altLang="ko-KR" sz="1000" dirty="0"/>
          </a:p>
          <a:p>
            <a:endParaRPr lang="en-US" altLang="ko-KR" sz="1000" dirty="0"/>
          </a:p>
          <a:p>
            <a:r>
              <a:rPr lang="en-US" altLang="ko-KR" sz="1000" dirty="0"/>
              <a:t>1b. </a:t>
            </a:r>
            <a:r>
              <a:rPr lang="ko-KR" altLang="en-US" sz="1000" dirty="0"/>
              <a:t>변경비밀번호 </a:t>
            </a:r>
            <a:r>
              <a:rPr lang="ko-KR" altLang="en-US" sz="1000" dirty="0" err="1"/>
              <a:t>벨리데이션</a:t>
            </a:r>
            <a:r>
              <a:rPr lang="ko-KR" altLang="en-US" sz="1000" dirty="0"/>
              <a:t> 체크</a:t>
            </a:r>
            <a:endParaRPr lang="en-US" altLang="ko-KR" sz="1000" dirty="0"/>
          </a:p>
          <a:p>
            <a:endParaRPr lang="en-US" altLang="ko-KR" sz="1000" dirty="0"/>
          </a:p>
          <a:p>
            <a:r>
              <a:rPr lang="en-US" altLang="ko-KR" sz="1000" dirty="0"/>
              <a:t>1c. </a:t>
            </a:r>
            <a:r>
              <a:rPr lang="ko-KR" altLang="en-US" sz="1000" dirty="0"/>
              <a:t>패스워드 및 체인지 패스워드 모두 입력하고 확인 </a:t>
            </a:r>
            <a:r>
              <a:rPr lang="ko-KR" altLang="en-US" sz="1000" dirty="0" err="1"/>
              <a:t>클릭시</a:t>
            </a:r>
            <a:r>
              <a:rPr lang="ko-KR" altLang="en-US" sz="1000" dirty="0"/>
              <a:t> </a:t>
            </a:r>
            <a:r>
              <a:rPr lang="en-US" altLang="ko-KR" sz="1000" dirty="0"/>
              <a:t>“</a:t>
            </a:r>
            <a:r>
              <a:rPr kumimoji="0" lang="ko-KR" altLang="ko-KR" sz="1000" b="0" i="0" u="none" strike="noStrike" cap="none" normalizeH="0" baseline="0" dirty="0" err="1">
                <a:ln>
                  <a:noFill/>
                </a:ln>
                <a:solidFill>
                  <a:srgbClr val="202124"/>
                </a:solidFill>
                <a:effectLst/>
                <a:latin typeface="Arial Unicode MS"/>
                <a:ea typeface="inherit"/>
              </a:rPr>
              <a:t>Your</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password</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has</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been</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changed</a:t>
            </a:r>
            <a:r>
              <a:rPr kumimoji="0" lang="ko-KR" altLang="ko-KR" sz="1000" b="0" i="0" u="none" strike="noStrike" cap="none" normalizeH="0" baseline="0" dirty="0">
                <a:ln>
                  <a:noFill/>
                </a:ln>
                <a:solidFill>
                  <a:srgbClr val="202124"/>
                </a:solidFill>
                <a:effectLst/>
                <a:latin typeface="Arial Unicode MS"/>
                <a:ea typeface="inherit"/>
              </a:rPr>
              <a:t>.</a:t>
            </a:r>
            <a:r>
              <a:rPr kumimoji="0" lang="en-US" altLang="ko-KR" sz="1000" b="0" i="0" u="none" strike="noStrike" cap="none" normalizeH="0" baseline="0" dirty="0">
                <a:ln>
                  <a:noFill/>
                </a:ln>
                <a:solidFill>
                  <a:srgbClr val="202124"/>
                </a:solidFill>
                <a:effectLst/>
                <a:latin typeface="Arial Unicode MS"/>
                <a:ea typeface="inherit"/>
              </a:rPr>
              <a:t>” </a:t>
            </a:r>
            <a:r>
              <a:rPr kumimoji="0" lang="ko-KR" altLang="en-US" sz="1000" b="0" i="0" u="none" strike="noStrike" cap="none" normalizeH="0" baseline="0" dirty="0">
                <a:ln>
                  <a:noFill/>
                </a:ln>
                <a:solidFill>
                  <a:srgbClr val="202124"/>
                </a:solidFill>
                <a:effectLst/>
                <a:latin typeface="Arial Unicode MS"/>
                <a:ea typeface="inherit"/>
              </a:rPr>
              <a:t>팝업출력</a:t>
            </a:r>
            <a:r>
              <a:rPr kumimoji="0" lang="ko-KR" altLang="ko-KR" sz="100" b="0" i="0" u="none" strike="noStrike" cap="none" normalizeH="0" baseline="0" dirty="0">
                <a:ln>
                  <a:noFill/>
                </a:ln>
                <a:solidFill>
                  <a:schemeClr val="tx1"/>
                </a:solidFill>
                <a:effectLst/>
              </a:rPr>
              <a:t> </a:t>
            </a:r>
            <a:endParaRPr kumimoji="0" lang="ko-KR" altLang="ko-KR" sz="800" b="0" i="0" u="none" strike="noStrike" cap="none" normalizeH="0" baseline="0" dirty="0">
              <a:ln>
                <a:noFill/>
              </a:ln>
              <a:solidFill>
                <a:schemeClr val="tx1"/>
              </a:solidFill>
              <a:effectLst/>
              <a:latin typeface="Arial" panose="020B0604020202020204" pitchFamily="34" charset="0"/>
            </a:endParaRPr>
          </a:p>
          <a:p>
            <a:endParaRPr lang="ko-KR" altLang="en-US" sz="1000" dirty="0"/>
          </a:p>
        </p:txBody>
      </p:sp>
      <p:sp>
        <p:nvSpPr>
          <p:cNvPr id="133" name="TextBox 132">
            <a:extLst>
              <a:ext uri="{FF2B5EF4-FFF2-40B4-BE49-F238E27FC236}">
                <a16:creationId xmlns:a16="http://schemas.microsoft.com/office/drawing/2014/main" id="{0ED0F0BA-E30E-0756-DE79-767B5922FF0D}"/>
              </a:ext>
            </a:extLst>
          </p:cNvPr>
          <p:cNvSpPr txBox="1"/>
          <p:nvPr/>
        </p:nvSpPr>
        <p:spPr>
          <a:xfrm>
            <a:off x="1957347" y="3243807"/>
            <a:ext cx="3628238" cy="523220"/>
          </a:xfrm>
          <a:prstGeom prst="rect">
            <a:avLst/>
          </a:prstGeom>
          <a:noFill/>
        </p:spPr>
        <p:txBody>
          <a:bodyPr wrap="square">
            <a:spAutoFit/>
          </a:bodyPr>
          <a:lstStyle/>
          <a:p>
            <a:pPr algn="l">
              <a:buFont typeface="Arial" panose="020B0604020202020204" pitchFamily="34" charset="0"/>
              <a:buChar char="•"/>
            </a:pPr>
            <a:r>
              <a:rPr lang="en-US" altLang="ko-KR" sz="700" b="0" i="0" dirty="0">
                <a:solidFill>
                  <a:srgbClr val="FF0000"/>
                </a:solidFill>
                <a:effectLst/>
                <a:latin typeface="+mn-ea"/>
                <a:ea typeface="+mn-ea"/>
              </a:rPr>
              <a:t>Your password must contain at least 8 characters.</a:t>
            </a:r>
          </a:p>
          <a:p>
            <a:pPr algn="l">
              <a:buFont typeface="Arial" panose="020B0604020202020204" pitchFamily="34" charset="0"/>
              <a:buChar char="•"/>
            </a:pPr>
            <a:r>
              <a:rPr lang="en-US" altLang="ko-KR" sz="700" b="0" i="0" dirty="0">
                <a:solidFill>
                  <a:schemeClr val="tx1"/>
                </a:solidFill>
                <a:effectLst/>
                <a:latin typeface="+mn-ea"/>
                <a:ea typeface="+mn-ea"/>
              </a:rPr>
              <a:t>Your password can't contain more than 128 characters.</a:t>
            </a:r>
          </a:p>
          <a:p>
            <a:pPr algn="l">
              <a:buFont typeface="Arial" panose="020B0604020202020204" pitchFamily="34" charset="0"/>
              <a:buChar char="•"/>
            </a:pPr>
            <a:r>
              <a:rPr lang="en-US" altLang="ko-KR" sz="700" b="1" i="0" dirty="0">
                <a:solidFill>
                  <a:schemeClr val="tx1"/>
                </a:solidFill>
                <a:effectLst/>
                <a:latin typeface="+mn-ea"/>
                <a:ea typeface="+mn-ea"/>
              </a:rPr>
              <a:t>Your password can’t be entirely numeric.</a:t>
            </a:r>
          </a:p>
          <a:p>
            <a:pPr algn="l">
              <a:buFont typeface="Arial" panose="020B0604020202020204" pitchFamily="34" charset="0"/>
              <a:buChar char="•"/>
            </a:pPr>
            <a:r>
              <a:rPr lang="en-US" altLang="ko-KR" sz="700" b="1" i="0" dirty="0">
                <a:solidFill>
                  <a:schemeClr val="tx1"/>
                </a:solidFill>
                <a:effectLst/>
                <a:latin typeface="+mn-ea"/>
                <a:ea typeface="+mn-ea"/>
              </a:rPr>
              <a:t>Your password must include English, numbers, and special characters.</a:t>
            </a:r>
          </a:p>
        </p:txBody>
      </p:sp>
    </p:spTree>
    <p:extLst>
      <p:ext uri="{BB962C8B-B14F-4D97-AF65-F5344CB8AC3E}">
        <p14:creationId xmlns:p14="http://schemas.microsoft.com/office/powerpoint/2010/main" val="254886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
            <a:extLst>
              <a:ext uri="{FF2B5EF4-FFF2-40B4-BE49-F238E27FC236}">
                <a16:creationId xmlns:a16="http://schemas.microsoft.com/office/drawing/2014/main" id="{523DFBC8-FECF-488D-8BA6-34E0C89AFCF9}"/>
              </a:ext>
            </a:extLst>
          </p:cNvPr>
          <p:cNvSpPr txBox="1">
            <a:spLocks noChangeArrowheads="1"/>
          </p:cNvSpPr>
          <p:nvPr/>
        </p:nvSpPr>
        <p:spPr bwMode="white">
          <a:xfrm>
            <a:off x="56456" y="25233"/>
            <a:ext cx="3335346" cy="276999"/>
          </a:xfrm>
          <a:prstGeom prst="rect">
            <a:avLst/>
          </a:prstGeom>
          <a:noFill/>
          <a:ln w="9525">
            <a:noFill/>
            <a:miter lim="800000"/>
            <a:headEnd/>
            <a:tailEnd/>
          </a:ln>
        </p:spPr>
        <p:txBody>
          <a:bodyPr wrap="square">
            <a:spAutoFit/>
          </a:bodyPr>
          <a:lstStyle/>
          <a:p>
            <a:r>
              <a:rPr lang="ko-KR" altLang="en-US" sz="1200" b="1" dirty="0">
                <a:solidFill>
                  <a:schemeClr val="bg1"/>
                </a:solidFill>
                <a:latin typeface="맑은 고딕" pitchFamily="50" charset="-127"/>
                <a:ea typeface="맑은 고딕" pitchFamily="50" charset="-127"/>
              </a:rPr>
              <a:t>마이페이지</a:t>
            </a:r>
            <a:r>
              <a:rPr lang="en-US" altLang="ko-KR" sz="1200" b="1" dirty="0">
                <a:solidFill>
                  <a:schemeClr val="bg1"/>
                </a:solidFill>
                <a:latin typeface="맑은 고딕" pitchFamily="50" charset="-127"/>
                <a:ea typeface="맑은 고딕" pitchFamily="50" charset="-127"/>
              </a:rPr>
              <a:t>-</a:t>
            </a:r>
            <a:r>
              <a:rPr lang="ko-KR" altLang="en-US" sz="1200" b="1" dirty="0">
                <a:solidFill>
                  <a:schemeClr val="bg1"/>
                </a:solidFill>
                <a:latin typeface="맑은 고딕" pitchFamily="50" charset="-127"/>
                <a:ea typeface="맑은 고딕" pitchFamily="50" charset="-127"/>
              </a:rPr>
              <a:t>셀러인증 </a:t>
            </a:r>
            <a:r>
              <a:rPr lang="en-US" altLang="ko-KR" sz="1200" b="1" dirty="0">
                <a:solidFill>
                  <a:srgbClr val="FF0000"/>
                </a:solidFill>
                <a:latin typeface="맑은 고딕" pitchFamily="50" charset="-127"/>
                <a:ea typeface="맑은 고딕" pitchFamily="50" charset="-127"/>
              </a:rPr>
              <a:t>MP070</a:t>
            </a:r>
            <a:endParaRPr kumimoji="0" lang="ko-KR" altLang="en-US" sz="1200" b="1" dirty="0">
              <a:solidFill>
                <a:srgbClr val="FF0000"/>
              </a:solidFill>
              <a:latin typeface="맑은 고딕" pitchFamily="50" charset="-127"/>
              <a:ea typeface="맑은 고딕" pitchFamily="50" charset="-127"/>
            </a:endParaRPr>
          </a:p>
        </p:txBody>
      </p:sp>
      <p:sp>
        <p:nvSpPr>
          <p:cNvPr id="2" name="TextBox 1">
            <a:extLst>
              <a:ext uri="{FF2B5EF4-FFF2-40B4-BE49-F238E27FC236}">
                <a16:creationId xmlns:a16="http://schemas.microsoft.com/office/drawing/2014/main" id="{B891B241-BFB3-030B-38E3-BAD8A5B65196}"/>
              </a:ext>
            </a:extLst>
          </p:cNvPr>
          <p:cNvSpPr txBox="1"/>
          <p:nvPr/>
        </p:nvSpPr>
        <p:spPr>
          <a:xfrm>
            <a:off x="1568624" y="616225"/>
            <a:ext cx="1351569" cy="246221"/>
          </a:xfrm>
          <a:prstGeom prst="rect">
            <a:avLst/>
          </a:prstGeom>
          <a:noFill/>
        </p:spPr>
        <p:txBody>
          <a:bodyPr wrap="square" rtlCol="0">
            <a:spAutoFit/>
          </a:bodyPr>
          <a:lstStyle/>
          <a:p>
            <a:r>
              <a:rPr lang="en-US" altLang="ko-KR" sz="1000" dirty="0"/>
              <a:t>Seller Certification</a:t>
            </a:r>
          </a:p>
        </p:txBody>
      </p:sp>
      <p:sp>
        <p:nvSpPr>
          <p:cNvPr id="60" name="사각형: 둥근 모서리 59">
            <a:extLst>
              <a:ext uri="{FF2B5EF4-FFF2-40B4-BE49-F238E27FC236}">
                <a16:creationId xmlns:a16="http://schemas.microsoft.com/office/drawing/2014/main" id="{793F3974-01FB-AE01-BCB0-4FFC018D952A}"/>
              </a:ext>
            </a:extLst>
          </p:cNvPr>
          <p:cNvSpPr/>
          <p:nvPr/>
        </p:nvSpPr>
        <p:spPr>
          <a:xfrm>
            <a:off x="1841202" y="1308429"/>
            <a:ext cx="2255226" cy="242161"/>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bg1">
                  <a:lumMod val="75000"/>
                </a:schemeClr>
              </a:solidFill>
              <a:latin typeface="+mn-ea"/>
            </a:endParaRPr>
          </a:p>
        </p:txBody>
      </p:sp>
      <p:sp>
        <p:nvSpPr>
          <p:cNvPr id="61" name="TextBox 60">
            <a:extLst>
              <a:ext uri="{FF2B5EF4-FFF2-40B4-BE49-F238E27FC236}">
                <a16:creationId xmlns:a16="http://schemas.microsoft.com/office/drawing/2014/main" id="{0C08318B-D284-C91B-DC91-486F86BE281C}"/>
              </a:ext>
            </a:extLst>
          </p:cNvPr>
          <p:cNvSpPr txBox="1"/>
          <p:nvPr/>
        </p:nvSpPr>
        <p:spPr>
          <a:xfrm>
            <a:off x="1744429" y="1077598"/>
            <a:ext cx="2351997" cy="230832"/>
          </a:xfrm>
          <a:prstGeom prst="rect">
            <a:avLst/>
          </a:prstGeom>
          <a:noFill/>
        </p:spPr>
        <p:txBody>
          <a:bodyPr wrap="square">
            <a:spAutoFit/>
          </a:bodyPr>
          <a:lstStyle/>
          <a:p>
            <a:r>
              <a:rPr lang="en-US" altLang="ko-KR" sz="900" dirty="0">
                <a:solidFill>
                  <a:srgbClr val="333333"/>
                </a:solidFill>
                <a:latin typeface="+mn-ea"/>
                <a:ea typeface="+mn-ea"/>
              </a:rPr>
              <a:t>KYC</a:t>
            </a:r>
            <a:r>
              <a:rPr lang="ko-KR" altLang="en-US" sz="900" dirty="0">
                <a:solidFill>
                  <a:srgbClr val="333333"/>
                </a:solidFill>
                <a:latin typeface="+mn-ea"/>
                <a:ea typeface="+mn-ea"/>
              </a:rPr>
              <a:t> </a:t>
            </a:r>
            <a:r>
              <a:rPr lang="en-US" altLang="ko-KR" sz="900" dirty="0"/>
              <a:t>Certification</a:t>
            </a:r>
            <a:endParaRPr lang="ko-KR" altLang="en-US" sz="900" dirty="0">
              <a:solidFill>
                <a:srgbClr val="FF0000"/>
              </a:solidFill>
              <a:latin typeface="+mn-ea"/>
              <a:ea typeface="+mn-ea"/>
            </a:endParaRPr>
          </a:p>
        </p:txBody>
      </p:sp>
      <p:sp>
        <p:nvSpPr>
          <p:cNvPr id="63" name="사각형: 둥근 모서리 62">
            <a:extLst>
              <a:ext uri="{FF2B5EF4-FFF2-40B4-BE49-F238E27FC236}">
                <a16:creationId xmlns:a16="http://schemas.microsoft.com/office/drawing/2014/main" id="{68E9C245-8A87-4610-6F72-E5D73CE7A505}"/>
              </a:ext>
            </a:extLst>
          </p:cNvPr>
          <p:cNvSpPr/>
          <p:nvPr/>
        </p:nvSpPr>
        <p:spPr>
          <a:xfrm>
            <a:off x="1881171" y="4018429"/>
            <a:ext cx="2255226" cy="242161"/>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bg1">
                  <a:lumMod val="75000"/>
                </a:schemeClr>
              </a:solidFill>
              <a:latin typeface="+mn-ea"/>
            </a:endParaRPr>
          </a:p>
        </p:txBody>
      </p:sp>
      <p:sp>
        <p:nvSpPr>
          <p:cNvPr id="64" name="TextBox 63">
            <a:extLst>
              <a:ext uri="{FF2B5EF4-FFF2-40B4-BE49-F238E27FC236}">
                <a16:creationId xmlns:a16="http://schemas.microsoft.com/office/drawing/2014/main" id="{6DC149E8-5826-5855-8073-5EE5F37F4EDF}"/>
              </a:ext>
            </a:extLst>
          </p:cNvPr>
          <p:cNvSpPr txBox="1"/>
          <p:nvPr/>
        </p:nvSpPr>
        <p:spPr>
          <a:xfrm>
            <a:off x="1744427" y="2429950"/>
            <a:ext cx="2351997" cy="230832"/>
          </a:xfrm>
          <a:prstGeom prst="rect">
            <a:avLst/>
          </a:prstGeom>
          <a:noFill/>
        </p:spPr>
        <p:txBody>
          <a:bodyPr wrap="square">
            <a:spAutoFit/>
          </a:bodyPr>
          <a:lstStyle/>
          <a:p>
            <a:r>
              <a:rPr lang="en-US" altLang="ko-KR" sz="900" b="0" i="0" dirty="0">
                <a:solidFill>
                  <a:srgbClr val="000000"/>
                </a:solidFill>
                <a:effectLst/>
                <a:latin typeface="Malgun Gothic" panose="020B0503020000020004" pitchFamily="50" charset="-127"/>
                <a:ea typeface="Malgun Gothic" panose="020B0503020000020004" pitchFamily="50" charset="-127"/>
              </a:rPr>
              <a:t>Google OTP</a:t>
            </a:r>
            <a:endParaRPr lang="ko-KR" altLang="en-US" sz="900" dirty="0">
              <a:solidFill>
                <a:srgbClr val="FF0000"/>
              </a:solidFill>
              <a:latin typeface="+mn-ea"/>
              <a:ea typeface="+mn-ea"/>
            </a:endParaRPr>
          </a:p>
        </p:txBody>
      </p:sp>
      <p:sp>
        <p:nvSpPr>
          <p:cNvPr id="3" name="TextBox 2">
            <a:extLst>
              <a:ext uri="{FF2B5EF4-FFF2-40B4-BE49-F238E27FC236}">
                <a16:creationId xmlns:a16="http://schemas.microsoft.com/office/drawing/2014/main" id="{B3E3DB50-8761-417D-3DC2-61E9687FDD97}"/>
              </a:ext>
            </a:extLst>
          </p:cNvPr>
          <p:cNvSpPr txBox="1"/>
          <p:nvPr/>
        </p:nvSpPr>
        <p:spPr>
          <a:xfrm>
            <a:off x="3224808" y="1310571"/>
            <a:ext cx="871614" cy="246221"/>
          </a:xfrm>
          <a:prstGeom prst="rect">
            <a:avLst/>
          </a:prstGeom>
          <a:noFill/>
          <a:ln>
            <a:solidFill>
              <a:schemeClr val="tx1"/>
            </a:solidFill>
          </a:ln>
        </p:spPr>
        <p:txBody>
          <a:bodyPr wrap="square" rtlCol="0">
            <a:spAutoFit/>
          </a:bodyPr>
          <a:lstStyle/>
          <a:p>
            <a:r>
              <a:rPr lang="en-US" altLang="ko-KR" sz="1000" dirty="0"/>
              <a:t>File upload</a:t>
            </a:r>
            <a:endParaRPr lang="ko-KR" altLang="en-US" sz="1000" dirty="0"/>
          </a:p>
        </p:txBody>
      </p:sp>
      <p:sp>
        <p:nvSpPr>
          <p:cNvPr id="7" name="TextBox 6">
            <a:extLst>
              <a:ext uri="{FF2B5EF4-FFF2-40B4-BE49-F238E27FC236}">
                <a16:creationId xmlns:a16="http://schemas.microsoft.com/office/drawing/2014/main" id="{47BBBE1C-75B8-8301-E403-81EF4539AC80}"/>
              </a:ext>
            </a:extLst>
          </p:cNvPr>
          <p:cNvSpPr txBox="1"/>
          <p:nvPr/>
        </p:nvSpPr>
        <p:spPr>
          <a:xfrm>
            <a:off x="4448944" y="1308429"/>
            <a:ext cx="936104" cy="246221"/>
          </a:xfrm>
          <a:prstGeom prst="rect">
            <a:avLst/>
          </a:prstGeom>
          <a:noFill/>
          <a:ln>
            <a:solidFill>
              <a:schemeClr val="tx1"/>
            </a:solidFill>
          </a:ln>
        </p:spPr>
        <p:txBody>
          <a:bodyPr wrap="square" rtlCol="0">
            <a:spAutoFit/>
          </a:bodyPr>
          <a:lstStyle/>
          <a:p>
            <a:pPr algn="ctr"/>
            <a:r>
              <a:rPr lang="en-US" altLang="ko-KR" sz="1000" dirty="0"/>
              <a:t>Registration</a:t>
            </a:r>
            <a:endParaRPr lang="ko-KR" altLang="en-US" sz="1000" dirty="0"/>
          </a:p>
        </p:txBody>
      </p:sp>
      <p:sp>
        <p:nvSpPr>
          <p:cNvPr id="69" name="TextBox 68">
            <a:extLst>
              <a:ext uri="{FF2B5EF4-FFF2-40B4-BE49-F238E27FC236}">
                <a16:creationId xmlns:a16="http://schemas.microsoft.com/office/drawing/2014/main" id="{F064247E-F699-E2D7-0E6D-D02B432A26F4}"/>
              </a:ext>
            </a:extLst>
          </p:cNvPr>
          <p:cNvSpPr txBox="1"/>
          <p:nvPr/>
        </p:nvSpPr>
        <p:spPr>
          <a:xfrm>
            <a:off x="4268924" y="4014369"/>
            <a:ext cx="936104" cy="246221"/>
          </a:xfrm>
          <a:prstGeom prst="rect">
            <a:avLst/>
          </a:prstGeom>
          <a:noFill/>
          <a:ln>
            <a:solidFill>
              <a:schemeClr val="tx1"/>
            </a:solidFill>
          </a:ln>
        </p:spPr>
        <p:txBody>
          <a:bodyPr wrap="square" rtlCol="0">
            <a:spAutoFit/>
          </a:bodyPr>
          <a:lstStyle/>
          <a:p>
            <a:pPr algn="ctr"/>
            <a:r>
              <a:rPr lang="en-US" altLang="ko-KR" sz="1000" dirty="0"/>
              <a:t>Certification</a:t>
            </a:r>
            <a:endParaRPr lang="ko-KR" altLang="en-US" sz="1000" dirty="0"/>
          </a:p>
        </p:txBody>
      </p:sp>
      <p:sp>
        <p:nvSpPr>
          <p:cNvPr id="70" name="TextBox 69">
            <a:extLst>
              <a:ext uri="{FF2B5EF4-FFF2-40B4-BE49-F238E27FC236}">
                <a16:creationId xmlns:a16="http://schemas.microsoft.com/office/drawing/2014/main" id="{12A6A87F-C76E-ED89-C881-6D014465C431}"/>
              </a:ext>
            </a:extLst>
          </p:cNvPr>
          <p:cNvSpPr txBox="1"/>
          <p:nvPr/>
        </p:nvSpPr>
        <p:spPr>
          <a:xfrm>
            <a:off x="1568624" y="1612742"/>
            <a:ext cx="6657592" cy="400110"/>
          </a:xfrm>
          <a:prstGeom prst="rect">
            <a:avLst/>
          </a:prstGeom>
          <a:noFill/>
        </p:spPr>
        <p:txBody>
          <a:bodyPr wrap="none" rtlCol="0">
            <a:spAutoFit/>
          </a:bodyPr>
          <a:lstStyle/>
          <a:p>
            <a:r>
              <a:rPr lang="en-US" altLang="ko-KR" sz="1000" dirty="0"/>
              <a:t>※ </a:t>
            </a:r>
            <a:r>
              <a:rPr kumimoji="0" lang="ko-KR" altLang="ko-KR" sz="1000" b="0" i="0" u="none" strike="noStrike" cap="none" normalizeH="0" baseline="0" dirty="0" err="1">
                <a:ln>
                  <a:noFill/>
                </a:ln>
                <a:solidFill>
                  <a:srgbClr val="202124"/>
                </a:solidFill>
                <a:effectLst/>
                <a:latin typeface="Arial Unicode MS"/>
                <a:ea typeface="inherit"/>
              </a:rPr>
              <a:t>Please</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upload</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one</a:t>
            </a:r>
            <a:r>
              <a:rPr kumimoji="0" lang="ko-KR" altLang="ko-KR" sz="1000" b="0" i="0" u="none" strike="noStrike" cap="none" normalizeH="0" baseline="0" dirty="0">
                <a:ln>
                  <a:noFill/>
                </a:ln>
                <a:solidFill>
                  <a:srgbClr val="202124"/>
                </a:solidFill>
                <a:effectLst/>
                <a:latin typeface="Arial Unicode MS"/>
                <a:ea typeface="inherit"/>
              </a:rPr>
              <a:t> of </a:t>
            </a:r>
            <a:r>
              <a:rPr kumimoji="0" lang="ko-KR" altLang="ko-KR" sz="1000" b="0" i="0" u="none" strike="noStrike" cap="none" normalizeH="0" baseline="0" dirty="0" err="1">
                <a:ln>
                  <a:noFill/>
                </a:ln>
                <a:solidFill>
                  <a:srgbClr val="202124"/>
                </a:solidFill>
                <a:effectLst/>
                <a:latin typeface="Arial Unicode MS"/>
                <a:ea typeface="inherit"/>
              </a:rPr>
              <a:t>your</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passport</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driver's</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license</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or</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government</a:t>
            </a:r>
            <a:r>
              <a:rPr kumimoji="0" lang="ko-KR" altLang="ko-KR" sz="1000" b="0" i="0" u="none" strike="noStrike" cap="none" normalizeH="0" baseline="0" dirty="0">
                <a:ln>
                  <a:noFill/>
                </a:ln>
                <a:solidFill>
                  <a:srgbClr val="202124"/>
                </a:solidFill>
                <a:effectLst/>
                <a:latin typeface="Arial Unicode MS"/>
                <a:ea typeface="inherit"/>
              </a:rPr>
              <a:t> ID </a:t>
            </a:r>
            <a:r>
              <a:rPr kumimoji="0" lang="ko-KR" altLang="ko-KR" sz="1000" b="0" i="0" u="none" strike="noStrike" cap="none" normalizeH="0" baseline="0" dirty="0" err="1">
                <a:ln>
                  <a:noFill/>
                </a:ln>
                <a:solidFill>
                  <a:srgbClr val="202124"/>
                </a:solidFill>
                <a:effectLst/>
                <a:latin typeface="Arial Unicode MS"/>
                <a:ea typeface="inherit"/>
              </a:rPr>
              <a:t>card</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along</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with</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a</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copy</a:t>
            </a:r>
            <a:r>
              <a:rPr kumimoji="0" lang="ko-KR" altLang="ko-KR" sz="1000" b="0" i="0" u="none" strike="noStrike" cap="none" normalizeH="0" baseline="0" dirty="0">
                <a:ln>
                  <a:noFill/>
                </a:ln>
                <a:solidFill>
                  <a:srgbClr val="202124"/>
                </a:solidFill>
                <a:effectLst/>
                <a:latin typeface="Arial Unicode MS"/>
                <a:ea typeface="inherit"/>
              </a:rPr>
              <a:t> of </a:t>
            </a:r>
            <a:r>
              <a:rPr kumimoji="0" lang="ko-KR" altLang="ko-KR" sz="1000" b="0" i="0" u="none" strike="noStrike" cap="none" normalizeH="0" baseline="0" dirty="0" err="1">
                <a:ln>
                  <a:noFill/>
                </a:ln>
                <a:solidFill>
                  <a:srgbClr val="202124"/>
                </a:solidFill>
                <a:effectLst/>
                <a:latin typeface="Arial Unicode MS"/>
                <a:ea typeface="inherit"/>
              </a:rPr>
              <a:t>your</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bankbook</a:t>
            </a:r>
            <a:r>
              <a:rPr kumimoji="0" lang="ko-KR" altLang="ko-KR" sz="1000" b="0" i="0" u="none" strike="noStrike" cap="none" normalizeH="0" baseline="0" dirty="0">
                <a:ln>
                  <a:noFill/>
                </a:ln>
                <a:solidFill>
                  <a:srgbClr val="202124"/>
                </a:solidFill>
                <a:effectLst/>
                <a:latin typeface="Arial Unicode MS"/>
                <a:ea typeface="inherit"/>
              </a:rPr>
              <a:t>.</a:t>
            </a:r>
            <a:r>
              <a:rPr kumimoji="0" lang="ko-KR" altLang="ko-KR" sz="100" b="0" i="0" u="none" strike="noStrike" cap="none" normalizeH="0" baseline="0" dirty="0">
                <a:ln>
                  <a:noFill/>
                </a:ln>
                <a:solidFill>
                  <a:schemeClr val="tx1"/>
                </a:solidFill>
                <a:effectLst/>
              </a:rPr>
              <a:t> </a:t>
            </a:r>
            <a:endParaRPr lang="en-US" altLang="ko-KR" sz="1000" dirty="0"/>
          </a:p>
          <a:p>
            <a:r>
              <a:rPr lang="en-US" altLang="ko-KR" sz="1000" dirty="0"/>
              <a:t>※ </a:t>
            </a:r>
            <a:r>
              <a:rPr kumimoji="0" lang="ko-KR" altLang="ko-KR" sz="1000" b="0" i="0" u="none" strike="noStrike" cap="none" normalizeH="0" baseline="0" dirty="0" err="1">
                <a:ln>
                  <a:noFill/>
                </a:ln>
                <a:solidFill>
                  <a:srgbClr val="202124"/>
                </a:solidFill>
                <a:effectLst/>
                <a:latin typeface="Arial Unicode MS"/>
                <a:ea typeface="inherit"/>
              </a:rPr>
              <a:t>Approval</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will</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be</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processed</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after</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registration</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is</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confirmed</a:t>
            </a:r>
            <a:r>
              <a:rPr kumimoji="0" lang="ko-KR" altLang="ko-KR" sz="1000" b="0" i="0" u="none" strike="noStrike" cap="none" normalizeH="0" baseline="0" dirty="0">
                <a:ln>
                  <a:noFill/>
                </a:ln>
                <a:solidFill>
                  <a:srgbClr val="202124"/>
                </a:solidFill>
                <a:effectLst/>
                <a:latin typeface="Arial Unicode MS"/>
                <a:ea typeface="inherit"/>
              </a:rPr>
              <a:t>.</a:t>
            </a:r>
            <a:r>
              <a:rPr kumimoji="0" lang="ko-KR" altLang="ko-KR" sz="100" b="0" i="0" u="none" strike="noStrike" cap="none" normalizeH="0" baseline="0" dirty="0">
                <a:ln>
                  <a:noFill/>
                </a:ln>
                <a:solidFill>
                  <a:schemeClr val="tx1"/>
                </a:solidFill>
                <a:effectLst/>
              </a:rPr>
              <a:t> </a:t>
            </a:r>
            <a:endParaRPr kumimoji="0" lang="ko-KR" altLang="ko-KR" sz="800" b="0" i="0" u="none" strike="noStrike" cap="none" normalizeH="0" baseline="0" dirty="0">
              <a:ln>
                <a:noFill/>
              </a:ln>
              <a:solidFill>
                <a:schemeClr val="tx1"/>
              </a:solidFill>
              <a:effectLst/>
              <a:latin typeface="Arial" panose="020B0604020202020204" pitchFamily="34" charset="0"/>
            </a:endParaRPr>
          </a:p>
        </p:txBody>
      </p:sp>
      <p:sp>
        <p:nvSpPr>
          <p:cNvPr id="65" name="타원 64">
            <a:extLst>
              <a:ext uri="{FF2B5EF4-FFF2-40B4-BE49-F238E27FC236}">
                <a16:creationId xmlns:a16="http://schemas.microsoft.com/office/drawing/2014/main" id="{0CFEA40C-2570-9C80-678C-CF0E82EE1503}"/>
              </a:ext>
            </a:extLst>
          </p:cNvPr>
          <p:cNvSpPr>
            <a:spLocks noChangeAspect="1"/>
          </p:cNvSpPr>
          <p:nvPr/>
        </p:nvSpPr>
        <p:spPr>
          <a:xfrm>
            <a:off x="2952230" y="1322703"/>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1a</a:t>
            </a:r>
            <a:endParaRPr lang="ko-KR" altLang="en-US" sz="800" dirty="0">
              <a:latin typeface="+mn-ea"/>
            </a:endParaRPr>
          </a:p>
        </p:txBody>
      </p:sp>
      <p:sp>
        <p:nvSpPr>
          <p:cNvPr id="66" name="타원 65">
            <a:extLst>
              <a:ext uri="{FF2B5EF4-FFF2-40B4-BE49-F238E27FC236}">
                <a16:creationId xmlns:a16="http://schemas.microsoft.com/office/drawing/2014/main" id="{B54D2029-BA08-BF74-6906-E094C7AD685C}"/>
              </a:ext>
            </a:extLst>
          </p:cNvPr>
          <p:cNvSpPr>
            <a:spLocks noChangeAspect="1"/>
          </p:cNvSpPr>
          <p:nvPr/>
        </p:nvSpPr>
        <p:spPr>
          <a:xfrm>
            <a:off x="4268938" y="1304126"/>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1b</a:t>
            </a:r>
            <a:endParaRPr lang="ko-KR" altLang="en-US" sz="800" dirty="0">
              <a:latin typeface="+mn-ea"/>
            </a:endParaRPr>
          </a:p>
        </p:txBody>
      </p:sp>
      <p:sp>
        <p:nvSpPr>
          <p:cNvPr id="82" name="직사각형 81">
            <a:extLst>
              <a:ext uri="{FF2B5EF4-FFF2-40B4-BE49-F238E27FC236}">
                <a16:creationId xmlns:a16="http://schemas.microsoft.com/office/drawing/2014/main" id="{60388416-9CF5-7DEE-1097-B5422C271DBA}"/>
              </a:ext>
            </a:extLst>
          </p:cNvPr>
          <p:cNvSpPr/>
          <p:nvPr/>
        </p:nvSpPr>
        <p:spPr>
          <a:xfrm>
            <a:off x="82689" y="620688"/>
            <a:ext cx="1485935" cy="587298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83" name="그룹 82">
            <a:extLst>
              <a:ext uri="{FF2B5EF4-FFF2-40B4-BE49-F238E27FC236}">
                <a16:creationId xmlns:a16="http://schemas.microsoft.com/office/drawing/2014/main" id="{C505D1F0-E133-33EC-8BFF-5AA784D425E5}"/>
              </a:ext>
            </a:extLst>
          </p:cNvPr>
          <p:cNvGrpSpPr/>
          <p:nvPr/>
        </p:nvGrpSpPr>
        <p:grpSpPr>
          <a:xfrm>
            <a:off x="128464" y="1356880"/>
            <a:ext cx="890835" cy="215444"/>
            <a:chOff x="277811" y="1429108"/>
            <a:chExt cx="890835" cy="215444"/>
          </a:xfrm>
        </p:grpSpPr>
        <p:grpSp>
          <p:nvGrpSpPr>
            <p:cNvPr id="84" name="그룹 83">
              <a:extLst>
                <a:ext uri="{FF2B5EF4-FFF2-40B4-BE49-F238E27FC236}">
                  <a16:creationId xmlns:a16="http://schemas.microsoft.com/office/drawing/2014/main" id="{9CFD6B9D-27E4-518B-B628-84568B61D886}"/>
                </a:ext>
              </a:extLst>
            </p:cNvPr>
            <p:cNvGrpSpPr>
              <a:grpSpLocks noChangeAspect="1"/>
            </p:cNvGrpSpPr>
            <p:nvPr/>
          </p:nvGrpSpPr>
          <p:grpSpPr>
            <a:xfrm>
              <a:off x="277811" y="1484931"/>
              <a:ext cx="103799" cy="103799"/>
              <a:chOff x="2519363" y="1876425"/>
              <a:chExt cx="1447799" cy="1445419"/>
            </a:xfrm>
          </p:grpSpPr>
          <p:sp>
            <p:nvSpPr>
              <p:cNvPr id="86" name="직사각형 85">
                <a:extLst>
                  <a:ext uri="{FF2B5EF4-FFF2-40B4-BE49-F238E27FC236}">
                    <a16:creationId xmlns:a16="http://schemas.microsoft.com/office/drawing/2014/main" id="{D773BB0B-AB13-B4A6-788F-8B94ACB54731}"/>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87" name="직선 연결선 86">
                <a:extLst>
                  <a:ext uri="{FF2B5EF4-FFF2-40B4-BE49-F238E27FC236}">
                    <a16:creationId xmlns:a16="http://schemas.microsoft.com/office/drawing/2014/main" id="{DB5E568D-0B6E-3125-53F0-1DAC244D6087}"/>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8" name="직선 연결선 87">
                <a:extLst>
                  <a:ext uri="{FF2B5EF4-FFF2-40B4-BE49-F238E27FC236}">
                    <a16:creationId xmlns:a16="http://schemas.microsoft.com/office/drawing/2014/main" id="{1A3A3BEA-D941-EF71-0842-EE675DEA2485}"/>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5" name="TextBox 84">
              <a:extLst>
                <a:ext uri="{FF2B5EF4-FFF2-40B4-BE49-F238E27FC236}">
                  <a16:creationId xmlns:a16="http://schemas.microsoft.com/office/drawing/2014/main" id="{ED83E477-0D53-8A13-17B1-D059DD4C13EB}"/>
                </a:ext>
              </a:extLst>
            </p:cNvPr>
            <p:cNvSpPr txBox="1"/>
            <p:nvPr/>
          </p:nvSpPr>
          <p:spPr>
            <a:xfrm>
              <a:off x="418120" y="1429108"/>
              <a:ext cx="750526" cy="215444"/>
            </a:xfrm>
            <a:prstGeom prst="rect">
              <a:avLst/>
            </a:prstGeom>
            <a:noFill/>
          </p:spPr>
          <p:txBody>
            <a:bodyPr wrap="none" rtlCol="0">
              <a:spAutoFit/>
            </a:bodyPr>
            <a:lstStyle/>
            <a:p>
              <a:r>
                <a:rPr lang="en-US" altLang="ko-KR" sz="800" dirty="0">
                  <a:solidFill>
                    <a:schemeClr val="bg1"/>
                  </a:solidFill>
                  <a:latin typeface="+mn-ea"/>
                </a:rPr>
                <a:t>Buys</a:t>
              </a:r>
              <a:r>
                <a:rPr lang="en-US" altLang="ko-KR" sz="800" dirty="0">
                  <a:solidFill>
                    <a:schemeClr val="bg1"/>
                  </a:solidFill>
                  <a:latin typeface="+mn-ea"/>
                  <a:ea typeface="+mn-ea"/>
                </a:rPr>
                <a:t> history</a:t>
              </a:r>
              <a:endParaRPr lang="ko-KR" altLang="en-US" sz="800" dirty="0">
                <a:solidFill>
                  <a:schemeClr val="bg1"/>
                </a:solidFill>
                <a:latin typeface="+mn-ea"/>
                <a:ea typeface="+mn-ea"/>
              </a:endParaRPr>
            </a:p>
          </p:txBody>
        </p:sp>
      </p:grpSp>
      <p:grpSp>
        <p:nvGrpSpPr>
          <p:cNvPr id="89" name="그룹 88">
            <a:extLst>
              <a:ext uri="{FF2B5EF4-FFF2-40B4-BE49-F238E27FC236}">
                <a16:creationId xmlns:a16="http://schemas.microsoft.com/office/drawing/2014/main" id="{9AE8B04D-32E1-858D-89A6-3B82704D8BD6}"/>
              </a:ext>
            </a:extLst>
          </p:cNvPr>
          <p:cNvGrpSpPr/>
          <p:nvPr/>
        </p:nvGrpSpPr>
        <p:grpSpPr>
          <a:xfrm>
            <a:off x="128464" y="1657085"/>
            <a:ext cx="882820" cy="215444"/>
            <a:chOff x="277811" y="1691984"/>
            <a:chExt cx="882820" cy="215444"/>
          </a:xfrm>
        </p:grpSpPr>
        <p:grpSp>
          <p:nvGrpSpPr>
            <p:cNvPr id="90" name="그룹 89">
              <a:extLst>
                <a:ext uri="{FF2B5EF4-FFF2-40B4-BE49-F238E27FC236}">
                  <a16:creationId xmlns:a16="http://schemas.microsoft.com/office/drawing/2014/main" id="{849D42B5-04BA-7992-A1C9-B69DD428486A}"/>
                </a:ext>
              </a:extLst>
            </p:cNvPr>
            <p:cNvGrpSpPr>
              <a:grpSpLocks noChangeAspect="1"/>
            </p:cNvGrpSpPr>
            <p:nvPr/>
          </p:nvGrpSpPr>
          <p:grpSpPr>
            <a:xfrm>
              <a:off x="277811" y="1747807"/>
              <a:ext cx="103799" cy="103799"/>
              <a:chOff x="2519363" y="1876425"/>
              <a:chExt cx="1447799" cy="1445419"/>
            </a:xfrm>
          </p:grpSpPr>
          <p:sp>
            <p:nvSpPr>
              <p:cNvPr id="92" name="직사각형 91">
                <a:extLst>
                  <a:ext uri="{FF2B5EF4-FFF2-40B4-BE49-F238E27FC236}">
                    <a16:creationId xmlns:a16="http://schemas.microsoft.com/office/drawing/2014/main" id="{B134939A-9591-6BAE-77BB-E5ABF8BB3F77}"/>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93" name="직선 연결선 92">
                <a:extLst>
                  <a:ext uri="{FF2B5EF4-FFF2-40B4-BE49-F238E27FC236}">
                    <a16:creationId xmlns:a16="http://schemas.microsoft.com/office/drawing/2014/main" id="{8FE6C714-2782-C25B-263E-88A6D6ED40F4}"/>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직선 연결선 93">
                <a:extLst>
                  <a:ext uri="{FF2B5EF4-FFF2-40B4-BE49-F238E27FC236}">
                    <a16:creationId xmlns:a16="http://schemas.microsoft.com/office/drawing/2014/main" id="{F03BBF52-64E8-6343-9619-E2940C3F78D8}"/>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1" name="TextBox 90">
              <a:extLst>
                <a:ext uri="{FF2B5EF4-FFF2-40B4-BE49-F238E27FC236}">
                  <a16:creationId xmlns:a16="http://schemas.microsoft.com/office/drawing/2014/main" id="{ED3625E5-C260-3966-1D03-C86EC3653FB6}"/>
                </a:ext>
              </a:extLst>
            </p:cNvPr>
            <p:cNvSpPr txBox="1"/>
            <p:nvPr/>
          </p:nvSpPr>
          <p:spPr>
            <a:xfrm>
              <a:off x="418120" y="1691984"/>
              <a:ext cx="742511" cy="215444"/>
            </a:xfrm>
            <a:prstGeom prst="rect">
              <a:avLst/>
            </a:prstGeom>
            <a:noFill/>
          </p:spPr>
          <p:txBody>
            <a:bodyPr wrap="none" rtlCol="0">
              <a:spAutoFit/>
            </a:bodyPr>
            <a:lstStyle/>
            <a:p>
              <a:r>
                <a:rPr lang="en-US" altLang="ko-KR" sz="800" dirty="0">
                  <a:solidFill>
                    <a:schemeClr val="bg1"/>
                  </a:solidFill>
                  <a:latin typeface="+mn-ea"/>
                </a:rPr>
                <a:t>Sell</a:t>
              </a:r>
              <a:r>
                <a:rPr lang="en-US" altLang="ko-KR" sz="800" dirty="0">
                  <a:solidFill>
                    <a:schemeClr val="bg1"/>
                  </a:solidFill>
                  <a:latin typeface="+mn-ea"/>
                  <a:ea typeface="+mn-ea"/>
                </a:rPr>
                <a:t>s history</a:t>
              </a:r>
              <a:endParaRPr lang="ko-KR" altLang="en-US" sz="800" dirty="0">
                <a:solidFill>
                  <a:schemeClr val="bg1"/>
                </a:solidFill>
                <a:latin typeface="+mn-ea"/>
                <a:ea typeface="+mn-ea"/>
              </a:endParaRPr>
            </a:p>
          </p:txBody>
        </p:sp>
      </p:grpSp>
      <p:grpSp>
        <p:nvGrpSpPr>
          <p:cNvPr id="95" name="그룹 94">
            <a:extLst>
              <a:ext uri="{FF2B5EF4-FFF2-40B4-BE49-F238E27FC236}">
                <a16:creationId xmlns:a16="http://schemas.microsoft.com/office/drawing/2014/main" id="{969866D4-BAE5-EE11-B233-A10D95589DF0}"/>
              </a:ext>
            </a:extLst>
          </p:cNvPr>
          <p:cNvGrpSpPr/>
          <p:nvPr/>
        </p:nvGrpSpPr>
        <p:grpSpPr>
          <a:xfrm>
            <a:off x="128464" y="1957290"/>
            <a:ext cx="1004648" cy="215444"/>
            <a:chOff x="277811" y="2010512"/>
            <a:chExt cx="1004648" cy="215444"/>
          </a:xfrm>
        </p:grpSpPr>
        <p:grpSp>
          <p:nvGrpSpPr>
            <p:cNvPr id="96" name="그룹 95">
              <a:extLst>
                <a:ext uri="{FF2B5EF4-FFF2-40B4-BE49-F238E27FC236}">
                  <a16:creationId xmlns:a16="http://schemas.microsoft.com/office/drawing/2014/main" id="{43CC6F1C-C6B7-3266-F8AA-BE04CE158D53}"/>
                </a:ext>
              </a:extLst>
            </p:cNvPr>
            <p:cNvGrpSpPr>
              <a:grpSpLocks noChangeAspect="1"/>
            </p:cNvGrpSpPr>
            <p:nvPr/>
          </p:nvGrpSpPr>
          <p:grpSpPr>
            <a:xfrm>
              <a:off x="277811" y="2066335"/>
              <a:ext cx="103799" cy="103799"/>
              <a:chOff x="2519363" y="1876425"/>
              <a:chExt cx="1447799" cy="1445419"/>
            </a:xfrm>
          </p:grpSpPr>
          <p:sp>
            <p:nvSpPr>
              <p:cNvPr id="98" name="직사각형 97">
                <a:extLst>
                  <a:ext uri="{FF2B5EF4-FFF2-40B4-BE49-F238E27FC236}">
                    <a16:creationId xmlns:a16="http://schemas.microsoft.com/office/drawing/2014/main" id="{FE564D8E-08BC-8342-236C-96A60C1FF9D1}"/>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99" name="직선 연결선 98">
                <a:extLst>
                  <a:ext uri="{FF2B5EF4-FFF2-40B4-BE49-F238E27FC236}">
                    <a16:creationId xmlns:a16="http://schemas.microsoft.com/office/drawing/2014/main" id="{0FB0971B-31EF-0892-3AE1-C786FF566B47}"/>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0" name="직선 연결선 99">
                <a:extLst>
                  <a:ext uri="{FF2B5EF4-FFF2-40B4-BE49-F238E27FC236}">
                    <a16:creationId xmlns:a16="http://schemas.microsoft.com/office/drawing/2014/main" id="{61F2A2E8-9A23-F655-B54E-A04FF9C60837}"/>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7" name="TextBox 96">
              <a:extLst>
                <a:ext uri="{FF2B5EF4-FFF2-40B4-BE49-F238E27FC236}">
                  <a16:creationId xmlns:a16="http://schemas.microsoft.com/office/drawing/2014/main" id="{3C5A0A1C-74F7-78EB-E674-577E43236BCB}"/>
                </a:ext>
              </a:extLst>
            </p:cNvPr>
            <p:cNvSpPr txBox="1"/>
            <p:nvPr/>
          </p:nvSpPr>
          <p:spPr>
            <a:xfrm>
              <a:off x="418120" y="2010512"/>
              <a:ext cx="864339" cy="215444"/>
            </a:xfrm>
            <a:prstGeom prst="rect">
              <a:avLst/>
            </a:prstGeom>
            <a:noFill/>
          </p:spPr>
          <p:txBody>
            <a:bodyPr wrap="none" rtlCol="0">
              <a:spAutoFit/>
            </a:bodyPr>
            <a:lstStyle/>
            <a:p>
              <a:r>
                <a:rPr lang="en-US" altLang="ko-KR" sz="800" dirty="0">
                  <a:solidFill>
                    <a:schemeClr val="bg1"/>
                  </a:solidFill>
                  <a:latin typeface="+mn-ea"/>
                </a:rPr>
                <a:t>Affiliate Wallet</a:t>
              </a:r>
              <a:endParaRPr lang="ko-KR" altLang="en-US" sz="800" dirty="0">
                <a:solidFill>
                  <a:schemeClr val="bg1"/>
                </a:solidFill>
                <a:latin typeface="+mn-ea"/>
                <a:ea typeface="+mn-ea"/>
              </a:endParaRPr>
            </a:p>
          </p:txBody>
        </p:sp>
      </p:grpSp>
      <p:grpSp>
        <p:nvGrpSpPr>
          <p:cNvPr id="101" name="그룹 100">
            <a:extLst>
              <a:ext uri="{FF2B5EF4-FFF2-40B4-BE49-F238E27FC236}">
                <a16:creationId xmlns:a16="http://schemas.microsoft.com/office/drawing/2014/main" id="{AE18A781-CF2F-A2AE-D5AF-6F5B035E498D}"/>
              </a:ext>
            </a:extLst>
          </p:cNvPr>
          <p:cNvGrpSpPr/>
          <p:nvPr/>
        </p:nvGrpSpPr>
        <p:grpSpPr>
          <a:xfrm>
            <a:off x="128464" y="2257495"/>
            <a:ext cx="1347691" cy="215444"/>
            <a:chOff x="277811" y="2010512"/>
            <a:chExt cx="1347691" cy="215444"/>
          </a:xfrm>
        </p:grpSpPr>
        <p:grpSp>
          <p:nvGrpSpPr>
            <p:cNvPr id="102" name="그룹 101">
              <a:extLst>
                <a:ext uri="{FF2B5EF4-FFF2-40B4-BE49-F238E27FC236}">
                  <a16:creationId xmlns:a16="http://schemas.microsoft.com/office/drawing/2014/main" id="{B891D3A2-19EB-66CE-182C-071C339DDCB7}"/>
                </a:ext>
              </a:extLst>
            </p:cNvPr>
            <p:cNvGrpSpPr>
              <a:grpSpLocks noChangeAspect="1"/>
            </p:cNvGrpSpPr>
            <p:nvPr/>
          </p:nvGrpSpPr>
          <p:grpSpPr>
            <a:xfrm>
              <a:off x="277811" y="2066335"/>
              <a:ext cx="103799" cy="103799"/>
              <a:chOff x="2519363" y="1876425"/>
              <a:chExt cx="1447799" cy="1445419"/>
            </a:xfrm>
          </p:grpSpPr>
          <p:sp>
            <p:nvSpPr>
              <p:cNvPr id="104" name="직사각형 103">
                <a:extLst>
                  <a:ext uri="{FF2B5EF4-FFF2-40B4-BE49-F238E27FC236}">
                    <a16:creationId xmlns:a16="http://schemas.microsoft.com/office/drawing/2014/main" id="{1BF9CCC3-C40B-388B-4715-5FFC05BD6EBD}"/>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105" name="직선 연결선 104">
                <a:extLst>
                  <a:ext uri="{FF2B5EF4-FFF2-40B4-BE49-F238E27FC236}">
                    <a16:creationId xmlns:a16="http://schemas.microsoft.com/office/drawing/2014/main" id="{585BC7E3-111B-5A53-1FBB-95845725C26F}"/>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6" name="직선 연결선 105">
                <a:extLst>
                  <a:ext uri="{FF2B5EF4-FFF2-40B4-BE49-F238E27FC236}">
                    <a16:creationId xmlns:a16="http://schemas.microsoft.com/office/drawing/2014/main" id="{C3EA1992-A90B-8860-D246-85EC6DE3959C}"/>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3" name="TextBox 102">
              <a:extLst>
                <a:ext uri="{FF2B5EF4-FFF2-40B4-BE49-F238E27FC236}">
                  <a16:creationId xmlns:a16="http://schemas.microsoft.com/office/drawing/2014/main" id="{5FBE9290-F067-B032-A4E1-F35732F0DB88}"/>
                </a:ext>
              </a:extLst>
            </p:cNvPr>
            <p:cNvSpPr txBox="1"/>
            <p:nvPr/>
          </p:nvSpPr>
          <p:spPr>
            <a:xfrm>
              <a:off x="418120" y="2010512"/>
              <a:ext cx="1207382" cy="215444"/>
            </a:xfrm>
            <a:prstGeom prst="rect">
              <a:avLst/>
            </a:prstGeom>
            <a:noFill/>
          </p:spPr>
          <p:txBody>
            <a:bodyPr wrap="none" rtlCol="0">
              <a:spAutoFit/>
            </a:bodyPr>
            <a:lstStyle/>
            <a:p>
              <a:r>
                <a:rPr lang="en-US" altLang="ko-KR" sz="800" dirty="0">
                  <a:solidFill>
                    <a:schemeClr val="bg1"/>
                  </a:solidFill>
                  <a:latin typeface="+mn-ea"/>
                </a:rPr>
                <a:t>Coin Sells registration</a:t>
              </a:r>
              <a:endParaRPr lang="ko-KR" altLang="en-US" sz="800" dirty="0">
                <a:solidFill>
                  <a:schemeClr val="bg1"/>
                </a:solidFill>
                <a:latin typeface="+mn-ea"/>
                <a:ea typeface="+mn-ea"/>
              </a:endParaRPr>
            </a:p>
          </p:txBody>
        </p:sp>
      </p:grpSp>
      <p:grpSp>
        <p:nvGrpSpPr>
          <p:cNvPr id="107" name="그룹 106">
            <a:extLst>
              <a:ext uri="{FF2B5EF4-FFF2-40B4-BE49-F238E27FC236}">
                <a16:creationId xmlns:a16="http://schemas.microsoft.com/office/drawing/2014/main" id="{690D3340-771D-5E67-2D88-B0F853DFFBEE}"/>
              </a:ext>
            </a:extLst>
          </p:cNvPr>
          <p:cNvGrpSpPr/>
          <p:nvPr/>
        </p:nvGrpSpPr>
        <p:grpSpPr>
          <a:xfrm>
            <a:off x="128464" y="2559791"/>
            <a:ext cx="1355706" cy="215444"/>
            <a:chOff x="277811" y="2010512"/>
            <a:chExt cx="1355706" cy="215444"/>
          </a:xfrm>
        </p:grpSpPr>
        <p:grpSp>
          <p:nvGrpSpPr>
            <p:cNvPr id="108" name="그룹 107">
              <a:extLst>
                <a:ext uri="{FF2B5EF4-FFF2-40B4-BE49-F238E27FC236}">
                  <a16:creationId xmlns:a16="http://schemas.microsoft.com/office/drawing/2014/main" id="{41EED90D-A31E-11E3-486B-D9DA1B0E65D6}"/>
                </a:ext>
              </a:extLst>
            </p:cNvPr>
            <p:cNvGrpSpPr>
              <a:grpSpLocks noChangeAspect="1"/>
            </p:cNvGrpSpPr>
            <p:nvPr/>
          </p:nvGrpSpPr>
          <p:grpSpPr>
            <a:xfrm>
              <a:off x="277811" y="2066335"/>
              <a:ext cx="103799" cy="103799"/>
              <a:chOff x="2519363" y="1876425"/>
              <a:chExt cx="1447799" cy="1445419"/>
            </a:xfrm>
          </p:grpSpPr>
          <p:sp>
            <p:nvSpPr>
              <p:cNvPr id="110" name="직사각형 109">
                <a:extLst>
                  <a:ext uri="{FF2B5EF4-FFF2-40B4-BE49-F238E27FC236}">
                    <a16:creationId xmlns:a16="http://schemas.microsoft.com/office/drawing/2014/main" id="{1A8130C4-6B64-FC70-B48B-88F1808C1703}"/>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111" name="직선 연결선 110">
                <a:extLst>
                  <a:ext uri="{FF2B5EF4-FFF2-40B4-BE49-F238E27FC236}">
                    <a16:creationId xmlns:a16="http://schemas.microsoft.com/office/drawing/2014/main" id="{C2A0BC3E-E43F-60CA-124C-2D93D02F5BC7}"/>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2" name="직선 연결선 111">
                <a:extLst>
                  <a:ext uri="{FF2B5EF4-FFF2-40B4-BE49-F238E27FC236}">
                    <a16:creationId xmlns:a16="http://schemas.microsoft.com/office/drawing/2014/main" id="{7B45374C-6276-A1DD-3753-7A2C0551CFD2}"/>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9" name="TextBox 108">
              <a:extLst>
                <a:ext uri="{FF2B5EF4-FFF2-40B4-BE49-F238E27FC236}">
                  <a16:creationId xmlns:a16="http://schemas.microsoft.com/office/drawing/2014/main" id="{D6B38467-0A8D-3CFC-A7BE-5AE75DBC3D15}"/>
                </a:ext>
              </a:extLst>
            </p:cNvPr>
            <p:cNvSpPr txBox="1"/>
            <p:nvPr/>
          </p:nvSpPr>
          <p:spPr>
            <a:xfrm>
              <a:off x="418120" y="2010512"/>
              <a:ext cx="1215397" cy="215444"/>
            </a:xfrm>
            <a:prstGeom prst="rect">
              <a:avLst/>
            </a:prstGeom>
            <a:noFill/>
          </p:spPr>
          <p:txBody>
            <a:bodyPr wrap="none" rtlCol="0">
              <a:spAutoFit/>
            </a:bodyPr>
            <a:lstStyle/>
            <a:p>
              <a:r>
                <a:rPr lang="en-US" altLang="ko-KR" sz="800" dirty="0">
                  <a:solidFill>
                    <a:schemeClr val="bg1"/>
                  </a:solidFill>
                  <a:latin typeface="+mn-ea"/>
                  <a:ea typeface="+mn-ea"/>
                </a:rPr>
                <a:t>Coin Buys registration</a:t>
              </a:r>
              <a:endParaRPr lang="ko-KR" altLang="en-US" sz="800" dirty="0">
                <a:solidFill>
                  <a:schemeClr val="bg1"/>
                </a:solidFill>
                <a:latin typeface="+mn-ea"/>
                <a:ea typeface="+mn-ea"/>
              </a:endParaRPr>
            </a:p>
          </p:txBody>
        </p:sp>
      </p:grpSp>
      <p:grpSp>
        <p:nvGrpSpPr>
          <p:cNvPr id="113" name="그룹 112">
            <a:extLst>
              <a:ext uri="{FF2B5EF4-FFF2-40B4-BE49-F238E27FC236}">
                <a16:creationId xmlns:a16="http://schemas.microsoft.com/office/drawing/2014/main" id="{45CCBE96-8CA7-C166-93E0-EC73EF73E002}"/>
              </a:ext>
            </a:extLst>
          </p:cNvPr>
          <p:cNvGrpSpPr/>
          <p:nvPr/>
        </p:nvGrpSpPr>
        <p:grpSpPr>
          <a:xfrm>
            <a:off x="128464" y="2850500"/>
            <a:ext cx="1047930" cy="215444"/>
            <a:chOff x="277811" y="2010512"/>
            <a:chExt cx="1047930" cy="215444"/>
          </a:xfrm>
        </p:grpSpPr>
        <p:grpSp>
          <p:nvGrpSpPr>
            <p:cNvPr id="114" name="그룹 113">
              <a:extLst>
                <a:ext uri="{FF2B5EF4-FFF2-40B4-BE49-F238E27FC236}">
                  <a16:creationId xmlns:a16="http://schemas.microsoft.com/office/drawing/2014/main" id="{ACF34A66-7455-7A41-4E8C-91D493914D72}"/>
                </a:ext>
              </a:extLst>
            </p:cNvPr>
            <p:cNvGrpSpPr>
              <a:grpSpLocks noChangeAspect="1"/>
            </p:cNvGrpSpPr>
            <p:nvPr/>
          </p:nvGrpSpPr>
          <p:grpSpPr>
            <a:xfrm>
              <a:off x="277811" y="2066335"/>
              <a:ext cx="103799" cy="103799"/>
              <a:chOff x="2519363" y="1876425"/>
              <a:chExt cx="1447799" cy="1445419"/>
            </a:xfrm>
          </p:grpSpPr>
          <p:sp>
            <p:nvSpPr>
              <p:cNvPr id="116" name="직사각형 115">
                <a:extLst>
                  <a:ext uri="{FF2B5EF4-FFF2-40B4-BE49-F238E27FC236}">
                    <a16:creationId xmlns:a16="http://schemas.microsoft.com/office/drawing/2014/main" id="{5F46CDD0-30F4-EA66-3A5B-13639C357AD1}"/>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117" name="직선 연결선 116">
                <a:extLst>
                  <a:ext uri="{FF2B5EF4-FFF2-40B4-BE49-F238E27FC236}">
                    <a16:creationId xmlns:a16="http://schemas.microsoft.com/office/drawing/2014/main" id="{7DC45BE8-4354-AF1E-FC02-53E0619D1D03}"/>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8" name="직선 연결선 117">
                <a:extLst>
                  <a:ext uri="{FF2B5EF4-FFF2-40B4-BE49-F238E27FC236}">
                    <a16:creationId xmlns:a16="http://schemas.microsoft.com/office/drawing/2014/main" id="{0CAD18BD-6004-5B99-40C4-10464DDA5EA9}"/>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5" name="TextBox 114">
              <a:extLst>
                <a:ext uri="{FF2B5EF4-FFF2-40B4-BE49-F238E27FC236}">
                  <a16:creationId xmlns:a16="http://schemas.microsoft.com/office/drawing/2014/main" id="{736B0FBA-0219-1CBE-C90A-A01F324BF306}"/>
                </a:ext>
              </a:extLst>
            </p:cNvPr>
            <p:cNvSpPr txBox="1"/>
            <p:nvPr/>
          </p:nvSpPr>
          <p:spPr>
            <a:xfrm>
              <a:off x="418120" y="2010512"/>
              <a:ext cx="907621" cy="215444"/>
            </a:xfrm>
            <a:prstGeom prst="rect">
              <a:avLst/>
            </a:prstGeom>
            <a:noFill/>
          </p:spPr>
          <p:txBody>
            <a:bodyPr wrap="none" rtlCol="0">
              <a:spAutoFit/>
            </a:bodyPr>
            <a:lstStyle/>
            <a:p>
              <a:r>
                <a:rPr lang="en-US" altLang="ko-KR" sz="800" dirty="0">
                  <a:solidFill>
                    <a:schemeClr val="bg1"/>
                  </a:solidFill>
                  <a:latin typeface="+mn-ea"/>
                </a:rPr>
                <a:t>My Information</a:t>
              </a:r>
              <a:endParaRPr lang="ko-KR" altLang="en-US" sz="800" dirty="0">
                <a:solidFill>
                  <a:schemeClr val="bg1"/>
                </a:solidFill>
                <a:latin typeface="+mn-ea"/>
                <a:ea typeface="+mn-ea"/>
              </a:endParaRPr>
            </a:p>
          </p:txBody>
        </p:sp>
      </p:grpSp>
      <p:grpSp>
        <p:nvGrpSpPr>
          <p:cNvPr id="119" name="그룹 118">
            <a:extLst>
              <a:ext uri="{FF2B5EF4-FFF2-40B4-BE49-F238E27FC236}">
                <a16:creationId xmlns:a16="http://schemas.microsoft.com/office/drawing/2014/main" id="{F6292F2C-AA05-56B0-1B3C-184962622837}"/>
              </a:ext>
            </a:extLst>
          </p:cNvPr>
          <p:cNvGrpSpPr/>
          <p:nvPr/>
        </p:nvGrpSpPr>
        <p:grpSpPr>
          <a:xfrm>
            <a:off x="128464" y="3152796"/>
            <a:ext cx="1172964" cy="215444"/>
            <a:chOff x="277811" y="2010512"/>
            <a:chExt cx="1172964" cy="215444"/>
          </a:xfrm>
        </p:grpSpPr>
        <p:grpSp>
          <p:nvGrpSpPr>
            <p:cNvPr id="120" name="그룹 119">
              <a:extLst>
                <a:ext uri="{FF2B5EF4-FFF2-40B4-BE49-F238E27FC236}">
                  <a16:creationId xmlns:a16="http://schemas.microsoft.com/office/drawing/2014/main" id="{80D85ECA-D6C9-7AA1-81D5-3B6E9ABB298D}"/>
                </a:ext>
              </a:extLst>
            </p:cNvPr>
            <p:cNvGrpSpPr>
              <a:grpSpLocks noChangeAspect="1"/>
            </p:cNvGrpSpPr>
            <p:nvPr/>
          </p:nvGrpSpPr>
          <p:grpSpPr>
            <a:xfrm>
              <a:off x="277811" y="2066335"/>
              <a:ext cx="103799" cy="103799"/>
              <a:chOff x="2519363" y="1876425"/>
              <a:chExt cx="1447799" cy="1445419"/>
            </a:xfrm>
          </p:grpSpPr>
          <p:sp>
            <p:nvSpPr>
              <p:cNvPr id="122" name="직사각형 121">
                <a:extLst>
                  <a:ext uri="{FF2B5EF4-FFF2-40B4-BE49-F238E27FC236}">
                    <a16:creationId xmlns:a16="http://schemas.microsoft.com/office/drawing/2014/main" id="{E7ED3313-5C82-CD07-4378-9AFC99CB7F2E}"/>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123" name="직선 연결선 122">
                <a:extLst>
                  <a:ext uri="{FF2B5EF4-FFF2-40B4-BE49-F238E27FC236}">
                    <a16:creationId xmlns:a16="http://schemas.microsoft.com/office/drawing/2014/main" id="{E7A83984-AB2C-AE1A-DF92-DC710853AF18}"/>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4" name="직선 연결선 123">
                <a:extLst>
                  <a:ext uri="{FF2B5EF4-FFF2-40B4-BE49-F238E27FC236}">
                    <a16:creationId xmlns:a16="http://schemas.microsoft.com/office/drawing/2014/main" id="{31A928E1-2601-130F-F0DA-E6BED52D4FA0}"/>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21" name="TextBox 120">
              <a:extLst>
                <a:ext uri="{FF2B5EF4-FFF2-40B4-BE49-F238E27FC236}">
                  <a16:creationId xmlns:a16="http://schemas.microsoft.com/office/drawing/2014/main" id="{3A3017C1-2C13-8569-BB69-C11ADFCEB83D}"/>
                </a:ext>
              </a:extLst>
            </p:cNvPr>
            <p:cNvSpPr txBox="1"/>
            <p:nvPr/>
          </p:nvSpPr>
          <p:spPr>
            <a:xfrm>
              <a:off x="418120" y="2010512"/>
              <a:ext cx="1032655" cy="215444"/>
            </a:xfrm>
            <a:prstGeom prst="rect">
              <a:avLst/>
            </a:prstGeom>
            <a:noFill/>
          </p:spPr>
          <p:txBody>
            <a:bodyPr wrap="none" rtlCol="0">
              <a:spAutoFit/>
            </a:bodyPr>
            <a:lstStyle/>
            <a:p>
              <a:r>
                <a:rPr lang="en-US" altLang="ko-KR" sz="800" dirty="0">
                  <a:solidFill>
                    <a:schemeClr val="bg1"/>
                  </a:solidFill>
                  <a:latin typeface="+mn-ea"/>
                </a:rPr>
                <a:t>Seller Certification</a:t>
              </a:r>
              <a:endParaRPr lang="ko-KR" altLang="en-US" sz="800" dirty="0">
                <a:solidFill>
                  <a:schemeClr val="bg1"/>
                </a:solidFill>
                <a:latin typeface="+mn-ea"/>
                <a:ea typeface="+mn-ea"/>
              </a:endParaRPr>
            </a:p>
          </p:txBody>
        </p:sp>
      </p:grpSp>
      <p:grpSp>
        <p:nvGrpSpPr>
          <p:cNvPr id="125" name="그룹 124">
            <a:extLst>
              <a:ext uri="{FF2B5EF4-FFF2-40B4-BE49-F238E27FC236}">
                <a16:creationId xmlns:a16="http://schemas.microsoft.com/office/drawing/2014/main" id="{B8683741-8245-1095-AE1D-5609DAA2D911}"/>
              </a:ext>
            </a:extLst>
          </p:cNvPr>
          <p:cNvGrpSpPr/>
          <p:nvPr/>
        </p:nvGrpSpPr>
        <p:grpSpPr>
          <a:xfrm>
            <a:off x="148523" y="3429000"/>
            <a:ext cx="1506389" cy="215444"/>
            <a:chOff x="277811" y="2010512"/>
            <a:chExt cx="1506389" cy="215444"/>
          </a:xfrm>
        </p:grpSpPr>
        <p:grpSp>
          <p:nvGrpSpPr>
            <p:cNvPr id="126" name="그룹 125">
              <a:extLst>
                <a:ext uri="{FF2B5EF4-FFF2-40B4-BE49-F238E27FC236}">
                  <a16:creationId xmlns:a16="http://schemas.microsoft.com/office/drawing/2014/main" id="{7D48FD73-2FA6-B422-F5F4-4276EFCC1235}"/>
                </a:ext>
              </a:extLst>
            </p:cNvPr>
            <p:cNvGrpSpPr>
              <a:grpSpLocks noChangeAspect="1"/>
            </p:cNvGrpSpPr>
            <p:nvPr/>
          </p:nvGrpSpPr>
          <p:grpSpPr>
            <a:xfrm>
              <a:off x="277811" y="2066335"/>
              <a:ext cx="103799" cy="103799"/>
              <a:chOff x="2519363" y="1876425"/>
              <a:chExt cx="1447799" cy="1445419"/>
            </a:xfrm>
          </p:grpSpPr>
          <p:sp>
            <p:nvSpPr>
              <p:cNvPr id="128" name="직사각형 127">
                <a:extLst>
                  <a:ext uri="{FF2B5EF4-FFF2-40B4-BE49-F238E27FC236}">
                    <a16:creationId xmlns:a16="http://schemas.microsoft.com/office/drawing/2014/main" id="{8FA6240C-445D-CA46-5E9E-499A2B1622E8}"/>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129" name="직선 연결선 128">
                <a:extLst>
                  <a:ext uri="{FF2B5EF4-FFF2-40B4-BE49-F238E27FC236}">
                    <a16:creationId xmlns:a16="http://schemas.microsoft.com/office/drawing/2014/main" id="{8A50C713-822E-E799-6A59-AE7C8E01578F}"/>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0" name="직선 연결선 129">
                <a:extLst>
                  <a:ext uri="{FF2B5EF4-FFF2-40B4-BE49-F238E27FC236}">
                    <a16:creationId xmlns:a16="http://schemas.microsoft.com/office/drawing/2014/main" id="{0C8A62C4-0A36-D46E-9AFD-AEBE883132A2}"/>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27" name="TextBox 126">
              <a:extLst>
                <a:ext uri="{FF2B5EF4-FFF2-40B4-BE49-F238E27FC236}">
                  <a16:creationId xmlns:a16="http://schemas.microsoft.com/office/drawing/2014/main" id="{234BC843-89CC-BC5E-6323-4A4A97CB390B}"/>
                </a:ext>
              </a:extLst>
            </p:cNvPr>
            <p:cNvSpPr txBox="1"/>
            <p:nvPr/>
          </p:nvSpPr>
          <p:spPr>
            <a:xfrm>
              <a:off x="418120" y="2010512"/>
              <a:ext cx="1366080" cy="215444"/>
            </a:xfrm>
            <a:prstGeom prst="rect">
              <a:avLst/>
            </a:prstGeom>
            <a:noFill/>
          </p:spPr>
          <p:txBody>
            <a:bodyPr wrap="none" rtlCol="0">
              <a:spAutoFit/>
            </a:bodyPr>
            <a:lstStyle/>
            <a:p>
              <a:r>
                <a:rPr lang="en-US" altLang="ko-KR" sz="800" dirty="0">
                  <a:solidFill>
                    <a:schemeClr val="bg1"/>
                  </a:solidFill>
                  <a:latin typeface="+mn-ea"/>
                  <a:ea typeface="+mn-ea"/>
                </a:rPr>
                <a:t>Affiliate code registration</a:t>
              </a:r>
              <a:endParaRPr lang="ko-KR" altLang="en-US" sz="800" dirty="0">
                <a:solidFill>
                  <a:schemeClr val="bg1"/>
                </a:solidFill>
                <a:latin typeface="+mn-ea"/>
                <a:ea typeface="+mn-ea"/>
              </a:endParaRPr>
            </a:p>
          </p:txBody>
        </p:sp>
      </p:grpSp>
      <p:sp>
        <p:nvSpPr>
          <p:cNvPr id="131" name="TextBox 130">
            <a:extLst>
              <a:ext uri="{FF2B5EF4-FFF2-40B4-BE49-F238E27FC236}">
                <a16:creationId xmlns:a16="http://schemas.microsoft.com/office/drawing/2014/main" id="{DD646607-A4D3-5A43-2391-7CB6A0674F15}"/>
              </a:ext>
            </a:extLst>
          </p:cNvPr>
          <p:cNvSpPr txBox="1"/>
          <p:nvPr/>
        </p:nvSpPr>
        <p:spPr>
          <a:xfrm>
            <a:off x="8085786" y="650109"/>
            <a:ext cx="1715951" cy="3631763"/>
          </a:xfrm>
          <a:prstGeom prst="rect">
            <a:avLst/>
          </a:prstGeom>
          <a:noFill/>
          <a:ln>
            <a:solidFill>
              <a:schemeClr val="tx1"/>
            </a:solidFill>
          </a:ln>
        </p:spPr>
        <p:txBody>
          <a:bodyPr wrap="square" rtlCol="0">
            <a:spAutoFit/>
          </a:bodyPr>
          <a:lstStyle/>
          <a:p>
            <a:r>
              <a:rPr lang="en-US" altLang="ko-KR" sz="1000" dirty="0"/>
              <a:t>1a. </a:t>
            </a:r>
            <a:r>
              <a:rPr lang="ko-KR" altLang="en-US" sz="1000" dirty="0" err="1"/>
              <a:t>파일업로드</a:t>
            </a:r>
            <a:r>
              <a:rPr lang="ko-KR" altLang="en-US" sz="1000" dirty="0"/>
              <a:t> 기능</a:t>
            </a:r>
            <a:r>
              <a:rPr lang="en-US" altLang="ko-KR" sz="1000" dirty="0"/>
              <a:t>.</a:t>
            </a:r>
          </a:p>
          <a:p>
            <a:endParaRPr lang="en-US" altLang="ko-KR" sz="1000" dirty="0"/>
          </a:p>
          <a:p>
            <a:r>
              <a:rPr lang="en-US" altLang="ko-KR" sz="1000" dirty="0"/>
              <a:t>1b. </a:t>
            </a:r>
            <a:r>
              <a:rPr lang="ko-KR" altLang="en-US" sz="1000" dirty="0"/>
              <a:t>파일 업로드 후 등록 </a:t>
            </a:r>
            <a:r>
              <a:rPr lang="ko-KR" altLang="en-US" sz="1000" dirty="0" err="1"/>
              <a:t>클릭시</a:t>
            </a:r>
            <a:r>
              <a:rPr lang="ko-KR" altLang="en-US" sz="1000" dirty="0"/>
              <a:t> 파일저장</a:t>
            </a:r>
            <a:endParaRPr lang="en-US" altLang="ko-KR" sz="1000" dirty="0"/>
          </a:p>
          <a:p>
            <a:pPr marL="171450" indent="-171450">
              <a:buFontTx/>
              <a:buChar char="-"/>
            </a:pPr>
            <a:r>
              <a:rPr lang="en-US" altLang="ko-KR" sz="1000" dirty="0"/>
              <a:t>P</a:t>
            </a:r>
            <a:r>
              <a:rPr kumimoji="0" lang="ko-KR" altLang="ko-KR" sz="1000" b="0" i="0" u="none" strike="noStrike" cap="none" normalizeH="0" baseline="0" dirty="0" err="1">
                <a:ln>
                  <a:noFill/>
                </a:ln>
                <a:solidFill>
                  <a:srgbClr val="202124"/>
                </a:solidFill>
                <a:effectLst/>
                <a:latin typeface="Arial Unicode MS"/>
                <a:ea typeface="inherit"/>
              </a:rPr>
              <a:t>ending</a:t>
            </a:r>
            <a:r>
              <a:rPr kumimoji="0" lang="ko-KR" altLang="ko-KR" sz="1000" b="0" i="0" u="none" strike="noStrike" cap="none" normalizeH="0" baseline="0" dirty="0">
                <a:ln>
                  <a:noFill/>
                </a:ln>
                <a:solidFill>
                  <a:srgbClr val="202124"/>
                </a:solidFill>
                <a:effectLst/>
                <a:latin typeface="Arial Unicode MS"/>
                <a:ea typeface="inherit"/>
              </a:rPr>
              <a:t> </a:t>
            </a:r>
            <a:r>
              <a:rPr lang="en-US" altLang="ko-KR" sz="1000" dirty="0">
                <a:solidFill>
                  <a:srgbClr val="202124"/>
                </a:solidFill>
                <a:latin typeface="Arial Unicode MS"/>
                <a:ea typeface="inherit"/>
              </a:rPr>
              <a:t>A</a:t>
            </a:r>
            <a:r>
              <a:rPr kumimoji="0" lang="ko-KR" altLang="ko-KR" sz="1000" b="0" i="0" u="none" strike="noStrike" cap="none" normalizeH="0" baseline="0" dirty="0" err="1">
                <a:ln>
                  <a:noFill/>
                </a:ln>
                <a:solidFill>
                  <a:srgbClr val="202124"/>
                </a:solidFill>
                <a:effectLst/>
                <a:latin typeface="Arial Unicode MS"/>
                <a:ea typeface="inherit"/>
              </a:rPr>
              <a:t>pproval</a:t>
            </a:r>
            <a:r>
              <a:rPr kumimoji="0" lang="en-US" altLang="ko-KR" sz="1000" b="0" i="0" u="none" strike="noStrike" cap="none" normalizeH="0" baseline="0" dirty="0">
                <a:ln>
                  <a:noFill/>
                </a:ln>
                <a:solidFill>
                  <a:srgbClr val="202124"/>
                </a:solidFill>
                <a:effectLst/>
                <a:latin typeface="Arial Unicode MS"/>
                <a:ea typeface="inherit"/>
              </a:rPr>
              <a:t> </a:t>
            </a:r>
            <a:r>
              <a:rPr kumimoji="0" lang="ko-KR" altLang="en-US" sz="1000" b="0" i="0" u="none" strike="noStrike" cap="none" normalizeH="0" baseline="0" dirty="0">
                <a:ln>
                  <a:noFill/>
                </a:ln>
                <a:solidFill>
                  <a:srgbClr val="202124"/>
                </a:solidFill>
                <a:effectLst/>
                <a:latin typeface="Arial Unicode MS"/>
                <a:ea typeface="inherit"/>
              </a:rPr>
              <a:t>로 변경</a:t>
            </a:r>
            <a:endParaRPr kumimoji="0" lang="en-US" altLang="ko-KR" sz="1000" b="0" i="0" u="none" strike="noStrike" cap="none" normalizeH="0" baseline="0" dirty="0">
              <a:ln>
                <a:noFill/>
              </a:ln>
              <a:solidFill>
                <a:srgbClr val="202124"/>
              </a:solidFill>
              <a:effectLst/>
              <a:latin typeface="Arial Unicode MS"/>
              <a:ea typeface="inherit"/>
            </a:endParaRPr>
          </a:p>
          <a:p>
            <a:pPr marL="171450" indent="-171450">
              <a:buFontTx/>
              <a:buChar char="-"/>
            </a:pPr>
            <a:r>
              <a:rPr lang="ko-KR" altLang="en-US" sz="1000" dirty="0">
                <a:solidFill>
                  <a:srgbClr val="202124"/>
                </a:solidFill>
                <a:latin typeface="Arial Unicode MS"/>
              </a:rPr>
              <a:t>승인처리 완료하면 </a:t>
            </a:r>
            <a:r>
              <a:rPr lang="en-US" altLang="ko-KR" sz="1000" dirty="0">
                <a:solidFill>
                  <a:srgbClr val="202124"/>
                </a:solidFill>
                <a:latin typeface="Arial Unicode MS"/>
              </a:rPr>
              <a:t>Approval </a:t>
            </a:r>
            <a:r>
              <a:rPr lang="ko-KR" altLang="en-US" sz="1000" dirty="0">
                <a:solidFill>
                  <a:srgbClr val="202124"/>
                </a:solidFill>
                <a:latin typeface="Arial Unicode MS"/>
              </a:rPr>
              <a:t>로 변경</a:t>
            </a:r>
            <a:endParaRPr lang="en-US" altLang="ko-KR" sz="1000" dirty="0">
              <a:solidFill>
                <a:srgbClr val="202124"/>
              </a:solidFill>
              <a:latin typeface="Arial Unicode MS"/>
            </a:endParaRPr>
          </a:p>
          <a:p>
            <a:pPr marL="171450" indent="-171450">
              <a:buFontTx/>
              <a:buChar char="-"/>
            </a:pPr>
            <a:endParaRPr kumimoji="0" lang="en-US" altLang="ko-KR" sz="1000" b="0" i="0" u="none" strike="noStrike" cap="none" normalizeH="0" baseline="0" dirty="0">
              <a:ln>
                <a:noFill/>
              </a:ln>
              <a:solidFill>
                <a:srgbClr val="202124"/>
              </a:solidFill>
              <a:effectLst/>
              <a:latin typeface="Arial Unicode MS"/>
            </a:endParaRPr>
          </a:p>
          <a:p>
            <a:r>
              <a:rPr lang="en-US" altLang="ko-KR" sz="1000" dirty="0">
                <a:solidFill>
                  <a:srgbClr val="202124"/>
                </a:solidFill>
                <a:latin typeface="Arial Unicode MS"/>
              </a:rPr>
              <a:t>1c. </a:t>
            </a:r>
            <a:r>
              <a:rPr lang="ko-KR" altLang="en-US" sz="1000" dirty="0">
                <a:solidFill>
                  <a:srgbClr val="202124"/>
                </a:solidFill>
                <a:latin typeface="Arial Unicode MS"/>
              </a:rPr>
              <a:t>구글</a:t>
            </a:r>
            <a:r>
              <a:rPr lang="en-US" altLang="ko-KR" sz="1000" dirty="0" err="1">
                <a:solidFill>
                  <a:srgbClr val="202124"/>
                </a:solidFill>
                <a:latin typeface="Arial Unicode MS"/>
              </a:rPr>
              <a:t>otp</a:t>
            </a:r>
            <a:r>
              <a:rPr lang="en-US" altLang="ko-KR" sz="1000" dirty="0">
                <a:solidFill>
                  <a:srgbClr val="202124"/>
                </a:solidFill>
                <a:latin typeface="Arial Unicode MS"/>
              </a:rPr>
              <a:t> </a:t>
            </a:r>
            <a:r>
              <a:rPr lang="ko-KR" altLang="en-US" sz="1000" dirty="0">
                <a:solidFill>
                  <a:srgbClr val="202124"/>
                </a:solidFill>
                <a:latin typeface="Arial Unicode MS"/>
              </a:rPr>
              <a:t>바코드</a:t>
            </a:r>
            <a:endParaRPr lang="en-US" altLang="ko-KR" sz="1000" dirty="0">
              <a:solidFill>
                <a:srgbClr val="202124"/>
              </a:solidFill>
              <a:latin typeface="Arial Unicode MS"/>
            </a:endParaRPr>
          </a:p>
          <a:p>
            <a:endParaRPr kumimoji="0" lang="en-US" altLang="ko-KR" sz="1000" b="0" i="0" u="none" strike="noStrike" cap="none" normalizeH="0" baseline="0" dirty="0">
              <a:ln>
                <a:noFill/>
              </a:ln>
              <a:solidFill>
                <a:srgbClr val="202124"/>
              </a:solidFill>
              <a:effectLst/>
              <a:latin typeface="Arial Unicode MS"/>
            </a:endParaRPr>
          </a:p>
          <a:p>
            <a:r>
              <a:rPr lang="en-US" altLang="ko-KR" sz="1000" dirty="0">
                <a:solidFill>
                  <a:srgbClr val="202124"/>
                </a:solidFill>
                <a:latin typeface="Arial Unicode MS"/>
              </a:rPr>
              <a:t>1d. </a:t>
            </a:r>
            <a:r>
              <a:rPr lang="ko-KR" altLang="en-US" sz="1000" dirty="0">
                <a:solidFill>
                  <a:srgbClr val="202124"/>
                </a:solidFill>
                <a:latin typeface="Arial Unicode MS"/>
              </a:rPr>
              <a:t>구글</a:t>
            </a:r>
            <a:r>
              <a:rPr lang="en-US" altLang="ko-KR" sz="1000" dirty="0" err="1">
                <a:solidFill>
                  <a:srgbClr val="202124"/>
                </a:solidFill>
                <a:latin typeface="Arial Unicode MS"/>
              </a:rPr>
              <a:t>otp</a:t>
            </a:r>
            <a:r>
              <a:rPr lang="en-US" altLang="ko-KR" sz="1000" dirty="0">
                <a:solidFill>
                  <a:srgbClr val="202124"/>
                </a:solidFill>
                <a:latin typeface="Arial Unicode MS"/>
              </a:rPr>
              <a:t> </a:t>
            </a:r>
            <a:r>
              <a:rPr lang="ko-KR" altLang="en-US" sz="1000" dirty="0">
                <a:solidFill>
                  <a:srgbClr val="202124"/>
                </a:solidFill>
                <a:latin typeface="Arial Unicode MS"/>
              </a:rPr>
              <a:t>키</a:t>
            </a:r>
            <a:endParaRPr lang="en-US" altLang="ko-KR" sz="1000" dirty="0">
              <a:solidFill>
                <a:srgbClr val="202124"/>
              </a:solidFill>
              <a:latin typeface="Arial Unicode MS"/>
            </a:endParaRPr>
          </a:p>
          <a:p>
            <a:endParaRPr kumimoji="0" lang="en-US" altLang="ko-KR" sz="1000" b="0" i="0" u="none" strike="noStrike" cap="none" normalizeH="0" baseline="0" dirty="0">
              <a:ln>
                <a:noFill/>
              </a:ln>
              <a:solidFill>
                <a:srgbClr val="202124"/>
              </a:solidFill>
              <a:effectLst/>
              <a:latin typeface="Arial Unicode MS"/>
            </a:endParaRPr>
          </a:p>
          <a:p>
            <a:r>
              <a:rPr lang="en-US" altLang="ko-KR" sz="1000" dirty="0">
                <a:solidFill>
                  <a:srgbClr val="202124"/>
                </a:solidFill>
                <a:latin typeface="Arial Unicode MS"/>
              </a:rPr>
              <a:t>1e.</a:t>
            </a:r>
            <a:r>
              <a:rPr lang="ko-KR" altLang="en-US" sz="1000" dirty="0">
                <a:solidFill>
                  <a:srgbClr val="202124"/>
                </a:solidFill>
                <a:latin typeface="Arial Unicode MS"/>
              </a:rPr>
              <a:t> 구글</a:t>
            </a:r>
            <a:r>
              <a:rPr lang="en-US" altLang="ko-KR" sz="1000" dirty="0" err="1">
                <a:solidFill>
                  <a:srgbClr val="202124"/>
                </a:solidFill>
                <a:latin typeface="Arial Unicode MS"/>
              </a:rPr>
              <a:t>otp</a:t>
            </a:r>
            <a:r>
              <a:rPr lang="en-US" altLang="ko-KR" sz="1000" dirty="0">
                <a:solidFill>
                  <a:srgbClr val="202124"/>
                </a:solidFill>
                <a:latin typeface="Arial Unicode MS"/>
              </a:rPr>
              <a:t> 6</a:t>
            </a:r>
            <a:r>
              <a:rPr lang="ko-KR" altLang="en-US" sz="1000" dirty="0">
                <a:solidFill>
                  <a:srgbClr val="202124"/>
                </a:solidFill>
                <a:latin typeface="Arial Unicode MS"/>
              </a:rPr>
              <a:t>자리 입력</a:t>
            </a:r>
            <a:endParaRPr lang="en-US" altLang="ko-KR" sz="1000" dirty="0">
              <a:solidFill>
                <a:srgbClr val="202124"/>
              </a:solidFill>
              <a:latin typeface="Arial Unicode MS"/>
            </a:endParaRPr>
          </a:p>
          <a:p>
            <a:endParaRPr kumimoji="0" lang="en-US" altLang="ko-KR" sz="1000" b="0" i="0" u="none" strike="noStrike" cap="none" normalizeH="0" baseline="0" dirty="0">
              <a:ln>
                <a:noFill/>
              </a:ln>
              <a:solidFill>
                <a:srgbClr val="202124"/>
              </a:solidFill>
              <a:effectLst/>
              <a:latin typeface="Arial Unicode MS"/>
            </a:endParaRPr>
          </a:p>
          <a:p>
            <a:r>
              <a:rPr kumimoji="0" lang="en-US" altLang="ko-KR" sz="1000" b="0" i="0" u="none" strike="noStrike" cap="none" normalizeH="0" baseline="0" dirty="0">
                <a:ln>
                  <a:noFill/>
                </a:ln>
                <a:solidFill>
                  <a:srgbClr val="202124"/>
                </a:solidFill>
                <a:effectLst/>
                <a:latin typeface="Arial Unicode MS"/>
              </a:rPr>
              <a:t>1f. </a:t>
            </a:r>
            <a:r>
              <a:rPr kumimoji="0" lang="ko-KR" altLang="en-US" sz="1000" b="0" i="0" u="none" strike="noStrike" cap="none" normalizeH="0" baseline="0" dirty="0">
                <a:ln>
                  <a:noFill/>
                </a:ln>
                <a:solidFill>
                  <a:srgbClr val="202124"/>
                </a:solidFill>
                <a:effectLst/>
                <a:latin typeface="Arial Unicode MS"/>
              </a:rPr>
              <a:t>인증 </a:t>
            </a:r>
            <a:r>
              <a:rPr kumimoji="0" lang="ko-KR" altLang="en-US" sz="1000" b="0" i="0" u="none" strike="noStrike" cap="none" normalizeH="0" baseline="0" dirty="0" err="1">
                <a:ln>
                  <a:noFill/>
                </a:ln>
                <a:solidFill>
                  <a:srgbClr val="202124"/>
                </a:solidFill>
                <a:effectLst/>
                <a:latin typeface="Arial Unicode MS"/>
              </a:rPr>
              <a:t>클릭시</a:t>
            </a:r>
            <a:r>
              <a:rPr kumimoji="0" lang="ko-KR" altLang="en-US" sz="1000" b="0" i="0" u="none" strike="noStrike" cap="none" normalizeH="0" baseline="0" dirty="0">
                <a:ln>
                  <a:noFill/>
                </a:ln>
                <a:solidFill>
                  <a:srgbClr val="202124"/>
                </a:solidFill>
                <a:effectLst/>
                <a:latin typeface="Arial Unicode MS"/>
              </a:rPr>
              <a:t> </a:t>
            </a:r>
            <a:r>
              <a:rPr kumimoji="0" lang="ko-KR" altLang="en-US" sz="1000" b="0" i="0" u="none" strike="noStrike" cap="none" normalizeH="0" baseline="0" dirty="0" err="1">
                <a:ln>
                  <a:noFill/>
                </a:ln>
                <a:solidFill>
                  <a:srgbClr val="202124"/>
                </a:solidFill>
                <a:effectLst/>
                <a:latin typeface="Arial Unicode MS"/>
              </a:rPr>
              <a:t>벨리데이션</a:t>
            </a:r>
            <a:r>
              <a:rPr kumimoji="0" lang="ko-KR" altLang="en-US" sz="1000" b="0" i="0" u="none" strike="noStrike" cap="none" normalizeH="0" baseline="0" dirty="0">
                <a:ln>
                  <a:noFill/>
                </a:ln>
                <a:solidFill>
                  <a:srgbClr val="202124"/>
                </a:solidFill>
                <a:effectLst/>
                <a:latin typeface="Arial Unicode MS"/>
              </a:rPr>
              <a:t> </a:t>
            </a:r>
            <a:r>
              <a:rPr kumimoji="0" lang="ko-KR" altLang="en-US" sz="1000" b="0" i="0" u="none" strike="noStrike" cap="none" normalizeH="0" baseline="0" dirty="0" err="1">
                <a:ln>
                  <a:noFill/>
                </a:ln>
                <a:solidFill>
                  <a:srgbClr val="202124"/>
                </a:solidFill>
                <a:effectLst/>
                <a:latin typeface="Arial Unicode MS"/>
              </a:rPr>
              <a:t>체크후</a:t>
            </a:r>
            <a:r>
              <a:rPr kumimoji="0" lang="ko-KR" altLang="en-US" sz="1000" b="0" i="0" u="none" strike="noStrike" cap="none" normalizeH="0" baseline="0" dirty="0">
                <a:ln>
                  <a:noFill/>
                </a:ln>
                <a:solidFill>
                  <a:srgbClr val="202124"/>
                </a:solidFill>
                <a:effectLst/>
                <a:latin typeface="Arial Unicode MS"/>
              </a:rPr>
              <a:t> 맞으면 </a:t>
            </a:r>
            <a:r>
              <a:rPr lang="en-US" altLang="ko-KR" sz="1000" dirty="0"/>
              <a:t>Completed </a:t>
            </a:r>
            <a:r>
              <a:rPr lang="ko-KR" altLang="en-US" sz="1000" dirty="0"/>
              <a:t>로 변경</a:t>
            </a:r>
            <a:endParaRPr lang="en-US" altLang="ko-KR" sz="1000" dirty="0"/>
          </a:p>
          <a:p>
            <a:endParaRPr kumimoji="0" lang="en-US" altLang="ko-KR" sz="1000" b="0" i="0" u="none" strike="noStrike" cap="none" normalizeH="0" baseline="0" dirty="0">
              <a:ln>
                <a:noFill/>
              </a:ln>
              <a:solidFill>
                <a:srgbClr val="202124"/>
              </a:solidFill>
              <a:effectLst/>
              <a:latin typeface="Arial Unicode MS"/>
            </a:endParaRPr>
          </a:p>
          <a:p>
            <a:endParaRPr lang="en-US" altLang="ko-KR" sz="1000" dirty="0">
              <a:solidFill>
                <a:srgbClr val="202124"/>
              </a:solidFill>
              <a:latin typeface="Arial Unicode MS"/>
            </a:endParaRPr>
          </a:p>
          <a:p>
            <a:r>
              <a:rPr kumimoji="0" lang="ko-KR" altLang="en-US" sz="1000" b="0" i="0" u="none" strike="noStrike" cap="none" normalizeH="0" baseline="0" dirty="0">
                <a:ln>
                  <a:noFill/>
                </a:ln>
                <a:solidFill>
                  <a:srgbClr val="202124"/>
                </a:solidFill>
                <a:effectLst/>
                <a:latin typeface="Arial Unicode MS"/>
              </a:rPr>
              <a:t>두개 다 </a:t>
            </a:r>
            <a:r>
              <a:rPr kumimoji="0" lang="ko-KR" altLang="en-US" sz="1000" b="0" i="0" u="none" strike="noStrike" cap="none" normalizeH="0" baseline="0" dirty="0" err="1">
                <a:ln>
                  <a:noFill/>
                </a:ln>
                <a:solidFill>
                  <a:srgbClr val="202124"/>
                </a:solidFill>
                <a:effectLst/>
                <a:latin typeface="Arial Unicode MS"/>
              </a:rPr>
              <a:t>승인처리되야</a:t>
            </a:r>
            <a:r>
              <a:rPr kumimoji="0" lang="ko-KR" altLang="en-US" sz="1000" b="0" i="0" u="none" strike="noStrike" cap="none" normalizeH="0" baseline="0" dirty="0">
                <a:ln>
                  <a:noFill/>
                </a:ln>
                <a:solidFill>
                  <a:srgbClr val="202124"/>
                </a:solidFill>
                <a:effectLst/>
                <a:latin typeface="Arial Unicode MS"/>
              </a:rPr>
              <a:t> 셀러인증완료</a:t>
            </a:r>
            <a:r>
              <a:rPr kumimoji="0" lang="en-US" altLang="ko-KR" sz="1000" b="0" i="0" u="none" strike="noStrike" cap="none" normalizeH="0" baseline="0" dirty="0">
                <a:ln>
                  <a:noFill/>
                </a:ln>
                <a:solidFill>
                  <a:srgbClr val="202124"/>
                </a:solidFill>
                <a:effectLst/>
                <a:latin typeface="Arial Unicode MS"/>
              </a:rPr>
              <a:t>. </a:t>
            </a:r>
            <a:r>
              <a:rPr lang="ko-KR" altLang="en-US" sz="1000" dirty="0" err="1">
                <a:solidFill>
                  <a:srgbClr val="202124"/>
                </a:solidFill>
                <a:latin typeface="Arial Unicode MS"/>
              </a:rPr>
              <a:t>셀러인증완료되야</a:t>
            </a:r>
            <a:r>
              <a:rPr lang="ko-KR" altLang="en-US" sz="1000" dirty="0">
                <a:solidFill>
                  <a:srgbClr val="202124"/>
                </a:solidFill>
                <a:latin typeface="Arial Unicode MS"/>
              </a:rPr>
              <a:t> 셀러로 코인판매 가능</a:t>
            </a:r>
            <a:r>
              <a:rPr lang="en-US" altLang="ko-KR" sz="1000" dirty="0">
                <a:solidFill>
                  <a:srgbClr val="202124"/>
                </a:solidFill>
                <a:latin typeface="Arial Unicode MS"/>
              </a:rPr>
              <a:t>.</a:t>
            </a:r>
            <a:endParaRPr kumimoji="0" lang="en-US" altLang="ko-KR" sz="1000" b="0" i="0" u="none" strike="noStrike" cap="none" normalizeH="0" baseline="0" dirty="0">
              <a:ln>
                <a:noFill/>
              </a:ln>
              <a:solidFill>
                <a:srgbClr val="202124"/>
              </a:solidFill>
              <a:effectLst/>
              <a:latin typeface="Arial Unicode MS"/>
            </a:endParaRPr>
          </a:p>
        </p:txBody>
      </p:sp>
      <p:pic>
        <p:nvPicPr>
          <p:cNvPr id="132" name="그림 131">
            <a:extLst>
              <a:ext uri="{FF2B5EF4-FFF2-40B4-BE49-F238E27FC236}">
                <a16:creationId xmlns:a16="http://schemas.microsoft.com/office/drawing/2014/main" id="{E9D4B888-0F85-AB83-FEAA-C202141D0F17}"/>
              </a:ext>
            </a:extLst>
          </p:cNvPr>
          <p:cNvPicPr>
            <a:picLocks noChangeAspect="1"/>
          </p:cNvPicPr>
          <p:nvPr/>
        </p:nvPicPr>
        <p:blipFill rotWithShape="1">
          <a:blip r:embed="rId3">
            <a:extLst>
              <a:ext uri="{28A0092B-C50C-407E-A947-70E740481C1C}">
                <a14:useLocalDpi xmlns:a14="http://schemas.microsoft.com/office/drawing/2010/main" val="0"/>
              </a:ext>
            </a:extLst>
          </a:blip>
          <a:srcRect l="34105" t="22805" r="34164" b="60931"/>
          <a:stretch/>
        </p:blipFill>
        <p:spPr>
          <a:xfrm>
            <a:off x="2383246" y="2711666"/>
            <a:ext cx="1073893" cy="913456"/>
          </a:xfrm>
          <a:prstGeom prst="rect">
            <a:avLst/>
          </a:prstGeom>
        </p:spPr>
      </p:pic>
      <p:sp>
        <p:nvSpPr>
          <p:cNvPr id="133" name="사각형: 둥근 모서리 132">
            <a:extLst>
              <a:ext uri="{FF2B5EF4-FFF2-40B4-BE49-F238E27FC236}">
                <a16:creationId xmlns:a16="http://schemas.microsoft.com/office/drawing/2014/main" id="{3F0096BE-4F30-30DD-B60C-8856E9435EB0}"/>
              </a:ext>
            </a:extLst>
          </p:cNvPr>
          <p:cNvSpPr/>
          <p:nvPr/>
        </p:nvSpPr>
        <p:spPr>
          <a:xfrm>
            <a:off x="1881171" y="3625122"/>
            <a:ext cx="2255226" cy="242161"/>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bg1">
                  <a:lumMod val="75000"/>
                </a:schemeClr>
              </a:solidFill>
              <a:latin typeface="+mn-ea"/>
            </a:endParaRPr>
          </a:p>
        </p:txBody>
      </p:sp>
      <p:sp>
        <p:nvSpPr>
          <p:cNvPr id="41" name="TextBox 40">
            <a:extLst>
              <a:ext uri="{FF2B5EF4-FFF2-40B4-BE49-F238E27FC236}">
                <a16:creationId xmlns:a16="http://schemas.microsoft.com/office/drawing/2014/main" id="{17082DA3-0F64-98CC-20ED-B5B578DCB03A}"/>
              </a:ext>
            </a:extLst>
          </p:cNvPr>
          <p:cNvSpPr txBox="1"/>
          <p:nvPr/>
        </p:nvSpPr>
        <p:spPr>
          <a:xfrm>
            <a:off x="1976784" y="3633027"/>
            <a:ext cx="1378904" cy="246221"/>
          </a:xfrm>
          <a:prstGeom prst="rect">
            <a:avLst/>
          </a:prstGeom>
          <a:noFill/>
        </p:spPr>
        <p:txBody>
          <a:bodyPr wrap="none" rtlCol="0">
            <a:spAutoFit/>
          </a:bodyPr>
          <a:lstStyle/>
          <a:p>
            <a:r>
              <a:rPr lang="en-US" altLang="ko-KR" sz="1000" dirty="0" err="1"/>
              <a:t>fmndjndfjknfskdjksdj</a:t>
            </a:r>
            <a:endParaRPr lang="ko-KR" altLang="en-US" sz="1000" dirty="0"/>
          </a:p>
        </p:txBody>
      </p:sp>
      <p:sp>
        <p:nvSpPr>
          <p:cNvPr id="134" name="TextBox 133">
            <a:extLst>
              <a:ext uri="{FF2B5EF4-FFF2-40B4-BE49-F238E27FC236}">
                <a16:creationId xmlns:a16="http://schemas.microsoft.com/office/drawing/2014/main" id="{D48E02CF-6331-7135-8F7A-092D080D31C1}"/>
              </a:ext>
            </a:extLst>
          </p:cNvPr>
          <p:cNvSpPr txBox="1"/>
          <p:nvPr/>
        </p:nvSpPr>
        <p:spPr>
          <a:xfrm>
            <a:off x="1976784" y="4046875"/>
            <a:ext cx="1465466" cy="246221"/>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err="1">
                <a:ln>
                  <a:noFill/>
                </a:ln>
                <a:solidFill>
                  <a:srgbClr val="202124"/>
                </a:solidFill>
                <a:effectLst/>
                <a:latin typeface="Arial Unicode MS"/>
                <a:ea typeface="inherit"/>
              </a:rPr>
              <a:t>Please</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enter</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six</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digits</a:t>
            </a:r>
            <a:r>
              <a:rPr kumimoji="0" lang="ko-KR" altLang="ko-KR" sz="100" b="0" i="0" u="none" strike="noStrike" cap="none" normalizeH="0" baseline="0" dirty="0">
                <a:ln>
                  <a:noFill/>
                </a:ln>
                <a:solidFill>
                  <a:schemeClr val="tx1"/>
                </a:solidFill>
                <a:effectLst/>
              </a:rPr>
              <a:t> </a:t>
            </a:r>
            <a:endParaRPr kumimoji="0" lang="ko-KR" altLang="ko-KR" sz="800" b="0" i="0" u="none" strike="noStrike" cap="none" normalizeH="0" baseline="0" dirty="0">
              <a:ln>
                <a:noFill/>
              </a:ln>
              <a:solidFill>
                <a:schemeClr val="tx1"/>
              </a:solidFill>
              <a:effectLst/>
              <a:latin typeface="Arial" panose="020B0604020202020204" pitchFamily="34" charset="0"/>
            </a:endParaRPr>
          </a:p>
        </p:txBody>
      </p:sp>
      <p:sp>
        <p:nvSpPr>
          <p:cNvPr id="67" name="타원 66">
            <a:extLst>
              <a:ext uri="{FF2B5EF4-FFF2-40B4-BE49-F238E27FC236}">
                <a16:creationId xmlns:a16="http://schemas.microsoft.com/office/drawing/2014/main" id="{50BE4E23-CEB0-16C2-1086-45ABA041F14D}"/>
              </a:ext>
            </a:extLst>
          </p:cNvPr>
          <p:cNvSpPr>
            <a:spLocks noChangeAspect="1"/>
          </p:cNvSpPr>
          <p:nvPr/>
        </p:nvSpPr>
        <p:spPr>
          <a:xfrm>
            <a:off x="2186016" y="2726323"/>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1c</a:t>
            </a:r>
            <a:endParaRPr lang="ko-KR" altLang="en-US" sz="800" dirty="0">
              <a:latin typeface="+mn-ea"/>
            </a:endParaRPr>
          </a:p>
        </p:txBody>
      </p:sp>
      <p:sp>
        <p:nvSpPr>
          <p:cNvPr id="68" name="타원 67">
            <a:extLst>
              <a:ext uri="{FF2B5EF4-FFF2-40B4-BE49-F238E27FC236}">
                <a16:creationId xmlns:a16="http://schemas.microsoft.com/office/drawing/2014/main" id="{AE0C419D-D506-76DC-0CAE-1D3513D9AAE6}"/>
              </a:ext>
            </a:extLst>
          </p:cNvPr>
          <p:cNvSpPr>
            <a:spLocks noChangeAspect="1"/>
          </p:cNvSpPr>
          <p:nvPr/>
        </p:nvSpPr>
        <p:spPr>
          <a:xfrm>
            <a:off x="1709338" y="3666137"/>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1d</a:t>
            </a:r>
            <a:endParaRPr lang="ko-KR" altLang="en-US" sz="800" dirty="0">
              <a:latin typeface="+mn-ea"/>
            </a:endParaRPr>
          </a:p>
        </p:txBody>
      </p:sp>
      <p:sp>
        <p:nvSpPr>
          <p:cNvPr id="71" name="타원 70">
            <a:extLst>
              <a:ext uri="{FF2B5EF4-FFF2-40B4-BE49-F238E27FC236}">
                <a16:creationId xmlns:a16="http://schemas.microsoft.com/office/drawing/2014/main" id="{11DE7D43-8BAC-5E28-63DB-A4D8ED79C1CB}"/>
              </a:ext>
            </a:extLst>
          </p:cNvPr>
          <p:cNvSpPr>
            <a:spLocks noChangeAspect="1"/>
          </p:cNvSpPr>
          <p:nvPr/>
        </p:nvSpPr>
        <p:spPr>
          <a:xfrm>
            <a:off x="1682704" y="4080727"/>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1e</a:t>
            </a:r>
            <a:endParaRPr lang="ko-KR" altLang="en-US" sz="800" dirty="0">
              <a:latin typeface="+mn-ea"/>
            </a:endParaRPr>
          </a:p>
        </p:txBody>
      </p:sp>
      <p:sp>
        <p:nvSpPr>
          <p:cNvPr id="75" name="타원 74">
            <a:extLst>
              <a:ext uri="{FF2B5EF4-FFF2-40B4-BE49-F238E27FC236}">
                <a16:creationId xmlns:a16="http://schemas.microsoft.com/office/drawing/2014/main" id="{CCE83628-34DF-BE63-DFB1-86E2E254D775}"/>
              </a:ext>
            </a:extLst>
          </p:cNvPr>
          <p:cNvSpPr>
            <a:spLocks noChangeAspect="1"/>
          </p:cNvSpPr>
          <p:nvPr/>
        </p:nvSpPr>
        <p:spPr>
          <a:xfrm>
            <a:off x="5247555" y="4038965"/>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1f</a:t>
            </a:r>
            <a:endParaRPr lang="ko-KR" altLang="en-US" sz="800" dirty="0">
              <a:latin typeface="+mn-ea"/>
            </a:endParaRPr>
          </a:p>
        </p:txBody>
      </p:sp>
    </p:spTree>
    <p:extLst>
      <p:ext uri="{BB962C8B-B14F-4D97-AF65-F5344CB8AC3E}">
        <p14:creationId xmlns:p14="http://schemas.microsoft.com/office/powerpoint/2010/main" val="4071054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
            <a:extLst>
              <a:ext uri="{FF2B5EF4-FFF2-40B4-BE49-F238E27FC236}">
                <a16:creationId xmlns:a16="http://schemas.microsoft.com/office/drawing/2014/main" id="{523DFBC8-FECF-488D-8BA6-34E0C89AFCF9}"/>
              </a:ext>
            </a:extLst>
          </p:cNvPr>
          <p:cNvSpPr txBox="1">
            <a:spLocks noChangeArrowheads="1"/>
          </p:cNvSpPr>
          <p:nvPr/>
        </p:nvSpPr>
        <p:spPr bwMode="white">
          <a:xfrm>
            <a:off x="56456" y="25233"/>
            <a:ext cx="2534731" cy="276999"/>
          </a:xfrm>
          <a:prstGeom prst="rect">
            <a:avLst/>
          </a:prstGeom>
          <a:noFill/>
          <a:ln w="9525">
            <a:noFill/>
            <a:miter lim="800000"/>
            <a:headEnd/>
            <a:tailEnd/>
          </a:ln>
        </p:spPr>
        <p:txBody>
          <a:bodyPr wrap="square">
            <a:spAutoFit/>
          </a:bodyPr>
          <a:lstStyle/>
          <a:p>
            <a:r>
              <a:rPr lang="ko-KR" altLang="en-US" sz="1200" b="1" dirty="0">
                <a:solidFill>
                  <a:schemeClr val="bg1"/>
                </a:solidFill>
                <a:latin typeface="맑은 고딕" pitchFamily="50" charset="-127"/>
                <a:ea typeface="맑은 고딕" pitchFamily="50" charset="-127"/>
              </a:rPr>
              <a:t>메인 화면 </a:t>
            </a:r>
            <a:r>
              <a:rPr lang="en-US" altLang="ko-KR" sz="1200" b="1" dirty="0">
                <a:solidFill>
                  <a:srgbClr val="FF0000"/>
                </a:solidFill>
                <a:latin typeface="맑은 고딕" pitchFamily="50" charset="-127"/>
                <a:ea typeface="맑은 고딕" pitchFamily="50" charset="-127"/>
              </a:rPr>
              <a:t>M1000</a:t>
            </a:r>
            <a:endParaRPr kumimoji="0" lang="ko-KR" altLang="en-US" sz="1200" b="1" dirty="0">
              <a:solidFill>
                <a:srgbClr val="FF0000"/>
              </a:solidFill>
              <a:latin typeface="맑은 고딕" pitchFamily="50" charset="-127"/>
              <a:ea typeface="맑은 고딕" pitchFamily="50" charset="-127"/>
            </a:endParaRPr>
          </a:p>
        </p:txBody>
      </p:sp>
      <p:sp>
        <p:nvSpPr>
          <p:cNvPr id="2" name="TextBox 1">
            <a:extLst>
              <a:ext uri="{FF2B5EF4-FFF2-40B4-BE49-F238E27FC236}">
                <a16:creationId xmlns:a16="http://schemas.microsoft.com/office/drawing/2014/main" id="{0E16A8C7-6E5D-EEFB-A980-E71D8FEF04CE}"/>
              </a:ext>
            </a:extLst>
          </p:cNvPr>
          <p:cNvSpPr txBox="1"/>
          <p:nvPr/>
        </p:nvSpPr>
        <p:spPr>
          <a:xfrm>
            <a:off x="148157" y="617819"/>
            <a:ext cx="495868" cy="246221"/>
          </a:xfrm>
          <a:prstGeom prst="rect">
            <a:avLst/>
          </a:prstGeom>
          <a:noFill/>
          <a:ln>
            <a:solidFill>
              <a:schemeClr val="tx1"/>
            </a:solidFill>
          </a:ln>
        </p:spPr>
        <p:txBody>
          <a:bodyPr wrap="square" rtlCol="0">
            <a:spAutoFit/>
          </a:bodyPr>
          <a:lstStyle/>
          <a:p>
            <a:pPr algn="ctr"/>
            <a:r>
              <a:rPr lang="en-US" altLang="ko-KR" sz="1000" dirty="0"/>
              <a:t>logo</a:t>
            </a:r>
            <a:endParaRPr lang="ko-KR" altLang="en-US" sz="1000" dirty="0"/>
          </a:p>
        </p:txBody>
      </p:sp>
      <p:sp>
        <p:nvSpPr>
          <p:cNvPr id="8" name="TextBox 7">
            <a:extLst>
              <a:ext uri="{FF2B5EF4-FFF2-40B4-BE49-F238E27FC236}">
                <a16:creationId xmlns:a16="http://schemas.microsoft.com/office/drawing/2014/main" id="{652B8813-6195-9442-7B97-184056D1BD1C}"/>
              </a:ext>
            </a:extLst>
          </p:cNvPr>
          <p:cNvSpPr txBox="1"/>
          <p:nvPr/>
        </p:nvSpPr>
        <p:spPr>
          <a:xfrm>
            <a:off x="776190" y="616626"/>
            <a:ext cx="652983" cy="246221"/>
          </a:xfrm>
          <a:prstGeom prst="rect">
            <a:avLst/>
          </a:prstGeom>
          <a:noFill/>
          <a:ln>
            <a:solidFill>
              <a:schemeClr val="tx1"/>
            </a:solidFill>
          </a:ln>
        </p:spPr>
        <p:txBody>
          <a:bodyPr wrap="square" rtlCol="0">
            <a:spAutoFit/>
          </a:bodyPr>
          <a:lstStyle/>
          <a:p>
            <a:pPr algn="ctr"/>
            <a:r>
              <a:rPr lang="en-US" altLang="ko-KR" sz="1000" dirty="0"/>
              <a:t>SELL</a:t>
            </a:r>
            <a:endParaRPr lang="ko-KR" altLang="en-US" sz="1000" dirty="0"/>
          </a:p>
        </p:txBody>
      </p:sp>
      <p:sp>
        <p:nvSpPr>
          <p:cNvPr id="9" name="TextBox 8">
            <a:extLst>
              <a:ext uri="{FF2B5EF4-FFF2-40B4-BE49-F238E27FC236}">
                <a16:creationId xmlns:a16="http://schemas.microsoft.com/office/drawing/2014/main" id="{87A8E177-EA0C-649B-B7A3-1A06A513BB90}"/>
              </a:ext>
            </a:extLst>
          </p:cNvPr>
          <p:cNvSpPr txBox="1"/>
          <p:nvPr/>
        </p:nvSpPr>
        <p:spPr>
          <a:xfrm>
            <a:off x="1485828" y="616222"/>
            <a:ext cx="652983" cy="246221"/>
          </a:xfrm>
          <a:prstGeom prst="rect">
            <a:avLst/>
          </a:prstGeom>
          <a:noFill/>
          <a:ln>
            <a:solidFill>
              <a:schemeClr val="tx1"/>
            </a:solidFill>
          </a:ln>
        </p:spPr>
        <p:txBody>
          <a:bodyPr wrap="square" rtlCol="0">
            <a:spAutoFit/>
          </a:bodyPr>
          <a:lstStyle/>
          <a:p>
            <a:pPr algn="ctr"/>
            <a:r>
              <a:rPr lang="en-US" altLang="ko-KR" sz="1000" dirty="0"/>
              <a:t>BUY</a:t>
            </a:r>
            <a:endParaRPr lang="ko-KR" altLang="en-US" sz="1000" dirty="0"/>
          </a:p>
        </p:txBody>
      </p:sp>
      <p:sp>
        <p:nvSpPr>
          <p:cNvPr id="10" name="TextBox 9">
            <a:extLst>
              <a:ext uri="{FF2B5EF4-FFF2-40B4-BE49-F238E27FC236}">
                <a16:creationId xmlns:a16="http://schemas.microsoft.com/office/drawing/2014/main" id="{24B1B7EC-9AB4-ACDE-390F-011EF2683B06}"/>
              </a:ext>
            </a:extLst>
          </p:cNvPr>
          <p:cNvSpPr txBox="1"/>
          <p:nvPr/>
        </p:nvSpPr>
        <p:spPr>
          <a:xfrm>
            <a:off x="2174332" y="616223"/>
            <a:ext cx="1299560" cy="246221"/>
          </a:xfrm>
          <a:prstGeom prst="rect">
            <a:avLst/>
          </a:prstGeom>
          <a:noFill/>
          <a:ln>
            <a:solidFill>
              <a:schemeClr val="tx1"/>
            </a:solidFill>
          </a:ln>
        </p:spPr>
        <p:txBody>
          <a:bodyPr wrap="square" rtlCol="0">
            <a:spAutoFit/>
          </a:bodyPr>
          <a:lstStyle/>
          <a:p>
            <a:pPr algn="ctr"/>
            <a:r>
              <a:rPr lang="en-US" altLang="ko-KR" sz="1000" dirty="0" err="1"/>
              <a:t>BityPeer</a:t>
            </a:r>
            <a:r>
              <a:rPr lang="en-US" altLang="ko-KR" sz="1000" dirty="0"/>
              <a:t> Affiliation</a:t>
            </a:r>
            <a:endParaRPr lang="ko-KR" altLang="en-US" sz="1000" dirty="0"/>
          </a:p>
        </p:txBody>
      </p:sp>
      <p:sp>
        <p:nvSpPr>
          <p:cNvPr id="11" name="TextBox 10">
            <a:extLst>
              <a:ext uri="{FF2B5EF4-FFF2-40B4-BE49-F238E27FC236}">
                <a16:creationId xmlns:a16="http://schemas.microsoft.com/office/drawing/2014/main" id="{F16D823F-6AF4-C0BA-25BF-F0B9E4383C85}"/>
              </a:ext>
            </a:extLst>
          </p:cNvPr>
          <p:cNvSpPr txBox="1"/>
          <p:nvPr/>
        </p:nvSpPr>
        <p:spPr>
          <a:xfrm>
            <a:off x="3519518" y="616220"/>
            <a:ext cx="742254" cy="246221"/>
          </a:xfrm>
          <a:prstGeom prst="rect">
            <a:avLst/>
          </a:prstGeom>
          <a:noFill/>
          <a:ln>
            <a:solidFill>
              <a:schemeClr val="tx1"/>
            </a:solidFill>
          </a:ln>
        </p:spPr>
        <p:txBody>
          <a:bodyPr wrap="square" rtlCol="0">
            <a:spAutoFit/>
          </a:bodyPr>
          <a:lstStyle/>
          <a:p>
            <a:pPr algn="ctr"/>
            <a:r>
              <a:rPr lang="en-US" altLang="ko-KR" sz="1000" dirty="0"/>
              <a:t>Notice</a:t>
            </a:r>
            <a:endParaRPr lang="ko-KR" altLang="en-US" sz="1000" dirty="0"/>
          </a:p>
        </p:txBody>
      </p:sp>
      <p:sp>
        <p:nvSpPr>
          <p:cNvPr id="4" name="TextBox 3">
            <a:extLst>
              <a:ext uri="{FF2B5EF4-FFF2-40B4-BE49-F238E27FC236}">
                <a16:creationId xmlns:a16="http://schemas.microsoft.com/office/drawing/2014/main" id="{D85544D7-D699-D3D5-788C-4254BCF9928E}"/>
              </a:ext>
            </a:extLst>
          </p:cNvPr>
          <p:cNvSpPr txBox="1"/>
          <p:nvPr/>
        </p:nvSpPr>
        <p:spPr>
          <a:xfrm>
            <a:off x="5985792" y="616223"/>
            <a:ext cx="1230825" cy="246219"/>
          </a:xfrm>
          <a:prstGeom prst="rect">
            <a:avLst/>
          </a:prstGeom>
          <a:noFill/>
        </p:spPr>
        <p:txBody>
          <a:bodyPr wrap="square" rtlCol="0">
            <a:spAutoFit/>
          </a:bodyPr>
          <a:lstStyle/>
          <a:p>
            <a:r>
              <a:rPr lang="en-US" altLang="ko-KR" sz="1000" dirty="0"/>
              <a:t>Log in    Sign Up</a:t>
            </a:r>
            <a:endParaRPr lang="ko-KR" altLang="en-US" sz="1000" dirty="0"/>
          </a:p>
        </p:txBody>
      </p:sp>
      <p:sp>
        <p:nvSpPr>
          <p:cNvPr id="5" name="TextBox 4">
            <a:extLst>
              <a:ext uri="{FF2B5EF4-FFF2-40B4-BE49-F238E27FC236}">
                <a16:creationId xmlns:a16="http://schemas.microsoft.com/office/drawing/2014/main" id="{8892C292-0DD7-E8E9-621E-7127EB6C8205}"/>
              </a:ext>
            </a:extLst>
          </p:cNvPr>
          <p:cNvSpPr txBox="1"/>
          <p:nvPr/>
        </p:nvSpPr>
        <p:spPr>
          <a:xfrm>
            <a:off x="7469569" y="616220"/>
            <a:ext cx="576670" cy="246221"/>
          </a:xfrm>
          <a:prstGeom prst="rect">
            <a:avLst/>
          </a:prstGeom>
          <a:noFill/>
          <a:ln>
            <a:solidFill>
              <a:schemeClr val="tx1"/>
            </a:solidFill>
          </a:ln>
        </p:spPr>
        <p:txBody>
          <a:bodyPr wrap="square" rtlCol="0">
            <a:spAutoFit/>
          </a:bodyPr>
          <a:lstStyle/>
          <a:p>
            <a:r>
              <a:rPr lang="ko-KR" altLang="en-US" sz="1000" dirty="0" err="1"/>
              <a:t>언어팩</a:t>
            </a:r>
            <a:endParaRPr lang="ko-KR" altLang="en-US" sz="1000" dirty="0"/>
          </a:p>
        </p:txBody>
      </p:sp>
      <p:sp>
        <p:nvSpPr>
          <p:cNvPr id="6" name="TextBox 5">
            <a:extLst>
              <a:ext uri="{FF2B5EF4-FFF2-40B4-BE49-F238E27FC236}">
                <a16:creationId xmlns:a16="http://schemas.microsoft.com/office/drawing/2014/main" id="{48E130AA-51DA-F4A5-4DA8-953FF5F48CC3}"/>
              </a:ext>
            </a:extLst>
          </p:cNvPr>
          <p:cNvSpPr txBox="1"/>
          <p:nvPr/>
        </p:nvSpPr>
        <p:spPr>
          <a:xfrm>
            <a:off x="2720752" y="1238563"/>
            <a:ext cx="2304256"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err="1">
                <a:ln>
                  <a:noFill/>
                </a:ln>
                <a:solidFill>
                  <a:srgbClr val="202124"/>
                </a:solidFill>
                <a:effectLst/>
                <a:latin typeface="Arial Unicode MS"/>
                <a:ea typeface="inherit"/>
              </a:rPr>
              <a:t>Bit</a:t>
            </a:r>
            <a:r>
              <a:rPr kumimoji="0" lang="en-US" altLang="ko-KR" sz="1000" b="0" i="0" u="none" strike="noStrike" cap="none" normalizeH="0" baseline="0" dirty="0">
                <a:ln>
                  <a:noFill/>
                </a:ln>
                <a:solidFill>
                  <a:srgbClr val="202124"/>
                </a:solidFill>
                <a:effectLst/>
                <a:latin typeface="Arial Unicode MS"/>
                <a:ea typeface="inherit"/>
              </a:rPr>
              <a:t>y</a:t>
            </a:r>
            <a:r>
              <a:rPr kumimoji="0" lang="ko-KR" altLang="ko-KR" sz="1000" b="0" i="0" u="none" strike="noStrike" cap="none" normalizeH="0" baseline="0" dirty="0" err="1">
                <a:ln>
                  <a:noFill/>
                </a:ln>
                <a:solidFill>
                  <a:srgbClr val="202124"/>
                </a:solidFill>
                <a:effectLst/>
                <a:latin typeface="Arial Unicode MS"/>
                <a:ea typeface="inherit"/>
              </a:rPr>
              <a:t>peer</a:t>
            </a:r>
            <a:r>
              <a:rPr kumimoji="0" lang="ko-KR" altLang="ko-KR" sz="1000" b="0" i="0" u="none" strike="noStrike" cap="none" normalizeH="0" baseline="0" dirty="0">
                <a:ln>
                  <a:noFill/>
                </a:ln>
                <a:solidFill>
                  <a:srgbClr val="202124"/>
                </a:solidFill>
                <a:effectLst/>
                <a:latin typeface="Arial Unicode MS"/>
                <a:ea typeface="inherit"/>
              </a:rPr>
              <a:t> P2P Exchange</a:t>
            </a:r>
            <a:r>
              <a:rPr kumimoji="0" lang="ko-KR" altLang="ko-KR" sz="100" b="0" i="0" u="none" strike="noStrike" cap="none" normalizeH="0" baseline="0" dirty="0">
                <a:ln>
                  <a:noFill/>
                </a:ln>
                <a:solidFill>
                  <a:schemeClr val="tx1"/>
                </a:solidFill>
                <a:effectLst/>
              </a:rPr>
              <a:t> </a:t>
            </a:r>
            <a:endParaRPr kumimoji="0" lang="ko-KR" altLang="ko-KR" sz="800"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9C210CCD-32B5-CB97-2D2D-33A60BF1BD65}"/>
              </a:ext>
            </a:extLst>
          </p:cNvPr>
          <p:cNvSpPr txBox="1"/>
          <p:nvPr/>
        </p:nvSpPr>
        <p:spPr>
          <a:xfrm>
            <a:off x="2038272" y="1737793"/>
            <a:ext cx="1054833" cy="246221"/>
          </a:xfrm>
          <a:prstGeom prst="rect">
            <a:avLst/>
          </a:prstGeom>
          <a:noFill/>
          <a:ln>
            <a:solidFill>
              <a:schemeClr val="tx1"/>
            </a:solidFill>
          </a:ln>
        </p:spPr>
        <p:txBody>
          <a:bodyPr wrap="square" rtlCol="0">
            <a:spAutoFit/>
          </a:bodyPr>
          <a:lstStyle/>
          <a:p>
            <a:pPr algn="ctr"/>
            <a:r>
              <a:rPr lang="en-US" altLang="ko-KR" sz="1000" dirty="0"/>
              <a:t>Sign Up</a:t>
            </a:r>
            <a:endParaRPr lang="ko-KR" altLang="en-US" sz="1000" dirty="0"/>
          </a:p>
        </p:txBody>
      </p:sp>
      <p:sp>
        <p:nvSpPr>
          <p:cNvPr id="15" name="TextBox 14">
            <a:extLst>
              <a:ext uri="{FF2B5EF4-FFF2-40B4-BE49-F238E27FC236}">
                <a16:creationId xmlns:a16="http://schemas.microsoft.com/office/drawing/2014/main" id="{E0A6FED3-456C-0EC0-9060-3D6129D6DED1}"/>
              </a:ext>
            </a:extLst>
          </p:cNvPr>
          <p:cNvSpPr txBox="1"/>
          <p:nvPr/>
        </p:nvSpPr>
        <p:spPr>
          <a:xfrm>
            <a:off x="3694456" y="1737792"/>
            <a:ext cx="1054833" cy="246221"/>
          </a:xfrm>
          <a:prstGeom prst="rect">
            <a:avLst/>
          </a:prstGeom>
          <a:noFill/>
          <a:ln>
            <a:solidFill>
              <a:schemeClr val="tx1"/>
            </a:solidFill>
          </a:ln>
        </p:spPr>
        <p:txBody>
          <a:bodyPr wrap="square" rtlCol="0">
            <a:spAutoFit/>
          </a:bodyPr>
          <a:lstStyle/>
          <a:p>
            <a:pPr algn="ctr"/>
            <a:r>
              <a:rPr lang="en-US" altLang="ko-KR" sz="1000" dirty="0"/>
              <a:t>Log in</a:t>
            </a:r>
            <a:endParaRPr lang="ko-KR" altLang="en-US" sz="1000" dirty="0"/>
          </a:p>
        </p:txBody>
      </p:sp>
      <p:sp>
        <p:nvSpPr>
          <p:cNvPr id="16" name="TextBox 15">
            <a:extLst>
              <a:ext uri="{FF2B5EF4-FFF2-40B4-BE49-F238E27FC236}">
                <a16:creationId xmlns:a16="http://schemas.microsoft.com/office/drawing/2014/main" id="{21D42CA8-0352-7193-B4CC-4041D1A98B43}"/>
              </a:ext>
            </a:extLst>
          </p:cNvPr>
          <p:cNvSpPr txBox="1"/>
          <p:nvPr/>
        </p:nvSpPr>
        <p:spPr>
          <a:xfrm>
            <a:off x="112921" y="2298411"/>
            <a:ext cx="1295472" cy="230832"/>
          </a:xfrm>
          <a:prstGeom prst="rect">
            <a:avLst/>
          </a:prstGeom>
          <a:noFill/>
        </p:spPr>
        <p:txBody>
          <a:bodyPr wrap="square">
            <a:spAutoFit/>
          </a:bodyPr>
          <a:lstStyle/>
          <a:p>
            <a:r>
              <a:rPr lang="en-US" altLang="ko-KR" sz="900" b="1" dirty="0">
                <a:latin typeface="+mn-ea"/>
                <a:ea typeface="+mn-ea"/>
              </a:rPr>
              <a:t>Sell Coins</a:t>
            </a:r>
            <a:endParaRPr lang="ko-KR" altLang="en-US" sz="900" b="1" dirty="0">
              <a:latin typeface="+mn-ea"/>
              <a:ea typeface="+mn-ea"/>
            </a:endParaRPr>
          </a:p>
        </p:txBody>
      </p:sp>
      <p:sp>
        <p:nvSpPr>
          <p:cNvPr id="17" name="TextBox 16">
            <a:extLst>
              <a:ext uri="{FF2B5EF4-FFF2-40B4-BE49-F238E27FC236}">
                <a16:creationId xmlns:a16="http://schemas.microsoft.com/office/drawing/2014/main" id="{99A2FAAA-6943-8946-6795-6DDD7116ADEB}"/>
              </a:ext>
            </a:extLst>
          </p:cNvPr>
          <p:cNvSpPr txBox="1"/>
          <p:nvPr/>
        </p:nvSpPr>
        <p:spPr>
          <a:xfrm>
            <a:off x="4093207" y="2298411"/>
            <a:ext cx="1295472" cy="230832"/>
          </a:xfrm>
          <a:prstGeom prst="rect">
            <a:avLst/>
          </a:prstGeom>
          <a:noFill/>
        </p:spPr>
        <p:txBody>
          <a:bodyPr wrap="square">
            <a:spAutoFit/>
          </a:bodyPr>
          <a:lstStyle/>
          <a:p>
            <a:r>
              <a:rPr lang="en-US" altLang="ko-KR" sz="900" b="1" dirty="0">
                <a:latin typeface="+mn-ea"/>
                <a:ea typeface="+mn-ea"/>
              </a:rPr>
              <a:t>Buy Coins</a:t>
            </a:r>
            <a:endParaRPr lang="ko-KR" altLang="en-US" sz="900" b="1" dirty="0">
              <a:latin typeface="+mn-ea"/>
              <a:ea typeface="+mn-ea"/>
            </a:endParaRPr>
          </a:p>
        </p:txBody>
      </p:sp>
      <p:cxnSp>
        <p:nvCxnSpPr>
          <p:cNvPr id="18" name="직선 연결선 17">
            <a:extLst>
              <a:ext uri="{FF2B5EF4-FFF2-40B4-BE49-F238E27FC236}">
                <a16:creationId xmlns:a16="http://schemas.microsoft.com/office/drawing/2014/main" id="{CBED8C58-381E-FF46-65BC-BEA8413D965C}"/>
              </a:ext>
            </a:extLst>
          </p:cNvPr>
          <p:cNvCxnSpPr>
            <a:cxnSpLocks/>
          </p:cNvCxnSpPr>
          <p:nvPr/>
        </p:nvCxnSpPr>
        <p:spPr>
          <a:xfrm>
            <a:off x="4056695" y="2570795"/>
            <a:ext cx="0" cy="3423667"/>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사각형: 둥근 모서리 18">
            <a:extLst>
              <a:ext uri="{FF2B5EF4-FFF2-40B4-BE49-F238E27FC236}">
                <a16:creationId xmlns:a16="http://schemas.microsoft.com/office/drawing/2014/main" id="{257A173B-DFF3-C846-6B75-4C567BD3B774}"/>
              </a:ext>
            </a:extLst>
          </p:cNvPr>
          <p:cNvSpPr/>
          <p:nvPr/>
        </p:nvSpPr>
        <p:spPr>
          <a:xfrm>
            <a:off x="193103" y="2838929"/>
            <a:ext cx="3742291" cy="2826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0" name="사각형: 둥근 모서리 19">
            <a:extLst>
              <a:ext uri="{FF2B5EF4-FFF2-40B4-BE49-F238E27FC236}">
                <a16:creationId xmlns:a16="http://schemas.microsoft.com/office/drawing/2014/main" id="{AEE3D67C-6EA0-0592-E566-B66DE020DC1B}"/>
              </a:ext>
            </a:extLst>
          </p:cNvPr>
          <p:cNvSpPr/>
          <p:nvPr/>
        </p:nvSpPr>
        <p:spPr>
          <a:xfrm>
            <a:off x="193103" y="3158140"/>
            <a:ext cx="3742292" cy="2826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1" name="사각형: 둥근 모서리 20">
            <a:extLst>
              <a:ext uri="{FF2B5EF4-FFF2-40B4-BE49-F238E27FC236}">
                <a16:creationId xmlns:a16="http://schemas.microsoft.com/office/drawing/2014/main" id="{81CC41A1-1FC7-6AB6-5D7C-77FDAEA02011}"/>
              </a:ext>
            </a:extLst>
          </p:cNvPr>
          <p:cNvSpPr/>
          <p:nvPr/>
        </p:nvSpPr>
        <p:spPr>
          <a:xfrm>
            <a:off x="193103" y="3477351"/>
            <a:ext cx="3742292" cy="2826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사각형: 둥근 모서리 21">
            <a:extLst>
              <a:ext uri="{FF2B5EF4-FFF2-40B4-BE49-F238E27FC236}">
                <a16:creationId xmlns:a16="http://schemas.microsoft.com/office/drawing/2014/main" id="{36E7347E-A067-382F-67AA-E7CFD61A61D0}"/>
              </a:ext>
            </a:extLst>
          </p:cNvPr>
          <p:cNvSpPr/>
          <p:nvPr/>
        </p:nvSpPr>
        <p:spPr>
          <a:xfrm>
            <a:off x="193103" y="3796562"/>
            <a:ext cx="3742291" cy="2826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3" name="사각형: 둥근 모서리 22">
            <a:extLst>
              <a:ext uri="{FF2B5EF4-FFF2-40B4-BE49-F238E27FC236}">
                <a16:creationId xmlns:a16="http://schemas.microsoft.com/office/drawing/2014/main" id="{99723CF7-4636-380E-3563-E25F18090EDD}"/>
              </a:ext>
            </a:extLst>
          </p:cNvPr>
          <p:cNvSpPr/>
          <p:nvPr/>
        </p:nvSpPr>
        <p:spPr>
          <a:xfrm>
            <a:off x="193103" y="4115773"/>
            <a:ext cx="3742292" cy="2826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4" name="사각형: 둥근 모서리 23">
            <a:extLst>
              <a:ext uri="{FF2B5EF4-FFF2-40B4-BE49-F238E27FC236}">
                <a16:creationId xmlns:a16="http://schemas.microsoft.com/office/drawing/2014/main" id="{181DFE0D-35F2-8261-0D66-7CA968066B1C}"/>
              </a:ext>
            </a:extLst>
          </p:cNvPr>
          <p:cNvSpPr/>
          <p:nvPr/>
        </p:nvSpPr>
        <p:spPr>
          <a:xfrm>
            <a:off x="193103" y="4434984"/>
            <a:ext cx="3742292" cy="2826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6" name="사각형: 둥근 모서리 25">
            <a:extLst>
              <a:ext uri="{FF2B5EF4-FFF2-40B4-BE49-F238E27FC236}">
                <a16:creationId xmlns:a16="http://schemas.microsoft.com/office/drawing/2014/main" id="{1B255114-2545-8965-DF0F-2AB601E56783}"/>
              </a:ext>
            </a:extLst>
          </p:cNvPr>
          <p:cNvSpPr/>
          <p:nvPr/>
        </p:nvSpPr>
        <p:spPr>
          <a:xfrm>
            <a:off x="193103" y="4754195"/>
            <a:ext cx="3742291" cy="2826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7" name="사각형: 둥근 모서리 26">
            <a:extLst>
              <a:ext uri="{FF2B5EF4-FFF2-40B4-BE49-F238E27FC236}">
                <a16:creationId xmlns:a16="http://schemas.microsoft.com/office/drawing/2014/main" id="{4593D8E2-6E34-730D-77E7-A672C9B088D6}"/>
              </a:ext>
            </a:extLst>
          </p:cNvPr>
          <p:cNvSpPr/>
          <p:nvPr/>
        </p:nvSpPr>
        <p:spPr>
          <a:xfrm>
            <a:off x="193103" y="5073406"/>
            <a:ext cx="3742292" cy="2826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8" name="사각형: 둥근 모서리 27">
            <a:extLst>
              <a:ext uri="{FF2B5EF4-FFF2-40B4-BE49-F238E27FC236}">
                <a16:creationId xmlns:a16="http://schemas.microsoft.com/office/drawing/2014/main" id="{4DEDCC34-E425-436C-2D11-8EC9EF6046AC}"/>
              </a:ext>
            </a:extLst>
          </p:cNvPr>
          <p:cNvSpPr/>
          <p:nvPr/>
        </p:nvSpPr>
        <p:spPr>
          <a:xfrm>
            <a:off x="193103" y="5392617"/>
            <a:ext cx="3742292" cy="2826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9" name="사각형: 둥근 모서리 28">
            <a:extLst>
              <a:ext uri="{FF2B5EF4-FFF2-40B4-BE49-F238E27FC236}">
                <a16:creationId xmlns:a16="http://schemas.microsoft.com/office/drawing/2014/main" id="{44F1A7F9-B976-7ED8-B10D-3DDA33ED9D02}"/>
              </a:ext>
            </a:extLst>
          </p:cNvPr>
          <p:cNvSpPr/>
          <p:nvPr/>
        </p:nvSpPr>
        <p:spPr>
          <a:xfrm>
            <a:off x="193103" y="5711828"/>
            <a:ext cx="3742291" cy="2826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0" name="사각형: 둥근 모서리 29">
            <a:extLst>
              <a:ext uri="{FF2B5EF4-FFF2-40B4-BE49-F238E27FC236}">
                <a16:creationId xmlns:a16="http://schemas.microsoft.com/office/drawing/2014/main" id="{88344823-D1F7-4632-DD0E-7AD445B51C8B}"/>
              </a:ext>
            </a:extLst>
          </p:cNvPr>
          <p:cNvSpPr/>
          <p:nvPr/>
        </p:nvSpPr>
        <p:spPr>
          <a:xfrm>
            <a:off x="193103" y="2570795"/>
            <a:ext cx="3742291" cy="213946"/>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1" name="TextBox 30">
            <a:extLst>
              <a:ext uri="{FF2B5EF4-FFF2-40B4-BE49-F238E27FC236}">
                <a16:creationId xmlns:a16="http://schemas.microsoft.com/office/drawing/2014/main" id="{449C4602-8297-BEEF-5680-AB6A5689BA11}"/>
              </a:ext>
            </a:extLst>
          </p:cNvPr>
          <p:cNvSpPr txBox="1"/>
          <p:nvPr/>
        </p:nvSpPr>
        <p:spPr>
          <a:xfrm>
            <a:off x="367863" y="2871096"/>
            <a:ext cx="3022024" cy="207749"/>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KRW   </a:t>
            </a:r>
            <a:endParaRPr lang="ko-KR" altLang="en-US" sz="750" dirty="0">
              <a:solidFill>
                <a:schemeClr val="tx1"/>
              </a:solidFill>
              <a:latin typeface="+mn-ea"/>
              <a:ea typeface="+mn-ea"/>
            </a:endParaRPr>
          </a:p>
        </p:txBody>
      </p:sp>
      <p:sp>
        <p:nvSpPr>
          <p:cNvPr id="33" name="TextBox 32">
            <a:extLst>
              <a:ext uri="{FF2B5EF4-FFF2-40B4-BE49-F238E27FC236}">
                <a16:creationId xmlns:a16="http://schemas.microsoft.com/office/drawing/2014/main" id="{F9438A48-BE7C-239A-FA4E-6B29C1684827}"/>
              </a:ext>
            </a:extLst>
          </p:cNvPr>
          <p:cNvSpPr txBox="1"/>
          <p:nvPr/>
        </p:nvSpPr>
        <p:spPr>
          <a:xfrm>
            <a:off x="367863" y="3188929"/>
            <a:ext cx="3022024" cy="207749"/>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KRW   </a:t>
            </a:r>
            <a:endParaRPr lang="ko-KR" altLang="en-US" sz="750" dirty="0">
              <a:solidFill>
                <a:schemeClr val="tx1"/>
              </a:solidFill>
              <a:latin typeface="+mn-ea"/>
              <a:ea typeface="+mn-ea"/>
            </a:endParaRPr>
          </a:p>
        </p:txBody>
      </p:sp>
      <p:sp>
        <p:nvSpPr>
          <p:cNvPr id="35" name="TextBox 34">
            <a:extLst>
              <a:ext uri="{FF2B5EF4-FFF2-40B4-BE49-F238E27FC236}">
                <a16:creationId xmlns:a16="http://schemas.microsoft.com/office/drawing/2014/main" id="{7C804C17-0174-A35A-1B27-CEBCABF4264D}"/>
              </a:ext>
            </a:extLst>
          </p:cNvPr>
          <p:cNvSpPr txBox="1"/>
          <p:nvPr/>
        </p:nvSpPr>
        <p:spPr>
          <a:xfrm>
            <a:off x="367863" y="3514054"/>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USD   </a:t>
            </a:r>
            <a:endParaRPr lang="ko-KR" altLang="en-US" sz="750" dirty="0">
              <a:solidFill>
                <a:schemeClr val="tx1"/>
              </a:solidFill>
              <a:latin typeface="+mn-ea"/>
              <a:ea typeface="+mn-ea"/>
            </a:endParaRPr>
          </a:p>
        </p:txBody>
      </p:sp>
      <p:sp>
        <p:nvSpPr>
          <p:cNvPr id="37" name="TextBox 36">
            <a:extLst>
              <a:ext uri="{FF2B5EF4-FFF2-40B4-BE49-F238E27FC236}">
                <a16:creationId xmlns:a16="http://schemas.microsoft.com/office/drawing/2014/main" id="{614B7138-F517-0CBA-31A1-9F16FEB635C9}"/>
              </a:ext>
            </a:extLst>
          </p:cNvPr>
          <p:cNvSpPr txBox="1"/>
          <p:nvPr/>
        </p:nvSpPr>
        <p:spPr>
          <a:xfrm>
            <a:off x="367863" y="3829141"/>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USD  </a:t>
            </a:r>
            <a:endParaRPr lang="ko-KR" altLang="en-US" sz="750" dirty="0">
              <a:solidFill>
                <a:schemeClr val="tx1"/>
              </a:solidFill>
              <a:latin typeface="+mn-ea"/>
              <a:ea typeface="+mn-ea"/>
            </a:endParaRPr>
          </a:p>
        </p:txBody>
      </p:sp>
      <p:sp>
        <p:nvSpPr>
          <p:cNvPr id="39" name="TextBox 38">
            <a:extLst>
              <a:ext uri="{FF2B5EF4-FFF2-40B4-BE49-F238E27FC236}">
                <a16:creationId xmlns:a16="http://schemas.microsoft.com/office/drawing/2014/main" id="{6370F8B4-EA21-2539-5BE6-DAA3FF7FA147}"/>
              </a:ext>
            </a:extLst>
          </p:cNvPr>
          <p:cNvSpPr txBox="1"/>
          <p:nvPr/>
        </p:nvSpPr>
        <p:spPr>
          <a:xfrm>
            <a:off x="367863" y="4147136"/>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USD </a:t>
            </a:r>
            <a:endParaRPr lang="ko-KR" altLang="en-US" sz="750" dirty="0">
              <a:solidFill>
                <a:schemeClr val="tx1"/>
              </a:solidFill>
              <a:latin typeface="+mn-ea"/>
              <a:ea typeface="+mn-ea"/>
            </a:endParaRPr>
          </a:p>
        </p:txBody>
      </p:sp>
      <p:sp>
        <p:nvSpPr>
          <p:cNvPr id="41" name="TextBox 40">
            <a:extLst>
              <a:ext uri="{FF2B5EF4-FFF2-40B4-BE49-F238E27FC236}">
                <a16:creationId xmlns:a16="http://schemas.microsoft.com/office/drawing/2014/main" id="{F01173B5-F08B-C6D2-6433-743AB5E1EA80}"/>
              </a:ext>
            </a:extLst>
          </p:cNvPr>
          <p:cNvSpPr txBox="1"/>
          <p:nvPr/>
        </p:nvSpPr>
        <p:spPr>
          <a:xfrm>
            <a:off x="367863" y="4466163"/>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USD  </a:t>
            </a:r>
            <a:endParaRPr lang="ko-KR" altLang="en-US" sz="750" dirty="0">
              <a:solidFill>
                <a:schemeClr val="tx1"/>
              </a:solidFill>
              <a:latin typeface="+mn-ea"/>
              <a:ea typeface="+mn-ea"/>
            </a:endParaRPr>
          </a:p>
        </p:txBody>
      </p:sp>
      <p:sp>
        <p:nvSpPr>
          <p:cNvPr id="43" name="TextBox 42">
            <a:extLst>
              <a:ext uri="{FF2B5EF4-FFF2-40B4-BE49-F238E27FC236}">
                <a16:creationId xmlns:a16="http://schemas.microsoft.com/office/drawing/2014/main" id="{83DC4B71-66DB-DFD3-967A-B5EDE3D01FC6}"/>
              </a:ext>
            </a:extLst>
          </p:cNvPr>
          <p:cNvSpPr txBox="1"/>
          <p:nvPr/>
        </p:nvSpPr>
        <p:spPr>
          <a:xfrm>
            <a:off x="367863" y="4785795"/>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USD  </a:t>
            </a:r>
            <a:endParaRPr lang="ko-KR" altLang="en-US" sz="750" dirty="0">
              <a:solidFill>
                <a:schemeClr val="tx1"/>
              </a:solidFill>
              <a:latin typeface="+mn-ea"/>
              <a:ea typeface="+mn-ea"/>
            </a:endParaRPr>
          </a:p>
        </p:txBody>
      </p:sp>
      <p:sp>
        <p:nvSpPr>
          <p:cNvPr id="45" name="TextBox 44">
            <a:extLst>
              <a:ext uri="{FF2B5EF4-FFF2-40B4-BE49-F238E27FC236}">
                <a16:creationId xmlns:a16="http://schemas.microsoft.com/office/drawing/2014/main" id="{40309559-1C1E-7EB2-8658-5DE108C483AE}"/>
              </a:ext>
            </a:extLst>
          </p:cNvPr>
          <p:cNvSpPr txBox="1"/>
          <p:nvPr/>
        </p:nvSpPr>
        <p:spPr>
          <a:xfrm>
            <a:off x="367863" y="5104057"/>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USD  </a:t>
            </a:r>
            <a:endParaRPr lang="ko-KR" altLang="en-US" sz="750" dirty="0">
              <a:solidFill>
                <a:schemeClr val="tx1"/>
              </a:solidFill>
              <a:latin typeface="+mn-ea"/>
              <a:ea typeface="+mn-ea"/>
            </a:endParaRPr>
          </a:p>
        </p:txBody>
      </p:sp>
      <p:sp>
        <p:nvSpPr>
          <p:cNvPr id="47" name="TextBox 46">
            <a:extLst>
              <a:ext uri="{FF2B5EF4-FFF2-40B4-BE49-F238E27FC236}">
                <a16:creationId xmlns:a16="http://schemas.microsoft.com/office/drawing/2014/main" id="{79628E72-F037-EDCF-FE35-DD7916B79439}"/>
              </a:ext>
            </a:extLst>
          </p:cNvPr>
          <p:cNvSpPr txBox="1"/>
          <p:nvPr/>
        </p:nvSpPr>
        <p:spPr>
          <a:xfrm>
            <a:off x="367863" y="5425227"/>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USD </a:t>
            </a:r>
            <a:endParaRPr lang="ko-KR" altLang="en-US" sz="750" dirty="0">
              <a:solidFill>
                <a:schemeClr val="tx1"/>
              </a:solidFill>
              <a:latin typeface="+mn-ea"/>
              <a:ea typeface="+mn-ea"/>
            </a:endParaRPr>
          </a:p>
        </p:txBody>
      </p:sp>
      <p:sp>
        <p:nvSpPr>
          <p:cNvPr id="49" name="TextBox 48">
            <a:extLst>
              <a:ext uri="{FF2B5EF4-FFF2-40B4-BE49-F238E27FC236}">
                <a16:creationId xmlns:a16="http://schemas.microsoft.com/office/drawing/2014/main" id="{3D7F9B95-4A52-A5B0-5F39-A4830BD8FA3F}"/>
              </a:ext>
            </a:extLst>
          </p:cNvPr>
          <p:cNvSpPr txBox="1"/>
          <p:nvPr/>
        </p:nvSpPr>
        <p:spPr>
          <a:xfrm>
            <a:off x="367863" y="5741079"/>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USD </a:t>
            </a:r>
            <a:endParaRPr lang="ko-KR" altLang="en-US" sz="750" dirty="0">
              <a:solidFill>
                <a:schemeClr val="tx1"/>
              </a:solidFill>
              <a:latin typeface="+mn-ea"/>
              <a:ea typeface="+mn-ea"/>
            </a:endParaRPr>
          </a:p>
        </p:txBody>
      </p:sp>
      <p:sp>
        <p:nvSpPr>
          <p:cNvPr id="51" name="사각형: 둥근 모서리 50">
            <a:extLst>
              <a:ext uri="{FF2B5EF4-FFF2-40B4-BE49-F238E27FC236}">
                <a16:creationId xmlns:a16="http://schemas.microsoft.com/office/drawing/2014/main" id="{66EAFF74-ABC3-16E5-2361-99B62D9F14DF}"/>
              </a:ext>
            </a:extLst>
          </p:cNvPr>
          <p:cNvSpPr/>
          <p:nvPr/>
        </p:nvSpPr>
        <p:spPr>
          <a:xfrm>
            <a:off x="4167525" y="2838929"/>
            <a:ext cx="3742292" cy="2826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2" name="사각형: 둥근 모서리 51">
            <a:extLst>
              <a:ext uri="{FF2B5EF4-FFF2-40B4-BE49-F238E27FC236}">
                <a16:creationId xmlns:a16="http://schemas.microsoft.com/office/drawing/2014/main" id="{4E0E34B2-3EEE-9C4F-06A5-29DDFE168309}"/>
              </a:ext>
            </a:extLst>
          </p:cNvPr>
          <p:cNvSpPr/>
          <p:nvPr/>
        </p:nvSpPr>
        <p:spPr>
          <a:xfrm>
            <a:off x="4173390" y="3158140"/>
            <a:ext cx="3736588" cy="2826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3" name="사각형: 둥근 모서리 52">
            <a:extLst>
              <a:ext uri="{FF2B5EF4-FFF2-40B4-BE49-F238E27FC236}">
                <a16:creationId xmlns:a16="http://schemas.microsoft.com/office/drawing/2014/main" id="{6DEAA8FE-FA81-4531-13C0-33089A55796E}"/>
              </a:ext>
            </a:extLst>
          </p:cNvPr>
          <p:cNvSpPr/>
          <p:nvPr/>
        </p:nvSpPr>
        <p:spPr>
          <a:xfrm>
            <a:off x="4173390" y="3477351"/>
            <a:ext cx="3736588" cy="2826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4" name="사각형: 둥근 모서리 53">
            <a:extLst>
              <a:ext uri="{FF2B5EF4-FFF2-40B4-BE49-F238E27FC236}">
                <a16:creationId xmlns:a16="http://schemas.microsoft.com/office/drawing/2014/main" id="{A0A5994A-4307-6A03-C719-199C24C2D994}"/>
              </a:ext>
            </a:extLst>
          </p:cNvPr>
          <p:cNvSpPr/>
          <p:nvPr/>
        </p:nvSpPr>
        <p:spPr>
          <a:xfrm>
            <a:off x="4167525" y="3796562"/>
            <a:ext cx="3742292" cy="2826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5" name="사각형: 둥근 모서리 54">
            <a:extLst>
              <a:ext uri="{FF2B5EF4-FFF2-40B4-BE49-F238E27FC236}">
                <a16:creationId xmlns:a16="http://schemas.microsoft.com/office/drawing/2014/main" id="{0BC3DC16-3DE7-79C1-3B24-4D3932A97DC7}"/>
              </a:ext>
            </a:extLst>
          </p:cNvPr>
          <p:cNvSpPr/>
          <p:nvPr/>
        </p:nvSpPr>
        <p:spPr>
          <a:xfrm>
            <a:off x="4173390" y="4115773"/>
            <a:ext cx="3736588" cy="2826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6" name="사각형: 둥근 모서리 55">
            <a:extLst>
              <a:ext uri="{FF2B5EF4-FFF2-40B4-BE49-F238E27FC236}">
                <a16:creationId xmlns:a16="http://schemas.microsoft.com/office/drawing/2014/main" id="{1AB7F5C5-5DF5-0F63-24A6-B4B1F141AF25}"/>
              </a:ext>
            </a:extLst>
          </p:cNvPr>
          <p:cNvSpPr/>
          <p:nvPr/>
        </p:nvSpPr>
        <p:spPr>
          <a:xfrm>
            <a:off x="4173390" y="4434984"/>
            <a:ext cx="3736588" cy="2826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7" name="사각형: 둥근 모서리 56">
            <a:extLst>
              <a:ext uri="{FF2B5EF4-FFF2-40B4-BE49-F238E27FC236}">
                <a16:creationId xmlns:a16="http://schemas.microsoft.com/office/drawing/2014/main" id="{0AD82601-52E9-6FE6-A3D1-9EAEBC924DC5}"/>
              </a:ext>
            </a:extLst>
          </p:cNvPr>
          <p:cNvSpPr/>
          <p:nvPr/>
        </p:nvSpPr>
        <p:spPr>
          <a:xfrm>
            <a:off x="4167525" y="4754195"/>
            <a:ext cx="3742292" cy="2826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8" name="사각형: 둥근 모서리 57">
            <a:extLst>
              <a:ext uri="{FF2B5EF4-FFF2-40B4-BE49-F238E27FC236}">
                <a16:creationId xmlns:a16="http://schemas.microsoft.com/office/drawing/2014/main" id="{F371FB23-B23E-B3E5-8BF9-739426BC2CBB}"/>
              </a:ext>
            </a:extLst>
          </p:cNvPr>
          <p:cNvSpPr/>
          <p:nvPr/>
        </p:nvSpPr>
        <p:spPr>
          <a:xfrm>
            <a:off x="4173390" y="5073406"/>
            <a:ext cx="3736588" cy="2826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9" name="사각형: 둥근 모서리 58">
            <a:extLst>
              <a:ext uri="{FF2B5EF4-FFF2-40B4-BE49-F238E27FC236}">
                <a16:creationId xmlns:a16="http://schemas.microsoft.com/office/drawing/2014/main" id="{A749AB84-2222-FA64-0863-B4D9EBCEEF0F}"/>
              </a:ext>
            </a:extLst>
          </p:cNvPr>
          <p:cNvSpPr/>
          <p:nvPr/>
        </p:nvSpPr>
        <p:spPr>
          <a:xfrm>
            <a:off x="4173390" y="5392617"/>
            <a:ext cx="3736588" cy="2826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0" name="사각형: 둥근 모서리 59">
            <a:extLst>
              <a:ext uri="{FF2B5EF4-FFF2-40B4-BE49-F238E27FC236}">
                <a16:creationId xmlns:a16="http://schemas.microsoft.com/office/drawing/2014/main" id="{A508BEA2-9A1D-557F-E4B5-9AAF301EB7F3}"/>
              </a:ext>
            </a:extLst>
          </p:cNvPr>
          <p:cNvSpPr/>
          <p:nvPr/>
        </p:nvSpPr>
        <p:spPr>
          <a:xfrm>
            <a:off x="4167525" y="5711828"/>
            <a:ext cx="3742292" cy="2826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1" name="사각형: 둥근 모서리 60">
            <a:extLst>
              <a:ext uri="{FF2B5EF4-FFF2-40B4-BE49-F238E27FC236}">
                <a16:creationId xmlns:a16="http://schemas.microsoft.com/office/drawing/2014/main" id="{D8A8B07F-B1F3-8FC6-FC66-48880B867F50}"/>
              </a:ext>
            </a:extLst>
          </p:cNvPr>
          <p:cNvSpPr/>
          <p:nvPr/>
        </p:nvSpPr>
        <p:spPr>
          <a:xfrm>
            <a:off x="4167525" y="2570795"/>
            <a:ext cx="3742292" cy="213946"/>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3" name="TextBox 62">
            <a:extLst>
              <a:ext uri="{FF2B5EF4-FFF2-40B4-BE49-F238E27FC236}">
                <a16:creationId xmlns:a16="http://schemas.microsoft.com/office/drawing/2014/main" id="{0AA14A45-6EF0-AC08-87C0-AC62AB2E1773}"/>
              </a:ext>
            </a:extLst>
          </p:cNvPr>
          <p:cNvSpPr txBox="1"/>
          <p:nvPr/>
        </p:nvSpPr>
        <p:spPr>
          <a:xfrm>
            <a:off x="4361089" y="2867676"/>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KRW  </a:t>
            </a:r>
            <a:endParaRPr lang="ko-KR" altLang="en-US" sz="750" dirty="0">
              <a:solidFill>
                <a:schemeClr val="tx1"/>
              </a:solidFill>
              <a:latin typeface="+mn-ea"/>
              <a:ea typeface="+mn-ea"/>
            </a:endParaRPr>
          </a:p>
        </p:txBody>
      </p:sp>
      <p:sp>
        <p:nvSpPr>
          <p:cNvPr id="64" name="사각형: 둥근 모서리 63">
            <a:extLst>
              <a:ext uri="{FF2B5EF4-FFF2-40B4-BE49-F238E27FC236}">
                <a16:creationId xmlns:a16="http://schemas.microsoft.com/office/drawing/2014/main" id="{D176D75D-BEEA-5D79-E08E-7CA27ACE48F4}"/>
              </a:ext>
            </a:extLst>
          </p:cNvPr>
          <p:cNvSpPr/>
          <p:nvPr/>
        </p:nvSpPr>
        <p:spPr>
          <a:xfrm>
            <a:off x="3389887" y="2885179"/>
            <a:ext cx="381918" cy="176259"/>
          </a:xfrm>
          <a:prstGeom prst="roundRect">
            <a:avLst/>
          </a:prstGeom>
          <a:solidFill>
            <a:srgbClr val="FF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buy</a:t>
            </a:r>
            <a:endParaRPr lang="ko-KR" altLang="en-US" sz="700" dirty="0">
              <a:solidFill>
                <a:schemeClr val="bg1"/>
              </a:solidFill>
              <a:latin typeface="+mn-ea"/>
            </a:endParaRPr>
          </a:p>
        </p:txBody>
      </p:sp>
      <p:sp>
        <p:nvSpPr>
          <p:cNvPr id="65" name="TextBox 64">
            <a:extLst>
              <a:ext uri="{FF2B5EF4-FFF2-40B4-BE49-F238E27FC236}">
                <a16:creationId xmlns:a16="http://schemas.microsoft.com/office/drawing/2014/main" id="{F6B1D1B4-14A0-C5C4-4C58-74B73B69C413}"/>
              </a:ext>
            </a:extLst>
          </p:cNvPr>
          <p:cNvSpPr txBox="1"/>
          <p:nvPr/>
        </p:nvSpPr>
        <p:spPr>
          <a:xfrm>
            <a:off x="4361089" y="3185509"/>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KRW  </a:t>
            </a:r>
            <a:endParaRPr lang="ko-KR" altLang="en-US" sz="750" dirty="0">
              <a:solidFill>
                <a:schemeClr val="tx1"/>
              </a:solidFill>
              <a:latin typeface="+mn-ea"/>
              <a:ea typeface="+mn-ea"/>
            </a:endParaRPr>
          </a:p>
        </p:txBody>
      </p:sp>
      <p:sp>
        <p:nvSpPr>
          <p:cNvPr id="66" name="사각형: 둥근 모서리 65">
            <a:extLst>
              <a:ext uri="{FF2B5EF4-FFF2-40B4-BE49-F238E27FC236}">
                <a16:creationId xmlns:a16="http://schemas.microsoft.com/office/drawing/2014/main" id="{410E5AAE-C883-3A83-C239-3D2112198BDF}"/>
              </a:ext>
            </a:extLst>
          </p:cNvPr>
          <p:cNvSpPr/>
          <p:nvPr/>
        </p:nvSpPr>
        <p:spPr>
          <a:xfrm>
            <a:off x="3389887" y="3203012"/>
            <a:ext cx="381918" cy="176259"/>
          </a:xfrm>
          <a:prstGeom prst="roundRect">
            <a:avLst/>
          </a:prstGeom>
          <a:solidFill>
            <a:srgbClr val="FF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buy</a:t>
            </a:r>
            <a:endParaRPr lang="ko-KR" altLang="en-US" sz="700" dirty="0">
              <a:solidFill>
                <a:schemeClr val="bg1"/>
              </a:solidFill>
              <a:latin typeface="+mn-ea"/>
            </a:endParaRPr>
          </a:p>
        </p:txBody>
      </p:sp>
      <p:sp>
        <p:nvSpPr>
          <p:cNvPr id="67" name="TextBox 66">
            <a:extLst>
              <a:ext uri="{FF2B5EF4-FFF2-40B4-BE49-F238E27FC236}">
                <a16:creationId xmlns:a16="http://schemas.microsoft.com/office/drawing/2014/main" id="{B1BE8044-BE0E-1448-822F-99BE62270522}"/>
              </a:ext>
            </a:extLst>
          </p:cNvPr>
          <p:cNvSpPr txBox="1"/>
          <p:nvPr/>
        </p:nvSpPr>
        <p:spPr>
          <a:xfrm>
            <a:off x="4361089" y="3510634"/>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KRW   </a:t>
            </a:r>
            <a:endParaRPr lang="ko-KR" altLang="en-US" sz="750" dirty="0">
              <a:solidFill>
                <a:schemeClr val="tx1"/>
              </a:solidFill>
              <a:latin typeface="+mn-ea"/>
              <a:ea typeface="+mn-ea"/>
            </a:endParaRPr>
          </a:p>
        </p:txBody>
      </p:sp>
      <p:sp>
        <p:nvSpPr>
          <p:cNvPr id="68" name="사각형: 둥근 모서리 67">
            <a:extLst>
              <a:ext uri="{FF2B5EF4-FFF2-40B4-BE49-F238E27FC236}">
                <a16:creationId xmlns:a16="http://schemas.microsoft.com/office/drawing/2014/main" id="{7F64AF11-1A0F-6C81-2F9A-5AE650322D42}"/>
              </a:ext>
            </a:extLst>
          </p:cNvPr>
          <p:cNvSpPr/>
          <p:nvPr/>
        </p:nvSpPr>
        <p:spPr>
          <a:xfrm>
            <a:off x="3389887" y="3528137"/>
            <a:ext cx="381918" cy="176259"/>
          </a:xfrm>
          <a:prstGeom prst="roundRect">
            <a:avLst/>
          </a:prstGeom>
          <a:solidFill>
            <a:srgbClr val="FF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buy</a:t>
            </a:r>
            <a:endParaRPr lang="ko-KR" altLang="en-US" sz="700" dirty="0">
              <a:solidFill>
                <a:schemeClr val="bg1"/>
              </a:solidFill>
              <a:latin typeface="+mn-ea"/>
            </a:endParaRPr>
          </a:p>
        </p:txBody>
      </p:sp>
      <p:sp>
        <p:nvSpPr>
          <p:cNvPr id="69" name="TextBox 68">
            <a:extLst>
              <a:ext uri="{FF2B5EF4-FFF2-40B4-BE49-F238E27FC236}">
                <a16:creationId xmlns:a16="http://schemas.microsoft.com/office/drawing/2014/main" id="{ECAEFABE-8D06-8D6A-D123-10CDD0A6CE83}"/>
              </a:ext>
            </a:extLst>
          </p:cNvPr>
          <p:cNvSpPr txBox="1"/>
          <p:nvPr/>
        </p:nvSpPr>
        <p:spPr>
          <a:xfrm>
            <a:off x="4361089" y="3825721"/>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KRW  </a:t>
            </a:r>
            <a:endParaRPr lang="ko-KR" altLang="en-US" sz="750" dirty="0">
              <a:solidFill>
                <a:schemeClr val="tx1"/>
              </a:solidFill>
              <a:latin typeface="+mn-ea"/>
              <a:ea typeface="+mn-ea"/>
            </a:endParaRPr>
          </a:p>
        </p:txBody>
      </p:sp>
      <p:sp>
        <p:nvSpPr>
          <p:cNvPr id="70" name="사각형: 둥근 모서리 69">
            <a:extLst>
              <a:ext uri="{FF2B5EF4-FFF2-40B4-BE49-F238E27FC236}">
                <a16:creationId xmlns:a16="http://schemas.microsoft.com/office/drawing/2014/main" id="{DB1207F8-2E38-F6CC-A5E2-E3A38C902141}"/>
              </a:ext>
            </a:extLst>
          </p:cNvPr>
          <p:cNvSpPr/>
          <p:nvPr/>
        </p:nvSpPr>
        <p:spPr>
          <a:xfrm>
            <a:off x="3389887" y="3843224"/>
            <a:ext cx="381918" cy="176259"/>
          </a:xfrm>
          <a:prstGeom prst="roundRect">
            <a:avLst/>
          </a:prstGeom>
          <a:solidFill>
            <a:srgbClr val="FF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a:solidFill>
                  <a:schemeClr val="bg1"/>
                </a:solidFill>
                <a:latin typeface="+mn-ea"/>
              </a:rPr>
              <a:t>buy</a:t>
            </a:r>
            <a:endParaRPr lang="ko-KR" altLang="en-US" sz="700" dirty="0">
              <a:solidFill>
                <a:schemeClr val="bg1"/>
              </a:solidFill>
              <a:latin typeface="+mn-ea"/>
            </a:endParaRPr>
          </a:p>
        </p:txBody>
      </p:sp>
      <p:sp>
        <p:nvSpPr>
          <p:cNvPr id="71" name="TextBox 70">
            <a:extLst>
              <a:ext uri="{FF2B5EF4-FFF2-40B4-BE49-F238E27FC236}">
                <a16:creationId xmlns:a16="http://schemas.microsoft.com/office/drawing/2014/main" id="{0D8B62EB-33FC-195F-98CE-1A09F8DC580F}"/>
              </a:ext>
            </a:extLst>
          </p:cNvPr>
          <p:cNvSpPr txBox="1"/>
          <p:nvPr/>
        </p:nvSpPr>
        <p:spPr>
          <a:xfrm>
            <a:off x="4361089" y="4143716"/>
            <a:ext cx="3022024" cy="207749"/>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KRW </a:t>
            </a:r>
            <a:endParaRPr lang="ko-KR" altLang="en-US" sz="750" dirty="0">
              <a:solidFill>
                <a:schemeClr val="tx1"/>
              </a:solidFill>
              <a:latin typeface="+mn-ea"/>
              <a:ea typeface="+mn-ea"/>
            </a:endParaRPr>
          </a:p>
        </p:txBody>
      </p:sp>
      <p:sp>
        <p:nvSpPr>
          <p:cNvPr id="72" name="사각형: 둥근 모서리 71">
            <a:extLst>
              <a:ext uri="{FF2B5EF4-FFF2-40B4-BE49-F238E27FC236}">
                <a16:creationId xmlns:a16="http://schemas.microsoft.com/office/drawing/2014/main" id="{FB7F5FB8-C60A-9A23-731A-5DE461585605}"/>
              </a:ext>
            </a:extLst>
          </p:cNvPr>
          <p:cNvSpPr/>
          <p:nvPr/>
        </p:nvSpPr>
        <p:spPr>
          <a:xfrm>
            <a:off x="3389887" y="4161219"/>
            <a:ext cx="381918" cy="176259"/>
          </a:xfrm>
          <a:prstGeom prst="roundRect">
            <a:avLst/>
          </a:prstGeom>
          <a:solidFill>
            <a:srgbClr val="FF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buy</a:t>
            </a:r>
            <a:endParaRPr lang="ko-KR" altLang="en-US" sz="700" dirty="0">
              <a:solidFill>
                <a:schemeClr val="bg1"/>
              </a:solidFill>
              <a:latin typeface="+mn-ea"/>
            </a:endParaRPr>
          </a:p>
        </p:txBody>
      </p:sp>
      <p:sp>
        <p:nvSpPr>
          <p:cNvPr id="73" name="TextBox 72">
            <a:extLst>
              <a:ext uri="{FF2B5EF4-FFF2-40B4-BE49-F238E27FC236}">
                <a16:creationId xmlns:a16="http://schemas.microsoft.com/office/drawing/2014/main" id="{03B24524-A3E8-85FB-68BA-B354794DD81E}"/>
              </a:ext>
            </a:extLst>
          </p:cNvPr>
          <p:cNvSpPr txBox="1"/>
          <p:nvPr/>
        </p:nvSpPr>
        <p:spPr>
          <a:xfrm>
            <a:off x="4361089" y="4462743"/>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KRW  </a:t>
            </a:r>
            <a:endParaRPr lang="ko-KR" altLang="en-US" sz="750" dirty="0">
              <a:solidFill>
                <a:schemeClr val="tx1"/>
              </a:solidFill>
              <a:latin typeface="+mn-ea"/>
              <a:ea typeface="+mn-ea"/>
            </a:endParaRPr>
          </a:p>
        </p:txBody>
      </p:sp>
      <p:sp>
        <p:nvSpPr>
          <p:cNvPr id="74" name="사각형: 둥근 모서리 73">
            <a:extLst>
              <a:ext uri="{FF2B5EF4-FFF2-40B4-BE49-F238E27FC236}">
                <a16:creationId xmlns:a16="http://schemas.microsoft.com/office/drawing/2014/main" id="{2F9D582E-4FA5-12BC-C63C-0ABC5FF95CF4}"/>
              </a:ext>
            </a:extLst>
          </p:cNvPr>
          <p:cNvSpPr/>
          <p:nvPr/>
        </p:nvSpPr>
        <p:spPr>
          <a:xfrm>
            <a:off x="3389887" y="4480246"/>
            <a:ext cx="381918" cy="176259"/>
          </a:xfrm>
          <a:prstGeom prst="roundRect">
            <a:avLst/>
          </a:prstGeom>
          <a:solidFill>
            <a:srgbClr val="FF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buy</a:t>
            </a:r>
            <a:endParaRPr lang="ko-KR" altLang="en-US" sz="700" dirty="0">
              <a:solidFill>
                <a:schemeClr val="bg1"/>
              </a:solidFill>
              <a:latin typeface="+mn-ea"/>
            </a:endParaRPr>
          </a:p>
        </p:txBody>
      </p:sp>
      <p:sp>
        <p:nvSpPr>
          <p:cNvPr id="75" name="TextBox 74">
            <a:extLst>
              <a:ext uri="{FF2B5EF4-FFF2-40B4-BE49-F238E27FC236}">
                <a16:creationId xmlns:a16="http://schemas.microsoft.com/office/drawing/2014/main" id="{A5529D64-F17E-07E5-A587-E67F6A327437}"/>
              </a:ext>
            </a:extLst>
          </p:cNvPr>
          <p:cNvSpPr txBox="1"/>
          <p:nvPr/>
        </p:nvSpPr>
        <p:spPr>
          <a:xfrm>
            <a:off x="4361089" y="4782375"/>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KRW </a:t>
            </a:r>
            <a:endParaRPr lang="ko-KR" altLang="en-US" sz="750" dirty="0">
              <a:solidFill>
                <a:schemeClr val="tx1"/>
              </a:solidFill>
              <a:latin typeface="+mn-ea"/>
              <a:ea typeface="+mn-ea"/>
            </a:endParaRPr>
          </a:p>
        </p:txBody>
      </p:sp>
      <p:sp>
        <p:nvSpPr>
          <p:cNvPr id="76" name="사각형: 둥근 모서리 75">
            <a:extLst>
              <a:ext uri="{FF2B5EF4-FFF2-40B4-BE49-F238E27FC236}">
                <a16:creationId xmlns:a16="http://schemas.microsoft.com/office/drawing/2014/main" id="{701945C8-BAE3-BF58-AA7C-9CA25EDF1C35}"/>
              </a:ext>
            </a:extLst>
          </p:cNvPr>
          <p:cNvSpPr/>
          <p:nvPr/>
        </p:nvSpPr>
        <p:spPr>
          <a:xfrm>
            <a:off x="3389887" y="4799878"/>
            <a:ext cx="381918" cy="176259"/>
          </a:xfrm>
          <a:prstGeom prst="roundRect">
            <a:avLst/>
          </a:prstGeom>
          <a:solidFill>
            <a:srgbClr val="FF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buy</a:t>
            </a:r>
            <a:endParaRPr lang="ko-KR" altLang="en-US" sz="700" dirty="0">
              <a:solidFill>
                <a:schemeClr val="bg1"/>
              </a:solidFill>
              <a:latin typeface="+mn-ea"/>
            </a:endParaRPr>
          </a:p>
        </p:txBody>
      </p:sp>
      <p:sp>
        <p:nvSpPr>
          <p:cNvPr id="77" name="TextBox 76">
            <a:extLst>
              <a:ext uri="{FF2B5EF4-FFF2-40B4-BE49-F238E27FC236}">
                <a16:creationId xmlns:a16="http://schemas.microsoft.com/office/drawing/2014/main" id="{254240BA-EC99-CD3F-DB7C-1B05EC4D2156}"/>
              </a:ext>
            </a:extLst>
          </p:cNvPr>
          <p:cNvSpPr txBox="1"/>
          <p:nvPr/>
        </p:nvSpPr>
        <p:spPr>
          <a:xfrm>
            <a:off x="4361089" y="5100637"/>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KRW   </a:t>
            </a:r>
            <a:endParaRPr lang="ko-KR" altLang="en-US" sz="750" dirty="0">
              <a:solidFill>
                <a:schemeClr val="tx1"/>
              </a:solidFill>
              <a:latin typeface="+mn-ea"/>
              <a:ea typeface="+mn-ea"/>
            </a:endParaRPr>
          </a:p>
        </p:txBody>
      </p:sp>
      <p:sp>
        <p:nvSpPr>
          <p:cNvPr id="78" name="사각형: 둥근 모서리 77">
            <a:extLst>
              <a:ext uri="{FF2B5EF4-FFF2-40B4-BE49-F238E27FC236}">
                <a16:creationId xmlns:a16="http://schemas.microsoft.com/office/drawing/2014/main" id="{5E0C97B6-D7C8-9B0A-58A6-4D3B64B79857}"/>
              </a:ext>
            </a:extLst>
          </p:cNvPr>
          <p:cNvSpPr/>
          <p:nvPr/>
        </p:nvSpPr>
        <p:spPr>
          <a:xfrm>
            <a:off x="3389887" y="5118140"/>
            <a:ext cx="381918" cy="176259"/>
          </a:xfrm>
          <a:prstGeom prst="roundRect">
            <a:avLst/>
          </a:prstGeom>
          <a:solidFill>
            <a:srgbClr val="FF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buy</a:t>
            </a:r>
            <a:endParaRPr lang="ko-KR" altLang="en-US" sz="700" dirty="0">
              <a:solidFill>
                <a:schemeClr val="bg1"/>
              </a:solidFill>
              <a:latin typeface="+mn-ea"/>
            </a:endParaRPr>
          </a:p>
        </p:txBody>
      </p:sp>
      <p:sp>
        <p:nvSpPr>
          <p:cNvPr id="79" name="TextBox 78">
            <a:extLst>
              <a:ext uri="{FF2B5EF4-FFF2-40B4-BE49-F238E27FC236}">
                <a16:creationId xmlns:a16="http://schemas.microsoft.com/office/drawing/2014/main" id="{2E561DB8-F563-532E-5585-757447167DAA}"/>
              </a:ext>
            </a:extLst>
          </p:cNvPr>
          <p:cNvSpPr txBox="1"/>
          <p:nvPr/>
        </p:nvSpPr>
        <p:spPr>
          <a:xfrm>
            <a:off x="4361089" y="5421807"/>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KRW  </a:t>
            </a:r>
            <a:endParaRPr lang="ko-KR" altLang="en-US" sz="750" dirty="0">
              <a:solidFill>
                <a:schemeClr val="tx1"/>
              </a:solidFill>
              <a:latin typeface="+mn-ea"/>
              <a:ea typeface="+mn-ea"/>
            </a:endParaRPr>
          </a:p>
        </p:txBody>
      </p:sp>
      <p:sp>
        <p:nvSpPr>
          <p:cNvPr id="80" name="사각형: 둥근 모서리 79">
            <a:extLst>
              <a:ext uri="{FF2B5EF4-FFF2-40B4-BE49-F238E27FC236}">
                <a16:creationId xmlns:a16="http://schemas.microsoft.com/office/drawing/2014/main" id="{36FABED2-FF43-3D1E-EF02-C3DADCF7876A}"/>
              </a:ext>
            </a:extLst>
          </p:cNvPr>
          <p:cNvSpPr/>
          <p:nvPr/>
        </p:nvSpPr>
        <p:spPr>
          <a:xfrm>
            <a:off x="3389887" y="5439310"/>
            <a:ext cx="381918" cy="176259"/>
          </a:xfrm>
          <a:prstGeom prst="roundRect">
            <a:avLst/>
          </a:prstGeom>
          <a:solidFill>
            <a:srgbClr val="FF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buy</a:t>
            </a:r>
            <a:endParaRPr lang="ko-KR" altLang="en-US" sz="700" dirty="0">
              <a:solidFill>
                <a:schemeClr val="bg1"/>
              </a:solidFill>
              <a:latin typeface="+mn-ea"/>
            </a:endParaRPr>
          </a:p>
        </p:txBody>
      </p:sp>
      <p:sp>
        <p:nvSpPr>
          <p:cNvPr id="81" name="TextBox 80">
            <a:extLst>
              <a:ext uri="{FF2B5EF4-FFF2-40B4-BE49-F238E27FC236}">
                <a16:creationId xmlns:a16="http://schemas.microsoft.com/office/drawing/2014/main" id="{00BAE284-D391-349A-EA8D-182187E3F223}"/>
              </a:ext>
            </a:extLst>
          </p:cNvPr>
          <p:cNvSpPr txBox="1"/>
          <p:nvPr/>
        </p:nvSpPr>
        <p:spPr>
          <a:xfrm>
            <a:off x="4361089" y="5737659"/>
            <a:ext cx="3022024" cy="207749"/>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a:t>
            </a:r>
            <a:r>
              <a:rPr lang="en-US" altLang="ko-KR" sz="750" dirty="0">
                <a:latin typeface="+mn-ea"/>
              </a:rPr>
              <a:t> </a:t>
            </a:r>
            <a:r>
              <a:rPr lang="en-US" altLang="ko-KR" sz="750" dirty="0">
                <a:solidFill>
                  <a:schemeClr val="tx1"/>
                </a:solidFill>
                <a:latin typeface="+mn-ea"/>
                <a:ea typeface="+mn-ea"/>
              </a:rPr>
              <a:t>KRW  </a:t>
            </a:r>
            <a:endParaRPr lang="ko-KR" altLang="en-US" sz="750" dirty="0">
              <a:solidFill>
                <a:schemeClr val="tx1"/>
              </a:solidFill>
              <a:latin typeface="+mn-ea"/>
              <a:ea typeface="+mn-ea"/>
            </a:endParaRPr>
          </a:p>
        </p:txBody>
      </p:sp>
      <p:sp>
        <p:nvSpPr>
          <p:cNvPr id="82" name="사각형: 둥근 모서리 81">
            <a:extLst>
              <a:ext uri="{FF2B5EF4-FFF2-40B4-BE49-F238E27FC236}">
                <a16:creationId xmlns:a16="http://schemas.microsoft.com/office/drawing/2014/main" id="{276997A4-E1BA-44CA-71AC-D94AC2911D7B}"/>
              </a:ext>
            </a:extLst>
          </p:cNvPr>
          <p:cNvSpPr/>
          <p:nvPr/>
        </p:nvSpPr>
        <p:spPr>
          <a:xfrm>
            <a:off x="3389887" y="5755162"/>
            <a:ext cx="381918" cy="176259"/>
          </a:xfrm>
          <a:prstGeom prst="roundRect">
            <a:avLst/>
          </a:prstGeom>
          <a:solidFill>
            <a:srgbClr val="FF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buy</a:t>
            </a:r>
            <a:endParaRPr lang="ko-KR" altLang="en-US" sz="700" dirty="0">
              <a:solidFill>
                <a:schemeClr val="bg1"/>
              </a:solidFill>
              <a:latin typeface="+mn-ea"/>
            </a:endParaRPr>
          </a:p>
        </p:txBody>
      </p:sp>
      <p:sp>
        <p:nvSpPr>
          <p:cNvPr id="83" name="TextBox 82">
            <a:extLst>
              <a:ext uri="{FF2B5EF4-FFF2-40B4-BE49-F238E27FC236}">
                <a16:creationId xmlns:a16="http://schemas.microsoft.com/office/drawing/2014/main" id="{752B7835-A057-1A91-21D9-DC18610B17F8}"/>
              </a:ext>
            </a:extLst>
          </p:cNvPr>
          <p:cNvSpPr txBox="1"/>
          <p:nvPr/>
        </p:nvSpPr>
        <p:spPr>
          <a:xfrm>
            <a:off x="4362307" y="2572363"/>
            <a:ext cx="3639458" cy="215444"/>
          </a:xfrm>
          <a:prstGeom prst="rect">
            <a:avLst/>
          </a:prstGeom>
          <a:noFill/>
        </p:spPr>
        <p:txBody>
          <a:bodyPr wrap="square">
            <a:spAutoFit/>
          </a:bodyPr>
          <a:lstStyle/>
          <a:p>
            <a:r>
              <a:rPr lang="en-US" altLang="ko-KR" sz="750" dirty="0">
                <a:solidFill>
                  <a:schemeClr val="bg1"/>
                </a:solidFill>
                <a:latin typeface="+mn-ea"/>
              </a:rPr>
              <a:t>Buyer</a:t>
            </a:r>
            <a:r>
              <a:rPr lang="en-US" altLang="ko-KR" sz="750" dirty="0">
                <a:solidFill>
                  <a:schemeClr val="bg1"/>
                </a:solidFill>
                <a:latin typeface="+mn-ea"/>
                <a:ea typeface="+mn-ea"/>
              </a:rPr>
              <a:t>          </a:t>
            </a:r>
            <a:r>
              <a:rPr lang="en-US" altLang="ko-KR" sz="750" dirty="0" err="1">
                <a:solidFill>
                  <a:schemeClr val="bg1"/>
                </a:solidFill>
                <a:latin typeface="+mn-ea"/>
                <a:ea typeface="+mn-ea"/>
              </a:rPr>
              <a:t>CoinName</a:t>
            </a:r>
            <a:r>
              <a:rPr lang="en-US" altLang="ko-KR" sz="750" dirty="0">
                <a:solidFill>
                  <a:schemeClr val="bg1"/>
                </a:solidFill>
                <a:latin typeface="+mn-ea"/>
                <a:ea typeface="+mn-ea"/>
              </a:rPr>
              <a:t>       Amount of coins     Price</a:t>
            </a:r>
            <a:endParaRPr lang="ko-KR" altLang="en-US" sz="750" dirty="0">
              <a:solidFill>
                <a:schemeClr val="bg1"/>
              </a:solidFill>
              <a:latin typeface="+mn-ea"/>
              <a:ea typeface="+mn-ea"/>
            </a:endParaRPr>
          </a:p>
        </p:txBody>
      </p:sp>
      <p:sp>
        <p:nvSpPr>
          <p:cNvPr id="84" name="TextBox 83">
            <a:extLst>
              <a:ext uri="{FF2B5EF4-FFF2-40B4-BE49-F238E27FC236}">
                <a16:creationId xmlns:a16="http://schemas.microsoft.com/office/drawing/2014/main" id="{AA75AE98-4FA2-A163-1D94-ED4FE4D2FE75}"/>
              </a:ext>
            </a:extLst>
          </p:cNvPr>
          <p:cNvSpPr txBox="1"/>
          <p:nvPr/>
        </p:nvSpPr>
        <p:spPr>
          <a:xfrm>
            <a:off x="376233" y="2572170"/>
            <a:ext cx="3639458" cy="215444"/>
          </a:xfrm>
          <a:prstGeom prst="rect">
            <a:avLst/>
          </a:prstGeom>
          <a:noFill/>
        </p:spPr>
        <p:txBody>
          <a:bodyPr wrap="square">
            <a:spAutoFit/>
          </a:bodyPr>
          <a:lstStyle/>
          <a:p>
            <a:r>
              <a:rPr lang="en-US" altLang="ko-KR" sz="750" dirty="0">
                <a:solidFill>
                  <a:schemeClr val="bg1"/>
                </a:solidFill>
                <a:latin typeface="+mn-ea"/>
                <a:ea typeface="+mn-ea"/>
              </a:rPr>
              <a:t>Seller          </a:t>
            </a:r>
            <a:r>
              <a:rPr lang="en-US" altLang="ko-KR" sz="750" dirty="0" err="1">
                <a:solidFill>
                  <a:schemeClr val="bg1"/>
                </a:solidFill>
                <a:latin typeface="+mn-ea"/>
                <a:ea typeface="+mn-ea"/>
              </a:rPr>
              <a:t>CoinName</a:t>
            </a:r>
            <a:r>
              <a:rPr lang="en-US" altLang="ko-KR" sz="750" dirty="0">
                <a:solidFill>
                  <a:schemeClr val="bg1"/>
                </a:solidFill>
                <a:latin typeface="+mn-ea"/>
                <a:ea typeface="+mn-ea"/>
              </a:rPr>
              <a:t>       Amount of coins     Price</a:t>
            </a:r>
            <a:endParaRPr lang="ko-KR" altLang="en-US" sz="750" dirty="0">
              <a:solidFill>
                <a:schemeClr val="bg1"/>
              </a:solidFill>
              <a:latin typeface="+mn-ea"/>
              <a:ea typeface="+mn-ea"/>
            </a:endParaRPr>
          </a:p>
        </p:txBody>
      </p:sp>
      <p:sp>
        <p:nvSpPr>
          <p:cNvPr id="32" name="사각형: 둥근 모서리 31">
            <a:extLst>
              <a:ext uri="{FF2B5EF4-FFF2-40B4-BE49-F238E27FC236}">
                <a16:creationId xmlns:a16="http://schemas.microsoft.com/office/drawing/2014/main" id="{875B58B3-F083-67AC-8FE9-65E40B38B153}"/>
              </a:ext>
            </a:extLst>
          </p:cNvPr>
          <p:cNvSpPr/>
          <p:nvPr/>
        </p:nvSpPr>
        <p:spPr>
          <a:xfrm>
            <a:off x="7375986" y="2867676"/>
            <a:ext cx="381918" cy="176259"/>
          </a:xfrm>
          <a:prstGeom prst="round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sell</a:t>
            </a:r>
            <a:endParaRPr lang="ko-KR" altLang="en-US" sz="700" dirty="0">
              <a:solidFill>
                <a:schemeClr val="bg1"/>
              </a:solidFill>
              <a:latin typeface="+mn-ea"/>
            </a:endParaRPr>
          </a:p>
        </p:txBody>
      </p:sp>
      <p:sp>
        <p:nvSpPr>
          <p:cNvPr id="34" name="사각형: 둥근 모서리 33">
            <a:extLst>
              <a:ext uri="{FF2B5EF4-FFF2-40B4-BE49-F238E27FC236}">
                <a16:creationId xmlns:a16="http://schemas.microsoft.com/office/drawing/2014/main" id="{5EE5DA9A-1318-29C4-FE89-3D4C1B4FE2E3}"/>
              </a:ext>
            </a:extLst>
          </p:cNvPr>
          <p:cNvSpPr/>
          <p:nvPr/>
        </p:nvSpPr>
        <p:spPr>
          <a:xfrm>
            <a:off x="7375986" y="3185509"/>
            <a:ext cx="381918" cy="176259"/>
          </a:xfrm>
          <a:prstGeom prst="round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sell</a:t>
            </a:r>
            <a:endParaRPr lang="ko-KR" altLang="en-US" sz="700" dirty="0">
              <a:solidFill>
                <a:schemeClr val="bg1"/>
              </a:solidFill>
              <a:latin typeface="+mn-ea"/>
            </a:endParaRPr>
          </a:p>
        </p:txBody>
      </p:sp>
      <p:sp>
        <p:nvSpPr>
          <p:cNvPr id="36" name="사각형: 둥근 모서리 35">
            <a:extLst>
              <a:ext uri="{FF2B5EF4-FFF2-40B4-BE49-F238E27FC236}">
                <a16:creationId xmlns:a16="http://schemas.microsoft.com/office/drawing/2014/main" id="{A897D94E-B955-6567-4C9B-94B6B894A7E9}"/>
              </a:ext>
            </a:extLst>
          </p:cNvPr>
          <p:cNvSpPr/>
          <p:nvPr/>
        </p:nvSpPr>
        <p:spPr>
          <a:xfrm>
            <a:off x="7375986" y="3510634"/>
            <a:ext cx="381918" cy="176259"/>
          </a:xfrm>
          <a:prstGeom prst="round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sell</a:t>
            </a:r>
            <a:endParaRPr lang="ko-KR" altLang="en-US" sz="700" dirty="0">
              <a:solidFill>
                <a:schemeClr val="bg1"/>
              </a:solidFill>
              <a:latin typeface="+mn-ea"/>
            </a:endParaRPr>
          </a:p>
        </p:txBody>
      </p:sp>
      <p:sp>
        <p:nvSpPr>
          <p:cNvPr id="38" name="사각형: 둥근 모서리 37">
            <a:extLst>
              <a:ext uri="{FF2B5EF4-FFF2-40B4-BE49-F238E27FC236}">
                <a16:creationId xmlns:a16="http://schemas.microsoft.com/office/drawing/2014/main" id="{F4E47741-E853-49A5-3E3C-B5D765C99418}"/>
              </a:ext>
            </a:extLst>
          </p:cNvPr>
          <p:cNvSpPr/>
          <p:nvPr/>
        </p:nvSpPr>
        <p:spPr>
          <a:xfrm>
            <a:off x="7375986" y="3825721"/>
            <a:ext cx="381918" cy="176259"/>
          </a:xfrm>
          <a:prstGeom prst="round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sell</a:t>
            </a:r>
            <a:endParaRPr lang="ko-KR" altLang="en-US" sz="700" dirty="0">
              <a:solidFill>
                <a:schemeClr val="bg1"/>
              </a:solidFill>
              <a:latin typeface="+mn-ea"/>
            </a:endParaRPr>
          </a:p>
        </p:txBody>
      </p:sp>
      <p:sp>
        <p:nvSpPr>
          <p:cNvPr id="40" name="사각형: 둥근 모서리 39">
            <a:extLst>
              <a:ext uri="{FF2B5EF4-FFF2-40B4-BE49-F238E27FC236}">
                <a16:creationId xmlns:a16="http://schemas.microsoft.com/office/drawing/2014/main" id="{3B540E35-76B8-868C-015E-623AA79C8183}"/>
              </a:ext>
            </a:extLst>
          </p:cNvPr>
          <p:cNvSpPr/>
          <p:nvPr/>
        </p:nvSpPr>
        <p:spPr>
          <a:xfrm>
            <a:off x="7375986" y="4143716"/>
            <a:ext cx="381918" cy="176259"/>
          </a:xfrm>
          <a:prstGeom prst="round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sell</a:t>
            </a:r>
            <a:endParaRPr lang="ko-KR" altLang="en-US" sz="700" dirty="0">
              <a:solidFill>
                <a:schemeClr val="bg1"/>
              </a:solidFill>
              <a:latin typeface="+mn-ea"/>
            </a:endParaRPr>
          </a:p>
        </p:txBody>
      </p:sp>
      <p:sp>
        <p:nvSpPr>
          <p:cNvPr id="42" name="사각형: 둥근 모서리 41">
            <a:extLst>
              <a:ext uri="{FF2B5EF4-FFF2-40B4-BE49-F238E27FC236}">
                <a16:creationId xmlns:a16="http://schemas.microsoft.com/office/drawing/2014/main" id="{0CE2E9D0-328C-9163-205A-2E3F3AF78F8E}"/>
              </a:ext>
            </a:extLst>
          </p:cNvPr>
          <p:cNvSpPr/>
          <p:nvPr/>
        </p:nvSpPr>
        <p:spPr>
          <a:xfrm>
            <a:off x="7375986" y="4462743"/>
            <a:ext cx="381918" cy="176259"/>
          </a:xfrm>
          <a:prstGeom prst="round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sell</a:t>
            </a:r>
            <a:endParaRPr lang="ko-KR" altLang="en-US" sz="700" dirty="0">
              <a:solidFill>
                <a:schemeClr val="bg1"/>
              </a:solidFill>
              <a:latin typeface="+mn-ea"/>
            </a:endParaRPr>
          </a:p>
        </p:txBody>
      </p:sp>
      <p:sp>
        <p:nvSpPr>
          <p:cNvPr id="44" name="사각형: 둥근 모서리 43">
            <a:extLst>
              <a:ext uri="{FF2B5EF4-FFF2-40B4-BE49-F238E27FC236}">
                <a16:creationId xmlns:a16="http://schemas.microsoft.com/office/drawing/2014/main" id="{6B9B57D9-89B5-46AA-A723-8C3AD142A5A7}"/>
              </a:ext>
            </a:extLst>
          </p:cNvPr>
          <p:cNvSpPr/>
          <p:nvPr/>
        </p:nvSpPr>
        <p:spPr>
          <a:xfrm>
            <a:off x="7375986" y="4782375"/>
            <a:ext cx="381918" cy="176259"/>
          </a:xfrm>
          <a:prstGeom prst="round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sell</a:t>
            </a:r>
            <a:endParaRPr lang="ko-KR" altLang="en-US" sz="700" dirty="0">
              <a:solidFill>
                <a:schemeClr val="bg1"/>
              </a:solidFill>
              <a:latin typeface="+mn-ea"/>
            </a:endParaRPr>
          </a:p>
        </p:txBody>
      </p:sp>
      <p:sp>
        <p:nvSpPr>
          <p:cNvPr id="46" name="사각형: 둥근 모서리 45">
            <a:extLst>
              <a:ext uri="{FF2B5EF4-FFF2-40B4-BE49-F238E27FC236}">
                <a16:creationId xmlns:a16="http://schemas.microsoft.com/office/drawing/2014/main" id="{7FA2810C-626B-910F-C78F-B6FA272A70CF}"/>
              </a:ext>
            </a:extLst>
          </p:cNvPr>
          <p:cNvSpPr/>
          <p:nvPr/>
        </p:nvSpPr>
        <p:spPr>
          <a:xfrm>
            <a:off x="7375986" y="5100637"/>
            <a:ext cx="381918" cy="176259"/>
          </a:xfrm>
          <a:prstGeom prst="round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sell</a:t>
            </a:r>
            <a:endParaRPr lang="ko-KR" altLang="en-US" sz="700" dirty="0">
              <a:solidFill>
                <a:schemeClr val="bg1"/>
              </a:solidFill>
              <a:latin typeface="+mn-ea"/>
            </a:endParaRPr>
          </a:p>
        </p:txBody>
      </p:sp>
      <p:sp>
        <p:nvSpPr>
          <p:cNvPr id="48" name="사각형: 둥근 모서리 47">
            <a:extLst>
              <a:ext uri="{FF2B5EF4-FFF2-40B4-BE49-F238E27FC236}">
                <a16:creationId xmlns:a16="http://schemas.microsoft.com/office/drawing/2014/main" id="{552774FD-631F-701E-AC20-D665E11DCBFE}"/>
              </a:ext>
            </a:extLst>
          </p:cNvPr>
          <p:cNvSpPr/>
          <p:nvPr/>
        </p:nvSpPr>
        <p:spPr>
          <a:xfrm>
            <a:off x="7375986" y="5421807"/>
            <a:ext cx="381918" cy="176259"/>
          </a:xfrm>
          <a:prstGeom prst="round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sell</a:t>
            </a:r>
            <a:endParaRPr lang="ko-KR" altLang="en-US" sz="700" dirty="0">
              <a:solidFill>
                <a:schemeClr val="bg1"/>
              </a:solidFill>
              <a:latin typeface="+mn-ea"/>
            </a:endParaRPr>
          </a:p>
        </p:txBody>
      </p:sp>
      <p:sp>
        <p:nvSpPr>
          <p:cNvPr id="50" name="사각형: 둥근 모서리 49">
            <a:extLst>
              <a:ext uri="{FF2B5EF4-FFF2-40B4-BE49-F238E27FC236}">
                <a16:creationId xmlns:a16="http://schemas.microsoft.com/office/drawing/2014/main" id="{DC4D1053-CC8C-A8CC-FB90-4854DB522CDA}"/>
              </a:ext>
            </a:extLst>
          </p:cNvPr>
          <p:cNvSpPr/>
          <p:nvPr/>
        </p:nvSpPr>
        <p:spPr>
          <a:xfrm>
            <a:off x="7375986" y="5737659"/>
            <a:ext cx="381918" cy="176259"/>
          </a:xfrm>
          <a:prstGeom prst="round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sell</a:t>
            </a:r>
            <a:endParaRPr lang="ko-KR" altLang="en-US" sz="700" dirty="0">
              <a:solidFill>
                <a:schemeClr val="bg1"/>
              </a:solidFill>
              <a:latin typeface="+mn-ea"/>
            </a:endParaRPr>
          </a:p>
        </p:txBody>
      </p:sp>
      <p:sp>
        <p:nvSpPr>
          <p:cNvPr id="3" name="TextBox 2">
            <a:extLst>
              <a:ext uri="{FF2B5EF4-FFF2-40B4-BE49-F238E27FC236}">
                <a16:creationId xmlns:a16="http://schemas.microsoft.com/office/drawing/2014/main" id="{BF8EAA86-11CC-4518-D2D1-FDC8BA03A6A9}"/>
              </a:ext>
            </a:extLst>
          </p:cNvPr>
          <p:cNvSpPr txBox="1"/>
          <p:nvPr/>
        </p:nvSpPr>
        <p:spPr>
          <a:xfrm>
            <a:off x="1156350" y="2286635"/>
            <a:ext cx="1375734" cy="246221"/>
          </a:xfrm>
          <a:prstGeom prst="rect">
            <a:avLst/>
          </a:prstGeom>
          <a:noFill/>
        </p:spPr>
        <p:txBody>
          <a:bodyPr wrap="square" rtlCol="0">
            <a:spAutoFit/>
          </a:bodyPr>
          <a:lstStyle/>
          <a:p>
            <a:r>
              <a:rPr lang="en-US" altLang="ko-KR" sz="1000" dirty="0"/>
              <a:t>View All</a:t>
            </a:r>
            <a:endParaRPr lang="ko-KR" altLang="en-US" sz="1000" dirty="0"/>
          </a:p>
        </p:txBody>
      </p:sp>
      <p:sp>
        <p:nvSpPr>
          <p:cNvPr id="87" name="TextBox 86">
            <a:extLst>
              <a:ext uri="{FF2B5EF4-FFF2-40B4-BE49-F238E27FC236}">
                <a16:creationId xmlns:a16="http://schemas.microsoft.com/office/drawing/2014/main" id="{41F422E0-340B-9AD1-578A-23D7824CCCF3}"/>
              </a:ext>
            </a:extLst>
          </p:cNvPr>
          <p:cNvSpPr txBox="1"/>
          <p:nvPr/>
        </p:nvSpPr>
        <p:spPr>
          <a:xfrm>
            <a:off x="5165908" y="2279963"/>
            <a:ext cx="1375734" cy="246221"/>
          </a:xfrm>
          <a:prstGeom prst="rect">
            <a:avLst/>
          </a:prstGeom>
          <a:noFill/>
        </p:spPr>
        <p:txBody>
          <a:bodyPr wrap="square" rtlCol="0">
            <a:spAutoFit/>
          </a:bodyPr>
          <a:lstStyle/>
          <a:p>
            <a:r>
              <a:rPr lang="en-US" altLang="ko-KR" sz="1000" dirty="0"/>
              <a:t>View All</a:t>
            </a:r>
            <a:endParaRPr lang="ko-KR" altLang="en-US" sz="1000" dirty="0"/>
          </a:p>
        </p:txBody>
      </p:sp>
      <p:sp>
        <p:nvSpPr>
          <p:cNvPr id="88" name="TextBox 87">
            <a:extLst>
              <a:ext uri="{FF2B5EF4-FFF2-40B4-BE49-F238E27FC236}">
                <a16:creationId xmlns:a16="http://schemas.microsoft.com/office/drawing/2014/main" id="{827008BF-58A8-FA81-4AD5-DBAB3D63591D}"/>
              </a:ext>
            </a:extLst>
          </p:cNvPr>
          <p:cNvSpPr txBox="1"/>
          <p:nvPr/>
        </p:nvSpPr>
        <p:spPr>
          <a:xfrm>
            <a:off x="4299373" y="616220"/>
            <a:ext cx="942085" cy="246221"/>
          </a:xfrm>
          <a:prstGeom prst="rect">
            <a:avLst/>
          </a:prstGeom>
          <a:noFill/>
          <a:ln>
            <a:solidFill>
              <a:schemeClr val="tx1"/>
            </a:solidFill>
          </a:ln>
        </p:spPr>
        <p:txBody>
          <a:bodyPr wrap="square" rtlCol="0">
            <a:spAutoFit/>
          </a:bodyPr>
          <a:lstStyle/>
          <a:p>
            <a:pPr algn="ctr"/>
            <a:r>
              <a:rPr lang="en-US" altLang="ko-KR" sz="1000" dirty="0"/>
              <a:t>Affiliate Sell</a:t>
            </a:r>
            <a:endParaRPr lang="ko-KR" altLang="en-US" sz="1000" dirty="0"/>
          </a:p>
        </p:txBody>
      </p:sp>
      <p:pic>
        <p:nvPicPr>
          <p:cNvPr id="1026" name="Picture 2" descr="알림 - 무료 상호 작용개 아이콘">
            <a:extLst>
              <a:ext uri="{FF2B5EF4-FFF2-40B4-BE49-F238E27FC236}">
                <a16:creationId xmlns:a16="http://schemas.microsoft.com/office/drawing/2014/main" id="{C1FE95C9-E0A0-0D82-7998-255EC24F14C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1088" y="553790"/>
            <a:ext cx="310184" cy="310184"/>
          </a:xfrm>
          <a:prstGeom prst="rect">
            <a:avLst/>
          </a:prstGeom>
          <a:noFill/>
          <a:extLst>
            <a:ext uri="{909E8E84-426E-40DD-AFC4-6F175D3DCCD1}">
              <a14:hiddenFill xmlns:a14="http://schemas.microsoft.com/office/drawing/2010/main">
                <a:solidFill>
                  <a:srgbClr val="FFFFFF"/>
                </a:solidFill>
              </a14:hiddenFill>
            </a:ext>
          </a:extLst>
        </p:spPr>
      </p:pic>
      <p:sp>
        <p:nvSpPr>
          <p:cNvPr id="91" name="타원 90">
            <a:extLst>
              <a:ext uri="{FF2B5EF4-FFF2-40B4-BE49-F238E27FC236}">
                <a16:creationId xmlns:a16="http://schemas.microsoft.com/office/drawing/2014/main" id="{25B4A713-3E92-226F-8DEC-A0D96E1ADE10}"/>
              </a:ext>
            </a:extLst>
          </p:cNvPr>
          <p:cNvSpPr>
            <a:spLocks noChangeAspect="1"/>
          </p:cNvSpPr>
          <p:nvPr/>
        </p:nvSpPr>
        <p:spPr>
          <a:xfrm>
            <a:off x="6028177" y="444454"/>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1a</a:t>
            </a:r>
            <a:endParaRPr lang="ko-KR" altLang="en-US" sz="800" dirty="0">
              <a:latin typeface="+mn-ea"/>
            </a:endParaRPr>
          </a:p>
        </p:txBody>
      </p:sp>
      <p:sp>
        <p:nvSpPr>
          <p:cNvPr id="92" name="타원 91">
            <a:extLst>
              <a:ext uri="{FF2B5EF4-FFF2-40B4-BE49-F238E27FC236}">
                <a16:creationId xmlns:a16="http://schemas.microsoft.com/office/drawing/2014/main" id="{6F53350B-982A-BF43-0F9E-B491CA77F939}"/>
              </a:ext>
            </a:extLst>
          </p:cNvPr>
          <p:cNvSpPr>
            <a:spLocks noChangeAspect="1"/>
          </p:cNvSpPr>
          <p:nvPr/>
        </p:nvSpPr>
        <p:spPr>
          <a:xfrm>
            <a:off x="4306336" y="435533"/>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1b</a:t>
            </a:r>
            <a:endParaRPr lang="ko-KR" altLang="en-US" sz="800" dirty="0">
              <a:latin typeface="+mn-ea"/>
            </a:endParaRPr>
          </a:p>
        </p:txBody>
      </p:sp>
      <p:sp>
        <p:nvSpPr>
          <p:cNvPr id="94" name="타원 93">
            <a:extLst>
              <a:ext uri="{FF2B5EF4-FFF2-40B4-BE49-F238E27FC236}">
                <a16:creationId xmlns:a16="http://schemas.microsoft.com/office/drawing/2014/main" id="{065955B5-EB56-024E-6E55-5BFD40091B4B}"/>
              </a:ext>
            </a:extLst>
          </p:cNvPr>
          <p:cNvSpPr>
            <a:spLocks noChangeAspect="1"/>
          </p:cNvSpPr>
          <p:nvPr/>
        </p:nvSpPr>
        <p:spPr>
          <a:xfrm>
            <a:off x="6993172" y="450965"/>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1d</a:t>
            </a:r>
            <a:endParaRPr lang="ko-KR" altLang="en-US" sz="800" dirty="0">
              <a:latin typeface="+mn-ea"/>
            </a:endParaRPr>
          </a:p>
        </p:txBody>
      </p:sp>
      <p:sp>
        <p:nvSpPr>
          <p:cNvPr id="95" name="타원 94">
            <a:extLst>
              <a:ext uri="{FF2B5EF4-FFF2-40B4-BE49-F238E27FC236}">
                <a16:creationId xmlns:a16="http://schemas.microsoft.com/office/drawing/2014/main" id="{E887F207-E7AD-025C-BE9F-BAC8D8944FED}"/>
              </a:ext>
            </a:extLst>
          </p:cNvPr>
          <p:cNvSpPr>
            <a:spLocks noChangeAspect="1"/>
          </p:cNvSpPr>
          <p:nvPr/>
        </p:nvSpPr>
        <p:spPr>
          <a:xfrm>
            <a:off x="93769" y="2154223"/>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1e</a:t>
            </a:r>
            <a:endParaRPr lang="ko-KR" altLang="en-US" sz="800" dirty="0">
              <a:latin typeface="+mn-ea"/>
            </a:endParaRPr>
          </a:p>
        </p:txBody>
      </p:sp>
      <p:sp>
        <p:nvSpPr>
          <p:cNvPr id="96" name="타원 95">
            <a:extLst>
              <a:ext uri="{FF2B5EF4-FFF2-40B4-BE49-F238E27FC236}">
                <a16:creationId xmlns:a16="http://schemas.microsoft.com/office/drawing/2014/main" id="{BFE4BF46-7A78-B706-40FA-252676BAD15F}"/>
              </a:ext>
            </a:extLst>
          </p:cNvPr>
          <p:cNvSpPr>
            <a:spLocks noChangeAspect="1"/>
          </p:cNvSpPr>
          <p:nvPr/>
        </p:nvSpPr>
        <p:spPr>
          <a:xfrm>
            <a:off x="1052938" y="2166859"/>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1f</a:t>
            </a:r>
            <a:endParaRPr lang="ko-KR" altLang="en-US" sz="800" dirty="0">
              <a:latin typeface="+mn-ea"/>
            </a:endParaRPr>
          </a:p>
        </p:txBody>
      </p:sp>
      <p:sp>
        <p:nvSpPr>
          <p:cNvPr id="97" name="타원 96">
            <a:extLst>
              <a:ext uri="{FF2B5EF4-FFF2-40B4-BE49-F238E27FC236}">
                <a16:creationId xmlns:a16="http://schemas.microsoft.com/office/drawing/2014/main" id="{5A0137F5-4BE4-754F-7D39-23CD10459FBB}"/>
              </a:ext>
            </a:extLst>
          </p:cNvPr>
          <p:cNvSpPr>
            <a:spLocks noChangeAspect="1"/>
          </p:cNvSpPr>
          <p:nvPr/>
        </p:nvSpPr>
        <p:spPr>
          <a:xfrm>
            <a:off x="4089777" y="2155703"/>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1g</a:t>
            </a:r>
            <a:endParaRPr lang="ko-KR" altLang="en-US" sz="800" dirty="0">
              <a:latin typeface="+mn-ea"/>
            </a:endParaRPr>
          </a:p>
        </p:txBody>
      </p:sp>
      <p:sp>
        <p:nvSpPr>
          <p:cNvPr id="98" name="타원 97">
            <a:extLst>
              <a:ext uri="{FF2B5EF4-FFF2-40B4-BE49-F238E27FC236}">
                <a16:creationId xmlns:a16="http://schemas.microsoft.com/office/drawing/2014/main" id="{C3FF4692-384C-C451-5502-566C8C85C334}"/>
              </a:ext>
            </a:extLst>
          </p:cNvPr>
          <p:cNvSpPr>
            <a:spLocks noChangeAspect="1"/>
          </p:cNvSpPr>
          <p:nvPr/>
        </p:nvSpPr>
        <p:spPr>
          <a:xfrm>
            <a:off x="5141872" y="2137057"/>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1h</a:t>
            </a:r>
            <a:endParaRPr lang="ko-KR" altLang="en-US" sz="800" dirty="0">
              <a:latin typeface="+mn-ea"/>
            </a:endParaRPr>
          </a:p>
        </p:txBody>
      </p:sp>
      <p:sp>
        <p:nvSpPr>
          <p:cNvPr id="99" name="타원 98">
            <a:extLst>
              <a:ext uri="{FF2B5EF4-FFF2-40B4-BE49-F238E27FC236}">
                <a16:creationId xmlns:a16="http://schemas.microsoft.com/office/drawing/2014/main" id="{0729FE61-03CB-545B-4AD3-6DC8801D2505}"/>
              </a:ext>
            </a:extLst>
          </p:cNvPr>
          <p:cNvSpPr>
            <a:spLocks noChangeAspect="1"/>
          </p:cNvSpPr>
          <p:nvPr/>
        </p:nvSpPr>
        <p:spPr>
          <a:xfrm>
            <a:off x="7501134" y="444454"/>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1i</a:t>
            </a:r>
            <a:endParaRPr lang="ko-KR" altLang="en-US" sz="800" dirty="0">
              <a:latin typeface="+mn-ea"/>
            </a:endParaRPr>
          </a:p>
        </p:txBody>
      </p:sp>
      <p:sp>
        <p:nvSpPr>
          <p:cNvPr id="7" name="TextBox 6">
            <a:extLst>
              <a:ext uri="{FF2B5EF4-FFF2-40B4-BE49-F238E27FC236}">
                <a16:creationId xmlns:a16="http://schemas.microsoft.com/office/drawing/2014/main" id="{16936EA3-FD41-EA82-2634-3E4621729CAF}"/>
              </a:ext>
            </a:extLst>
          </p:cNvPr>
          <p:cNvSpPr txBox="1"/>
          <p:nvPr/>
        </p:nvSpPr>
        <p:spPr>
          <a:xfrm>
            <a:off x="8085786" y="650109"/>
            <a:ext cx="1715951" cy="5170646"/>
          </a:xfrm>
          <a:prstGeom prst="rect">
            <a:avLst/>
          </a:prstGeom>
          <a:noFill/>
          <a:ln>
            <a:solidFill>
              <a:schemeClr val="tx1"/>
            </a:solidFill>
          </a:ln>
        </p:spPr>
        <p:txBody>
          <a:bodyPr wrap="square" rtlCol="0">
            <a:spAutoFit/>
          </a:bodyPr>
          <a:lstStyle/>
          <a:p>
            <a:r>
              <a:rPr lang="en-US" altLang="ko-KR" sz="1000" dirty="0"/>
              <a:t>1a. </a:t>
            </a:r>
            <a:r>
              <a:rPr lang="ko-KR" altLang="en-US" sz="1000" dirty="0"/>
              <a:t>로그인 완료시에는 마이페이지 출력</a:t>
            </a:r>
            <a:r>
              <a:rPr lang="en-US" altLang="ko-KR" sz="1000" dirty="0"/>
              <a:t>.</a:t>
            </a:r>
          </a:p>
          <a:p>
            <a:endParaRPr lang="en-US" altLang="ko-KR" sz="1000" dirty="0"/>
          </a:p>
          <a:p>
            <a:r>
              <a:rPr lang="en-US" altLang="ko-KR" sz="1000" dirty="0"/>
              <a:t>1b.</a:t>
            </a:r>
            <a:r>
              <a:rPr lang="ko-KR" altLang="en-US" sz="1000" dirty="0"/>
              <a:t> 셀러코드 등록한 회원에게만 그 제휴사의 판매 출력</a:t>
            </a:r>
            <a:r>
              <a:rPr lang="en-US" altLang="ko-KR" sz="1000" dirty="0"/>
              <a:t>.</a:t>
            </a:r>
          </a:p>
          <a:p>
            <a:endParaRPr lang="en-US" altLang="ko-KR" sz="1000" dirty="0"/>
          </a:p>
          <a:p>
            <a:r>
              <a:rPr lang="en-US" altLang="ko-KR" sz="1000" dirty="0"/>
              <a:t>1d. </a:t>
            </a:r>
            <a:r>
              <a:rPr lang="ko-KR" altLang="en-US" sz="1000" dirty="0" err="1"/>
              <a:t>알림종모양</a:t>
            </a:r>
            <a:r>
              <a:rPr lang="en-US" altLang="ko-KR" sz="1000" dirty="0"/>
              <a:t>. </a:t>
            </a:r>
            <a:r>
              <a:rPr lang="ko-KR" altLang="en-US" sz="1000" dirty="0" err="1"/>
              <a:t>대화창</a:t>
            </a:r>
            <a:r>
              <a:rPr lang="ko-KR" altLang="en-US" sz="1000" dirty="0"/>
              <a:t> 생성되면 </a:t>
            </a:r>
            <a:r>
              <a:rPr lang="ko-KR" altLang="en-US" sz="1000" dirty="0" err="1"/>
              <a:t>알림표시</a:t>
            </a:r>
            <a:r>
              <a:rPr lang="en-US" altLang="ko-KR" sz="1000" dirty="0"/>
              <a:t>. </a:t>
            </a:r>
            <a:r>
              <a:rPr lang="ko-KR" altLang="en-US" sz="1000" dirty="0" err="1"/>
              <a:t>클릭시</a:t>
            </a:r>
            <a:r>
              <a:rPr lang="ko-KR" altLang="en-US" sz="1000" dirty="0"/>
              <a:t> </a:t>
            </a:r>
            <a:r>
              <a:rPr lang="ko-KR" altLang="en-US" sz="1000" dirty="0" err="1"/>
              <a:t>대화창</a:t>
            </a:r>
            <a:r>
              <a:rPr lang="ko-KR" altLang="en-US" sz="1000" dirty="0"/>
              <a:t> 형성된 마이페이지 출력</a:t>
            </a:r>
            <a:endParaRPr lang="en-US" altLang="ko-KR" sz="1000" dirty="0"/>
          </a:p>
          <a:p>
            <a:endParaRPr lang="en-US" altLang="ko-KR" sz="1000" dirty="0"/>
          </a:p>
          <a:p>
            <a:r>
              <a:rPr lang="en-US" altLang="ko-KR" sz="1000" dirty="0"/>
              <a:t>1e. </a:t>
            </a:r>
            <a:r>
              <a:rPr lang="ko-KR" altLang="en-US" sz="1000" dirty="0" err="1"/>
              <a:t>셀코인</a:t>
            </a:r>
            <a:r>
              <a:rPr lang="en-US" altLang="ko-KR" sz="1000" dirty="0"/>
              <a:t> </a:t>
            </a:r>
            <a:r>
              <a:rPr lang="ko-KR" altLang="en-US" sz="1000" dirty="0"/>
              <a:t>리스트 출력</a:t>
            </a:r>
            <a:r>
              <a:rPr lang="en-US" altLang="ko-KR" sz="1000" dirty="0"/>
              <a:t>. </a:t>
            </a:r>
            <a:r>
              <a:rPr lang="ko-KR" altLang="en-US" sz="1000" dirty="0"/>
              <a:t>현재 거래중인 리스트 </a:t>
            </a:r>
            <a:r>
              <a:rPr lang="en-US" altLang="ko-KR" sz="1000" dirty="0"/>
              <a:t>10</a:t>
            </a:r>
            <a:r>
              <a:rPr lang="ko-KR" altLang="en-US" sz="1000" dirty="0"/>
              <a:t>개만</a:t>
            </a:r>
            <a:r>
              <a:rPr lang="en-US" altLang="ko-KR" sz="1000" dirty="0"/>
              <a:t>.</a:t>
            </a:r>
          </a:p>
          <a:p>
            <a:endParaRPr lang="en-US" altLang="ko-KR" sz="1000" dirty="0"/>
          </a:p>
          <a:p>
            <a:r>
              <a:rPr lang="en-US" altLang="ko-KR" sz="1000" dirty="0"/>
              <a:t>1f. </a:t>
            </a:r>
            <a:r>
              <a:rPr lang="ko-KR" altLang="en-US" sz="1000" dirty="0"/>
              <a:t>상세페이지 이동</a:t>
            </a:r>
            <a:r>
              <a:rPr lang="en-US" altLang="ko-KR" sz="1000" dirty="0"/>
              <a:t>. </a:t>
            </a:r>
            <a:r>
              <a:rPr lang="ko-KR" altLang="en-US" sz="1000" dirty="0"/>
              <a:t>로그인 </a:t>
            </a:r>
            <a:r>
              <a:rPr lang="ko-KR" altLang="en-US" sz="1000" dirty="0" err="1"/>
              <a:t>안되었을경우</a:t>
            </a:r>
            <a:r>
              <a:rPr lang="ko-KR" altLang="en-US" sz="1000" dirty="0"/>
              <a:t> 상세페이지로 이동하되 다른 버튼 이벤트 발생할 경우 </a:t>
            </a:r>
            <a:r>
              <a:rPr lang="ko-KR" altLang="en-US" sz="1000" dirty="0" err="1"/>
              <a:t>로그인화면으로</a:t>
            </a:r>
            <a:r>
              <a:rPr lang="ko-KR" altLang="en-US" sz="1000" dirty="0"/>
              <a:t> 이동</a:t>
            </a:r>
            <a:r>
              <a:rPr lang="en-US" altLang="ko-KR" sz="1000" dirty="0"/>
              <a:t>.</a:t>
            </a:r>
          </a:p>
          <a:p>
            <a:endParaRPr lang="en-US" altLang="ko-KR" sz="1000" dirty="0"/>
          </a:p>
          <a:p>
            <a:r>
              <a:rPr lang="en-US" altLang="ko-KR" sz="1000" dirty="0"/>
              <a:t>1g. </a:t>
            </a:r>
            <a:r>
              <a:rPr lang="ko-KR" altLang="en-US" sz="1000" dirty="0" err="1"/>
              <a:t>바이코인</a:t>
            </a:r>
            <a:r>
              <a:rPr lang="en-US" altLang="ko-KR" sz="1000" dirty="0"/>
              <a:t> </a:t>
            </a:r>
            <a:r>
              <a:rPr lang="ko-KR" altLang="en-US" sz="1000" dirty="0"/>
              <a:t>리스트 출력</a:t>
            </a:r>
            <a:r>
              <a:rPr lang="en-US" altLang="ko-KR" sz="1000" dirty="0"/>
              <a:t>. </a:t>
            </a:r>
            <a:r>
              <a:rPr lang="ko-KR" altLang="en-US" sz="1000" dirty="0"/>
              <a:t>현재 거래중인 리스트 </a:t>
            </a:r>
            <a:r>
              <a:rPr lang="en-US" altLang="ko-KR" sz="1000" dirty="0"/>
              <a:t>10</a:t>
            </a:r>
            <a:r>
              <a:rPr lang="ko-KR" altLang="en-US" sz="1000" dirty="0"/>
              <a:t>개만</a:t>
            </a:r>
            <a:r>
              <a:rPr lang="en-US" altLang="ko-KR" sz="1000" dirty="0"/>
              <a:t>.</a:t>
            </a:r>
          </a:p>
          <a:p>
            <a:endParaRPr lang="en-US" altLang="ko-KR" sz="1000" dirty="0"/>
          </a:p>
          <a:p>
            <a:r>
              <a:rPr lang="en-US" altLang="ko-KR" sz="1000" dirty="0"/>
              <a:t>1h. </a:t>
            </a:r>
            <a:r>
              <a:rPr lang="ko-KR" altLang="en-US" sz="1000" dirty="0"/>
              <a:t>상세페이지 이동</a:t>
            </a:r>
            <a:r>
              <a:rPr lang="en-US" altLang="ko-KR" sz="1000" dirty="0"/>
              <a:t>. </a:t>
            </a:r>
            <a:r>
              <a:rPr lang="ko-KR" altLang="en-US" sz="1000" dirty="0"/>
              <a:t>로그인 </a:t>
            </a:r>
            <a:r>
              <a:rPr lang="ko-KR" altLang="en-US" sz="1000" dirty="0" err="1"/>
              <a:t>안되었을경우</a:t>
            </a:r>
            <a:r>
              <a:rPr lang="ko-KR" altLang="en-US" sz="1000" dirty="0"/>
              <a:t> 상세페이지로 이동하되 다른 버튼 이벤트 발생할 경우 </a:t>
            </a:r>
            <a:r>
              <a:rPr lang="ko-KR" altLang="en-US" sz="1000" dirty="0" err="1"/>
              <a:t>로그인화면으로</a:t>
            </a:r>
            <a:r>
              <a:rPr lang="ko-KR" altLang="en-US" sz="1000" dirty="0"/>
              <a:t> 이동</a:t>
            </a:r>
            <a:r>
              <a:rPr lang="en-US" altLang="ko-KR" sz="1000" dirty="0"/>
              <a:t>.</a:t>
            </a:r>
          </a:p>
          <a:p>
            <a:endParaRPr lang="en-US" altLang="ko-KR" sz="1000" dirty="0"/>
          </a:p>
          <a:p>
            <a:r>
              <a:rPr lang="en-US" altLang="ko-KR" sz="1000" dirty="0"/>
              <a:t>1i. </a:t>
            </a:r>
            <a:r>
              <a:rPr lang="ko-KR" altLang="en-US" sz="1000" dirty="0" err="1"/>
              <a:t>구글언어팩</a:t>
            </a:r>
            <a:r>
              <a:rPr lang="ko-KR" altLang="en-US" sz="1000" dirty="0"/>
              <a:t> 적용</a:t>
            </a:r>
            <a:r>
              <a:rPr lang="en-US" altLang="ko-KR" sz="1000" dirty="0"/>
              <a:t>.</a:t>
            </a:r>
            <a:endParaRPr lang="ko-KR" altLang="en-US" sz="1000" dirty="0"/>
          </a:p>
        </p:txBody>
      </p:sp>
    </p:spTree>
    <p:extLst>
      <p:ext uri="{BB962C8B-B14F-4D97-AF65-F5344CB8AC3E}">
        <p14:creationId xmlns:p14="http://schemas.microsoft.com/office/powerpoint/2010/main" val="31910836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
            <a:extLst>
              <a:ext uri="{FF2B5EF4-FFF2-40B4-BE49-F238E27FC236}">
                <a16:creationId xmlns:a16="http://schemas.microsoft.com/office/drawing/2014/main" id="{523DFBC8-FECF-488D-8BA6-34E0C89AFCF9}"/>
              </a:ext>
            </a:extLst>
          </p:cNvPr>
          <p:cNvSpPr txBox="1">
            <a:spLocks noChangeArrowheads="1"/>
          </p:cNvSpPr>
          <p:nvPr/>
        </p:nvSpPr>
        <p:spPr bwMode="white">
          <a:xfrm>
            <a:off x="56456" y="25233"/>
            <a:ext cx="3335346" cy="276999"/>
          </a:xfrm>
          <a:prstGeom prst="rect">
            <a:avLst/>
          </a:prstGeom>
          <a:noFill/>
          <a:ln w="9525">
            <a:noFill/>
            <a:miter lim="800000"/>
            <a:headEnd/>
            <a:tailEnd/>
          </a:ln>
        </p:spPr>
        <p:txBody>
          <a:bodyPr wrap="square">
            <a:spAutoFit/>
          </a:bodyPr>
          <a:lstStyle/>
          <a:p>
            <a:r>
              <a:rPr lang="ko-KR" altLang="en-US" sz="1200" b="1" dirty="0">
                <a:solidFill>
                  <a:schemeClr val="bg1"/>
                </a:solidFill>
                <a:latin typeface="맑은 고딕" pitchFamily="50" charset="-127"/>
                <a:ea typeface="맑은 고딕" pitchFamily="50" charset="-127"/>
              </a:rPr>
              <a:t>마이페이지</a:t>
            </a:r>
            <a:r>
              <a:rPr lang="en-US" altLang="ko-KR" sz="1200" b="1" dirty="0">
                <a:solidFill>
                  <a:schemeClr val="bg1"/>
                </a:solidFill>
                <a:latin typeface="맑은 고딕" pitchFamily="50" charset="-127"/>
                <a:ea typeface="맑은 고딕" pitchFamily="50" charset="-127"/>
              </a:rPr>
              <a:t>-</a:t>
            </a:r>
            <a:r>
              <a:rPr lang="ko-KR" altLang="en-US" sz="1200" b="1" dirty="0">
                <a:solidFill>
                  <a:schemeClr val="bg1"/>
                </a:solidFill>
                <a:latin typeface="맑은 고딕" pitchFamily="50" charset="-127"/>
                <a:ea typeface="맑은 고딕" pitchFamily="50" charset="-127"/>
              </a:rPr>
              <a:t>제휴사 코드등록 </a:t>
            </a:r>
            <a:r>
              <a:rPr lang="en-US" altLang="ko-KR" sz="1200" b="1" dirty="0">
                <a:solidFill>
                  <a:srgbClr val="FF0000"/>
                </a:solidFill>
                <a:latin typeface="맑은 고딕" pitchFamily="50" charset="-127"/>
                <a:ea typeface="맑은 고딕" pitchFamily="50" charset="-127"/>
              </a:rPr>
              <a:t>MP080</a:t>
            </a:r>
            <a:r>
              <a:rPr lang="ko-KR" altLang="en-US" sz="1200" b="1" dirty="0">
                <a:solidFill>
                  <a:schemeClr val="bg1"/>
                </a:solidFill>
                <a:latin typeface="맑은 고딕" pitchFamily="50" charset="-127"/>
                <a:ea typeface="맑은 고딕" pitchFamily="50" charset="-127"/>
              </a:rPr>
              <a:t> </a:t>
            </a:r>
            <a:endParaRPr kumimoji="0" lang="ko-KR" altLang="en-US" sz="1200" b="1" dirty="0">
              <a:solidFill>
                <a:schemeClr val="bg1"/>
              </a:solidFill>
              <a:latin typeface="맑은 고딕" pitchFamily="50" charset="-127"/>
              <a:ea typeface="맑은 고딕" pitchFamily="50" charset="-127"/>
            </a:endParaRPr>
          </a:p>
        </p:txBody>
      </p:sp>
      <p:sp>
        <p:nvSpPr>
          <p:cNvPr id="2" name="TextBox 1">
            <a:extLst>
              <a:ext uri="{FF2B5EF4-FFF2-40B4-BE49-F238E27FC236}">
                <a16:creationId xmlns:a16="http://schemas.microsoft.com/office/drawing/2014/main" id="{B891B241-BFB3-030B-38E3-BAD8A5B65196}"/>
              </a:ext>
            </a:extLst>
          </p:cNvPr>
          <p:cNvSpPr txBox="1"/>
          <p:nvPr/>
        </p:nvSpPr>
        <p:spPr>
          <a:xfrm>
            <a:off x="1568624" y="616225"/>
            <a:ext cx="1823178" cy="246221"/>
          </a:xfrm>
          <a:prstGeom prst="rect">
            <a:avLst/>
          </a:prstGeom>
          <a:noFill/>
        </p:spPr>
        <p:txBody>
          <a:bodyPr wrap="square" rtlCol="0">
            <a:spAutoFit/>
          </a:bodyPr>
          <a:lstStyle/>
          <a:p>
            <a:r>
              <a:rPr lang="en-US" altLang="ko-KR" sz="1000" dirty="0"/>
              <a:t>Affiliate code registration</a:t>
            </a:r>
          </a:p>
        </p:txBody>
      </p:sp>
      <p:sp>
        <p:nvSpPr>
          <p:cNvPr id="60" name="사각형: 둥근 모서리 59">
            <a:extLst>
              <a:ext uri="{FF2B5EF4-FFF2-40B4-BE49-F238E27FC236}">
                <a16:creationId xmlns:a16="http://schemas.microsoft.com/office/drawing/2014/main" id="{D7B54BB0-E5A1-6778-07A9-DC3F3A91F0FE}"/>
              </a:ext>
            </a:extLst>
          </p:cNvPr>
          <p:cNvSpPr/>
          <p:nvPr/>
        </p:nvSpPr>
        <p:spPr>
          <a:xfrm>
            <a:off x="1841202" y="1308429"/>
            <a:ext cx="2255226" cy="242161"/>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bg1">
                  <a:lumMod val="75000"/>
                </a:schemeClr>
              </a:solidFill>
              <a:latin typeface="+mn-ea"/>
            </a:endParaRPr>
          </a:p>
        </p:txBody>
      </p:sp>
      <p:sp>
        <p:nvSpPr>
          <p:cNvPr id="61" name="TextBox 60">
            <a:extLst>
              <a:ext uri="{FF2B5EF4-FFF2-40B4-BE49-F238E27FC236}">
                <a16:creationId xmlns:a16="http://schemas.microsoft.com/office/drawing/2014/main" id="{34ECF428-189E-149C-ACF3-3BEF26D2FC0C}"/>
              </a:ext>
            </a:extLst>
          </p:cNvPr>
          <p:cNvSpPr txBox="1"/>
          <p:nvPr/>
        </p:nvSpPr>
        <p:spPr>
          <a:xfrm>
            <a:off x="1744429" y="1077598"/>
            <a:ext cx="2351997" cy="230832"/>
          </a:xfrm>
          <a:prstGeom prst="rect">
            <a:avLst/>
          </a:prstGeom>
          <a:noFill/>
        </p:spPr>
        <p:txBody>
          <a:bodyPr wrap="square">
            <a:spAutoFit/>
          </a:bodyPr>
          <a:lstStyle/>
          <a:p>
            <a:r>
              <a:rPr lang="en-US" altLang="ko-KR" sz="900" dirty="0">
                <a:solidFill>
                  <a:srgbClr val="333333"/>
                </a:solidFill>
                <a:latin typeface="+mn-ea"/>
              </a:rPr>
              <a:t>Code Number</a:t>
            </a:r>
            <a:endParaRPr lang="ko-KR" altLang="en-US" sz="900" dirty="0">
              <a:solidFill>
                <a:srgbClr val="FF0000"/>
              </a:solidFill>
              <a:latin typeface="+mn-ea"/>
              <a:ea typeface="+mn-ea"/>
            </a:endParaRPr>
          </a:p>
        </p:txBody>
      </p:sp>
      <p:sp>
        <p:nvSpPr>
          <p:cNvPr id="63" name="사각형: 둥근 모서리 62">
            <a:extLst>
              <a:ext uri="{FF2B5EF4-FFF2-40B4-BE49-F238E27FC236}">
                <a16:creationId xmlns:a16="http://schemas.microsoft.com/office/drawing/2014/main" id="{E077D32D-0BE1-D9D6-312D-B07C83836E62}"/>
              </a:ext>
            </a:extLst>
          </p:cNvPr>
          <p:cNvSpPr/>
          <p:nvPr/>
        </p:nvSpPr>
        <p:spPr>
          <a:xfrm>
            <a:off x="1841200" y="2660781"/>
            <a:ext cx="2255226" cy="242161"/>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bg1">
                  <a:lumMod val="75000"/>
                </a:schemeClr>
              </a:solidFill>
              <a:latin typeface="+mn-ea"/>
            </a:endParaRPr>
          </a:p>
        </p:txBody>
      </p:sp>
      <p:sp>
        <p:nvSpPr>
          <p:cNvPr id="64" name="TextBox 63">
            <a:extLst>
              <a:ext uri="{FF2B5EF4-FFF2-40B4-BE49-F238E27FC236}">
                <a16:creationId xmlns:a16="http://schemas.microsoft.com/office/drawing/2014/main" id="{54DC5634-763D-3C32-3C11-342CBDC3B517}"/>
              </a:ext>
            </a:extLst>
          </p:cNvPr>
          <p:cNvSpPr txBox="1"/>
          <p:nvPr/>
        </p:nvSpPr>
        <p:spPr>
          <a:xfrm>
            <a:off x="1744427" y="2429950"/>
            <a:ext cx="2351997" cy="230832"/>
          </a:xfrm>
          <a:prstGeom prst="rect">
            <a:avLst/>
          </a:prstGeom>
          <a:noFill/>
        </p:spPr>
        <p:txBody>
          <a:bodyPr wrap="square">
            <a:spAutoFit/>
          </a:bodyPr>
          <a:lstStyle/>
          <a:p>
            <a:r>
              <a:rPr lang="en-US" altLang="ko-KR" sz="900" dirty="0">
                <a:solidFill>
                  <a:srgbClr val="333333"/>
                </a:solidFill>
                <a:latin typeface="+mn-ea"/>
              </a:rPr>
              <a:t>API Documentation</a:t>
            </a:r>
            <a:endParaRPr lang="ko-KR" altLang="en-US" sz="900" dirty="0">
              <a:solidFill>
                <a:srgbClr val="FF0000"/>
              </a:solidFill>
              <a:latin typeface="+mn-ea"/>
              <a:ea typeface="+mn-ea"/>
            </a:endParaRPr>
          </a:p>
        </p:txBody>
      </p:sp>
      <p:sp>
        <p:nvSpPr>
          <p:cNvPr id="66" name="TextBox 65">
            <a:extLst>
              <a:ext uri="{FF2B5EF4-FFF2-40B4-BE49-F238E27FC236}">
                <a16:creationId xmlns:a16="http://schemas.microsoft.com/office/drawing/2014/main" id="{28732526-3D46-4602-2713-BB79182AA901}"/>
              </a:ext>
            </a:extLst>
          </p:cNvPr>
          <p:cNvSpPr txBox="1"/>
          <p:nvPr/>
        </p:nvSpPr>
        <p:spPr>
          <a:xfrm>
            <a:off x="4448944" y="1308429"/>
            <a:ext cx="908658" cy="246221"/>
          </a:xfrm>
          <a:prstGeom prst="rect">
            <a:avLst/>
          </a:prstGeom>
          <a:noFill/>
          <a:ln>
            <a:solidFill>
              <a:schemeClr val="tx1"/>
            </a:solidFill>
          </a:ln>
        </p:spPr>
        <p:txBody>
          <a:bodyPr wrap="square" rtlCol="0">
            <a:spAutoFit/>
          </a:bodyPr>
          <a:lstStyle/>
          <a:p>
            <a:pPr algn="ctr"/>
            <a:r>
              <a:rPr lang="en-US" altLang="ko-KR" sz="1000" dirty="0"/>
              <a:t>Registration</a:t>
            </a:r>
            <a:endParaRPr lang="ko-KR" altLang="en-US" sz="1000" dirty="0"/>
          </a:p>
        </p:txBody>
      </p:sp>
      <p:sp>
        <p:nvSpPr>
          <p:cNvPr id="67" name="TextBox 66">
            <a:extLst>
              <a:ext uri="{FF2B5EF4-FFF2-40B4-BE49-F238E27FC236}">
                <a16:creationId xmlns:a16="http://schemas.microsoft.com/office/drawing/2014/main" id="{868C4DD5-F061-2E70-DE30-AAF3C453E1D5}"/>
              </a:ext>
            </a:extLst>
          </p:cNvPr>
          <p:cNvSpPr txBox="1"/>
          <p:nvPr/>
        </p:nvSpPr>
        <p:spPr>
          <a:xfrm>
            <a:off x="4448944" y="2678723"/>
            <a:ext cx="864096" cy="246221"/>
          </a:xfrm>
          <a:prstGeom prst="rect">
            <a:avLst/>
          </a:prstGeom>
          <a:noFill/>
          <a:ln>
            <a:solidFill>
              <a:schemeClr val="tx1"/>
            </a:solidFill>
          </a:ln>
        </p:spPr>
        <p:txBody>
          <a:bodyPr wrap="square" rtlCol="0">
            <a:spAutoFit/>
          </a:bodyPr>
          <a:lstStyle/>
          <a:p>
            <a:pPr algn="ctr"/>
            <a:r>
              <a:rPr lang="en-US" altLang="ko-KR" sz="1000" dirty="0"/>
              <a:t>Download</a:t>
            </a:r>
            <a:endParaRPr lang="ko-KR" altLang="en-US" sz="1000" dirty="0"/>
          </a:p>
        </p:txBody>
      </p:sp>
      <p:sp>
        <p:nvSpPr>
          <p:cNvPr id="68" name="TextBox 67">
            <a:extLst>
              <a:ext uri="{FF2B5EF4-FFF2-40B4-BE49-F238E27FC236}">
                <a16:creationId xmlns:a16="http://schemas.microsoft.com/office/drawing/2014/main" id="{C9CAE98C-604A-68FE-3D7A-045537037580}"/>
              </a:ext>
            </a:extLst>
          </p:cNvPr>
          <p:cNvSpPr txBox="1"/>
          <p:nvPr/>
        </p:nvSpPr>
        <p:spPr>
          <a:xfrm>
            <a:off x="1744427" y="1612493"/>
            <a:ext cx="5234125" cy="246221"/>
          </a:xfrm>
          <a:prstGeom prst="rect">
            <a:avLst/>
          </a:prstGeom>
          <a:noFill/>
        </p:spPr>
        <p:txBody>
          <a:bodyPr wrap="none" rtlCol="0">
            <a:spAutoFit/>
          </a:bodyPr>
          <a:lstStyle/>
          <a:p>
            <a:r>
              <a:rPr lang="en-US" altLang="ko-KR" sz="1000" dirty="0"/>
              <a:t>※ </a:t>
            </a:r>
            <a:r>
              <a:rPr kumimoji="0" lang="ko-KR" altLang="ko-KR" sz="1000" b="0" i="0" u="none" strike="noStrike" cap="none" normalizeH="0" baseline="0" dirty="0">
                <a:ln>
                  <a:noFill/>
                </a:ln>
                <a:solidFill>
                  <a:srgbClr val="202124"/>
                </a:solidFill>
                <a:effectLst/>
                <a:latin typeface="Arial Unicode MS"/>
                <a:ea typeface="inherit"/>
              </a:rPr>
              <a:t>The </a:t>
            </a:r>
            <a:r>
              <a:rPr kumimoji="0" lang="ko-KR" altLang="ko-KR" sz="1000" b="0" i="0" u="none" strike="noStrike" cap="none" normalizeH="0" baseline="0" dirty="0" err="1">
                <a:ln>
                  <a:noFill/>
                </a:ln>
                <a:solidFill>
                  <a:srgbClr val="202124"/>
                </a:solidFill>
                <a:effectLst/>
                <a:latin typeface="Arial Unicode MS"/>
                <a:ea typeface="inherit"/>
              </a:rPr>
              <a:t>code</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you</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entered</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is</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the</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Wastey</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Recycle</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Foundation</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with</a:t>
            </a:r>
            <a:r>
              <a:rPr kumimoji="0" lang="ko-KR" altLang="ko-KR" sz="1000" b="0" i="0" u="none" strike="noStrike" cap="none" normalizeH="0" baseline="0" dirty="0">
                <a:ln>
                  <a:noFill/>
                </a:ln>
                <a:solidFill>
                  <a:srgbClr val="202124"/>
                </a:solidFill>
                <a:effectLst/>
                <a:latin typeface="Arial Unicode MS"/>
                <a:ea typeface="inherit"/>
              </a:rPr>
              <a:t> WRC </a:t>
            </a:r>
            <a:r>
              <a:rPr kumimoji="0" lang="ko-KR" altLang="ko-KR" sz="1000" b="0" i="0" u="none" strike="noStrike" cap="none" normalizeH="0" baseline="0" dirty="0" err="1">
                <a:ln>
                  <a:noFill/>
                </a:ln>
                <a:solidFill>
                  <a:srgbClr val="202124"/>
                </a:solidFill>
                <a:effectLst/>
                <a:latin typeface="Arial Unicode MS"/>
                <a:ea typeface="inherit"/>
              </a:rPr>
              <a:t>as</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an</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affiliate</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coin</a:t>
            </a:r>
            <a:r>
              <a:rPr kumimoji="0" lang="ko-KR" altLang="ko-KR" sz="1000" b="0" i="0" u="none" strike="noStrike" cap="none" normalizeH="0" baseline="0" dirty="0">
                <a:ln>
                  <a:noFill/>
                </a:ln>
                <a:solidFill>
                  <a:srgbClr val="202124"/>
                </a:solidFill>
                <a:effectLst/>
                <a:latin typeface="Arial Unicode MS"/>
                <a:ea typeface="inherit"/>
              </a:rPr>
              <a:t>.</a:t>
            </a:r>
            <a:r>
              <a:rPr kumimoji="0" lang="ko-KR" altLang="ko-KR" sz="100" b="0" i="0" u="none" strike="noStrike" cap="none" normalizeH="0" baseline="0" dirty="0">
                <a:ln>
                  <a:noFill/>
                </a:ln>
                <a:solidFill>
                  <a:schemeClr val="tx1"/>
                </a:solidFill>
                <a:effectLst/>
              </a:rPr>
              <a:t> </a:t>
            </a:r>
            <a:endParaRPr kumimoji="0" lang="ko-KR" altLang="ko-KR" sz="800" b="0" i="0" u="none" strike="noStrike" cap="none" normalizeH="0" baseline="0" dirty="0">
              <a:ln>
                <a:noFill/>
              </a:ln>
              <a:solidFill>
                <a:schemeClr val="tx1"/>
              </a:solidFill>
              <a:effectLst/>
              <a:latin typeface="Arial" panose="020B0604020202020204" pitchFamily="34" charset="0"/>
            </a:endParaRPr>
          </a:p>
        </p:txBody>
      </p:sp>
      <p:sp>
        <p:nvSpPr>
          <p:cNvPr id="75" name="TextBox 74">
            <a:extLst>
              <a:ext uri="{FF2B5EF4-FFF2-40B4-BE49-F238E27FC236}">
                <a16:creationId xmlns:a16="http://schemas.microsoft.com/office/drawing/2014/main" id="{B9422F78-58BB-0FB6-0B3C-BFF99984C3EE}"/>
              </a:ext>
            </a:extLst>
          </p:cNvPr>
          <p:cNvSpPr txBox="1"/>
          <p:nvPr/>
        </p:nvSpPr>
        <p:spPr>
          <a:xfrm>
            <a:off x="1758273" y="2985797"/>
            <a:ext cx="1709122" cy="246221"/>
          </a:xfrm>
          <a:prstGeom prst="rect">
            <a:avLst/>
          </a:prstGeom>
          <a:noFill/>
        </p:spPr>
        <p:txBody>
          <a:bodyPr wrap="none" rtlCol="0">
            <a:spAutoFit/>
          </a:bodyPr>
          <a:lstStyle/>
          <a:p>
            <a:r>
              <a:rPr lang="en-US" altLang="ko-KR" sz="1000" dirty="0"/>
              <a:t>※ API key : </a:t>
            </a:r>
            <a:r>
              <a:rPr lang="en-US" altLang="ko-KR" sz="1000" dirty="0" err="1"/>
              <a:t>dskfjsdlkjkdfm</a:t>
            </a:r>
            <a:endParaRPr lang="ko-KR" altLang="en-US" sz="1000" dirty="0"/>
          </a:p>
        </p:txBody>
      </p:sp>
      <p:sp>
        <p:nvSpPr>
          <p:cNvPr id="65" name="타원 64">
            <a:extLst>
              <a:ext uri="{FF2B5EF4-FFF2-40B4-BE49-F238E27FC236}">
                <a16:creationId xmlns:a16="http://schemas.microsoft.com/office/drawing/2014/main" id="{592E3342-F1F1-A43B-F1ED-D5048F20ABE9}"/>
              </a:ext>
            </a:extLst>
          </p:cNvPr>
          <p:cNvSpPr>
            <a:spLocks noChangeAspect="1"/>
          </p:cNvSpPr>
          <p:nvPr/>
        </p:nvSpPr>
        <p:spPr>
          <a:xfrm>
            <a:off x="1614399" y="1266880"/>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1a</a:t>
            </a:r>
            <a:endParaRPr lang="ko-KR" altLang="en-US" sz="800" dirty="0">
              <a:latin typeface="+mn-ea"/>
            </a:endParaRPr>
          </a:p>
        </p:txBody>
      </p:sp>
      <p:sp>
        <p:nvSpPr>
          <p:cNvPr id="69" name="타원 68">
            <a:extLst>
              <a:ext uri="{FF2B5EF4-FFF2-40B4-BE49-F238E27FC236}">
                <a16:creationId xmlns:a16="http://schemas.microsoft.com/office/drawing/2014/main" id="{4A5D2406-6894-882A-787D-ED03315F48AA}"/>
              </a:ext>
            </a:extLst>
          </p:cNvPr>
          <p:cNvSpPr>
            <a:spLocks noChangeAspect="1"/>
          </p:cNvSpPr>
          <p:nvPr/>
        </p:nvSpPr>
        <p:spPr>
          <a:xfrm>
            <a:off x="1605134" y="1636341"/>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1b</a:t>
            </a:r>
            <a:endParaRPr lang="ko-KR" altLang="en-US" sz="800" dirty="0">
              <a:latin typeface="+mn-ea"/>
            </a:endParaRPr>
          </a:p>
        </p:txBody>
      </p:sp>
      <p:sp>
        <p:nvSpPr>
          <p:cNvPr id="70" name="타원 69">
            <a:extLst>
              <a:ext uri="{FF2B5EF4-FFF2-40B4-BE49-F238E27FC236}">
                <a16:creationId xmlns:a16="http://schemas.microsoft.com/office/drawing/2014/main" id="{9F5E96FD-230D-8884-D64B-E3B25B0F9184}"/>
              </a:ext>
            </a:extLst>
          </p:cNvPr>
          <p:cNvSpPr>
            <a:spLocks noChangeAspect="1"/>
          </p:cNvSpPr>
          <p:nvPr/>
        </p:nvSpPr>
        <p:spPr>
          <a:xfrm>
            <a:off x="4294999" y="1311542"/>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1c</a:t>
            </a:r>
            <a:endParaRPr lang="ko-KR" altLang="en-US" sz="800" dirty="0">
              <a:latin typeface="+mn-ea"/>
            </a:endParaRPr>
          </a:p>
        </p:txBody>
      </p:sp>
      <p:sp>
        <p:nvSpPr>
          <p:cNvPr id="71" name="타원 70">
            <a:extLst>
              <a:ext uri="{FF2B5EF4-FFF2-40B4-BE49-F238E27FC236}">
                <a16:creationId xmlns:a16="http://schemas.microsoft.com/office/drawing/2014/main" id="{D6EA003D-2C07-8C22-0AEE-5FCF596DFCE6}"/>
              </a:ext>
            </a:extLst>
          </p:cNvPr>
          <p:cNvSpPr>
            <a:spLocks noChangeAspect="1"/>
          </p:cNvSpPr>
          <p:nvPr/>
        </p:nvSpPr>
        <p:spPr>
          <a:xfrm>
            <a:off x="1614399" y="2452936"/>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1d</a:t>
            </a:r>
            <a:endParaRPr lang="ko-KR" altLang="en-US" sz="800" dirty="0">
              <a:latin typeface="+mn-ea"/>
            </a:endParaRPr>
          </a:p>
        </p:txBody>
      </p:sp>
      <p:sp>
        <p:nvSpPr>
          <p:cNvPr id="74" name="타원 73">
            <a:extLst>
              <a:ext uri="{FF2B5EF4-FFF2-40B4-BE49-F238E27FC236}">
                <a16:creationId xmlns:a16="http://schemas.microsoft.com/office/drawing/2014/main" id="{E3458900-CC58-7040-764F-EA4736F3229F}"/>
              </a:ext>
            </a:extLst>
          </p:cNvPr>
          <p:cNvSpPr>
            <a:spLocks noChangeAspect="1"/>
          </p:cNvSpPr>
          <p:nvPr/>
        </p:nvSpPr>
        <p:spPr>
          <a:xfrm>
            <a:off x="4234259" y="2718900"/>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1e</a:t>
            </a:r>
            <a:endParaRPr lang="ko-KR" altLang="en-US" sz="800" dirty="0">
              <a:latin typeface="+mn-ea"/>
            </a:endParaRPr>
          </a:p>
        </p:txBody>
      </p:sp>
      <p:sp>
        <p:nvSpPr>
          <p:cNvPr id="83" name="직사각형 82">
            <a:extLst>
              <a:ext uri="{FF2B5EF4-FFF2-40B4-BE49-F238E27FC236}">
                <a16:creationId xmlns:a16="http://schemas.microsoft.com/office/drawing/2014/main" id="{01931713-84C5-F448-E16E-50DA24F7BD77}"/>
              </a:ext>
            </a:extLst>
          </p:cNvPr>
          <p:cNvSpPr/>
          <p:nvPr/>
        </p:nvSpPr>
        <p:spPr>
          <a:xfrm>
            <a:off x="82689" y="620688"/>
            <a:ext cx="1485935" cy="587298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84" name="그룹 83">
            <a:extLst>
              <a:ext uri="{FF2B5EF4-FFF2-40B4-BE49-F238E27FC236}">
                <a16:creationId xmlns:a16="http://schemas.microsoft.com/office/drawing/2014/main" id="{D9FEBFD5-D20B-E4B3-BF5A-C0A4C6ED24AF}"/>
              </a:ext>
            </a:extLst>
          </p:cNvPr>
          <p:cNvGrpSpPr/>
          <p:nvPr/>
        </p:nvGrpSpPr>
        <p:grpSpPr>
          <a:xfrm>
            <a:off x="128464" y="1356880"/>
            <a:ext cx="890835" cy="215444"/>
            <a:chOff x="277811" y="1429108"/>
            <a:chExt cx="890835" cy="215444"/>
          </a:xfrm>
        </p:grpSpPr>
        <p:grpSp>
          <p:nvGrpSpPr>
            <p:cNvPr id="85" name="그룹 84">
              <a:extLst>
                <a:ext uri="{FF2B5EF4-FFF2-40B4-BE49-F238E27FC236}">
                  <a16:creationId xmlns:a16="http://schemas.microsoft.com/office/drawing/2014/main" id="{5287B43F-73BD-E6D4-3F79-505353CF458F}"/>
                </a:ext>
              </a:extLst>
            </p:cNvPr>
            <p:cNvGrpSpPr>
              <a:grpSpLocks noChangeAspect="1"/>
            </p:cNvGrpSpPr>
            <p:nvPr/>
          </p:nvGrpSpPr>
          <p:grpSpPr>
            <a:xfrm>
              <a:off x="277811" y="1484931"/>
              <a:ext cx="103799" cy="103799"/>
              <a:chOff x="2519363" y="1876425"/>
              <a:chExt cx="1447799" cy="1445419"/>
            </a:xfrm>
          </p:grpSpPr>
          <p:sp>
            <p:nvSpPr>
              <p:cNvPr id="87" name="직사각형 86">
                <a:extLst>
                  <a:ext uri="{FF2B5EF4-FFF2-40B4-BE49-F238E27FC236}">
                    <a16:creationId xmlns:a16="http://schemas.microsoft.com/office/drawing/2014/main" id="{E742CBF8-0ADE-8897-9476-751495142172}"/>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88" name="직선 연결선 87">
                <a:extLst>
                  <a:ext uri="{FF2B5EF4-FFF2-40B4-BE49-F238E27FC236}">
                    <a16:creationId xmlns:a16="http://schemas.microsoft.com/office/drawing/2014/main" id="{6D88BD25-ED02-B78B-0B8B-B718688E1CDC}"/>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직선 연결선 88">
                <a:extLst>
                  <a:ext uri="{FF2B5EF4-FFF2-40B4-BE49-F238E27FC236}">
                    <a16:creationId xmlns:a16="http://schemas.microsoft.com/office/drawing/2014/main" id="{BA070AF8-8F8D-C35C-4195-0EB0068196CD}"/>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6" name="TextBox 85">
              <a:extLst>
                <a:ext uri="{FF2B5EF4-FFF2-40B4-BE49-F238E27FC236}">
                  <a16:creationId xmlns:a16="http://schemas.microsoft.com/office/drawing/2014/main" id="{E1E27653-5175-53CE-0F25-708F8FB9A766}"/>
                </a:ext>
              </a:extLst>
            </p:cNvPr>
            <p:cNvSpPr txBox="1"/>
            <p:nvPr/>
          </p:nvSpPr>
          <p:spPr>
            <a:xfrm>
              <a:off x="418120" y="1429108"/>
              <a:ext cx="750526" cy="215444"/>
            </a:xfrm>
            <a:prstGeom prst="rect">
              <a:avLst/>
            </a:prstGeom>
            <a:noFill/>
          </p:spPr>
          <p:txBody>
            <a:bodyPr wrap="none" rtlCol="0">
              <a:spAutoFit/>
            </a:bodyPr>
            <a:lstStyle/>
            <a:p>
              <a:r>
                <a:rPr lang="en-US" altLang="ko-KR" sz="800" dirty="0">
                  <a:solidFill>
                    <a:schemeClr val="bg1"/>
                  </a:solidFill>
                  <a:latin typeface="+mn-ea"/>
                </a:rPr>
                <a:t>Buys</a:t>
              </a:r>
              <a:r>
                <a:rPr lang="en-US" altLang="ko-KR" sz="800" dirty="0">
                  <a:solidFill>
                    <a:schemeClr val="bg1"/>
                  </a:solidFill>
                  <a:latin typeface="+mn-ea"/>
                  <a:ea typeface="+mn-ea"/>
                </a:rPr>
                <a:t> history</a:t>
              </a:r>
              <a:endParaRPr lang="ko-KR" altLang="en-US" sz="800" dirty="0">
                <a:solidFill>
                  <a:schemeClr val="bg1"/>
                </a:solidFill>
                <a:latin typeface="+mn-ea"/>
                <a:ea typeface="+mn-ea"/>
              </a:endParaRPr>
            </a:p>
          </p:txBody>
        </p:sp>
      </p:grpSp>
      <p:grpSp>
        <p:nvGrpSpPr>
          <p:cNvPr id="90" name="그룹 89">
            <a:extLst>
              <a:ext uri="{FF2B5EF4-FFF2-40B4-BE49-F238E27FC236}">
                <a16:creationId xmlns:a16="http://schemas.microsoft.com/office/drawing/2014/main" id="{21161BA2-63B9-62EA-D864-7E112803B407}"/>
              </a:ext>
            </a:extLst>
          </p:cNvPr>
          <p:cNvGrpSpPr/>
          <p:nvPr/>
        </p:nvGrpSpPr>
        <p:grpSpPr>
          <a:xfrm>
            <a:off x="128464" y="1657085"/>
            <a:ext cx="882820" cy="215444"/>
            <a:chOff x="277811" y="1691984"/>
            <a:chExt cx="882820" cy="215444"/>
          </a:xfrm>
        </p:grpSpPr>
        <p:grpSp>
          <p:nvGrpSpPr>
            <p:cNvPr id="91" name="그룹 90">
              <a:extLst>
                <a:ext uri="{FF2B5EF4-FFF2-40B4-BE49-F238E27FC236}">
                  <a16:creationId xmlns:a16="http://schemas.microsoft.com/office/drawing/2014/main" id="{9DE0CC9A-4C8F-FACA-4B61-6A4F34B9773E}"/>
                </a:ext>
              </a:extLst>
            </p:cNvPr>
            <p:cNvGrpSpPr>
              <a:grpSpLocks noChangeAspect="1"/>
            </p:cNvGrpSpPr>
            <p:nvPr/>
          </p:nvGrpSpPr>
          <p:grpSpPr>
            <a:xfrm>
              <a:off x="277811" y="1747807"/>
              <a:ext cx="103799" cy="103799"/>
              <a:chOff x="2519363" y="1876425"/>
              <a:chExt cx="1447799" cy="1445419"/>
            </a:xfrm>
          </p:grpSpPr>
          <p:sp>
            <p:nvSpPr>
              <p:cNvPr id="93" name="직사각형 92">
                <a:extLst>
                  <a:ext uri="{FF2B5EF4-FFF2-40B4-BE49-F238E27FC236}">
                    <a16:creationId xmlns:a16="http://schemas.microsoft.com/office/drawing/2014/main" id="{B3F53CCE-E172-A623-EE50-D58EA3041A6E}"/>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94" name="직선 연결선 93">
                <a:extLst>
                  <a:ext uri="{FF2B5EF4-FFF2-40B4-BE49-F238E27FC236}">
                    <a16:creationId xmlns:a16="http://schemas.microsoft.com/office/drawing/2014/main" id="{EE044F60-2D72-ABF6-2F27-459503BE978C}"/>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직선 연결선 94">
                <a:extLst>
                  <a:ext uri="{FF2B5EF4-FFF2-40B4-BE49-F238E27FC236}">
                    <a16:creationId xmlns:a16="http://schemas.microsoft.com/office/drawing/2014/main" id="{8B77562C-0D06-6A29-58E5-070D200F06BC}"/>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2" name="TextBox 91">
              <a:extLst>
                <a:ext uri="{FF2B5EF4-FFF2-40B4-BE49-F238E27FC236}">
                  <a16:creationId xmlns:a16="http://schemas.microsoft.com/office/drawing/2014/main" id="{76E4664D-12E1-02AF-15A2-98F4B27CFF82}"/>
                </a:ext>
              </a:extLst>
            </p:cNvPr>
            <p:cNvSpPr txBox="1"/>
            <p:nvPr/>
          </p:nvSpPr>
          <p:spPr>
            <a:xfrm>
              <a:off x="418120" y="1691984"/>
              <a:ext cx="742511" cy="215444"/>
            </a:xfrm>
            <a:prstGeom prst="rect">
              <a:avLst/>
            </a:prstGeom>
            <a:noFill/>
          </p:spPr>
          <p:txBody>
            <a:bodyPr wrap="none" rtlCol="0">
              <a:spAutoFit/>
            </a:bodyPr>
            <a:lstStyle/>
            <a:p>
              <a:r>
                <a:rPr lang="en-US" altLang="ko-KR" sz="800" dirty="0">
                  <a:solidFill>
                    <a:schemeClr val="bg1"/>
                  </a:solidFill>
                  <a:latin typeface="+mn-ea"/>
                </a:rPr>
                <a:t>Sell</a:t>
              </a:r>
              <a:r>
                <a:rPr lang="en-US" altLang="ko-KR" sz="800" dirty="0">
                  <a:solidFill>
                    <a:schemeClr val="bg1"/>
                  </a:solidFill>
                  <a:latin typeface="+mn-ea"/>
                  <a:ea typeface="+mn-ea"/>
                </a:rPr>
                <a:t>s history</a:t>
              </a:r>
              <a:endParaRPr lang="ko-KR" altLang="en-US" sz="800" dirty="0">
                <a:solidFill>
                  <a:schemeClr val="bg1"/>
                </a:solidFill>
                <a:latin typeface="+mn-ea"/>
                <a:ea typeface="+mn-ea"/>
              </a:endParaRPr>
            </a:p>
          </p:txBody>
        </p:sp>
      </p:grpSp>
      <p:grpSp>
        <p:nvGrpSpPr>
          <p:cNvPr id="96" name="그룹 95">
            <a:extLst>
              <a:ext uri="{FF2B5EF4-FFF2-40B4-BE49-F238E27FC236}">
                <a16:creationId xmlns:a16="http://schemas.microsoft.com/office/drawing/2014/main" id="{C40F1B46-B080-6D2D-2089-EFE0CBBAB977}"/>
              </a:ext>
            </a:extLst>
          </p:cNvPr>
          <p:cNvGrpSpPr/>
          <p:nvPr/>
        </p:nvGrpSpPr>
        <p:grpSpPr>
          <a:xfrm>
            <a:off x="128464" y="1957290"/>
            <a:ext cx="1004648" cy="215444"/>
            <a:chOff x="277811" y="2010512"/>
            <a:chExt cx="1004648" cy="215444"/>
          </a:xfrm>
        </p:grpSpPr>
        <p:grpSp>
          <p:nvGrpSpPr>
            <p:cNvPr id="97" name="그룹 96">
              <a:extLst>
                <a:ext uri="{FF2B5EF4-FFF2-40B4-BE49-F238E27FC236}">
                  <a16:creationId xmlns:a16="http://schemas.microsoft.com/office/drawing/2014/main" id="{9C15B1C3-0303-1CE4-626C-B8B0FFBF45F5}"/>
                </a:ext>
              </a:extLst>
            </p:cNvPr>
            <p:cNvGrpSpPr>
              <a:grpSpLocks noChangeAspect="1"/>
            </p:cNvGrpSpPr>
            <p:nvPr/>
          </p:nvGrpSpPr>
          <p:grpSpPr>
            <a:xfrm>
              <a:off x="277811" y="2066335"/>
              <a:ext cx="103799" cy="103799"/>
              <a:chOff x="2519363" y="1876425"/>
              <a:chExt cx="1447799" cy="1445419"/>
            </a:xfrm>
          </p:grpSpPr>
          <p:sp>
            <p:nvSpPr>
              <p:cNvPr id="99" name="직사각형 98">
                <a:extLst>
                  <a:ext uri="{FF2B5EF4-FFF2-40B4-BE49-F238E27FC236}">
                    <a16:creationId xmlns:a16="http://schemas.microsoft.com/office/drawing/2014/main" id="{8D43D1C0-5259-7FA0-C7F4-04E1FD6D2823}"/>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100" name="직선 연결선 99">
                <a:extLst>
                  <a:ext uri="{FF2B5EF4-FFF2-40B4-BE49-F238E27FC236}">
                    <a16:creationId xmlns:a16="http://schemas.microsoft.com/office/drawing/2014/main" id="{2EBF042C-ED83-D194-54F2-3253D704A469}"/>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1" name="직선 연결선 100">
                <a:extLst>
                  <a:ext uri="{FF2B5EF4-FFF2-40B4-BE49-F238E27FC236}">
                    <a16:creationId xmlns:a16="http://schemas.microsoft.com/office/drawing/2014/main" id="{D375A34D-D210-A6B9-B1D9-D1B5DDEC0EA7}"/>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8" name="TextBox 97">
              <a:extLst>
                <a:ext uri="{FF2B5EF4-FFF2-40B4-BE49-F238E27FC236}">
                  <a16:creationId xmlns:a16="http://schemas.microsoft.com/office/drawing/2014/main" id="{7CED8A56-FDB7-7B15-6049-D7C69401BABB}"/>
                </a:ext>
              </a:extLst>
            </p:cNvPr>
            <p:cNvSpPr txBox="1"/>
            <p:nvPr/>
          </p:nvSpPr>
          <p:spPr>
            <a:xfrm>
              <a:off x="418120" y="2010512"/>
              <a:ext cx="864339" cy="215444"/>
            </a:xfrm>
            <a:prstGeom prst="rect">
              <a:avLst/>
            </a:prstGeom>
            <a:noFill/>
          </p:spPr>
          <p:txBody>
            <a:bodyPr wrap="none" rtlCol="0">
              <a:spAutoFit/>
            </a:bodyPr>
            <a:lstStyle/>
            <a:p>
              <a:r>
                <a:rPr lang="en-US" altLang="ko-KR" sz="800" dirty="0">
                  <a:solidFill>
                    <a:schemeClr val="bg1"/>
                  </a:solidFill>
                  <a:latin typeface="+mn-ea"/>
                </a:rPr>
                <a:t>Affiliate Wallet</a:t>
              </a:r>
              <a:endParaRPr lang="ko-KR" altLang="en-US" sz="800" dirty="0">
                <a:solidFill>
                  <a:schemeClr val="bg1"/>
                </a:solidFill>
                <a:latin typeface="+mn-ea"/>
                <a:ea typeface="+mn-ea"/>
              </a:endParaRPr>
            </a:p>
          </p:txBody>
        </p:sp>
      </p:grpSp>
      <p:grpSp>
        <p:nvGrpSpPr>
          <p:cNvPr id="102" name="그룹 101">
            <a:extLst>
              <a:ext uri="{FF2B5EF4-FFF2-40B4-BE49-F238E27FC236}">
                <a16:creationId xmlns:a16="http://schemas.microsoft.com/office/drawing/2014/main" id="{D32AA0F1-E306-97C5-A8EB-2266CECEC37B}"/>
              </a:ext>
            </a:extLst>
          </p:cNvPr>
          <p:cNvGrpSpPr/>
          <p:nvPr/>
        </p:nvGrpSpPr>
        <p:grpSpPr>
          <a:xfrm>
            <a:off x="128464" y="2257495"/>
            <a:ext cx="1347691" cy="215444"/>
            <a:chOff x="277811" y="2010512"/>
            <a:chExt cx="1347691" cy="215444"/>
          </a:xfrm>
        </p:grpSpPr>
        <p:grpSp>
          <p:nvGrpSpPr>
            <p:cNvPr id="103" name="그룹 102">
              <a:extLst>
                <a:ext uri="{FF2B5EF4-FFF2-40B4-BE49-F238E27FC236}">
                  <a16:creationId xmlns:a16="http://schemas.microsoft.com/office/drawing/2014/main" id="{EA71D950-CF82-3E9C-7A64-9713C4D72273}"/>
                </a:ext>
              </a:extLst>
            </p:cNvPr>
            <p:cNvGrpSpPr>
              <a:grpSpLocks noChangeAspect="1"/>
            </p:cNvGrpSpPr>
            <p:nvPr/>
          </p:nvGrpSpPr>
          <p:grpSpPr>
            <a:xfrm>
              <a:off x="277811" y="2066335"/>
              <a:ext cx="103799" cy="103799"/>
              <a:chOff x="2519363" y="1876425"/>
              <a:chExt cx="1447799" cy="1445419"/>
            </a:xfrm>
          </p:grpSpPr>
          <p:sp>
            <p:nvSpPr>
              <p:cNvPr id="105" name="직사각형 104">
                <a:extLst>
                  <a:ext uri="{FF2B5EF4-FFF2-40B4-BE49-F238E27FC236}">
                    <a16:creationId xmlns:a16="http://schemas.microsoft.com/office/drawing/2014/main" id="{3C528F9E-0705-35E3-3A9A-35E41E0D913A}"/>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106" name="직선 연결선 105">
                <a:extLst>
                  <a:ext uri="{FF2B5EF4-FFF2-40B4-BE49-F238E27FC236}">
                    <a16:creationId xmlns:a16="http://schemas.microsoft.com/office/drawing/2014/main" id="{1C24EDCC-845E-A6BD-59AC-9BE07C959EBB}"/>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7" name="직선 연결선 106">
                <a:extLst>
                  <a:ext uri="{FF2B5EF4-FFF2-40B4-BE49-F238E27FC236}">
                    <a16:creationId xmlns:a16="http://schemas.microsoft.com/office/drawing/2014/main" id="{3C57F9D1-FC49-BB4D-936F-C40E17AA0A29}"/>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4" name="TextBox 103">
              <a:extLst>
                <a:ext uri="{FF2B5EF4-FFF2-40B4-BE49-F238E27FC236}">
                  <a16:creationId xmlns:a16="http://schemas.microsoft.com/office/drawing/2014/main" id="{C8B8EC0D-7042-407C-69DF-433BF894C5C7}"/>
                </a:ext>
              </a:extLst>
            </p:cNvPr>
            <p:cNvSpPr txBox="1"/>
            <p:nvPr/>
          </p:nvSpPr>
          <p:spPr>
            <a:xfrm>
              <a:off x="418120" y="2010512"/>
              <a:ext cx="1207382" cy="215444"/>
            </a:xfrm>
            <a:prstGeom prst="rect">
              <a:avLst/>
            </a:prstGeom>
            <a:noFill/>
          </p:spPr>
          <p:txBody>
            <a:bodyPr wrap="none" rtlCol="0">
              <a:spAutoFit/>
            </a:bodyPr>
            <a:lstStyle/>
            <a:p>
              <a:r>
                <a:rPr lang="en-US" altLang="ko-KR" sz="800" dirty="0">
                  <a:solidFill>
                    <a:schemeClr val="bg1"/>
                  </a:solidFill>
                  <a:latin typeface="+mn-ea"/>
                </a:rPr>
                <a:t>Coin Sells registration</a:t>
              </a:r>
              <a:endParaRPr lang="ko-KR" altLang="en-US" sz="800" dirty="0">
                <a:solidFill>
                  <a:schemeClr val="bg1"/>
                </a:solidFill>
                <a:latin typeface="+mn-ea"/>
                <a:ea typeface="+mn-ea"/>
              </a:endParaRPr>
            </a:p>
          </p:txBody>
        </p:sp>
      </p:grpSp>
      <p:grpSp>
        <p:nvGrpSpPr>
          <p:cNvPr id="108" name="그룹 107">
            <a:extLst>
              <a:ext uri="{FF2B5EF4-FFF2-40B4-BE49-F238E27FC236}">
                <a16:creationId xmlns:a16="http://schemas.microsoft.com/office/drawing/2014/main" id="{7FE875B2-3755-C730-BFD5-1B3022B6F0BC}"/>
              </a:ext>
            </a:extLst>
          </p:cNvPr>
          <p:cNvGrpSpPr/>
          <p:nvPr/>
        </p:nvGrpSpPr>
        <p:grpSpPr>
          <a:xfrm>
            <a:off x="128464" y="2559791"/>
            <a:ext cx="1355706" cy="215444"/>
            <a:chOff x="277811" y="2010512"/>
            <a:chExt cx="1355706" cy="215444"/>
          </a:xfrm>
        </p:grpSpPr>
        <p:grpSp>
          <p:nvGrpSpPr>
            <p:cNvPr id="109" name="그룹 108">
              <a:extLst>
                <a:ext uri="{FF2B5EF4-FFF2-40B4-BE49-F238E27FC236}">
                  <a16:creationId xmlns:a16="http://schemas.microsoft.com/office/drawing/2014/main" id="{444F0146-9835-E42F-D472-6EC9D3DC0754}"/>
                </a:ext>
              </a:extLst>
            </p:cNvPr>
            <p:cNvGrpSpPr>
              <a:grpSpLocks noChangeAspect="1"/>
            </p:cNvGrpSpPr>
            <p:nvPr/>
          </p:nvGrpSpPr>
          <p:grpSpPr>
            <a:xfrm>
              <a:off x="277811" y="2066335"/>
              <a:ext cx="103799" cy="103799"/>
              <a:chOff x="2519363" y="1876425"/>
              <a:chExt cx="1447799" cy="1445419"/>
            </a:xfrm>
          </p:grpSpPr>
          <p:sp>
            <p:nvSpPr>
              <p:cNvPr id="111" name="직사각형 110">
                <a:extLst>
                  <a:ext uri="{FF2B5EF4-FFF2-40B4-BE49-F238E27FC236}">
                    <a16:creationId xmlns:a16="http://schemas.microsoft.com/office/drawing/2014/main" id="{650EA6F9-8BB4-E726-D271-B13BD8D1525F}"/>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112" name="직선 연결선 111">
                <a:extLst>
                  <a:ext uri="{FF2B5EF4-FFF2-40B4-BE49-F238E27FC236}">
                    <a16:creationId xmlns:a16="http://schemas.microsoft.com/office/drawing/2014/main" id="{71AEF373-5C09-0007-91FC-282AF25865C4}"/>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3" name="직선 연결선 112">
                <a:extLst>
                  <a:ext uri="{FF2B5EF4-FFF2-40B4-BE49-F238E27FC236}">
                    <a16:creationId xmlns:a16="http://schemas.microsoft.com/office/drawing/2014/main" id="{DFE1B1BF-BFEF-E082-A030-D6AD53EF5070}"/>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0" name="TextBox 109">
              <a:extLst>
                <a:ext uri="{FF2B5EF4-FFF2-40B4-BE49-F238E27FC236}">
                  <a16:creationId xmlns:a16="http://schemas.microsoft.com/office/drawing/2014/main" id="{9C78DD61-68F4-5DB7-B4C2-DE51AFA74E1D}"/>
                </a:ext>
              </a:extLst>
            </p:cNvPr>
            <p:cNvSpPr txBox="1"/>
            <p:nvPr/>
          </p:nvSpPr>
          <p:spPr>
            <a:xfrm>
              <a:off x="418120" y="2010512"/>
              <a:ext cx="1215397" cy="215444"/>
            </a:xfrm>
            <a:prstGeom prst="rect">
              <a:avLst/>
            </a:prstGeom>
            <a:noFill/>
          </p:spPr>
          <p:txBody>
            <a:bodyPr wrap="none" rtlCol="0">
              <a:spAutoFit/>
            </a:bodyPr>
            <a:lstStyle/>
            <a:p>
              <a:r>
                <a:rPr lang="en-US" altLang="ko-KR" sz="800" dirty="0">
                  <a:solidFill>
                    <a:schemeClr val="bg1"/>
                  </a:solidFill>
                  <a:latin typeface="+mn-ea"/>
                  <a:ea typeface="+mn-ea"/>
                </a:rPr>
                <a:t>Coin Buys registration</a:t>
              </a:r>
              <a:endParaRPr lang="ko-KR" altLang="en-US" sz="800" dirty="0">
                <a:solidFill>
                  <a:schemeClr val="bg1"/>
                </a:solidFill>
                <a:latin typeface="+mn-ea"/>
                <a:ea typeface="+mn-ea"/>
              </a:endParaRPr>
            </a:p>
          </p:txBody>
        </p:sp>
      </p:grpSp>
      <p:grpSp>
        <p:nvGrpSpPr>
          <p:cNvPr id="114" name="그룹 113">
            <a:extLst>
              <a:ext uri="{FF2B5EF4-FFF2-40B4-BE49-F238E27FC236}">
                <a16:creationId xmlns:a16="http://schemas.microsoft.com/office/drawing/2014/main" id="{94927E1A-64F3-ACAE-A095-B10ECFA6F124}"/>
              </a:ext>
            </a:extLst>
          </p:cNvPr>
          <p:cNvGrpSpPr/>
          <p:nvPr/>
        </p:nvGrpSpPr>
        <p:grpSpPr>
          <a:xfrm>
            <a:off x="128464" y="2850500"/>
            <a:ext cx="1047930" cy="215444"/>
            <a:chOff x="277811" y="2010512"/>
            <a:chExt cx="1047930" cy="215444"/>
          </a:xfrm>
        </p:grpSpPr>
        <p:grpSp>
          <p:nvGrpSpPr>
            <p:cNvPr id="115" name="그룹 114">
              <a:extLst>
                <a:ext uri="{FF2B5EF4-FFF2-40B4-BE49-F238E27FC236}">
                  <a16:creationId xmlns:a16="http://schemas.microsoft.com/office/drawing/2014/main" id="{8D127F27-304C-1976-38E0-BB9AAC583C9B}"/>
                </a:ext>
              </a:extLst>
            </p:cNvPr>
            <p:cNvGrpSpPr>
              <a:grpSpLocks noChangeAspect="1"/>
            </p:cNvGrpSpPr>
            <p:nvPr/>
          </p:nvGrpSpPr>
          <p:grpSpPr>
            <a:xfrm>
              <a:off x="277811" y="2066335"/>
              <a:ext cx="103799" cy="103799"/>
              <a:chOff x="2519363" y="1876425"/>
              <a:chExt cx="1447799" cy="1445419"/>
            </a:xfrm>
          </p:grpSpPr>
          <p:sp>
            <p:nvSpPr>
              <p:cNvPr id="117" name="직사각형 116">
                <a:extLst>
                  <a:ext uri="{FF2B5EF4-FFF2-40B4-BE49-F238E27FC236}">
                    <a16:creationId xmlns:a16="http://schemas.microsoft.com/office/drawing/2014/main" id="{2CCA0633-CEFF-F93E-1067-F5D31B38C34F}"/>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118" name="직선 연결선 117">
                <a:extLst>
                  <a:ext uri="{FF2B5EF4-FFF2-40B4-BE49-F238E27FC236}">
                    <a16:creationId xmlns:a16="http://schemas.microsoft.com/office/drawing/2014/main" id="{19D05603-A7EA-1091-40AA-81777BC2ABCF}"/>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9" name="직선 연결선 118">
                <a:extLst>
                  <a:ext uri="{FF2B5EF4-FFF2-40B4-BE49-F238E27FC236}">
                    <a16:creationId xmlns:a16="http://schemas.microsoft.com/office/drawing/2014/main" id="{4A66ACFB-9FBA-13E3-AC49-74A2222913F5}"/>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6" name="TextBox 115">
              <a:extLst>
                <a:ext uri="{FF2B5EF4-FFF2-40B4-BE49-F238E27FC236}">
                  <a16:creationId xmlns:a16="http://schemas.microsoft.com/office/drawing/2014/main" id="{ADCDD60C-C7E6-64EB-FA45-D41F83B36C1F}"/>
                </a:ext>
              </a:extLst>
            </p:cNvPr>
            <p:cNvSpPr txBox="1"/>
            <p:nvPr/>
          </p:nvSpPr>
          <p:spPr>
            <a:xfrm>
              <a:off x="418120" y="2010512"/>
              <a:ext cx="907621" cy="215444"/>
            </a:xfrm>
            <a:prstGeom prst="rect">
              <a:avLst/>
            </a:prstGeom>
            <a:noFill/>
          </p:spPr>
          <p:txBody>
            <a:bodyPr wrap="none" rtlCol="0">
              <a:spAutoFit/>
            </a:bodyPr>
            <a:lstStyle/>
            <a:p>
              <a:r>
                <a:rPr lang="en-US" altLang="ko-KR" sz="800" dirty="0">
                  <a:solidFill>
                    <a:schemeClr val="bg1"/>
                  </a:solidFill>
                  <a:latin typeface="+mn-ea"/>
                </a:rPr>
                <a:t>My Information</a:t>
              </a:r>
              <a:endParaRPr lang="ko-KR" altLang="en-US" sz="800" dirty="0">
                <a:solidFill>
                  <a:schemeClr val="bg1"/>
                </a:solidFill>
                <a:latin typeface="+mn-ea"/>
                <a:ea typeface="+mn-ea"/>
              </a:endParaRPr>
            </a:p>
          </p:txBody>
        </p:sp>
      </p:grpSp>
      <p:grpSp>
        <p:nvGrpSpPr>
          <p:cNvPr id="120" name="그룹 119">
            <a:extLst>
              <a:ext uri="{FF2B5EF4-FFF2-40B4-BE49-F238E27FC236}">
                <a16:creationId xmlns:a16="http://schemas.microsoft.com/office/drawing/2014/main" id="{ECF451AC-BC53-682C-50E6-151F868EB9CC}"/>
              </a:ext>
            </a:extLst>
          </p:cNvPr>
          <p:cNvGrpSpPr/>
          <p:nvPr/>
        </p:nvGrpSpPr>
        <p:grpSpPr>
          <a:xfrm>
            <a:off x="128464" y="3152796"/>
            <a:ext cx="1172964" cy="215444"/>
            <a:chOff x="277811" y="2010512"/>
            <a:chExt cx="1172964" cy="215444"/>
          </a:xfrm>
        </p:grpSpPr>
        <p:grpSp>
          <p:nvGrpSpPr>
            <p:cNvPr id="121" name="그룹 120">
              <a:extLst>
                <a:ext uri="{FF2B5EF4-FFF2-40B4-BE49-F238E27FC236}">
                  <a16:creationId xmlns:a16="http://schemas.microsoft.com/office/drawing/2014/main" id="{9650FB7E-2E0B-59F5-6CDE-DA70C997E656}"/>
                </a:ext>
              </a:extLst>
            </p:cNvPr>
            <p:cNvGrpSpPr>
              <a:grpSpLocks noChangeAspect="1"/>
            </p:cNvGrpSpPr>
            <p:nvPr/>
          </p:nvGrpSpPr>
          <p:grpSpPr>
            <a:xfrm>
              <a:off x="277811" y="2066335"/>
              <a:ext cx="103799" cy="103799"/>
              <a:chOff x="2519363" y="1876425"/>
              <a:chExt cx="1447799" cy="1445419"/>
            </a:xfrm>
          </p:grpSpPr>
          <p:sp>
            <p:nvSpPr>
              <p:cNvPr id="123" name="직사각형 122">
                <a:extLst>
                  <a:ext uri="{FF2B5EF4-FFF2-40B4-BE49-F238E27FC236}">
                    <a16:creationId xmlns:a16="http://schemas.microsoft.com/office/drawing/2014/main" id="{E78F66D3-A908-8C59-017F-738BFF10A43E}"/>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124" name="직선 연결선 123">
                <a:extLst>
                  <a:ext uri="{FF2B5EF4-FFF2-40B4-BE49-F238E27FC236}">
                    <a16:creationId xmlns:a16="http://schemas.microsoft.com/office/drawing/2014/main" id="{CC679C60-8F2E-9585-5F43-C2F55A194B77}"/>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5" name="직선 연결선 124">
                <a:extLst>
                  <a:ext uri="{FF2B5EF4-FFF2-40B4-BE49-F238E27FC236}">
                    <a16:creationId xmlns:a16="http://schemas.microsoft.com/office/drawing/2014/main" id="{A668F187-06AD-1FDF-BD28-90296932F1DB}"/>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22" name="TextBox 121">
              <a:extLst>
                <a:ext uri="{FF2B5EF4-FFF2-40B4-BE49-F238E27FC236}">
                  <a16:creationId xmlns:a16="http://schemas.microsoft.com/office/drawing/2014/main" id="{4846BD71-B496-0F78-80FC-1F5E99D18F39}"/>
                </a:ext>
              </a:extLst>
            </p:cNvPr>
            <p:cNvSpPr txBox="1"/>
            <p:nvPr/>
          </p:nvSpPr>
          <p:spPr>
            <a:xfrm>
              <a:off x="418120" y="2010512"/>
              <a:ext cx="1032655" cy="215444"/>
            </a:xfrm>
            <a:prstGeom prst="rect">
              <a:avLst/>
            </a:prstGeom>
            <a:noFill/>
          </p:spPr>
          <p:txBody>
            <a:bodyPr wrap="none" rtlCol="0">
              <a:spAutoFit/>
            </a:bodyPr>
            <a:lstStyle/>
            <a:p>
              <a:r>
                <a:rPr lang="en-US" altLang="ko-KR" sz="800" dirty="0">
                  <a:solidFill>
                    <a:schemeClr val="bg1"/>
                  </a:solidFill>
                  <a:latin typeface="+mn-ea"/>
                </a:rPr>
                <a:t>Seller Certification</a:t>
              </a:r>
              <a:endParaRPr lang="ko-KR" altLang="en-US" sz="800" dirty="0">
                <a:solidFill>
                  <a:schemeClr val="bg1"/>
                </a:solidFill>
                <a:latin typeface="+mn-ea"/>
                <a:ea typeface="+mn-ea"/>
              </a:endParaRPr>
            </a:p>
          </p:txBody>
        </p:sp>
      </p:grpSp>
      <p:grpSp>
        <p:nvGrpSpPr>
          <p:cNvPr id="126" name="그룹 125">
            <a:extLst>
              <a:ext uri="{FF2B5EF4-FFF2-40B4-BE49-F238E27FC236}">
                <a16:creationId xmlns:a16="http://schemas.microsoft.com/office/drawing/2014/main" id="{DFE3A719-0510-4056-CC87-E22BD6B2F2B9}"/>
              </a:ext>
            </a:extLst>
          </p:cNvPr>
          <p:cNvGrpSpPr/>
          <p:nvPr/>
        </p:nvGrpSpPr>
        <p:grpSpPr>
          <a:xfrm>
            <a:off x="148523" y="3429000"/>
            <a:ext cx="1506389" cy="215444"/>
            <a:chOff x="277811" y="2010512"/>
            <a:chExt cx="1506389" cy="215444"/>
          </a:xfrm>
        </p:grpSpPr>
        <p:grpSp>
          <p:nvGrpSpPr>
            <p:cNvPr id="127" name="그룹 126">
              <a:extLst>
                <a:ext uri="{FF2B5EF4-FFF2-40B4-BE49-F238E27FC236}">
                  <a16:creationId xmlns:a16="http://schemas.microsoft.com/office/drawing/2014/main" id="{EE2F6BD4-E6B1-5F95-B902-92ED2785240B}"/>
                </a:ext>
              </a:extLst>
            </p:cNvPr>
            <p:cNvGrpSpPr>
              <a:grpSpLocks noChangeAspect="1"/>
            </p:cNvGrpSpPr>
            <p:nvPr/>
          </p:nvGrpSpPr>
          <p:grpSpPr>
            <a:xfrm>
              <a:off x="277811" y="2066335"/>
              <a:ext cx="103799" cy="103799"/>
              <a:chOff x="2519363" y="1876425"/>
              <a:chExt cx="1447799" cy="1445419"/>
            </a:xfrm>
          </p:grpSpPr>
          <p:sp>
            <p:nvSpPr>
              <p:cNvPr id="129" name="직사각형 128">
                <a:extLst>
                  <a:ext uri="{FF2B5EF4-FFF2-40B4-BE49-F238E27FC236}">
                    <a16:creationId xmlns:a16="http://schemas.microsoft.com/office/drawing/2014/main" id="{7838EFCA-B767-E60E-53D0-BCEB7F64B33F}"/>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130" name="직선 연결선 129">
                <a:extLst>
                  <a:ext uri="{FF2B5EF4-FFF2-40B4-BE49-F238E27FC236}">
                    <a16:creationId xmlns:a16="http://schemas.microsoft.com/office/drawing/2014/main" id="{2E0BE32B-5001-20D7-1DED-0808269E0CE5}"/>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1" name="직선 연결선 130">
                <a:extLst>
                  <a:ext uri="{FF2B5EF4-FFF2-40B4-BE49-F238E27FC236}">
                    <a16:creationId xmlns:a16="http://schemas.microsoft.com/office/drawing/2014/main" id="{0F0395DB-202A-099C-A7ED-090C51DA1124}"/>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28" name="TextBox 127">
              <a:extLst>
                <a:ext uri="{FF2B5EF4-FFF2-40B4-BE49-F238E27FC236}">
                  <a16:creationId xmlns:a16="http://schemas.microsoft.com/office/drawing/2014/main" id="{A57893C7-B8D3-1A30-EAB0-1984E4724A79}"/>
                </a:ext>
              </a:extLst>
            </p:cNvPr>
            <p:cNvSpPr txBox="1"/>
            <p:nvPr/>
          </p:nvSpPr>
          <p:spPr>
            <a:xfrm>
              <a:off x="418120" y="2010512"/>
              <a:ext cx="1366080" cy="215444"/>
            </a:xfrm>
            <a:prstGeom prst="rect">
              <a:avLst/>
            </a:prstGeom>
            <a:noFill/>
          </p:spPr>
          <p:txBody>
            <a:bodyPr wrap="none" rtlCol="0">
              <a:spAutoFit/>
            </a:bodyPr>
            <a:lstStyle/>
            <a:p>
              <a:r>
                <a:rPr lang="en-US" altLang="ko-KR" sz="800" dirty="0">
                  <a:solidFill>
                    <a:schemeClr val="bg1"/>
                  </a:solidFill>
                  <a:latin typeface="+mn-ea"/>
                  <a:ea typeface="+mn-ea"/>
                </a:rPr>
                <a:t>Affiliate code registration</a:t>
              </a:r>
              <a:endParaRPr lang="ko-KR" altLang="en-US" sz="800" dirty="0">
                <a:solidFill>
                  <a:schemeClr val="bg1"/>
                </a:solidFill>
                <a:latin typeface="+mn-ea"/>
                <a:ea typeface="+mn-ea"/>
              </a:endParaRPr>
            </a:p>
          </p:txBody>
        </p:sp>
      </p:grpSp>
      <p:sp>
        <p:nvSpPr>
          <p:cNvPr id="132" name="TextBox 131">
            <a:extLst>
              <a:ext uri="{FF2B5EF4-FFF2-40B4-BE49-F238E27FC236}">
                <a16:creationId xmlns:a16="http://schemas.microsoft.com/office/drawing/2014/main" id="{4B608A30-F037-19C9-CC64-10D5BC88A34A}"/>
              </a:ext>
            </a:extLst>
          </p:cNvPr>
          <p:cNvSpPr txBox="1"/>
          <p:nvPr/>
        </p:nvSpPr>
        <p:spPr>
          <a:xfrm>
            <a:off x="8085786" y="650109"/>
            <a:ext cx="1715951" cy="2862322"/>
          </a:xfrm>
          <a:prstGeom prst="rect">
            <a:avLst/>
          </a:prstGeom>
          <a:noFill/>
          <a:ln>
            <a:solidFill>
              <a:schemeClr val="tx1"/>
            </a:solidFill>
          </a:ln>
        </p:spPr>
        <p:txBody>
          <a:bodyPr wrap="square" rtlCol="0">
            <a:spAutoFit/>
          </a:bodyPr>
          <a:lstStyle/>
          <a:p>
            <a:r>
              <a:rPr lang="en-US" altLang="ko-KR" sz="1000" dirty="0"/>
              <a:t>1a. </a:t>
            </a:r>
            <a:r>
              <a:rPr lang="ko-KR" altLang="en-US" sz="1000" dirty="0">
                <a:solidFill>
                  <a:srgbClr val="202124"/>
                </a:solidFill>
                <a:latin typeface="Arial Unicode MS"/>
              </a:rPr>
              <a:t>제공한 코드번호 </a:t>
            </a:r>
            <a:r>
              <a:rPr lang="ko-KR" altLang="en-US" sz="1000" dirty="0" err="1">
                <a:solidFill>
                  <a:srgbClr val="202124"/>
                </a:solidFill>
                <a:latin typeface="Arial Unicode MS"/>
              </a:rPr>
              <a:t>입력시</a:t>
            </a:r>
            <a:r>
              <a:rPr lang="ko-KR" altLang="en-US" sz="1000" dirty="0">
                <a:solidFill>
                  <a:srgbClr val="202124"/>
                </a:solidFill>
                <a:latin typeface="Arial Unicode MS"/>
              </a:rPr>
              <a:t> 제휴사 코드 검증 후에 맞으면 아래 당구장 내용 출력</a:t>
            </a:r>
            <a:r>
              <a:rPr lang="en-US" altLang="ko-KR" sz="1000" dirty="0">
                <a:solidFill>
                  <a:srgbClr val="202124"/>
                </a:solidFill>
                <a:latin typeface="Arial Unicode MS"/>
              </a:rPr>
              <a:t>. </a:t>
            </a:r>
          </a:p>
          <a:p>
            <a:endParaRPr lang="en-US" altLang="ko-KR" sz="1000" dirty="0">
              <a:solidFill>
                <a:srgbClr val="202124"/>
              </a:solidFill>
              <a:latin typeface="Arial Unicode MS"/>
            </a:endParaRPr>
          </a:p>
          <a:p>
            <a:r>
              <a:rPr lang="en-US" altLang="ko-KR" sz="1000" dirty="0">
                <a:solidFill>
                  <a:srgbClr val="202124"/>
                </a:solidFill>
                <a:latin typeface="Arial Unicode MS"/>
              </a:rPr>
              <a:t>1b. </a:t>
            </a:r>
            <a:r>
              <a:rPr lang="ko-KR" altLang="en-US" sz="1000" dirty="0">
                <a:solidFill>
                  <a:srgbClr val="202124"/>
                </a:solidFill>
                <a:latin typeface="Arial Unicode MS"/>
              </a:rPr>
              <a:t>제휴사</a:t>
            </a:r>
            <a:r>
              <a:rPr lang="en-US" altLang="ko-KR" sz="1000" dirty="0">
                <a:solidFill>
                  <a:srgbClr val="202124"/>
                </a:solidFill>
                <a:latin typeface="Arial Unicode MS"/>
              </a:rPr>
              <a:t> </a:t>
            </a:r>
            <a:r>
              <a:rPr lang="ko-KR" altLang="en-US" sz="1000" dirty="0">
                <a:solidFill>
                  <a:srgbClr val="202124"/>
                </a:solidFill>
                <a:latin typeface="Arial Unicode MS"/>
              </a:rPr>
              <a:t>코드에 따른 재단정보 내용 출력</a:t>
            </a:r>
            <a:r>
              <a:rPr lang="en-US" altLang="ko-KR" sz="1000" dirty="0">
                <a:solidFill>
                  <a:srgbClr val="202124"/>
                </a:solidFill>
                <a:latin typeface="Arial Unicode MS"/>
              </a:rPr>
              <a:t>.</a:t>
            </a:r>
          </a:p>
          <a:p>
            <a:endParaRPr lang="en-US" altLang="ko-KR" sz="1000" dirty="0">
              <a:solidFill>
                <a:srgbClr val="202124"/>
              </a:solidFill>
              <a:latin typeface="Arial Unicode MS"/>
            </a:endParaRPr>
          </a:p>
          <a:p>
            <a:r>
              <a:rPr lang="en-US" altLang="ko-KR" sz="1000" dirty="0">
                <a:solidFill>
                  <a:srgbClr val="202124"/>
                </a:solidFill>
                <a:latin typeface="Arial Unicode MS"/>
              </a:rPr>
              <a:t>1c.</a:t>
            </a:r>
            <a:r>
              <a:rPr lang="ko-KR" altLang="en-US" sz="1000" dirty="0">
                <a:solidFill>
                  <a:srgbClr val="202124"/>
                </a:solidFill>
                <a:latin typeface="Arial Unicode MS"/>
              </a:rPr>
              <a:t> 등록 </a:t>
            </a:r>
            <a:r>
              <a:rPr lang="ko-KR" altLang="en-US" sz="1000" dirty="0" err="1">
                <a:solidFill>
                  <a:srgbClr val="202124"/>
                </a:solidFill>
                <a:latin typeface="Arial Unicode MS"/>
              </a:rPr>
              <a:t>클릭시</a:t>
            </a:r>
            <a:r>
              <a:rPr lang="ko-KR" altLang="en-US" sz="1000" dirty="0">
                <a:solidFill>
                  <a:srgbClr val="202124"/>
                </a:solidFill>
                <a:latin typeface="Arial Unicode MS"/>
              </a:rPr>
              <a:t> </a:t>
            </a:r>
            <a:r>
              <a:rPr lang="ko-KR" altLang="en-US" sz="1000" dirty="0" err="1">
                <a:solidFill>
                  <a:srgbClr val="202124"/>
                </a:solidFill>
                <a:latin typeface="Arial Unicode MS"/>
              </a:rPr>
              <a:t>등록완료되고</a:t>
            </a:r>
            <a:r>
              <a:rPr lang="ko-KR" altLang="en-US" sz="1000" dirty="0">
                <a:solidFill>
                  <a:srgbClr val="202124"/>
                </a:solidFill>
                <a:latin typeface="Arial Unicode MS"/>
              </a:rPr>
              <a:t> 아래 </a:t>
            </a:r>
            <a:r>
              <a:rPr lang="en-US" altLang="ko-KR" sz="1000" dirty="0">
                <a:solidFill>
                  <a:srgbClr val="202124"/>
                </a:solidFill>
                <a:latin typeface="Arial Unicode MS"/>
              </a:rPr>
              <a:t>API </a:t>
            </a:r>
            <a:r>
              <a:rPr lang="ko-KR" altLang="en-US" sz="1000" dirty="0">
                <a:solidFill>
                  <a:srgbClr val="202124"/>
                </a:solidFill>
                <a:latin typeface="Arial Unicode MS"/>
              </a:rPr>
              <a:t>문서 및 키 활성화</a:t>
            </a:r>
            <a:r>
              <a:rPr lang="en-US" altLang="ko-KR" sz="1000" dirty="0">
                <a:solidFill>
                  <a:srgbClr val="202124"/>
                </a:solidFill>
                <a:latin typeface="Arial Unicode MS"/>
              </a:rPr>
              <a:t>.</a:t>
            </a:r>
          </a:p>
          <a:p>
            <a:endParaRPr lang="en-US" altLang="ko-KR" sz="1000" dirty="0">
              <a:solidFill>
                <a:srgbClr val="202124"/>
              </a:solidFill>
              <a:latin typeface="Arial Unicode MS"/>
            </a:endParaRPr>
          </a:p>
          <a:p>
            <a:endParaRPr lang="en-US" altLang="ko-KR" sz="1000" dirty="0">
              <a:solidFill>
                <a:srgbClr val="202124"/>
              </a:solidFill>
              <a:latin typeface="Arial Unicode MS"/>
            </a:endParaRPr>
          </a:p>
          <a:p>
            <a:r>
              <a:rPr lang="en-US" altLang="ko-KR" sz="1000" dirty="0">
                <a:solidFill>
                  <a:srgbClr val="202124"/>
                </a:solidFill>
                <a:latin typeface="Arial Unicode MS"/>
              </a:rPr>
              <a:t>1d.</a:t>
            </a:r>
            <a:r>
              <a:rPr lang="ko-KR" altLang="en-US" sz="1000" dirty="0">
                <a:solidFill>
                  <a:srgbClr val="202124"/>
                </a:solidFill>
                <a:latin typeface="Arial Unicode MS"/>
              </a:rPr>
              <a:t> 코드등록 완료되야 문서 다운로드와 키 활성화</a:t>
            </a:r>
            <a:r>
              <a:rPr lang="en-US" altLang="ko-KR" sz="1000" dirty="0">
                <a:solidFill>
                  <a:srgbClr val="202124"/>
                </a:solidFill>
                <a:latin typeface="Arial Unicode MS"/>
              </a:rPr>
              <a:t>.</a:t>
            </a:r>
          </a:p>
          <a:p>
            <a:endParaRPr lang="en-US" altLang="ko-KR" sz="1000" dirty="0">
              <a:solidFill>
                <a:srgbClr val="202124"/>
              </a:solidFill>
              <a:latin typeface="Arial Unicode MS"/>
            </a:endParaRPr>
          </a:p>
          <a:p>
            <a:r>
              <a:rPr kumimoji="0" lang="en-US" altLang="ko-KR" sz="1000" b="0" i="0" u="none" strike="noStrike" cap="none" normalizeH="0" baseline="0" dirty="0">
                <a:ln>
                  <a:noFill/>
                </a:ln>
                <a:solidFill>
                  <a:srgbClr val="202124"/>
                </a:solidFill>
                <a:effectLst/>
                <a:latin typeface="Arial Unicode MS"/>
              </a:rPr>
              <a:t>1</a:t>
            </a:r>
            <a:r>
              <a:rPr lang="en-US" altLang="ko-KR" sz="1000" dirty="0">
                <a:solidFill>
                  <a:srgbClr val="202124"/>
                </a:solidFill>
                <a:latin typeface="Arial Unicode MS"/>
              </a:rPr>
              <a:t>e.</a:t>
            </a:r>
            <a:r>
              <a:rPr lang="ko-KR" altLang="en-US" sz="1000" dirty="0">
                <a:solidFill>
                  <a:srgbClr val="202124"/>
                </a:solidFill>
                <a:latin typeface="Arial Unicode MS"/>
              </a:rPr>
              <a:t> 다운로드 클릭하면 문서 다운로드</a:t>
            </a:r>
            <a:endParaRPr kumimoji="0" lang="en-US" altLang="ko-KR" sz="1000" b="0" i="0" u="none" strike="noStrike" cap="none" normalizeH="0" baseline="0" dirty="0">
              <a:ln>
                <a:noFill/>
              </a:ln>
              <a:solidFill>
                <a:srgbClr val="202124"/>
              </a:solidFill>
              <a:effectLst/>
              <a:latin typeface="Arial Unicode MS"/>
            </a:endParaRPr>
          </a:p>
        </p:txBody>
      </p:sp>
    </p:spTree>
    <p:extLst>
      <p:ext uri="{BB962C8B-B14F-4D97-AF65-F5344CB8AC3E}">
        <p14:creationId xmlns:p14="http://schemas.microsoft.com/office/powerpoint/2010/main" val="5983426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
            <a:extLst>
              <a:ext uri="{FF2B5EF4-FFF2-40B4-BE49-F238E27FC236}">
                <a16:creationId xmlns:a16="http://schemas.microsoft.com/office/drawing/2014/main" id="{523DFBC8-FECF-488D-8BA6-34E0C89AFCF9}"/>
              </a:ext>
            </a:extLst>
          </p:cNvPr>
          <p:cNvSpPr txBox="1">
            <a:spLocks noChangeArrowheads="1"/>
          </p:cNvSpPr>
          <p:nvPr/>
        </p:nvSpPr>
        <p:spPr bwMode="white">
          <a:xfrm>
            <a:off x="56456" y="25233"/>
            <a:ext cx="3335346" cy="276999"/>
          </a:xfrm>
          <a:prstGeom prst="rect">
            <a:avLst/>
          </a:prstGeom>
          <a:noFill/>
          <a:ln w="9525">
            <a:noFill/>
            <a:miter lim="800000"/>
            <a:headEnd/>
            <a:tailEnd/>
          </a:ln>
        </p:spPr>
        <p:txBody>
          <a:bodyPr wrap="square">
            <a:spAutoFit/>
          </a:bodyPr>
          <a:lstStyle/>
          <a:p>
            <a:r>
              <a:rPr lang="ko-KR" altLang="en-US" sz="1200" b="1" dirty="0">
                <a:solidFill>
                  <a:schemeClr val="bg1"/>
                </a:solidFill>
                <a:latin typeface="맑은 고딕" pitchFamily="50" charset="-127"/>
                <a:ea typeface="맑은 고딕" pitchFamily="50" charset="-127"/>
              </a:rPr>
              <a:t>마이페이지</a:t>
            </a:r>
            <a:r>
              <a:rPr lang="en-US" altLang="ko-KR" sz="1200" b="1" dirty="0">
                <a:solidFill>
                  <a:schemeClr val="bg1"/>
                </a:solidFill>
                <a:latin typeface="맑은 고딕" pitchFamily="50" charset="-127"/>
                <a:ea typeface="맑은 고딕" pitchFamily="50" charset="-127"/>
              </a:rPr>
              <a:t>-</a:t>
            </a:r>
            <a:r>
              <a:rPr lang="ko-KR" altLang="en-US" sz="1200" b="1" dirty="0">
                <a:solidFill>
                  <a:schemeClr val="bg1"/>
                </a:solidFill>
                <a:latin typeface="맑은 고딕" pitchFamily="50" charset="-127"/>
                <a:ea typeface="맑은 고딕" pitchFamily="50" charset="-127"/>
              </a:rPr>
              <a:t>제휴 판매 등록 </a:t>
            </a:r>
            <a:r>
              <a:rPr lang="en-US" altLang="ko-KR" sz="1200" b="1" dirty="0">
                <a:solidFill>
                  <a:srgbClr val="FF0000"/>
                </a:solidFill>
                <a:latin typeface="맑은 고딕" pitchFamily="50" charset="-127"/>
                <a:ea typeface="맑은 고딕" pitchFamily="50" charset="-127"/>
              </a:rPr>
              <a:t>MP090</a:t>
            </a:r>
            <a:endParaRPr kumimoji="0" lang="ko-KR" altLang="en-US" sz="1200" b="1" dirty="0">
              <a:solidFill>
                <a:srgbClr val="FF0000"/>
              </a:solidFill>
              <a:latin typeface="맑은 고딕" pitchFamily="50" charset="-127"/>
              <a:ea typeface="맑은 고딕" pitchFamily="50" charset="-127"/>
            </a:endParaRPr>
          </a:p>
        </p:txBody>
      </p:sp>
      <p:sp>
        <p:nvSpPr>
          <p:cNvPr id="2" name="TextBox 1">
            <a:extLst>
              <a:ext uri="{FF2B5EF4-FFF2-40B4-BE49-F238E27FC236}">
                <a16:creationId xmlns:a16="http://schemas.microsoft.com/office/drawing/2014/main" id="{B891B241-BFB3-030B-38E3-BAD8A5B65196}"/>
              </a:ext>
            </a:extLst>
          </p:cNvPr>
          <p:cNvSpPr txBox="1"/>
          <p:nvPr/>
        </p:nvSpPr>
        <p:spPr>
          <a:xfrm>
            <a:off x="1568624" y="616225"/>
            <a:ext cx="1728192" cy="246221"/>
          </a:xfrm>
          <a:prstGeom prst="rect">
            <a:avLst/>
          </a:prstGeom>
          <a:noFill/>
        </p:spPr>
        <p:txBody>
          <a:bodyPr wrap="square" rtlCol="0">
            <a:spAutoFit/>
          </a:bodyPr>
          <a:lstStyle/>
          <a:p>
            <a:r>
              <a:rPr lang="en-US" altLang="ko-KR" sz="1000" dirty="0"/>
              <a:t>Affiliate Sell registration</a:t>
            </a:r>
          </a:p>
        </p:txBody>
      </p:sp>
      <p:sp>
        <p:nvSpPr>
          <p:cNvPr id="61" name="사각형: 둥근 모서리 60">
            <a:extLst>
              <a:ext uri="{FF2B5EF4-FFF2-40B4-BE49-F238E27FC236}">
                <a16:creationId xmlns:a16="http://schemas.microsoft.com/office/drawing/2014/main" id="{1170CC9E-1163-6CC3-A587-494DF4E7D015}"/>
              </a:ext>
            </a:extLst>
          </p:cNvPr>
          <p:cNvSpPr/>
          <p:nvPr/>
        </p:nvSpPr>
        <p:spPr>
          <a:xfrm>
            <a:off x="1928664" y="1031449"/>
            <a:ext cx="886920" cy="242161"/>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800" dirty="0">
                <a:solidFill>
                  <a:schemeClr val="tx1"/>
                </a:solidFill>
                <a:latin typeface="+mn-ea"/>
              </a:rPr>
              <a:t>                                           </a:t>
            </a:r>
            <a:endParaRPr lang="ko-KR" altLang="en-US" sz="800" dirty="0">
              <a:solidFill>
                <a:schemeClr val="tx1"/>
              </a:solidFill>
              <a:latin typeface="+mn-ea"/>
            </a:endParaRPr>
          </a:p>
        </p:txBody>
      </p:sp>
      <p:sp>
        <p:nvSpPr>
          <p:cNvPr id="63" name="직사각형 62">
            <a:extLst>
              <a:ext uri="{FF2B5EF4-FFF2-40B4-BE49-F238E27FC236}">
                <a16:creationId xmlns:a16="http://schemas.microsoft.com/office/drawing/2014/main" id="{12593139-8B46-ADC3-D9DC-63AB7C4E3597}"/>
              </a:ext>
            </a:extLst>
          </p:cNvPr>
          <p:cNvSpPr/>
          <p:nvPr/>
        </p:nvSpPr>
        <p:spPr>
          <a:xfrm>
            <a:off x="1944998" y="2735832"/>
            <a:ext cx="3335346" cy="996250"/>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900" b="0" i="1" dirty="0">
                <a:solidFill>
                  <a:srgbClr val="1E3D3C"/>
                </a:solidFill>
                <a:effectLst/>
                <a:latin typeface="+mn-ea"/>
              </a:rPr>
              <a:t>Enter the details you wish to trade, such as the quantity of sale to be provided to the buyer and the terms and conditions of sale.</a:t>
            </a:r>
          </a:p>
        </p:txBody>
      </p:sp>
      <p:sp>
        <p:nvSpPr>
          <p:cNvPr id="3" name="TextBox 2">
            <a:extLst>
              <a:ext uri="{FF2B5EF4-FFF2-40B4-BE49-F238E27FC236}">
                <a16:creationId xmlns:a16="http://schemas.microsoft.com/office/drawing/2014/main" id="{593F8CF8-F467-D697-9B33-71AB423EB235}"/>
              </a:ext>
            </a:extLst>
          </p:cNvPr>
          <p:cNvSpPr txBox="1"/>
          <p:nvPr/>
        </p:nvSpPr>
        <p:spPr>
          <a:xfrm>
            <a:off x="2174762" y="1321290"/>
            <a:ext cx="3135795" cy="246221"/>
          </a:xfrm>
          <a:prstGeom prst="rect">
            <a:avLst/>
          </a:prstGeom>
          <a:noFill/>
        </p:spPr>
        <p:txBody>
          <a:bodyPr wrap="none" rtlCol="0">
            <a:spAutoFit/>
          </a:bodyPr>
          <a:lstStyle/>
          <a:p>
            <a:r>
              <a:rPr lang="en-US" altLang="ko-KR" sz="1000" dirty="0"/>
              <a:t>All balances (whenever the balance is replenished)</a:t>
            </a:r>
            <a:endParaRPr lang="ko-KR" altLang="en-US" sz="1000" dirty="0"/>
          </a:p>
        </p:txBody>
      </p:sp>
      <p:sp>
        <p:nvSpPr>
          <p:cNvPr id="72" name="TextBox 71">
            <a:extLst>
              <a:ext uri="{FF2B5EF4-FFF2-40B4-BE49-F238E27FC236}">
                <a16:creationId xmlns:a16="http://schemas.microsoft.com/office/drawing/2014/main" id="{774C65DF-DE0D-C292-55EF-4CA82088D3D5}"/>
              </a:ext>
            </a:extLst>
          </p:cNvPr>
          <p:cNvSpPr txBox="1"/>
          <p:nvPr/>
        </p:nvSpPr>
        <p:spPr>
          <a:xfrm>
            <a:off x="2169230" y="1543022"/>
            <a:ext cx="880369" cy="246221"/>
          </a:xfrm>
          <a:prstGeom prst="rect">
            <a:avLst/>
          </a:prstGeom>
          <a:noFill/>
        </p:spPr>
        <p:txBody>
          <a:bodyPr wrap="none" rtlCol="0">
            <a:spAutoFit/>
          </a:bodyPr>
          <a:lstStyle/>
          <a:p>
            <a:r>
              <a:rPr lang="en-US" altLang="ko-KR" sz="1000" dirty="0"/>
              <a:t>Sell</a:t>
            </a:r>
            <a:r>
              <a:rPr lang="ko-KR" altLang="en-US" sz="1000" dirty="0"/>
              <a:t> </a:t>
            </a:r>
            <a:r>
              <a:rPr lang="en-US" altLang="ko-KR" sz="1000" dirty="0"/>
              <a:t>amount</a:t>
            </a:r>
            <a:endParaRPr lang="ko-KR" altLang="en-US" sz="1000" dirty="0"/>
          </a:p>
        </p:txBody>
      </p:sp>
      <p:sp>
        <p:nvSpPr>
          <p:cNvPr id="73" name="사각형: 둥근 모서리 72">
            <a:extLst>
              <a:ext uri="{FF2B5EF4-FFF2-40B4-BE49-F238E27FC236}">
                <a16:creationId xmlns:a16="http://schemas.microsoft.com/office/drawing/2014/main" id="{5831612B-25D3-2398-6F4C-BF5A6F7AFF19}"/>
              </a:ext>
            </a:extLst>
          </p:cNvPr>
          <p:cNvSpPr/>
          <p:nvPr/>
        </p:nvSpPr>
        <p:spPr>
          <a:xfrm>
            <a:off x="2955860" y="1526480"/>
            <a:ext cx="886920" cy="242161"/>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800" dirty="0">
                <a:solidFill>
                  <a:schemeClr val="tx1"/>
                </a:solidFill>
                <a:latin typeface="+mn-ea"/>
              </a:rPr>
              <a:t>                                           </a:t>
            </a:r>
            <a:endParaRPr lang="ko-KR" altLang="en-US" sz="800" dirty="0">
              <a:solidFill>
                <a:schemeClr val="tx1"/>
              </a:solidFill>
              <a:latin typeface="+mn-ea"/>
            </a:endParaRPr>
          </a:p>
        </p:txBody>
      </p:sp>
      <p:sp>
        <p:nvSpPr>
          <p:cNvPr id="75" name="TextBox 74">
            <a:extLst>
              <a:ext uri="{FF2B5EF4-FFF2-40B4-BE49-F238E27FC236}">
                <a16:creationId xmlns:a16="http://schemas.microsoft.com/office/drawing/2014/main" id="{904652E4-736E-9103-50B3-BCE55CC9BDD3}"/>
              </a:ext>
            </a:extLst>
          </p:cNvPr>
          <p:cNvSpPr txBox="1"/>
          <p:nvPr/>
        </p:nvSpPr>
        <p:spPr>
          <a:xfrm>
            <a:off x="2169230" y="1814627"/>
            <a:ext cx="715260" cy="246221"/>
          </a:xfrm>
          <a:prstGeom prst="rect">
            <a:avLst/>
          </a:prstGeom>
          <a:noFill/>
        </p:spPr>
        <p:txBody>
          <a:bodyPr wrap="none" rtlCol="0">
            <a:spAutoFit/>
          </a:bodyPr>
          <a:lstStyle/>
          <a:p>
            <a:r>
              <a:rPr lang="en-US" altLang="ko-KR" sz="1000" dirty="0">
                <a:solidFill>
                  <a:schemeClr val="tx1"/>
                </a:solidFill>
                <a:latin typeface="맑은 고딕" pitchFamily="50" charset="-127"/>
                <a:ea typeface="맑은 고딕" pitchFamily="50" charset="-127"/>
              </a:rPr>
              <a:t>Sell price</a:t>
            </a:r>
            <a:endParaRPr lang="ko-KR" altLang="en-US" sz="1000" dirty="0"/>
          </a:p>
        </p:txBody>
      </p:sp>
      <p:sp>
        <p:nvSpPr>
          <p:cNvPr id="76" name="사각형: 둥근 모서리 75">
            <a:extLst>
              <a:ext uri="{FF2B5EF4-FFF2-40B4-BE49-F238E27FC236}">
                <a16:creationId xmlns:a16="http://schemas.microsoft.com/office/drawing/2014/main" id="{6C7163DB-487C-D159-33DC-B96B1681B96E}"/>
              </a:ext>
            </a:extLst>
          </p:cNvPr>
          <p:cNvSpPr/>
          <p:nvPr/>
        </p:nvSpPr>
        <p:spPr>
          <a:xfrm>
            <a:off x="2955860" y="1798085"/>
            <a:ext cx="886920" cy="242161"/>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800" dirty="0">
                <a:solidFill>
                  <a:schemeClr val="tx1"/>
                </a:solidFill>
                <a:latin typeface="+mn-ea"/>
              </a:rPr>
              <a:t>                                           </a:t>
            </a:r>
            <a:endParaRPr lang="ko-KR" altLang="en-US" sz="800" dirty="0">
              <a:solidFill>
                <a:schemeClr val="tx1"/>
              </a:solidFill>
              <a:latin typeface="+mn-ea"/>
            </a:endParaRPr>
          </a:p>
        </p:txBody>
      </p:sp>
      <p:sp>
        <p:nvSpPr>
          <p:cNvPr id="36" name="TextBox 35">
            <a:extLst>
              <a:ext uri="{FF2B5EF4-FFF2-40B4-BE49-F238E27FC236}">
                <a16:creationId xmlns:a16="http://schemas.microsoft.com/office/drawing/2014/main" id="{FDDC4BFF-8DCE-6444-F87D-C9AB0CB92CA7}"/>
              </a:ext>
            </a:extLst>
          </p:cNvPr>
          <p:cNvSpPr txBox="1"/>
          <p:nvPr/>
        </p:nvSpPr>
        <p:spPr>
          <a:xfrm>
            <a:off x="1856656" y="2348880"/>
            <a:ext cx="3482043" cy="246221"/>
          </a:xfrm>
          <a:prstGeom prst="rect">
            <a:avLst/>
          </a:prstGeom>
          <a:noFill/>
        </p:spPr>
        <p:txBody>
          <a:bodyPr wrap="none" rtlCol="0">
            <a:spAutoFit/>
          </a:bodyPr>
          <a:lstStyle/>
          <a:p>
            <a:r>
              <a:rPr lang="en-US" altLang="ko-KR" sz="1000" dirty="0"/>
              <a:t>※ </a:t>
            </a:r>
            <a:r>
              <a:rPr kumimoji="0" lang="ko-KR" altLang="ko-KR" sz="1000" b="0" i="0" u="none" strike="noStrike" cap="none" normalizeH="0" baseline="0" dirty="0" err="1">
                <a:ln>
                  <a:noFill/>
                </a:ln>
                <a:solidFill>
                  <a:srgbClr val="202124"/>
                </a:solidFill>
                <a:effectLst/>
                <a:latin typeface="Arial Unicode MS"/>
                <a:ea typeface="inherit"/>
              </a:rPr>
              <a:t>Affiliates</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have</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automatic</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escrow</a:t>
            </a:r>
            <a:r>
              <a:rPr kumimoji="0" lang="ko-KR" altLang="ko-KR" sz="1000" b="0" i="0" u="none" strike="noStrike" cap="none" normalizeH="0" baseline="0" dirty="0">
                <a:ln>
                  <a:noFill/>
                </a:ln>
                <a:solidFill>
                  <a:srgbClr val="202124"/>
                </a:solidFill>
                <a:effectLst/>
                <a:latin typeface="Arial Unicode MS"/>
                <a:ea typeface="inherit"/>
              </a:rPr>
              <a:t> and </a:t>
            </a:r>
            <a:r>
              <a:rPr kumimoji="0" lang="ko-KR" altLang="ko-KR" sz="1000" b="0" i="0" u="none" strike="noStrike" cap="none" normalizeH="0" baseline="0" dirty="0" err="1">
                <a:ln>
                  <a:noFill/>
                </a:ln>
                <a:solidFill>
                  <a:srgbClr val="202124"/>
                </a:solidFill>
                <a:effectLst/>
                <a:latin typeface="Arial Unicode MS"/>
                <a:ea typeface="inherit"/>
              </a:rPr>
              <a:t>are</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free</a:t>
            </a:r>
            <a:r>
              <a:rPr kumimoji="0" lang="ko-KR" altLang="ko-KR" sz="1000" b="0" i="0" u="none" strike="noStrike" cap="none" normalizeH="0" baseline="0" dirty="0">
                <a:ln>
                  <a:noFill/>
                </a:ln>
                <a:solidFill>
                  <a:srgbClr val="202124"/>
                </a:solidFill>
                <a:effectLst/>
                <a:latin typeface="Arial Unicode MS"/>
                <a:ea typeface="inherit"/>
              </a:rPr>
              <a:t> of </a:t>
            </a:r>
            <a:r>
              <a:rPr kumimoji="0" lang="ko-KR" altLang="ko-KR" sz="1000" b="0" i="0" u="none" strike="noStrike" cap="none" normalizeH="0" baseline="0" dirty="0" err="1">
                <a:ln>
                  <a:noFill/>
                </a:ln>
                <a:solidFill>
                  <a:srgbClr val="202124"/>
                </a:solidFill>
                <a:effectLst/>
                <a:latin typeface="Arial Unicode MS"/>
                <a:ea typeface="inherit"/>
              </a:rPr>
              <a:t>charge</a:t>
            </a:r>
            <a:r>
              <a:rPr kumimoji="0" lang="ko-KR" altLang="ko-KR" sz="1000" b="0" i="0" u="none" strike="noStrike" cap="none" normalizeH="0" baseline="0" dirty="0">
                <a:ln>
                  <a:noFill/>
                </a:ln>
                <a:solidFill>
                  <a:srgbClr val="202124"/>
                </a:solidFill>
                <a:effectLst/>
                <a:latin typeface="Arial Unicode MS"/>
                <a:ea typeface="inherit"/>
              </a:rPr>
              <a:t>.</a:t>
            </a:r>
            <a:r>
              <a:rPr kumimoji="0" lang="ko-KR" altLang="ko-KR" sz="100" b="0" i="0" u="none" strike="noStrike" cap="none" normalizeH="0" baseline="0" dirty="0">
                <a:ln>
                  <a:noFill/>
                </a:ln>
                <a:solidFill>
                  <a:schemeClr val="tx1"/>
                </a:solidFill>
                <a:effectLst/>
              </a:rPr>
              <a:t> </a:t>
            </a:r>
            <a:endParaRPr kumimoji="0" lang="ko-KR" altLang="ko-KR" sz="800" b="0" i="0" u="none" strike="noStrike" cap="none" normalizeH="0" baseline="0" dirty="0">
              <a:ln>
                <a:noFill/>
              </a:ln>
              <a:solidFill>
                <a:schemeClr val="tx1"/>
              </a:solidFill>
              <a:effectLst/>
              <a:latin typeface="Arial" panose="020B0604020202020204" pitchFamily="34" charset="0"/>
            </a:endParaRPr>
          </a:p>
        </p:txBody>
      </p:sp>
      <p:sp>
        <p:nvSpPr>
          <p:cNvPr id="87" name="직사각형 86">
            <a:extLst>
              <a:ext uri="{FF2B5EF4-FFF2-40B4-BE49-F238E27FC236}">
                <a16:creationId xmlns:a16="http://schemas.microsoft.com/office/drawing/2014/main" id="{359E39C1-205D-A176-909D-AD5728C3CCE1}"/>
              </a:ext>
            </a:extLst>
          </p:cNvPr>
          <p:cNvSpPr/>
          <p:nvPr/>
        </p:nvSpPr>
        <p:spPr>
          <a:xfrm>
            <a:off x="82689" y="620688"/>
            <a:ext cx="1485935" cy="587298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88" name="그룹 87">
            <a:extLst>
              <a:ext uri="{FF2B5EF4-FFF2-40B4-BE49-F238E27FC236}">
                <a16:creationId xmlns:a16="http://schemas.microsoft.com/office/drawing/2014/main" id="{707B2FE1-2505-B295-23D4-4553501415DF}"/>
              </a:ext>
            </a:extLst>
          </p:cNvPr>
          <p:cNvGrpSpPr/>
          <p:nvPr/>
        </p:nvGrpSpPr>
        <p:grpSpPr>
          <a:xfrm>
            <a:off x="128464" y="1356880"/>
            <a:ext cx="890835" cy="215444"/>
            <a:chOff x="277811" y="1429108"/>
            <a:chExt cx="890835" cy="215444"/>
          </a:xfrm>
        </p:grpSpPr>
        <p:grpSp>
          <p:nvGrpSpPr>
            <p:cNvPr id="89" name="그룹 88">
              <a:extLst>
                <a:ext uri="{FF2B5EF4-FFF2-40B4-BE49-F238E27FC236}">
                  <a16:creationId xmlns:a16="http://schemas.microsoft.com/office/drawing/2014/main" id="{401EE1AB-8F13-DBB8-DE42-82EE2833A0F9}"/>
                </a:ext>
              </a:extLst>
            </p:cNvPr>
            <p:cNvGrpSpPr>
              <a:grpSpLocks noChangeAspect="1"/>
            </p:cNvGrpSpPr>
            <p:nvPr/>
          </p:nvGrpSpPr>
          <p:grpSpPr>
            <a:xfrm>
              <a:off x="277811" y="1484931"/>
              <a:ext cx="103799" cy="103799"/>
              <a:chOff x="2519363" y="1876425"/>
              <a:chExt cx="1447799" cy="1445419"/>
            </a:xfrm>
          </p:grpSpPr>
          <p:sp>
            <p:nvSpPr>
              <p:cNvPr id="91" name="직사각형 90">
                <a:extLst>
                  <a:ext uri="{FF2B5EF4-FFF2-40B4-BE49-F238E27FC236}">
                    <a16:creationId xmlns:a16="http://schemas.microsoft.com/office/drawing/2014/main" id="{F622BC7B-FB2C-77DA-BF2A-6FD0C36EEA9E}"/>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92" name="직선 연결선 91">
                <a:extLst>
                  <a:ext uri="{FF2B5EF4-FFF2-40B4-BE49-F238E27FC236}">
                    <a16:creationId xmlns:a16="http://schemas.microsoft.com/office/drawing/2014/main" id="{3ECFF08F-EC09-7528-66D0-B443AAC980D4}"/>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직선 연결선 92">
                <a:extLst>
                  <a:ext uri="{FF2B5EF4-FFF2-40B4-BE49-F238E27FC236}">
                    <a16:creationId xmlns:a16="http://schemas.microsoft.com/office/drawing/2014/main" id="{40FEE7A2-B295-445D-938C-2EE842451335}"/>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0" name="TextBox 89">
              <a:extLst>
                <a:ext uri="{FF2B5EF4-FFF2-40B4-BE49-F238E27FC236}">
                  <a16:creationId xmlns:a16="http://schemas.microsoft.com/office/drawing/2014/main" id="{1761781F-2671-625C-91A6-689817B4C83D}"/>
                </a:ext>
              </a:extLst>
            </p:cNvPr>
            <p:cNvSpPr txBox="1"/>
            <p:nvPr/>
          </p:nvSpPr>
          <p:spPr>
            <a:xfrm>
              <a:off x="418120" y="1429108"/>
              <a:ext cx="750526" cy="215444"/>
            </a:xfrm>
            <a:prstGeom prst="rect">
              <a:avLst/>
            </a:prstGeom>
            <a:noFill/>
          </p:spPr>
          <p:txBody>
            <a:bodyPr wrap="none" rtlCol="0">
              <a:spAutoFit/>
            </a:bodyPr>
            <a:lstStyle/>
            <a:p>
              <a:r>
                <a:rPr lang="en-US" altLang="ko-KR" sz="800" dirty="0">
                  <a:solidFill>
                    <a:schemeClr val="bg1"/>
                  </a:solidFill>
                  <a:latin typeface="+mn-ea"/>
                </a:rPr>
                <a:t>Buys</a:t>
              </a:r>
              <a:r>
                <a:rPr lang="en-US" altLang="ko-KR" sz="800" dirty="0">
                  <a:solidFill>
                    <a:schemeClr val="bg1"/>
                  </a:solidFill>
                  <a:latin typeface="+mn-ea"/>
                  <a:ea typeface="+mn-ea"/>
                </a:rPr>
                <a:t> history</a:t>
              </a:r>
              <a:endParaRPr lang="ko-KR" altLang="en-US" sz="800" dirty="0">
                <a:solidFill>
                  <a:schemeClr val="bg1"/>
                </a:solidFill>
                <a:latin typeface="+mn-ea"/>
                <a:ea typeface="+mn-ea"/>
              </a:endParaRPr>
            </a:p>
          </p:txBody>
        </p:sp>
      </p:grpSp>
      <p:grpSp>
        <p:nvGrpSpPr>
          <p:cNvPr id="94" name="그룹 93">
            <a:extLst>
              <a:ext uri="{FF2B5EF4-FFF2-40B4-BE49-F238E27FC236}">
                <a16:creationId xmlns:a16="http://schemas.microsoft.com/office/drawing/2014/main" id="{51B1675E-4C99-AF71-CB3B-DCDB077660AE}"/>
              </a:ext>
            </a:extLst>
          </p:cNvPr>
          <p:cNvGrpSpPr/>
          <p:nvPr/>
        </p:nvGrpSpPr>
        <p:grpSpPr>
          <a:xfrm>
            <a:off x="128464" y="1657085"/>
            <a:ext cx="882820" cy="215444"/>
            <a:chOff x="277811" y="1691984"/>
            <a:chExt cx="882820" cy="215444"/>
          </a:xfrm>
        </p:grpSpPr>
        <p:grpSp>
          <p:nvGrpSpPr>
            <p:cNvPr id="95" name="그룹 94">
              <a:extLst>
                <a:ext uri="{FF2B5EF4-FFF2-40B4-BE49-F238E27FC236}">
                  <a16:creationId xmlns:a16="http://schemas.microsoft.com/office/drawing/2014/main" id="{D957E01F-7C02-C7C9-D5BE-FD050BFC3B28}"/>
                </a:ext>
              </a:extLst>
            </p:cNvPr>
            <p:cNvGrpSpPr>
              <a:grpSpLocks noChangeAspect="1"/>
            </p:cNvGrpSpPr>
            <p:nvPr/>
          </p:nvGrpSpPr>
          <p:grpSpPr>
            <a:xfrm>
              <a:off x="277811" y="1747807"/>
              <a:ext cx="103799" cy="103799"/>
              <a:chOff x="2519363" y="1876425"/>
              <a:chExt cx="1447799" cy="1445419"/>
            </a:xfrm>
          </p:grpSpPr>
          <p:sp>
            <p:nvSpPr>
              <p:cNvPr id="97" name="직사각형 96">
                <a:extLst>
                  <a:ext uri="{FF2B5EF4-FFF2-40B4-BE49-F238E27FC236}">
                    <a16:creationId xmlns:a16="http://schemas.microsoft.com/office/drawing/2014/main" id="{7C88580C-B637-8C26-AC37-585F2D5C22E5}"/>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98" name="직선 연결선 97">
                <a:extLst>
                  <a:ext uri="{FF2B5EF4-FFF2-40B4-BE49-F238E27FC236}">
                    <a16:creationId xmlns:a16="http://schemas.microsoft.com/office/drawing/2014/main" id="{C4DB0BE4-9705-D897-8A16-3E8BE61E8DB6}"/>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9" name="직선 연결선 98">
                <a:extLst>
                  <a:ext uri="{FF2B5EF4-FFF2-40B4-BE49-F238E27FC236}">
                    <a16:creationId xmlns:a16="http://schemas.microsoft.com/office/drawing/2014/main" id="{BA8CC4B7-E448-05C6-4346-0F88BDABF94E}"/>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6" name="TextBox 95">
              <a:extLst>
                <a:ext uri="{FF2B5EF4-FFF2-40B4-BE49-F238E27FC236}">
                  <a16:creationId xmlns:a16="http://schemas.microsoft.com/office/drawing/2014/main" id="{9ADE6F7E-F3F5-127D-2048-3154FC18D9C8}"/>
                </a:ext>
              </a:extLst>
            </p:cNvPr>
            <p:cNvSpPr txBox="1"/>
            <p:nvPr/>
          </p:nvSpPr>
          <p:spPr>
            <a:xfrm>
              <a:off x="418120" y="1691984"/>
              <a:ext cx="742511" cy="215444"/>
            </a:xfrm>
            <a:prstGeom prst="rect">
              <a:avLst/>
            </a:prstGeom>
            <a:noFill/>
          </p:spPr>
          <p:txBody>
            <a:bodyPr wrap="none" rtlCol="0">
              <a:spAutoFit/>
            </a:bodyPr>
            <a:lstStyle/>
            <a:p>
              <a:r>
                <a:rPr lang="en-US" altLang="ko-KR" sz="800" dirty="0">
                  <a:solidFill>
                    <a:schemeClr val="bg1"/>
                  </a:solidFill>
                  <a:latin typeface="+mn-ea"/>
                </a:rPr>
                <a:t>Sell</a:t>
              </a:r>
              <a:r>
                <a:rPr lang="en-US" altLang="ko-KR" sz="800" dirty="0">
                  <a:solidFill>
                    <a:schemeClr val="bg1"/>
                  </a:solidFill>
                  <a:latin typeface="+mn-ea"/>
                  <a:ea typeface="+mn-ea"/>
                </a:rPr>
                <a:t>s history</a:t>
              </a:r>
              <a:endParaRPr lang="ko-KR" altLang="en-US" sz="800" dirty="0">
                <a:solidFill>
                  <a:schemeClr val="bg1"/>
                </a:solidFill>
                <a:latin typeface="+mn-ea"/>
                <a:ea typeface="+mn-ea"/>
              </a:endParaRPr>
            </a:p>
          </p:txBody>
        </p:sp>
      </p:grpSp>
      <p:grpSp>
        <p:nvGrpSpPr>
          <p:cNvPr id="100" name="그룹 99">
            <a:extLst>
              <a:ext uri="{FF2B5EF4-FFF2-40B4-BE49-F238E27FC236}">
                <a16:creationId xmlns:a16="http://schemas.microsoft.com/office/drawing/2014/main" id="{A8BC367C-BF67-A394-DFA7-F31B812F595D}"/>
              </a:ext>
            </a:extLst>
          </p:cNvPr>
          <p:cNvGrpSpPr/>
          <p:nvPr/>
        </p:nvGrpSpPr>
        <p:grpSpPr>
          <a:xfrm>
            <a:off x="128464" y="1957290"/>
            <a:ext cx="1004648" cy="215444"/>
            <a:chOff x="277811" y="2010512"/>
            <a:chExt cx="1004648" cy="215444"/>
          </a:xfrm>
        </p:grpSpPr>
        <p:grpSp>
          <p:nvGrpSpPr>
            <p:cNvPr id="101" name="그룹 100">
              <a:extLst>
                <a:ext uri="{FF2B5EF4-FFF2-40B4-BE49-F238E27FC236}">
                  <a16:creationId xmlns:a16="http://schemas.microsoft.com/office/drawing/2014/main" id="{319DD08F-DFF1-10E7-99D9-DA70DA7FB9C9}"/>
                </a:ext>
              </a:extLst>
            </p:cNvPr>
            <p:cNvGrpSpPr>
              <a:grpSpLocks noChangeAspect="1"/>
            </p:cNvGrpSpPr>
            <p:nvPr/>
          </p:nvGrpSpPr>
          <p:grpSpPr>
            <a:xfrm>
              <a:off x="277811" y="2066335"/>
              <a:ext cx="103799" cy="103799"/>
              <a:chOff x="2519363" y="1876425"/>
              <a:chExt cx="1447799" cy="1445419"/>
            </a:xfrm>
          </p:grpSpPr>
          <p:sp>
            <p:nvSpPr>
              <p:cNvPr id="103" name="직사각형 102">
                <a:extLst>
                  <a:ext uri="{FF2B5EF4-FFF2-40B4-BE49-F238E27FC236}">
                    <a16:creationId xmlns:a16="http://schemas.microsoft.com/office/drawing/2014/main" id="{3A9C758D-3361-DC3F-9811-5DBED09E154C}"/>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104" name="직선 연결선 103">
                <a:extLst>
                  <a:ext uri="{FF2B5EF4-FFF2-40B4-BE49-F238E27FC236}">
                    <a16:creationId xmlns:a16="http://schemas.microsoft.com/office/drawing/2014/main" id="{18A1BB6E-A1E5-6313-1244-2A4FA9FC0B2C}"/>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5" name="직선 연결선 104">
                <a:extLst>
                  <a:ext uri="{FF2B5EF4-FFF2-40B4-BE49-F238E27FC236}">
                    <a16:creationId xmlns:a16="http://schemas.microsoft.com/office/drawing/2014/main" id="{BA611959-0963-4309-C552-A85B846E8711}"/>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2" name="TextBox 101">
              <a:extLst>
                <a:ext uri="{FF2B5EF4-FFF2-40B4-BE49-F238E27FC236}">
                  <a16:creationId xmlns:a16="http://schemas.microsoft.com/office/drawing/2014/main" id="{7EFAD41B-0A1E-36DE-3E58-A3AA274A3892}"/>
                </a:ext>
              </a:extLst>
            </p:cNvPr>
            <p:cNvSpPr txBox="1"/>
            <p:nvPr/>
          </p:nvSpPr>
          <p:spPr>
            <a:xfrm>
              <a:off x="418120" y="2010512"/>
              <a:ext cx="864339" cy="215444"/>
            </a:xfrm>
            <a:prstGeom prst="rect">
              <a:avLst/>
            </a:prstGeom>
            <a:noFill/>
          </p:spPr>
          <p:txBody>
            <a:bodyPr wrap="none" rtlCol="0">
              <a:spAutoFit/>
            </a:bodyPr>
            <a:lstStyle/>
            <a:p>
              <a:r>
                <a:rPr lang="en-US" altLang="ko-KR" sz="800" dirty="0">
                  <a:solidFill>
                    <a:schemeClr val="bg1"/>
                  </a:solidFill>
                  <a:latin typeface="+mn-ea"/>
                </a:rPr>
                <a:t>Affiliate Wallet</a:t>
              </a:r>
              <a:endParaRPr lang="ko-KR" altLang="en-US" sz="800" dirty="0">
                <a:solidFill>
                  <a:schemeClr val="bg1"/>
                </a:solidFill>
                <a:latin typeface="+mn-ea"/>
                <a:ea typeface="+mn-ea"/>
              </a:endParaRPr>
            </a:p>
          </p:txBody>
        </p:sp>
      </p:grpSp>
      <p:grpSp>
        <p:nvGrpSpPr>
          <p:cNvPr id="106" name="그룹 105">
            <a:extLst>
              <a:ext uri="{FF2B5EF4-FFF2-40B4-BE49-F238E27FC236}">
                <a16:creationId xmlns:a16="http://schemas.microsoft.com/office/drawing/2014/main" id="{8EB5E440-90D5-9455-D72B-323257F55BF0}"/>
              </a:ext>
            </a:extLst>
          </p:cNvPr>
          <p:cNvGrpSpPr/>
          <p:nvPr/>
        </p:nvGrpSpPr>
        <p:grpSpPr>
          <a:xfrm>
            <a:off x="128464" y="2257495"/>
            <a:ext cx="1347691" cy="215444"/>
            <a:chOff x="277811" y="2010512"/>
            <a:chExt cx="1347691" cy="215444"/>
          </a:xfrm>
        </p:grpSpPr>
        <p:grpSp>
          <p:nvGrpSpPr>
            <p:cNvPr id="107" name="그룹 106">
              <a:extLst>
                <a:ext uri="{FF2B5EF4-FFF2-40B4-BE49-F238E27FC236}">
                  <a16:creationId xmlns:a16="http://schemas.microsoft.com/office/drawing/2014/main" id="{2AC2D3C8-984C-916F-21BF-8D8AD7B32EDA}"/>
                </a:ext>
              </a:extLst>
            </p:cNvPr>
            <p:cNvGrpSpPr>
              <a:grpSpLocks noChangeAspect="1"/>
            </p:cNvGrpSpPr>
            <p:nvPr/>
          </p:nvGrpSpPr>
          <p:grpSpPr>
            <a:xfrm>
              <a:off x="277811" y="2066335"/>
              <a:ext cx="103799" cy="103799"/>
              <a:chOff x="2519363" y="1876425"/>
              <a:chExt cx="1447799" cy="1445419"/>
            </a:xfrm>
          </p:grpSpPr>
          <p:sp>
            <p:nvSpPr>
              <p:cNvPr id="109" name="직사각형 108">
                <a:extLst>
                  <a:ext uri="{FF2B5EF4-FFF2-40B4-BE49-F238E27FC236}">
                    <a16:creationId xmlns:a16="http://schemas.microsoft.com/office/drawing/2014/main" id="{45783F47-3C08-E14D-1336-4704F422DA80}"/>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110" name="직선 연결선 109">
                <a:extLst>
                  <a:ext uri="{FF2B5EF4-FFF2-40B4-BE49-F238E27FC236}">
                    <a16:creationId xmlns:a16="http://schemas.microsoft.com/office/drawing/2014/main" id="{3F2C8424-D9C8-5B92-4481-EAAAAB742989}"/>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1" name="직선 연결선 110">
                <a:extLst>
                  <a:ext uri="{FF2B5EF4-FFF2-40B4-BE49-F238E27FC236}">
                    <a16:creationId xmlns:a16="http://schemas.microsoft.com/office/drawing/2014/main" id="{FF73D1BE-2ABB-21F8-DF52-71CA2A998A15}"/>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8" name="TextBox 107">
              <a:extLst>
                <a:ext uri="{FF2B5EF4-FFF2-40B4-BE49-F238E27FC236}">
                  <a16:creationId xmlns:a16="http://schemas.microsoft.com/office/drawing/2014/main" id="{C50F4E36-346E-4FEA-E461-E5602E9A2983}"/>
                </a:ext>
              </a:extLst>
            </p:cNvPr>
            <p:cNvSpPr txBox="1"/>
            <p:nvPr/>
          </p:nvSpPr>
          <p:spPr>
            <a:xfrm>
              <a:off x="418120" y="2010512"/>
              <a:ext cx="1207382" cy="215444"/>
            </a:xfrm>
            <a:prstGeom prst="rect">
              <a:avLst/>
            </a:prstGeom>
            <a:noFill/>
          </p:spPr>
          <p:txBody>
            <a:bodyPr wrap="none" rtlCol="0">
              <a:spAutoFit/>
            </a:bodyPr>
            <a:lstStyle/>
            <a:p>
              <a:r>
                <a:rPr lang="en-US" altLang="ko-KR" sz="800" dirty="0">
                  <a:solidFill>
                    <a:schemeClr val="bg1"/>
                  </a:solidFill>
                  <a:latin typeface="+mn-ea"/>
                </a:rPr>
                <a:t>Coin Sells registration</a:t>
              </a:r>
              <a:endParaRPr lang="ko-KR" altLang="en-US" sz="800" dirty="0">
                <a:solidFill>
                  <a:schemeClr val="bg1"/>
                </a:solidFill>
                <a:latin typeface="+mn-ea"/>
                <a:ea typeface="+mn-ea"/>
              </a:endParaRPr>
            </a:p>
          </p:txBody>
        </p:sp>
      </p:grpSp>
      <p:grpSp>
        <p:nvGrpSpPr>
          <p:cNvPr id="112" name="그룹 111">
            <a:extLst>
              <a:ext uri="{FF2B5EF4-FFF2-40B4-BE49-F238E27FC236}">
                <a16:creationId xmlns:a16="http://schemas.microsoft.com/office/drawing/2014/main" id="{A72A833C-CF6B-0D0B-CA1B-CD13831525E9}"/>
              </a:ext>
            </a:extLst>
          </p:cNvPr>
          <p:cNvGrpSpPr/>
          <p:nvPr/>
        </p:nvGrpSpPr>
        <p:grpSpPr>
          <a:xfrm>
            <a:off x="128464" y="2559791"/>
            <a:ext cx="1355706" cy="215444"/>
            <a:chOff x="277811" y="2010512"/>
            <a:chExt cx="1355706" cy="215444"/>
          </a:xfrm>
        </p:grpSpPr>
        <p:grpSp>
          <p:nvGrpSpPr>
            <p:cNvPr id="113" name="그룹 112">
              <a:extLst>
                <a:ext uri="{FF2B5EF4-FFF2-40B4-BE49-F238E27FC236}">
                  <a16:creationId xmlns:a16="http://schemas.microsoft.com/office/drawing/2014/main" id="{C2AE198D-692B-5E35-22BC-B4DDF91699AE}"/>
                </a:ext>
              </a:extLst>
            </p:cNvPr>
            <p:cNvGrpSpPr>
              <a:grpSpLocks noChangeAspect="1"/>
            </p:cNvGrpSpPr>
            <p:nvPr/>
          </p:nvGrpSpPr>
          <p:grpSpPr>
            <a:xfrm>
              <a:off x="277811" y="2066335"/>
              <a:ext cx="103799" cy="103799"/>
              <a:chOff x="2519363" y="1876425"/>
              <a:chExt cx="1447799" cy="1445419"/>
            </a:xfrm>
          </p:grpSpPr>
          <p:sp>
            <p:nvSpPr>
              <p:cNvPr id="115" name="직사각형 114">
                <a:extLst>
                  <a:ext uri="{FF2B5EF4-FFF2-40B4-BE49-F238E27FC236}">
                    <a16:creationId xmlns:a16="http://schemas.microsoft.com/office/drawing/2014/main" id="{60F0F1D3-5316-E17A-39E7-C1736C9D16E0}"/>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116" name="직선 연결선 115">
                <a:extLst>
                  <a:ext uri="{FF2B5EF4-FFF2-40B4-BE49-F238E27FC236}">
                    <a16:creationId xmlns:a16="http://schemas.microsoft.com/office/drawing/2014/main" id="{E2E9579C-8EEB-B7CF-77FA-6AC85E5CE296}"/>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7" name="직선 연결선 116">
                <a:extLst>
                  <a:ext uri="{FF2B5EF4-FFF2-40B4-BE49-F238E27FC236}">
                    <a16:creationId xmlns:a16="http://schemas.microsoft.com/office/drawing/2014/main" id="{BADAE1AA-354B-84AD-FCC1-ABB222D8FA5B}"/>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4" name="TextBox 113">
              <a:extLst>
                <a:ext uri="{FF2B5EF4-FFF2-40B4-BE49-F238E27FC236}">
                  <a16:creationId xmlns:a16="http://schemas.microsoft.com/office/drawing/2014/main" id="{20B11E72-F2B5-F57D-F3CB-1C1F405C60D0}"/>
                </a:ext>
              </a:extLst>
            </p:cNvPr>
            <p:cNvSpPr txBox="1"/>
            <p:nvPr/>
          </p:nvSpPr>
          <p:spPr>
            <a:xfrm>
              <a:off x="418120" y="2010512"/>
              <a:ext cx="1215397" cy="215444"/>
            </a:xfrm>
            <a:prstGeom prst="rect">
              <a:avLst/>
            </a:prstGeom>
            <a:noFill/>
          </p:spPr>
          <p:txBody>
            <a:bodyPr wrap="none" rtlCol="0">
              <a:spAutoFit/>
            </a:bodyPr>
            <a:lstStyle/>
            <a:p>
              <a:r>
                <a:rPr lang="en-US" altLang="ko-KR" sz="800" dirty="0">
                  <a:solidFill>
                    <a:schemeClr val="bg1"/>
                  </a:solidFill>
                  <a:latin typeface="+mn-ea"/>
                  <a:ea typeface="+mn-ea"/>
                </a:rPr>
                <a:t>Coin Buys registration</a:t>
              </a:r>
              <a:endParaRPr lang="ko-KR" altLang="en-US" sz="800" dirty="0">
                <a:solidFill>
                  <a:schemeClr val="bg1"/>
                </a:solidFill>
                <a:latin typeface="+mn-ea"/>
                <a:ea typeface="+mn-ea"/>
              </a:endParaRPr>
            </a:p>
          </p:txBody>
        </p:sp>
      </p:grpSp>
      <p:grpSp>
        <p:nvGrpSpPr>
          <p:cNvPr id="118" name="그룹 117">
            <a:extLst>
              <a:ext uri="{FF2B5EF4-FFF2-40B4-BE49-F238E27FC236}">
                <a16:creationId xmlns:a16="http://schemas.microsoft.com/office/drawing/2014/main" id="{3934F44F-B8AD-93C8-067F-C9AF524CF663}"/>
              </a:ext>
            </a:extLst>
          </p:cNvPr>
          <p:cNvGrpSpPr/>
          <p:nvPr/>
        </p:nvGrpSpPr>
        <p:grpSpPr>
          <a:xfrm>
            <a:off x="128464" y="2850500"/>
            <a:ext cx="1047930" cy="215444"/>
            <a:chOff x="277811" y="2010512"/>
            <a:chExt cx="1047930" cy="215444"/>
          </a:xfrm>
        </p:grpSpPr>
        <p:grpSp>
          <p:nvGrpSpPr>
            <p:cNvPr id="119" name="그룹 118">
              <a:extLst>
                <a:ext uri="{FF2B5EF4-FFF2-40B4-BE49-F238E27FC236}">
                  <a16:creationId xmlns:a16="http://schemas.microsoft.com/office/drawing/2014/main" id="{1BE6B174-0409-DDD0-80F7-ABAABEB637D0}"/>
                </a:ext>
              </a:extLst>
            </p:cNvPr>
            <p:cNvGrpSpPr>
              <a:grpSpLocks noChangeAspect="1"/>
            </p:cNvGrpSpPr>
            <p:nvPr/>
          </p:nvGrpSpPr>
          <p:grpSpPr>
            <a:xfrm>
              <a:off x="277811" y="2066335"/>
              <a:ext cx="103799" cy="103799"/>
              <a:chOff x="2519363" y="1876425"/>
              <a:chExt cx="1447799" cy="1445419"/>
            </a:xfrm>
          </p:grpSpPr>
          <p:sp>
            <p:nvSpPr>
              <p:cNvPr id="121" name="직사각형 120">
                <a:extLst>
                  <a:ext uri="{FF2B5EF4-FFF2-40B4-BE49-F238E27FC236}">
                    <a16:creationId xmlns:a16="http://schemas.microsoft.com/office/drawing/2014/main" id="{0D3D3B82-B559-D096-9541-6AF725E9A1B1}"/>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122" name="직선 연결선 121">
                <a:extLst>
                  <a:ext uri="{FF2B5EF4-FFF2-40B4-BE49-F238E27FC236}">
                    <a16:creationId xmlns:a16="http://schemas.microsoft.com/office/drawing/2014/main" id="{BFA20A5C-DAC1-643C-28AE-796C35BDD121}"/>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3" name="직선 연결선 122">
                <a:extLst>
                  <a:ext uri="{FF2B5EF4-FFF2-40B4-BE49-F238E27FC236}">
                    <a16:creationId xmlns:a16="http://schemas.microsoft.com/office/drawing/2014/main" id="{6D9FAB8B-D85C-1EA0-4DCB-33774F9C806B}"/>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20" name="TextBox 119">
              <a:extLst>
                <a:ext uri="{FF2B5EF4-FFF2-40B4-BE49-F238E27FC236}">
                  <a16:creationId xmlns:a16="http://schemas.microsoft.com/office/drawing/2014/main" id="{00D68B11-3B1D-FBF3-83F6-3783A424F5EC}"/>
                </a:ext>
              </a:extLst>
            </p:cNvPr>
            <p:cNvSpPr txBox="1"/>
            <p:nvPr/>
          </p:nvSpPr>
          <p:spPr>
            <a:xfrm>
              <a:off x="418120" y="2010512"/>
              <a:ext cx="907621" cy="215444"/>
            </a:xfrm>
            <a:prstGeom prst="rect">
              <a:avLst/>
            </a:prstGeom>
            <a:noFill/>
          </p:spPr>
          <p:txBody>
            <a:bodyPr wrap="none" rtlCol="0">
              <a:spAutoFit/>
            </a:bodyPr>
            <a:lstStyle/>
            <a:p>
              <a:r>
                <a:rPr lang="en-US" altLang="ko-KR" sz="800" dirty="0">
                  <a:solidFill>
                    <a:schemeClr val="bg1"/>
                  </a:solidFill>
                  <a:latin typeface="+mn-ea"/>
                </a:rPr>
                <a:t>My Information</a:t>
              </a:r>
              <a:endParaRPr lang="ko-KR" altLang="en-US" sz="800" dirty="0">
                <a:solidFill>
                  <a:schemeClr val="bg1"/>
                </a:solidFill>
                <a:latin typeface="+mn-ea"/>
                <a:ea typeface="+mn-ea"/>
              </a:endParaRPr>
            </a:p>
          </p:txBody>
        </p:sp>
      </p:grpSp>
      <p:grpSp>
        <p:nvGrpSpPr>
          <p:cNvPr id="124" name="그룹 123">
            <a:extLst>
              <a:ext uri="{FF2B5EF4-FFF2-40B4-BE49-F238E27FC236}">
                <a16:creationId xmlns:a16="http://schemas.microsoft.com/office/drawing/2014/main" id="{C60E936E-5CB5-AF2D-04BF-6C6E48E6D9AC}"/>
              </a:ext>
            </a:extLst>
          </p:cNvPr>
          <p:cNvGrpSpPr/>
          <p:nvPr/>
        </p:nvGrpSpPr>
        <p:grpSpPr>
          <a:xfrm>
            <a:off x="128464" y="3152796"/>
            <a:ext cx="1172964" cy="215444"/>
            <a:chOff x="277811" y="2010512"/>
            <a:chExt cx="1172964" cy="215444"/>
          </a:xfrm>
        </p:grpSpPr>
        <p:grpSp>
          <p:nvGrpSpPr>
            <p:cNvPr id="125" name="그룹 124">
              <a:extLst>
                <a:ext uri="{FF2B5EF4-FFF2-40B4-BE49-F238E27FC236}">
                  <a16:creationId xmlns:a16="http://schemas.microsoft.com/office/drawing/2014/main" id="{046C0CC8-D153-67C5-9B7B-C1F17292767D}"/>
                </a:ext>
              </a:extLst>
            </p:cNvPr>
            <p:cNvGrpSpPr>
              <a:grpSpLocks noChangeAspect="1"/>
            </p:cNvGrpSpPr>
            <p:nvPr/>
          </p:nvGrpSpPr>
          <p:grpSpPr>
            <a:xfrm>
              <a:off x="277811" y="2066335"/>
              <a:ext cx="103799" cy="103799"/>
              <a:chOff x="2519363" y="1876425"/>
              <a:chExt cx="1447799" cy="1445419"/>
            </a:xfrm>
          </p:grpSpPr>
          <p:sp>
            <p:nvSpPr>
              <p:cNvPr id="127" name="직사각형 126">
                <a:extLst>
                  <a:ext uri="{FF2B5EF4-FFF2-40B4-BE49-F238E27FC236}">
                    <a16:creationId xmlns:a16="http://schemas.microsoft.com/office/drawing/2014/main" id="{6FA1A7FB-C59E-1F76-DA98-EF5FFA33CC61}"/>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128" name="직선 연결선 127">
                <a:extLst>
                  <a:ext uri="{FF2B5EF4-FFF2-40B4-BE49-F238E27FC236}">
                    <a16:creationId xmlns:a16="http://schemas.microsoft.com/office/drawing/2014/main" id="{897E0579-240F-351C-1B3C-7470AF25D022}"/>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9" name="직선 연결선 128">
                <a:extLst>
                  <a:ext uri="{FF2B5EF4-FFF2-40B4-BE49-F238E27FC236}">
                    <a16:creationId xmlns:a16="http://schemas.microsoft.com/office/drawing/2014/main" id="{BBB0AEFF-49D1-1A23-2228-8DFD2737EEAC}"/>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26" name="TextBox 125">
              <a:extLst>
                <a:ext uri="{FF2B5EF4-FFF2-40B4-BE49-F238E27FC236}">
                  <a16:creationId xmlns:a16="http://schemas.microsoft.com/office/drawing/2014/main" id="{38F6D7D3-9491-F5C9-76E7-720069D13857}"/>
                </a:ext>
              </a:extLst>
            </p:cNvPr>
            <p:cNvSpPr txBox="1"/>
            <p:nvPr/>
          </p:nvSpPr>
          <p:spPr>
            <a:xfrm>
              <a:off x="418120" y="2010512"/>
              <a:ext cx="1032655" cy="215444"/>
            </a:xfrm>
            <a:prstGeom prst="rect">
              <a:avLst/>
            </a:prstGeom>
            <a:noFill/>
          </p:spPr>
          <p:txBody>
            <a:bodyPr wrap="none" rtlCol="0">
              <a:spAutoFit/>
            </a:bodyPr>
            <a:lstStyle/>
            <a:p>
              <a:r>
                <a:rPr lang="en-US" altLang="ko-KR" sz="800" dirty="0">
                  <a:solidFill>
                    <a:schemeClr val="bg1"/>
                  </a:solidFill>
                  <a:latin typeface="+mn-ea"/>
                </a:rPr>
                <a:t>Seller Certification</a:t>
              </a:r>
              <a:endParaRPr lang="ko-KR" altLang="en-US" sz="800" dirty="0">
                <a:solidFill>
                  <a:schemeClr val="bg1"/>
                </a:solidFill>
                <a:latin typeface="+mn-ea"/>
                <a:ea typeface="+mn-ea"/>
              </a:endParaRPr>
            </a:p>
          </p:txBody>
        </p:sp>
      </p:grpSp>
      <p:grpSp>
        <p:nvGrpSpPr>
          <p:cNvPr id="130" name="그룹 129">
            <a:extLst>
              <a:ext uri="{FF2B5EF4-FFF2-40B4-BE49-F238E27FC236}">
                <a16:creationId xmlns:a16="http://schemas.microsoft.com/office/drawing/2014/main" id="{5E354509-7688-A8AF-2212-D7F00A3463BB}"/>
              </a:ext>
            </a:extLst>
          </p:cNvPr>
          <p:cNvGrpSpPr/>
          <p:nvPr/>
        </p:nvGrpSpPr>
        <p:grpSpPr>
          <a:xfrm>
            <a:off x="148523" y="3429000"/>
            <a:ext cx="1506389" cy="215444"/>
            <a:chOff x="277811" y="2010512"/>
            <a:chExt cx="1506389" cy="215444"/>
          </a:xfrm>
        </p:grpSpPr>
        <p:grpSp>
          <p:nvGrpSpPr>
            <p:cNvPr id="131" name="그룹 130">
              <a:extLst>
                <a:ext uri="{FF2B5EF4-FFF2-40B4-BE49-F238E27FC236}">
                  <a16:creationId xmlns:a16="http://schemas.microsoft.com/office/drawing/2014/main" id="{E6BE3209-51A8-AE75-7965-1BF6F6BB1C50}"/>
                </a:ext>
              </a:extLst>
            </p:cNvPr>
            <p:cNvGrpSpPr>
              <a:grpSpLocks noChangeAspect="1"/>
            </p:cNvGrpSpPr>
            <p:nvPr/>
          </p:nvGrpSpPr>
          <p:grpSpPr>
            <a:xfrm>
              <a:off x="277811" y="2066335"/>
              <a:ext cx="103799" cy="103799"/>
              <a:chOff x="2519363" y="1876425"/>
              <a:chExt cx="1447799" cy="1445419"/>
            </a:xfrm>
          </p:grpSpPr>
          <p:sp>
            <p:nvSpPr>
              <p:cNvPr id="133" name="직사각형 132">
                <a:extLst>
                  <a:ext uri="{FF2B5EF4-FFF2-40B4-BE49-F238E27FC236}">
                    <a16:creationId xmlns:a16="http://schemas.microsoft.com/office/drawing/2014/main" id="{60F475A8-8B0C-E106-7970-545972B61B07}"/>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134" name="직선 연결선 133">
                <a:extLst>
                  <a:ext uri="{FF2B5EF4-FFF2-40B4-BE49-F238E27FC236}">
                    <a16:creationId xmlns:a16="http://schemas.microsoft.com/office/drawing/2014/main" id="{1FBC203B-617F-8264-1A0D-9F65C767F5D1}"/>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5" name="직선 연결선 134">
                <a:extLst>
                  <a:ext uri="{FF2B5EF4-FFF2-40B4-BE49-F238E27FC236}">
                    <a16:creationId xmlns:a16="http://schemas.microsoft.com/office/drawing/2014/main" id="{8349F5E3-FBEA-4FCC-0750-B9C265AF27F7}"/>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2" name="TextBox 131">
              <a:extLst>
                <a:ext uri="{FF2B5EF4-FFF2-40B4-BE49-F238E27FC236}">
                  <a16:creationId xmlns:a16="http://schemas.microsoft.com/office/drawing/2014/main" id="{19E80F51-645E-2044-6616-D1DB5BEED2FF}"/>
                </a:ext>
              </a:extLst>
            </p:cNvPr>
            <p:cNvSpPr txBox="1"/>
            <p:nvPr/>
          </p:nvSpPr>
          <p:spPr>
            <a:xfrm>
              <a:off x="418120" y="2010512"/>
              <a:ext cx="1366080" cy="215444"/>
            </a:xfrm>
            <a:prstGeom prst="rect">
              <a:avLst/>
            </a:prstGeom>
            <a:noFill/>
          </p:spPr>
          <p:txBody>
            <a:bodyPr wrap="none" rtlCol="0">
              <a:spAutoFit/>
            </a:bodyPr>
            <a:lstStyle/>
            <a:p>
              <a:r>
                <a:rPr lang="en-US" altLang="ko-KR" sz="800" dirty="0">
                  <a:solidFill>
                    <a:schemeClr val="bg1"/>
                  </a:solidFill>
                  <a:latin typeface="+mn-ea"/>
                  <a:ea typeface="+mn-ea"/>
                </a:rPr>
                <a:t>Affiliate code registration</a:t>
              </a:r>
              <a:endParaRPr lang="ko-KR" altLang="en-US" sz="800" dirty="0">
                <a:solidFill>
                  <a:schemeClr val="bg1"/>
                </a:solidFill>
                <a:latin typeface="+mn-ea"/>
                <a:ea typeface="+mn-ea"/>
              </a:endParaRPr>
            </a:p>
          </p:txBody>
        </p:sp>
      </p:grpSp>
      <p:sp>
        <p:nvSpPr>
          <p:cNvPr id="136" name="TextBox 135">
            <a:extLst>
              <a:ext uri="{FF2B5EF4-FFF2-40B4-BE49-F238E27FC236}">
                <a16:creationId xmlns:a16="http://schemas.microsoft.com/office/drawing/2014/main" id="{06ECDE32-433E-2691-0C43-F69ED6E66E87}"/>
              </a:ext>
            </a:extLst>
          </p:cNvPr>
          <p:cNvSpPr txBox="1"/>
          <p:nvPr/>
        </p:nvSpPr>
        <p:spPr>
          <a:xfrm>
            <a:off x="1977811" y="3774688"/>
            <a:ext cx="2401341" cy="293414"/>
          </a:xfrm>
          <a:prstGeom prst="rect">
            <a:avLst/>
          </a:prstGeom>
          <a:noFill/>
        </p:spPr>
        <p:txBody>
          <a:bodyPr wrap="square">
            <a:spAutoFit/>
          </a:bodyPr>
          <a:lstStyle/>
          <a:p>
            <a:pPr algn="l">
              <a:lnSpc>
                <a:spcPct val="150000"/>
              </a:lnSpc>
            </a:pPr>
            <a:r>
              <a:rPr lang="en-US" altLang="ko-KR" sz="1000" b="1" i="0" dirty="0">
                <a:solidFill>
                  <a:srgbClr val="333333"/>
                </a:solidFill>
                <a:effectLst/>
                <a:latin typeface="+mn-ea"/>
                <a:ea typeface="+mn-ea"/>
              </a:rPr>
              <a:t>Sell hours</a:t>
            </a:r>
          </a:p>
        </p:txBody>
      </p:sp>
      <p:sp>
        <p:nvSpPr>
          <p:cNvPr id="137" name="타원 136">
            <a:extLst>
              <a:ext uri="{FF2B5EF4-FFF2-40B4-BE49-F238E27FC236}">
                <a16:creationId xmlns:a16="http://schemas.microsoft.com/office/drawing/2014/main" id="{41D474D2-FC2E-E09D-5E87-000E427F9E4F}"/>
              </a:ext>
            </a:extLst>
          </p:cNvPr>
          <p:cNvSpPr/>
          <p:nvPr/>
        </p:nvSpPr>
        <p:spPr bwMode="auto">
          <a:xfrm>
            <a:off x="2792760" y="3774688"/>
            <a:ext cx="216024" cy="275285"/>
          </a:xfrm>
          <a:prstGeom prst="ellipse">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algn="ctr" latinLnBrk="0">
              <a:lnSpc>
                <a:spcPct val="110000"/>
              </a:lnSpc>
              <a:spcBef>
                <a:spcPct val="25000"/>
              </a:spcBef>
            </a:pPr>
            <a:r>
              <a:rPr lang="en-US" altLang="ko-KR" sz="900" dirty="0">
                <a:solidFill>
                  <a:schemeClr val="tx1"/>
                </a:solidFill>
                <a:latin typeface="맑은 고딕" pitchFamily="50" charset="-127"/>
                <a:ea typeface="맑은 고딕" pitchFamily="50" charset="-127"/>
              </a:rPr>
              <a:t>?</a:t>
            </a:r>
            <a:endParaRPr lang="ko-KR" altLang="en-US" sz="900" dirty="0">
              <a:solidFill>
                <a:schemeClr val="tx1"/>
              </a:solidFill>
              <a:latin typeface="맑은 고딕" pitchFamily="50" charset="-127"/>
              <a:ea typeface="맑은 고딕" pitchFamily="50" charset="-127"/>
            </a:endParaRPr>
          </a:p>
        </p:txBody>
      </p:sp>
      <p:sp>
        <p:nvSpPr>
          <p:cNvPr id="138" name="TextBox 137">
            <a:extLst>
              <a:ext uri="{FF2B5EF4-FFF2-40B4-BE49-F238E27FC236}">
                <a16:creationId xmlns:a16="http://schemas.microsoft.com/office/drawing/2014/main" id="{28F0ED61-867E-5CDB-FCE2-E2AE3A2B9BB9}"/>
              </a:ext>
            </a:extLst>
          </p:cNvPr>
          <p:cNvSpPr txBox="1"/>
          <p:nvPr/>
        </p:nvSpPr>
        <p:spPr>
          <a:xfrm>
            <a:off x="3001344" y="6118664"/>
            <a:ext cx="1080120" cy="246221"/>
          </a:xfrm>
          <a:prstGeom prst="rect">
            <a:avLst/>
          </a:prstGeom>
          <a:noFill/>
          <a:ln>
            <a:solidFill>
              <a:schemeClr val="tx1"/>
            </a:solidFill>
          </a:ln>
        </p:spPr>
        <p:txBody>
          <a:bodyPr wrap="square" rtlCol="0">
            <a:spAutoFit/>
          </a:bodyPr>
          <a:lstStyle/>
          <a:p>
            <a:pPr algn="ctr"/>
            <a:r>
              <a:rPr lang="en-US" altLang="ko-KR" sz="1000" dirty="0"/>
              <a:t>Registration</a:t>
            </a:r>
            <a:endParaRPr lang="ko-KR" altLang="en-US" sz="1000" dirty="0"/>
          </a:p>
        </p:txBody>
      </p:sp>
      <p:sp>
        <p:nvSpPr>
          <p:cNvPr id="142" name="말풍선: 모서리가 둥근 사각형 141">
            <a:extLst>
              <a:ext uri="{FF2B5EF4-FFF2-40B4-BE49-F238E27FC236}">
                <a16:creationId xmlns:a16="http://schemas.microsoft.com/office/drawing/2014/main" id="{AD0180F9-8CC0-1660-7A0B-F55B690B7649}"/>
              </a:ext>
            </a:extLst>
          </p:cNvPr>
          <p:cNvSpPr/>
          <p:nvPr/>
        </p:nvSpPr>
        <p:spPr bwMode="auto">
          <a:xfrm>
            <a:off x="6405649" y="3550628"/>
            <a:ext cx="1560512" cy="719433"/>
          </a:xfrm>
          <a:prstGeom prst="wedgeRoundRectCallout">
            <a:avLst>
              <a:gd name="adj1" fmla="val -267073"/>
              <a:gd name="adj2" fmla="val -8515"/>
              <a:gd name="adj3" fmla="val 16667"/>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algn="ctr" latinLnBrk="0">
              <a:lnSpc>
                <a:spcPct val="110000"/>
              </a:lnSpc>
              <a:spcBef>
                <a:spcPct val="25000"/>
              </a:spcBef>
            </a:pPr>
            <a:r>
              <a:rPr lang="en-US" altLang="ko-KR" sz="900" dirty="0">
                <a:latin typeface="맑은 고딕" pitchFamily="50" charset="-127"/>
                <a:ea typeface="맑은 고딕" pitchFamily="50" charset="-127"/>
              </a:rPr>
              <a:t>UTC basis. UTC is the standard time difference for each region based on the UK (UTC+0:00).</a:t>
            </a:r>
            <a:endParaRPr lang="ko-KR" altLang="en-US" sz="900" dirty="0">
              <a:solidFill>
                <a:schemeClr val="tx1"/>
              </a:solidFill>
              <a:latin typeface="맑은 고딕" pitchFamily="50" charset="-127"/>
              <a:ea typeface="맑은 고딕" pitchFamily="50" charset="-127"/>
            </a:endParaRPr>
          </a:p>
        </p:txBody>
      </p:sp>
      <p:sp>
        <p:nvSpPr>
          <p:cNvPr id="143" name="사각형: 둥근 모서리 142">
            <a:extLst>
              <a:ext uri="{FF2B5EF4-FFF2-40B4-BE49-F238E27FC236}">
                <a16:creationId xmlns:a16="http://schemas.microsoft.com/office/drawing/2014/main" id="{4D1C419B-233A-43B5-8C71-B19860D4E5C2}"/>
              </a:ext>
            </a:extLst>
          </p:cNvPr>
          <p:cNvSpPr>
            <a:spLocks noChangeAspect="1"/>
          </p:cNvSpPr>
          <p:nvPr/>
        </p:nvSpPr>
        <p:spPr>
          <a:xfrm>
            <a:off x="2093273" y="4172057"/>
            <a:ext cx="147463" cy="134067"/>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bg1">
                  <a:lumMod val="75000"/>
                </a:schemeClr>
              </a:solidFill>
              <a:latin typeface="+mn-ea"/>
            </a:endParaRPr>
          </a:p>
        </p:txBody>
      </p:sp>
      <p:sp>
        <p:nvSpPr>
          <p:cNvPr id="144" name="사각형: 둥근 모서리 143">
            <a:extLst>
              <a:ext uri="{FF2B5EF4-FFF2-40B4-BE49-F238E27FC236}">
                <a16:creationId xmlns:a16="http://schemas.microsoft.com/office/drawing/2014/main" id="{4BC75B5B-BB0E-D9C8-BE03-9F7932B24E20}"/>
              </a:ext>
            </a:extLst>
          </p:cNvPr>
          <p:cNvSpPr>
            <a:spLocks noChangeAspect="1"/>
          </p:cNvSpPr>
          <p:nvPr/>
        </p:nvSpPr>
        <p:spPr>
          <a:xfrm>
            <a:off x="2088871" y="4447061"/>
            <a:ext cx="151563" cy="134067"/>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bg1">
                  <a:lumMod val="75000"/>
                </a:schemeClr>
              </a:solidFill>
              <a:latin typeface="+mn-ea"/>
            </a:endParaRPr>
          </a:p>
        </p:txBody>
      </p:sp>
      <p:sp>
        <p:nvSpPr>
          <p:cNvPr id="145" name="TextBox 144">
            <a:extLst>
              <a:ext uri="{FF2B5EF4-FFF2-40B4-BE49-F238E27FC236}">
                <a16:creationId xmlns:a16="http://schemas.microsoft.com/office/drawing/2014/main" id="{88983F6C-7F05-D665-2811-91DAFCAA39A5}"/>
              </a:ext>
            </a:extLst>
          </p:cNvPr>
          <p:cNvSpPr txBox="1"/>
          <p:nvPr/>
        </p:nvSpPr>
        <p:spPr>
          <a:xfrm>
            <a:off x="2246826" y="4118571"/>
            <a:ext cx="401072" cy="246221"/>
          </a:xfrm>
          <a:prstGeom prst="rect">
            <a:avLst/>
          </a:prstGeom>
          <a:noFill/>
        </p:spPr>
        <p:txBody>
          <a:bodyPr wrap="none" rtlCol="0">
            <a:spAutoFit/>
          </a:bodyPr>
          <a:lstStyle/>
          <a:p>
            <a:r>
              <a:rPr lang="en-US" altLang="ko-KR" sz="1000" dirty="0"/>
              <a:t>Sun</a:t>
            </a:r>
            <a:endParaRPr lang="ko-KR" altLang="en-US" sz="1000" dirty="0"/>
          </a:p>
        </p:txBody>
      </p:sp>
      <p:sp>
        <p:nvSpPr>
          <p:cNvPr id="146" name="TextBox 145">
            <a:extLst>
              <a:ext uri="{FF2B5EF4-FFF2-40B4-BE49-F238E27FC236}">
                <a16:creationId xmlns:a16="http://schemas.microsoft.com/office/drawing/2014/main" id="{6A86A0C2-34FD-6825-D958-FEBD3B86DA70}"/>
              </a:ext>
            </a:extLst>
          </p:cNvPr>
          <p:cNvSpPr txBox="1"/>
          <p:nvPr/>
        </p:nvSpPr>
        <p:spPr>
          <a:xfrm>
            <a:off x="2246826" y="4390176"/>
            <a:ext cx="452368" cy="246221"/>
          </a:xfrm>
          <a:prstGeom prst="rect">
            <a:avLst/>
          </a:prstGeom>
          <a:noFill/>
        </p:spPr>
        <p:txBody>
          <a:bodyPr wrap="none" rtlCol="0">
            <a:spAutoFit/>
          </a:bodyPr>
          <a:lstStyle/>
          <a:p>
            <a:r>
              <a:rPr lang="en-US" altLang="ko-KR" sz="1000" dirty="0"/>
              <a:t>Mon</a:t>
            </a:r>
            <a:endParaRPr lang="ko-KR" altLang="en-US" sz="1000" dirty="0"/>
          </a:p>
        </p:txBody>
      </p:sp>
      <p:sp>
        <p:nvSpPr>
          <p:cNvPr id="147" name="사각형: 둥근 모서리 146">
            <a:extLst>
              <a:ext uri="{FF2B5EF4-FFF2-40B4-BE49-F238E27FC236}">
                <a16:creationId xmlns:a16="http://schemas.microsoft.com/office/drawing/2014/main" id="{F367B97F-864B-CCE2-49DE-26AA250254FC}"/>
              </a:ext>
            </a:extLst>
          </p:cNvPr>
          <p:cNvSpPr>
            <a:spLocks noChangeAspect="1"/>
          </p:cNvSpPr>
          <p:nvPr/>
        </p:nvSpPr>
        <p:spPr>
          <a:xfrm>
            <a:off x="2093273" y="4717423"/>
            <a:ext cx="147463" cy="134067"/>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bg1">
                  <a:lumMod val="75000"/>
                </a:schemeClr>
              </a:solidFill>
              <a:latin typeface="+mn-ea"/>
            </a:endParaRPr>
          </a:p>
        </p:txBody>
      </p:sp>
      <p:sp>
        <p:nvSpPr>
          <p:cNvPr id="148" name="사각형: 둥근 모서리 147">
            <a:extLst>
              <a:ext uri="{FF2B5EF4-FFF2-40B4-BE49-F238E27FC236}">
                <a16:creationId xmlns:a16="http://schemas.microsoft.com/office/drawing/2014/main" id="{3CBFB589-157C-C57A-5FB7-05D3E1E2F7B3}"/>
              </a:ext>
            </a:extLst>
          </p:cNvPr>
          <p:cNvSpPr>
            <a:spLocks noChangeAspect="1"/>
          </p:cNvSpPr>
          <p:nvPr/>
        </p:nvSpPr>
        <p:spPr>
          <a:xfrm>
            <a:off x="2088871" y="4941168"/>
            <a:ext cx="151563" cy="134067"/>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bg1">
                  <a:lumMod val="75000"/>
                </a:schemeClr>
              </a:solidFill>
              <a:latin typeface="+mn-ea"/>
            </a:endParaRPr>
          </a:p>
        </p:txBody>
      </p:sp>
      <p:sp>
        <p:nvSpPr>
          <p:cNvPr id="149" name="TextBox 148">
            <a:extLst>
              <a:ext uri="{FF2B5EF4-FFF2-40B4-BE49-F238E27FC236}">
                <a16:creationId xmlns:a16="http://schemas.microsoft.com/office/drawing/2014/main" id="{D2E31C48-06A8-2130-5CCD-CF1107062AA4}"/>
              </a:ext>
            </a:extLst>
          </p:cNvPr>
          <p:cNvSpPr txBox="1"/>
          <p:nvPr/>
        </p:nvSpPr>
        <p:spPr>
          <a:xfrm>
            <a:off x="2246826" y="4663937"/>
            <a:ext cx="396262" cy="246221"/>
          </a:xfrm>
          <a:prstGeom prst="rect">
            <a:avLst/>
          </a:prstGeom>
          <a:noFill/>
        </p:spPr>
        <p:txBody>
          <a:bodyPr wrap="none" rtlCol="0">
            <a:spAutoFit/>
          </a:bodyPr>
          <a:lstStyle/>
          <a:p>
            <a:r>
              <a:rPr lang="en-US" altLang="ko-KR" sz="1000" dirty="0"/>
              <a:t>Tue</a:t>
            </a:r>
            <a:endParaRPr lang="ko-KR" altLang="en-US" sz="1000" dirty="0"/>
          </a:p>
        </p:txBody>
      </p:sp>
      <p:sp>
        <p:nvSpPr>
          <p:cNvPr id="150" name="TextBox 149">
            <a:extLst>
              <a:ext uri="{FF2B5EF4-FFF2-40B4-BE49-F238E27FC236}">
                <a16:creationId xmlns:a16="http://schemas.microsoft.com/office/drawing/2014/main" id="{E9EA5E56-F147-31F9-FD5C-54A908064F60}"/>
              </a:ext>
            </a:extLst>
          </p:cNvPr>
          <p:cNvSpPr txBox="1"/>
          <p:nvPr/>
        </p:nvSpPr>
        <p:spPr>
          <a:xfrm>
            <a:off x="2246826" y="4935542"/>
            <a:ext cx="452368" cy="246221"/>
          </a:xfrm>
          <a:prstGeom prst="rect">
            <a:avLst/>
          </a:prstGeom>
          <a:noFill/>
        </p:spPr>
        <p:txBody>
          <a:bodyPr wrap="none" rtlCol="0">
            <a:spAutoFit/>
          </a:bodyPr>
          <a:lstStyle/>
          <a:p>
            <a:r>
              <a:rPr lang="en-US" altLang="ko-KR" sz="1000" dirty="0"/>
              <a:t>Wed</a:t>
            </a:r>
            <a:endParaRPr lang="ko-KR" altLang="en-US" sz="1000" dirty="0"/>
          </a:p>
        </p:txBody>
      </p:sp>
      <p:sp>
        <p:nvSpPr>
          <p:cNvPr id="151" name="사각형: 둥근 모서리 150">
            <a:extLst>
              <a:ext uri="{FF2B5EF4-FFF2-40B4-BE49-F238E27FC236}">
                <a16:creationId xmlns:a16="http://schemas.microsoft.com/office/drawing/2014/main" id="{8BB9F7A9-7B16-2C95-E26B-54E0B1C5259D}"/>
              </a:ext>
            </a:extLst>
          </p:cNvPr>
          <p:cNvSpPr>
            <a:spLocks noChangeAspect="1"/>
          </p:cNvSpPr>
          <p:nvPr/>
        </p:nvSpPr>
        <p:spPr>
          <a:xfrm>
            <a:off x="2093273" y="5256573"/>
            <a:ext cx="147463" cy="134067"/>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bg1">
                  <a:lumMod val="75000"/>
                </a:schemeClr>
              </a:solidFill>
              <a:latin typeface="+mn-ea"/>
            </a:endParaRPr>
          </a:p>
        </p:txBody>
      </p:sp>
      <p:sp>
        <p:nvSpPr>
          <p:cNvPr id="152" name="사각형: 둥근 모서리 151">
            <a:extLst>
              <a:ext uri="{FF2B5EF4-FFF2-40B4-BE49-F238E27FC236}">
                <a16:creationId xmlns:a16="http://schemas.microsoft.com/office/drawing/2014/main" id="{03B09F8B-357C-BA54-A695-DC45CFE46DE6}"/>
              </a:ext>
            </a:extLst>
          </p:cNvPr>
          <p:cNvSpPr>
            <a:spLocks noChangeAspect="1"/>
          </p:cNvSpPr>
          <p:nvPr/>
        </p:nvSpPr>
        <p:spPr>
          <a:xfrm>
            <a:off x="2088871" y="5527181"/>
            <a:ext cx="151563" cy="134067"/>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bg1">
                  <a:lumMod val="75000"/>
                </a:schemeClr>
              </a:solidFill>
              <a:latin typeface="+mn-ea"/>
            </a:endParaRPr>
          </a:p>
        </p:txBody>
      </p:sp>
      <p:sp>
        <p:nvSpPr>
          <p:cNvPr id="153" name="TextBox 152">
            <a:extLst>
              <a:ext uri="{FF2B5EF4-FFF2-40B4-BE49-F238E27FC236}">
                <a16:creationId xmlns:a16="http://schemas.microsoft.com/office/drawing/2014/main" id="{078B2A11-4945-A004-9F71-7951D5A8D4E3}"/>
              </a:ext>
            </a:extLst>
          </p:cNvPr>
          <p:cNvSpPr txBox="1"/>
          <p:nvPr/>
        </p:nvSpPr>
        <p:spPr>
          <a:xfrm>
            <a:off x="2246826" y="5203087"/>
            <a:ext cx="401072" cy="246221"/>
          </a:xfrm>
          <a:prstGeom prst="rect">
            <a:avLst/>
          </a:prstGeom>
          <a:noFill/>
        </p:spPr>
        <p:txBody>
          <a:bodyPr wrap="none" rtlCol="0">
            <a:spAutoFit/>
          </a:bodyPr>
          <a:lstStyle/>
          <a:p>
            <a:r>
              <a:rPr lang="en-US" altLang="ko-KR" sz="1000" dirty="0"/>
              <a:t>Thu</a:t>
            </a:r>
            <a:endParaRPr lang="ko-KR" altLang="en-US" sz="1000" dirty="0"/>
          </a:p>
        </p:txBody>
      </p:sp>
      <p:sp>
        <p:nvSpPr>
          <p:cNvPr id="154" name="TextBox 153">
            <a:extLst>
              <a:ext uri="{FF2B5EF4-FFF2-40B4-BE49-F238E27FC236}">
                <a16:creationId xmlns:a16="http://schemas.microsoft.com/office/drawing/2014/main" id="{2A85FD73-CA4B-71EC-89CC-43687A32718C}"/>
              </a:ext>
            </a:extLst>
          </p:cNvPr>
          <p:cNvSpPr txBox="1"/>
          <p:nvPr/>
        </p:nvSpPr>
        <p:spPr>
          <a:xfrm>
            <a:off x="2246826" y="5474692"/>
            <a:ext cx="325730" cy="246221"/>
          </a:xfrm>
          <a:prstGeom prst="rect">
            <a:avLst/>
          </a:prstGeom>
          <a:noFill/>
        </p:spPr>
        <p:txBody>
          <a:bodyPr wrap="none" rtlCol="0">
            <a:spAutoFit/>
          </a:bodyPr>
          <a:lstStyle/>
          <a:p>
            <a:r>
              <a:rPr lang="en-US" altLang="ko-KR" sz="1000" dirty="0"/>
              <a:t>Fri</a:t>
            </a:r>
            <a:endParaRPr lang="ko-KR" altLang="en-US" sz="1000" dirty="0"/>
          </a:p>
        </p:txBody>
      </p:sp>
      <p:sp>
        <p:nvSpPr>
          <p:cNvPr id="155" name="사각형: 둥근 모서리 154">
            <a:extLst>
              <a:ext uri="{FF2B5EF4-FFF2-40B4-BE49-F238E27FC236}">
                <a16:creationId xmlns:a16="http://schemas.microsoft.com/office/drawing/2014/main" id="{E8B925AE-4984-EB7B-439D-0B4CE5C6F60E}"/>
              </a:ext>
            </a:extLst>
          </p:cNvPr>
          <p:cNvSpPr>
            <a:spLocks noChangeAspect="1"/>
          </p:cNvSpPr>
          <p:nvPr/>
        </p:nvSpPr>
        <p:spPr>
          <a:xfrm>
            <a:off x="2092072" y="5815213"/>
            <a:ext cx="151563" cy="134067"/>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bg1">
                  <a:lumMod val="75000"/>
                </a:schemeClr>
              </a:solidFill>
              <a:latin typeface="+mn-ea"/>
            </a:endParaRPr>
          </a:p>
        </p:txBody>
      </p:sp>
      <p:sp>
        <p:nvSpPr>
          <p:cNvPr id="156" name="TextBox 155">
            <a:extLst>
              <a:ext uri="{FF2B5EF4-FFF2-40B4-BE49-F238E27FC236}">
                <a16:creationId xmlns:a16="http://schemas.microsoft.com/office/drawing/2014/main" id="{AEA7E027-28CC-A923-C17E-5A93D2A4FDA9}"/>
              </a:ext>
            </a:extLst>
          </p:cNvPr>
          <p:cNvSpPr txBox="1"/>
          <p:nvPr/>
        </p:nvSpPr>
        <p:spPr>
          <a:xfrm>
            <a:off x="2250027" y="5757724"/>
            <a:ext cx="365806" cy="246221"/>
          </a:xfrm>
          <a:prstGeom prst="rect">
            <a:avLst/>
          </a:prstGeom>
          <a:noFill/>
        </p:spPr>
        <p:txBody>
          <a:bodyPr wrap="none" rtlCol="0">
            <a:spAutoFit/>
          </a:bodyPr>
          <a:lstStyle/>
          <a:p>
            <a:r>
              <a:rPr lang="en-US" altLang="ko-KR" sz="1000" dirty="0"/>
              <a:t>Sat</a:t>
            </a:r>
            <a:endParaRPr lang="ko-KR" altLang="en-US" sz="1000" dirty="0"/>
          </a:p>
        </p:txBody>
      </p:sp>
      <p:sp>
        <p:nvSpPr>
          <p:cNvPr id="157" name="사각형: 둥근 모서리 156">
            <a:extLst>
              <a:ext uri="{FF2B5EF4-FFF2-40B4-BE49-F238E27FC236}">
                <a16:creationId xmlns:a16="http://schemas.microsoft.com/office/drawing/2014/main" id="{F0B85D3A-ABB2-EFB2-343A-A967A040D077}"/>
              </a:ext>
            </a:extLst>
          </p:cNvPr>
          <p:cNvSpPr/>
          <p:nvPr/>
        </p:nvSpPr>
        <p:spPr>
          <a:xfrm>
            <a:off x="2825891" y="4092489"/>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8" name="사각형: 둥근 모서리 157">
            <a:extLst>
              <a:ext uri="{FF2B5EF4-FFF2-40B4-BE49-F238E27FC236}">
                <a16:creationId xmlns:a16="http://schemas.microsoft.com/office/drawing/2014/main" id="{8433D848-916C-9E42-3109-A54BE9676867}"/>
              </a:ext>
            </a:extLst>
          </p:cNvPr>
          <p:cNvSpPr/>
          <p:nvPr/>
        </p:nvSpPr>
        <p:spPr>
          <a:xfrm>
            <a:off x="4204951" y="4092122"/>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9" name="TextBox 158">
            <a:extLst>
              <a:ext uri="{FF2B5EF4-FFF2-40B4-BE49-F238E27FC236}">
                <a16:creationId xmlns:a16="http://schemas.microsoft.com/office/drawing/2014/main" id="{7D75016E-23B5-F078-FCAB-3E63891C43F0}"/>
              </a:ext>
            </a:extLst>
          </p:cNvPr>
          <p:cNvSpPr txBox="1"/>
          <p:nvPr/>
        </p:nvSpPr>
        <p:spPr>
          <a:xfrm>
            <a:off x="2915423" y="4131947"/>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60" name="TextBox 159">
            <a:extLst>
              <a:ext uri="{FF2B5EF4-FFF2-40B4-BE49-F238E27FC236}">
                <a16:creationId xmlns:a16="http://schemas.microsoft.com/office/drawing/2014/main" id="{AC6F9DA2-20CF-2C51-77BA-97A7C5CF5B1F}"/>
              </a:ext>
            </a:extLst>
          </p:cNvPr>
          <p:cNvSpPr txBox="1"/>
          <p:nvPr/>
        </p:nvSpPr>
        <p:spPr>
          <a:xfrm>
            <a:off x="4267237" y="4129565"/>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61" name="TextBox 160">
            <a:extLst>
              <a:ext uri="{FF2B5EF4-FFF2-40B4-BE49-F238E27FC236}">
                <a16:creationId xmlns:a16="http://schemas.microsoft.com/office/drawing/2014/main" id="{4B93CBE8-4E1E-3456-A604-43B4A28A7384}"/>
              </a:ext>
            </a:extLst>
          </p:cNvPr>
          <p:cNvSpPr txBox="1"/>
          <p:nvPr/>
        </p:nvSpPr>
        <p:spPr>
          <a:xfrm>
            <a:off x="3921180" y="4077072"/>
            <a:ext cx="237566" cy="246221"/>
          </a:xfrm>
          <a:prstGeom prst="rect">
            <a:avLst/>
          </a:prstGeom>
          <a:noFill/>
        </p:spPr>
        <p:txBody>
          <a:bodyPr wrap="none" rtlCol="0">
            <a:spAutoFit/>
          </a:bodyPr>
          <a:lstStyle/>
          <a:p>
            <a:r>
              <a:rPr lang="en-US" altLang="ko-KR" sz="1000" dirty="0"/>
              <a:t>-</a:t>
            </a:r>
            <a:endParaRPr lang="ko-KR" altLang="en-US" sz="1000" dirty="0"/>
          </a:p>
        </p:txBody>
      </p:sp>
      <p:sp>
        <p:nvSpPr>
          <p:cNvPr id="162" name="사각형: 둥근 모서리 161">
            <a:extLst>
              <a:ext uri="{FF2B5EF4-FFF2-40B4-BE49-F238E27FC236}">
                <a16:creationId xmlns:a16="http://schemas.microsoft.com/office/drawing/2014/main" id="{7DE37D8E-AD74-1353-B934-30A3C6AF15AB}"/>
              </a:ext>
            </a:extLst>
          </p:cNvPr>
          <p:cNvSpPr/>
          <p:nvPr/>
        </p:nvSpPr>
        <p:spPr>
          <a:xfrm>
            <a:off x="2821158" y="4385544"/>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3" name="사각형: 둥근 모서리 162">
            <a:extLst>
              <a:ext uri="{FF2B5EF4-FFF2-40B4-BE49-F238E27FC236}">
                <a16:creationId xmlns:a16="http://schemas.microsoft.com/office/drawing/2014/main" id="{A5C8A526-6426-A8AA-72B0-821B5001D30B}"/>
              </a:ext>
            </a:extLst>
          </p:cNvPr>
          <p:cNvSpPr/>
          <p:nvPr/>
        </p:nvSpPr>
        <p:spPr>
          <a:xfrm>
            <a:off x="4200218" y="4385177"/>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4" name="TextBox 163">
            <a:extLst>
              <a:ext uri="{FF2B5EF4-FFF2-40B4-BE49-F238E27FC236}">
                <a16:creationId xmlns:a16="http://schemas.microsoft.com/office/drawing/2014/main" id="{9D302942-F0D3-D284-94B1-369621F67EF0}"/>
              </a:ext>
            </a:extLst>
          </p:cNvPr>
          <p:cNvSpPr txBox="1"/>
          <p:nvPr/>
        </p:nvSpPr>
        <p:spPr>
          <a:xfrm>
            <a:off x="2910690" y="4425002"/>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65" name="TextBox 164">
            <a:extLst>
              <a:ext uri="{FF2B5EF4-FFF2-40B4-BE49-F238E27FC236}">
                <a16:creationId xmlns:a16="http://schemas.microsoft.com/office/drawing/2014/main" id="{8C23702E-1DB7-6772-4D0D-070A45D324C9}"/>
              </a:ext>
            </a:extLst>
          </p:cNvPr>
          <p:cNvSpPr txBox="1"/>
          <p:nvPr/>
        </p:nvSpPr>
        <p:spPr>
          <a:xfrm>
            <a:off x="4262504" y="4422620"/>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66" name="TextBox 165">
            <a:extLst>
              <a:ext uri="{FF2B5EF4-FFF2-40B4-BE49-F238E27FC236}">
                <a16:creationId xmlns:a16="http://schemas.microsoft.com/office/drawing/2014/main" id="{24CD4D77-7942-EE79-26FE-456743271428}"/>
              </a:ext>
            </a:extLst>
          </p:cNvPr>
          <p:cNvSpPr txBox="1"/>
          <p:nvPr/>
        </p:nvSpPr>
        <p:spPr>
          <a:xfrm>
            <a:off x="3916447" y="4370127"/>
            <a:ext cx="237566" cy="246221"/>
          </a:xfrm>
          <a:prstGeom prst="rect">
            <a:avLst/>
          </a:prstGeom>
          <a:noFill/>
        </p:spPr>
        <p:txBody>
          <a:bodyPr wrap="none" rtlCol="0">
            <a:spAutoFit/>
          </a:bodyPr>
          <a:lstStyle/>
          <a:p>
            <a:r>
              <a:rPr lang="en-US" altLang="ko-KR" sz="1000" dirty="0"/>
              <a:t>-</a:t>
            </a:r>
            <a:endParaRPr lang="ko-KR" altLang="en-US" sz="1000" dirty="0"/>
          </a:p>
        </p:txBody>
      </p:sp>
      <p:sp>
        <p:nvSpPr>
          <p:cNvPr id="167" name="사각형: 둥근 모서리 166">
            <a:extLst>
              <a:ext uri="{FF2B5EF4-FFF2-40B4-BE49-F238E27FC236}">
                <a16:creationId xmlns:a16="http://schemas.microsoft.com/office/drawing/2014/main" id="{B33B09AE-057C-73CC-F3F1-7879BA89FCE3}"/>
              </a:ext>
            </a:extLst>
          </p:cNvPr>
          <p:cNvSpPr/>
          <p:nvPr/>
        </p:nvSpPr>
        <p:spPr>
          <a:xfrm>
            <a:off x="2821158" y="4681238"/>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8" name="사각형: 둥근 모서리 167">
            <a:extLst>
              <a:ext uri="{FF2B5EF4-FFF2-40B4-BE49-F238E27FC236}">
                <a16:creationId xmlns:a16="http://schemas.microsoft.com/office/drawing/2014/main" id="{AEF196AE-A956-B2BD-B2AD-1BD312FAD280}"/>
              </a:ext>
            </a:extLst>
          </p:cNvPr>
          <p:cNvSpPr/>
          <p:nvPr/>
        </p:nvSpPr>
        <p:spPr>
          <a:xfrm>
            <a:off x="4200218" y="4680871"/>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9" name="TextBox 168">
            <a:extLst>
              <a:ext uri="{FF2B5EF4-FFF2-40B4-BE49-F238E27FC236}">
                <a16:creationId xmlns:a16="http://schemas.microsoft.com/office/drawing/2014/main" id="{94335ED0-0EB8-384E-41E3-34E867E0B5F4}"/>
              </a:ext>
            </a:extLst>
          </p:cNvPr>
          <p:cNvSpPr txBox="1"/>
          <p:nvPr/>
        </p:nvSpPr>
        <p:spPr>
          <a:xfrm>
            <a:off x="2910690" y="4720696"/>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70" name="TextBox 169">
            <a:extLst>
              <a:ext uri="{FF2B5EF4-FFF2-40B4-BE49-F238E27FC236}">
                <a16:creationId xmlns:a16="http://schemas.microsoft.com/office/drawing/2014/main" id="{91604587-E02F-DDB1-DD53-6CDBCCE4736F}"/>
              </a:ext>
            </a:extLst>
          </p:cNvPr>
          <p:cNvSpPr txBox="1"/>
          <p:nvPr/>
        </p:nvSpPr>
        <p:spPr>
          <a:xfrm>
            <a:off x="4262504" y="4718314"/>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71" name="TextBox 170">
            <a:extLst>
              <a:ext uri="{FF2B5EF4-FFF2-40B4-BE49-F238E27FC236}">
                <a16:creationId xmlns:a16="http://schemas.microsoft.com/office/drawing/2014/main" id="{D6645C6D-D6B2-696C-9588-4A78B4A36834}"/>
              </a:ext>
            </a:extLst>
          </p:cNvPr>
          <p:cNvSpPr txBox="1"/>
          <p:nvPr/>
        </p:nvSpPr>
        <p:spPr>
          <a:xfrm>
            <a:off x="3916447" y="4665821"/>
            <a:ext cx="237566" cy="246221"/>
          </a:xfrm>
          <a:prstGeom prst="rect">
            <a:avLst/>
          </a:prstGeom>
          <a:noFill/>
        </p:spPr>
        <p:txBody>
          <a:bodyPr wrap="none" rtlCol="0">
            <a:spAutoFit/>
          </a:bodyPr>
          <a:lstStyle/>
          <a:p>
            <a:r>
              <a:rPr lang="en-US" altLang="ko-KR" sz="1000" dirty="0"/>
              <a:t>-</a:t>
            </a:r>
            <a:endParaRPr lang="ko-KR" altLang="en-US" sz="1000" dirty="0"/>
          </a:p>
        </p:txBody>
      </p:sp>
      <p:sp>
        <p:nvSpPr>
          <p:cNvPr id="172" name="사각형: 둥근 모서리 171">
            <a:extLst>
              <a:ext uri="{FF2B5EF4-FFF2-40B4-BE49-F238E27FC236}">
                <a16:creationId xmlns:a16="http://schemas.microsoft.com/office/drawing/2014/main" id="{D7DC4E2B-80FC-9B06-0FEE-6A308314F024}"/>
              </a:ext>
            </a:extLst>
          </p:cNvPr>
          <p:cNvSpPr/>
          <p:nvPr/>
        </p:nvSpPr>
        <p:spPr>
          <a:xfrm>
            <a:off x="2827315" y="4952604"/>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3" name="사각형: 둥근 모서리 172">
            <a:extLst>
              <a:ext uri="{FF2B5EF4-FFF2-40B4-BE49-F238E27FC236}">
                <a16:creationId xmlns:a16="http://schemas.microsoft.com/office/drawing/2014/main" id="{002AC353-278F-F6D0-21BE-46B1926C1271}"/>
              </a:ext>
            </a:extLst>
          </p:cNvPr>
          <p:cNvSpPr/>
          <p:nvPr/>
        </p:nvSpPr>
        <p:spPr>
          <a:xfrm>
            <a:off x="4206375" y="4952237"/>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4" name="TextBox 173">
            <a:extLst>
              <a:ext uri="{FF2B5EF4-FFF2-40B4-BE49-F238E27FC236}">
                <a16:creationId xmlns:a16="http://schemas.microsoft.com/office/drawing/2014/main" id="{3D0636DA-4D9C-1782-2BC5-E724FB751C42}"/>
              </a:ext>
            </a:extLst>
          </p:cNvPr>
          <p:cNvSpPr txBox="1"/>
          <p:nvPr/>
        </p:nvSpPr>
        <p:spPr>
          <a:xfrm>
            <a:off x="2916847" y="4992062"/>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75" name="TextBox 174">
            <a:extLst>
              <a:ext uri="{FF2B5EF4-FFF2-40B4-BE49-F238E27FC236}">
                <a16:creationId xmlns:a16="http://schemas.microsoft.com/office/drawing/2014/main" id="{D8EA4502-2E4C-D511-EE6D-04B9B6899F48}"/>
              </a:ext>
            </a:extLst>
          </p:cNvPr>
          <p:cNvSpPr txBox="1"/>
          <p:nvPr/>
        </p:nvSpPr>
        <p:spPr>
          <a:xfrm>
            <a:off x="4268661" y="4989680"/>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76" name="TextBox 175">
            <a:extLst>
              <a:ext uri="{FF2B5EF4-FFF2-40B4-BE49-F238E27FC236}">
                <a16:creationId xmlns:a16="http://schemas.microsoft.com/office/drawing/2014/main" id="{E82027DE-220A-A857-302F-630C6D321C13}"/>
              </a:ext>
            </a:extLst>
          </p:cNvPr>
          <p:cNvSpPr txBox="1"/>
          <p:nvPr/>
        </p:nvSpPr>
        <p:spPr>
          <a:xfrm>
            <a:off x="3922604" y="4937187"/>
            <a:ext cx="237566" cy="246221"/>
          </a:xfrm>
          <a:prstGeom prst="rect">
            <a:avLst/>
          </a:prstGeom>
          <a:noFill/>
        </p:spPr>
        <p:txBody>
          <a:bodyPr wrap="none" rtlCol="0">
            <a:spAutoFit/>
          </a:bodyPr>
          <a:lstStyle/>
          <a:p>
            <a:r>
              <a:rPr lang="en-US" altLang="ko-KR" sz="1000" dirty="0"/>
              <a:t>-</a:t>
            </a:r>
            <a:endParaRPr lang="ko-KR" altLang="en-US" sz="1000" dirty="0"/>
          </a:p>
        </p:txBody>
      </p:sp>
      <p:sp>
        <p:nvSpPr>
          <p:cNvPr id="177" name="사각형: 둥근 모서리 176">
            <a:extLst>
              <a:ext uri="{FF2B5EF4-FFF2-40B4-BE49-F238E27FC236}">
                <a16:creationId xmlns:a16="http://schemas.microsoft.com/office/drawing/2014/main" id="{92BBF874-E7A3-8A31-862A-7C2AD27A8805}"/>
              </a:ext>
            </a:extLst>
          </p:cNvPr>
          <p:cNvSpPr/>
          <p:nvPr/>
        </p:nvSpPr>
        <p:spPr>
          <a:xfrm>
            <a:off x="2837207" y="5222774"/>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8" name="사각형: 둥근 모서리 177">
            <a:extLst>
              <a:ext uri="{FF2B5EF4-FFF2-40B4-BE49-F238E27FC236}">
                <a16:creationId xmlns:a16="http://schemas.microsoft.com/office/drawing/2014/main" id="{60C069A6-0609-27D9-0281-0ABF9E542A41}"/>
              </a:ext>
            </a:extLst>
          </p:cNvPr>
          <p:cNvSpPr/>
          <p:nvPr/>
        </p:nvSpPr>
        <p:spPr>
          <a:xfrm>
            <a:off x="4216267" y="5222407"/>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9" name="TextBox 178">
            <a:extLst>
              <a:ext uri="{FF2B5EF4-FFF2-40B4-BE49-F238E27FC236}">
                <a16:creationId xmlns:a16="http://schemas.microsoft.com/office/drawing/2014/main" id="{9474B0CE-49C4-2A22-00FF-6FA728CDD4B2}"/>
              </a:ext>
            </a:extLst>
          </p:cNvPr>
          <p:cNvSpPr txBox="1"/>
          <p:nvPr/>
        </p:nvSpPr>
        <p:spPr>
          <a:xfrm>
            <a:off x="2926739" y="5262232"/>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80" name="TextBox 179">
            <a:extLst>
              <a:ext uri="{FF2B5EF4-FFF2-40B4-BE49-F238E27FC236}">
                <a16:creationId xmlns:a16="http://schemas.microsoft.com/office/drawing/2014/main" id="{90946059-C580-2556-6191-8ABAF4DB2F58}"/>
              </a:ext>
            </a:extLst>
          </p:cNvPr>
          <p:cNvSpPr txBox="1"/>
          <p:nvPr/>
        </p:nvSpPr>
        <p:spPr>
          <a:xfrm>
            <a:off x="4278553" y="5259850"/>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81" name="TextBox 180">
            <a:extLst>
              <a:ext uri="{FF2B5EF4-FFF2-40B4-BE49-F238E27FC236}">
                <a16:creationId xmlns:a16="http://schemas.microsoft.com/office/drawing/2014/main" id="{83A29C4D-38F5-DAB6-F3F8-AB967214EEBF}"/>
              </a:ext>
            </a:extLst>
          </p:cNvPr>
          <p:cNvSpPr txBox="1"/>
          <p:nvPr/>
        </p:nvSpPr>
        <p:spPr>
          <a:xfrm>
            <a:off x="3932496" y="5207357"/>
            <a:ext cx="237566" cy="246221"/>
          </a:xfrm>
          <a:prstGeom prst="rect">
            <a:avLst/>
          </a:prstGeom>
          <a:noFill/>
        </p:spPr>
        <p:txBody>
          <a:bodyPr wrap="none" rtlCol="0">
            <a:spAutoFit/>
          </a:bodyPr>
          <a:lstStyle/>
          <a:p>
            <a:r>
              <a:rPr lang="en-US" altLang="ko-KR" sz="1000" dirty="0"/>
              <a:t>-</a:t>
            </a:r>
            <a:endParaRPr lang="ko-KR" altLang="en-US" sz="1000" dirty="0"/>
          </a:p>
        </p:txBody>
      </p:sp>
      <p:sp>
        <p:nvSpPr>
          <p:cNvPr id="182" name="사각형: 둥근 모서리 181">
            <a:extLst>
              <a:ext uri="{FF2B5EF4-FFF2-40B4-BE49-F238E27FC236}">
                <a16:creationId xmlns:a16="http://schemas.microsoft.com/office/drawing/2014/main" id="{F9E370AC-CB87-AEB1-4A9D-90B935FBABE8}"/>
              </a:ext>
            </a:extLst>
          </p:cNvPr>
          <p:cNvSpPr/>
          <p:nvPr/>
        </p:nvSpPr>
        <p:spPr>
          <a:xfrm>
            <a:off x="2827315" y="5495629"/>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3" name="사각형: 둥근 모서리 182">
            <a:extLst>
              <a:ext uri="{FF2B5EF4-FFF2-40B4-BE49-F238E27FC236}">
                <a16:creationId xmlns:a16="http://schemas.microsoft.com/office/drawing/2014/main" id="{5D7EB09D-18CC-3D0F-AE95-BF9121E95EF4}"/>
              </a:ext>
            </a:extLst>
          </p:cNvPr>
          <p:cNvSpPr/>
          <p:nvPr/>
        </p:nvSpPr>
        <p:spPr>
          <a:xfrm>
            <a:off x="4206375" y="5495262"/>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4" name="TextBox 183">
            <a:extLst>
              <a:ext uri="{FF2B5EF4-FFF2-40B4-BE49-F238E27FC236}">
                <a16:creationId xmlns:a16="http://schemas.microsoft.com/office/drawing/2014/main" id="{8F7E0FC6-42A6-207C-D958-136412252F81}"/>
              </a:ext>
            </a:extLst>
          </p:cNvPr>
          <p:cNvSpPr txBox="1"/>
          <p:nvPr/>
        </p:nvSpPr>
        <p:spPr>
          <a:xfrm>
            <a:off x="2916847" y="5535087"/>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85" name="TextBox 184">
            <a:extLst>
              <a:ext uri="{FF2B5EF4-FFF2-40B4-BE49-F238E27FC236}">
                <a16:creationId xmlns:a16="http://schemas.microsoft.com/office/drawing/2014/main" id="{A9131BE8-D2C6-DC11-14F5-1EBABE6F343A}"/>
              </a:ext>
            </a:extLst>
          </p:cNvPr>
          <p:cNvSpPr txBox="1"/>
          <p:nvPr/>
        </p:nvSpPr>
        <p:spPr>
          <a:xfrm>
            <a:off x="4268661" y="5532705"/>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86" name="TextBox 185">
            <a:extLst>
              <a:ext uri="{FF2B5EF4-FFF2-40B4-BE49-F238E27FC236}">
                <a16:creationId xmlns:a16="http://schemas.microsoft.com/office/drawing/2014/main" id="{10A3359D-B947-761C-B293-C0EFB7A66190}"/>
              </a:ext>
            </a:extLst>
          </p:cNvPr>
          <p:cNvSpPr txBox="1"/>
          <p:nvPr/>
        </p:nvSpPr>
        <p:spPr>
          <a:xfrm>
            <a:off x="3922604" y="5480212"/>
            <a:ext cx="237566" cy="246221"/>
          </a:xfrm>
          <a:prstGeom prst="rect">
            <a:avLst/>
          </a:prstGeom>
          <a:noFill/>
        </p:spPr>
        <p:txBody>
          <a:bodyPr wrap="none" rtlCol="0">
            <a:spAutoFit/>
          </a:bodyPr>
          <a:lstStyle/>
          <a:p>
            <a:r>
              <a:rPr lang="en-US" altLang="ko-KR" sz="1000" dirty="0"/>
              <a:t>-</a:t>
            </a:r>
            <a:endParaRPr lang="ko-KR" altLang="en-US" sz="1000" dirty="0"/>
          </a:p>
        </p:txBody>
      </p:sp>
      <p:sp>
        <p:nvSpPr>
          <p:cNvPr id="187" name="사각형: 둥근 모서리 186">
            <a:extLst>
              <a:ext uri="{FF2B5EF4-FFF2-40B4-BE49-F238E27FC236}">
                <a16:creationId xmlns:a16="http://schemas.microsoft.com/office/drawing/2014/main" id="{A928F0DE-DFAC-4B2B-75B5-CD68041F3229}"/>
              </a:ext>
            </a:extLst>
          </p:cNvPr>
          <p:cNvSpPr/>
          <p:nvPr/>
        </p:nvSpPr>
        <p:spPr>
          <a:xfrm>
            <a:off x="2827315" y="5765238"/>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8" name="사각형: 둥근 모서리 187">
            <a:extLst>
              <a:ext uri="{FF2B5EF4-FFF2-40B4-BE49-F238E27FC236}">
                <a16:creationId xmlns:a16="http://schemas.microsoft.com/office/drawing/2014/main" id="{30DA1301-8B2F-65E8-0088-CFE23F1B0B13}"/>
              </a:ext>
            </a:extLst>
          </p:cNvPr>
          <p:cNvSpPr/>
          <p:nvPr/>
        </p:nvSpPr>
        <p:spPr>
          <a:xfrm>
            <a:off x="4206375" y="5764871"/>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9" name="TextBox 188">
            <a:extLst>
              <a:ext uri="{FF2B5EF4-FFF2-40B4-BE49-F238E27FC236}">
                <a16:creationId xmlns:a16="http://schemas.microsoft.com/office/drawing/2014/main" id="{CBC03B1B-1830-D511-D5AB-827387FCF088}"/>
              </a:ext>
            </a:extLst>
          </p:cNvPr>
          <p:cNvSpPr txBox="1"/>
          <p:nvPr/>
        </p:nvSpPr>
        <p:spPr>
          <a:xfrm>
            <a:off x="2916847" y="5804696"/>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90" name="TextBox 189">
            <a:extLst>
              <a:ext uri="{FF2B5EF4-FFF2-40B4-BE49-F238E27FC236}">
                <a16:creationId xmlns:a16="http://schemas.microsoft.com/office/drawing/2014/main" id="{D1BF75EA-2037-C8F3-A6CB-C11A80A1E436}"/>
              </a:ext>
            </a:extLst>
          </p:cNvPr>
          <p:cNvSpPr txBox="1"/>
          <p:nvPr/>
        </p:nvSpPr>
        <p:spPr>
          <a:xfrm>
            <a:off x="4268661" y="5802314"/>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91" name="TextBox 190">
            <a:extLst>
              <a:ext uri="{FF2B5EF4-FFF2-40B4-BE49-F238E27FC236}">
                <a16:creationId xmlns:a16="http://schemas.microsoft.com/office/drawing/2014/main" id="{C8C15C2B-F24B-D51B-212A-0EDC7592BDED}"/>
              </a:ext>
            </a:extLst>
          </p:cNvPr>
          <p:cNvSpPr txBox="1"/>
          <p:nvPr/>
        </p:nvSpPr>
        <p:spPr>
          <a:xfrm>
            <a:off x="3922604" y="5749821"/>
            <a:ext cx="237566" cy="246221"/>
          </a:xfrm>
          <a:prstGeom prst="rect">
            <a:avLst/>
          </a:prstGeom>
          <a:noFill/>
        </p:spPr>
        <p:txBody>
          <a:bodyPr wrap="none" rtlCol="0">
            <a:spAutoFit/>
          </a:bodyPr>
          <a:lstStyle/>
          <a:p>
            <a:r>
              <a:rPr lang="en-US" altLang="ko-KR" sz="1000" dirty="0"/>
              <a:t>-</a:t>
            </a:r>
            <a:endParaRPr lang="ko-KR" altLang="en-US" sz="1000" dirty="0"/>
          </a:p>
        </p:txBody>
      </p:sp>
      <p:sp>
        <p:nvSpPr>
          <p:cNvPr id="193" name="TextBox 192">
            <a:extLst>
              <a:ext uri="{FF2B5EF4-FFF2-40B4-BE49-F238E27FC236}">
                <a16:creationId xmlns:a16="http://schemas.microsoft.com/office/drawing/2014/main" id="{C1BE7347-90A1-34F9-F8DF-D2C2F3CB732E}"/>
              </a:ext>
            </a:extLst>
          </p:cNvPr>
          <p:cNvSpPr txBox="1"/>
          <p:nvPr/>
        </p:nvSpPr>
        <p:spPr>
          <a:xfrm>
            <a:off x="8085786" y="650109"/>
            <a:ext cx="1715951" cy="3170099"/>
          </a:xfrm>
          <a:prstGeom prst="rect">
            <a:avLst/>
          </a:prstGeom>
          <a:noFill/>
          <a:ln>
            <a:solidFill>
              <a:schemeClr val="tx1"/>
            </a:solidFill>
          </a:ln>
        </p:spPr>
        <p:txBody>
          <a:bodyPr wrap="square" rtlCol="0">
            <a:spAutoFit/>
          </a:bodyPr>
          <a:lstStyle/>
          <a:p>
            <a:r>
              <a:rPr lang="en-US" altLang="ko-KR" sz="1000" dirty="0"/>
              <a:t>1a. </a:t>
            </a:r>
            <a:r>
              <a:rPr lang="ko-KR" altLang="en-US" sz="1000" dirty="0"/>
              <a:t>제휴한 업체에 대해서 마스터 아이디와 패스워드 제공되고</a:t>
            </a:r>
            <a:r>
              <a:rPr lang="en-US" altLang="ko-KR" sz="1000" dirty="0"/>
              <a:t>, </a:t>
            </a:r>
            <a:r>
              <a:rPr lang="ko-KR" altLang="en-US" sz="1000" dirty="0"/>
              <a:t>그 아이디로 로그인 </a:t>
            </a:r>
            <a:r>
              <a:rPr lang="ko-KR" altLang="en-US" sz="1000" dirty="0" err="1"/>
              <a:t>했을때만</a:t>
            </a:r>
            <a:r>
              <a:rPr lang="ko-KR" altLang="en-US" sz="1000" dirty="0"/>
              <a:t> 제휴 판매 등록 출력</a:t>
            </a:r>
            <a:endParaRPr lang="en-US" altLang="ko-KR" sz="1000" dirty="0"/>
          </a:p>
          <a:p>
            <a:endParaRPr lang="en-US" altLang="ko-KR" sz="1000" dirty="0"/>
          </a:p>
          <a:p>
            <a:r>
              <a:rPr lang="en-US" altLang="ko-KR" sz="1000" dirty="0"/>
              <a:t>1b. </a:t>
            </a:r>
            <a:r>
              <a:rPr lang="ko-KR" altLang="en-US" sz="1000" dirty="0" err="1"/>
              <a:t>제휴된</a:t>
            </a:r>
            <a:r>
              <a:rPr lang="en-US" altLang="ko-KR" sz="1000" dirty="0"/>
              <a:t> </a:t>
            </a:r>
            <a:r>
              <a:rPr lang="ko-KR" altLang="en-US" sz="1000" dirty="0"/>
              <a:t>코인 </a:t>
            </a:r>
            <a:r>
              <a:rPr lang="ko-KR" altLang="en-US" sz="1000" dirty="0" err="1"/>
              <a:t>인설트</a:t>
            </a:r>
            <a:endParaRPr lang="en-US" altLang="ko-KR" sz="1000" dirty="0"/>
          </a:p>
          <a:p>
            <a:endParaRPr lang="en-US" altLang="ko-KR" sz="1000" dirty="0"/>
          </a:p>
          <a:p>
            <a:r>
              <a:rPr lang="en-US" altLang="ko-KR" sz="1000" dirty="0"/>
              <a:t>1c. </a:t>
            </a:r>
            <a:r>
              <a:rPr lang="ko-KR" altLang="en-US" sz="1000" dirty="0"/>
              <a:t>라디오버튼 출력</a:t>
            </a:r>
            <a:r>
              <a:rPr lang="en-US" altLang="ko-KR" sz="1000" dirty="0"/>
              <a:t>. </a:t>
            </a:r>
            <a:r>
              <a:rPr lang="ko-KR" altLang="en-US" sz="1000" dirty="0"/>
              <a:t>모두 또는 판매수량 선택하고</a:t>
            </a:r>
            <a:r>
              <a:rPr lang="en-US" altLang="ko-KR" sz="1000" dirty="0"/>
              <a:t>, </a:t>
            </a:r>
            <a:r>
              <a:rPr lang="ko-KR" altLang="en-US" sz="1000" dirty="0"/>
              <a:t>판매금액 입력</a:t>
            </a:r>
            <a:r>
              <a:rPr lang="en-US" altLang="ko-KR" sz="1000" dirty="0"/>
              <a:t>. </a:t>
            </a:r>
            <a:r>
              <a:rPr lang="ko-KR" altLang="en-US" sz="1000" dirty="0"/>
              <a:t>잔액모두나 판매수량 적은 만큼 </a:t>
            </a:r>
            <a:r>
              <a:rPr lang="ko-KR" altLang="en-US" sz="1000" dirty="0" err="1"/>
              <a:t>제휴사월렛에서</a:t>
            </a:r>
            <a:r>
              <a:rPr lang="ko-KR" altLang="en-US" sz="1000" dirty="0"/>
              <a:t> </a:t>
            </a:r>
            <a:r>
              <a:rPr lang="ko-KR" altLang="en-US" sz="1000" dirty="0" err="1"/>
              <a:t>락설정</a:t>
            </a:r>
            <a:r>
              <a:rPr lang="en-US" altLang="ko-KR" sz="1000" dirty="0"/>
              <a:t>. </a:t>
            </a:r>
            <a:r>
              <a:rPr lang="ko-KR" altLang="en-US" sz="1000" dirty="0"/>
              <a:t>판매수량 </a:t>
            </a:r>
            <a:r>
              <a:rPr lang="ko-KR" altLang="en-US" sz="1000" dirty="0" err="1"/>
              <a:t>입력시</a:t>
            </a:r>
            <a:r>
              <a:rPr lang="ko-KR" altLang="en-US" sz="1000" dirty="0"/>
              <a:t> </a:t>
            </a:r>
            <a:r>
              <a:rPr lang="ko-KR" altLang="en-US" sz="1000" dirty="0" err="1"/>
              <a:t>해당코인</a:t>
            </a:r>
            <a:r>
              <a:rPr lang="ko-KR" altLang="en-US" sz="1000" dirty="0"/>
              <a:t> 지갑 </a:t>
            </a:r>
            <a:r>
              <a:rPr lang="ko-KR" altLang="en-US" sz="1000" dirty="0" err="1"/>
              <a:t>벨리데이션</a:t>
            </a:r>
            <a:r>
              <a:rPr lang="ko-KR" altLang="en-US" sz="1000" dirty="0"/>
              <a:t> 체크</a:t>
            </a:r>
            <a:r>
              <a:rPr lang="en-US" altLang="ko-KR" sz="1000" dirty="0"/>
              <a:t>. KRW,USD </a:t>
            </a:r>
            <a:r>
              <a:rPr lang="ko-KR" altLang="en-US" sz="1000" dirty="0" err="1"/>
              <a:t>셀렉트박스</a:t>
            </a:r>
            <a:endParaRPr lang="en-US" altLang="ko-KR" sz="1000" dirty="0"/>
          </a:p>
          <a:p>
            <a:endParaRPr lang="en-US" altLang="ko-KR" sz="1000" dirty="0"/>
          </a:p>
          <a:p>
            <a:r>
              <a:rPr lang="en-US" altLang="ko-KR" sz="1000" dirty="0"/>
              <a:t>1d. </a:t>
            </a:r>
            <a:r>
              <a:rPr lang="ko-KR" altLang="en-US" sz="1000" dirty="0"/>
              <a:t>등록</a:t>
            </a:r>
            <a:r>
              <a:rPr lang="en-US" altLang="ko-KR" sz="1000" dirty="0"/>
              <a:t> </a:t>
            </a:r>
            <a:r>
              <a:rPr lang="ko-KR" altLang="en-US" sz="1000" dirty="0" err="1"/>
              <a:t>클릭시</a:t>
            </a:r>
            <a:r>
              <a:rPr lang="ko-KR" altLang="en-US" sz="1000" dirty="0"/>
              <a:t> 메인 </a:t>
            </a:r>
            <a:r>
              <a:rPr lang="en-US" altLang="ko-KR" sz="1000" dirty="0"/>
              <a:t>Affiliate Sell </a:t>
            </a:r>
            <a:r>
              <a:rPr lang="ko-KR" altLang="en-US" sz="1000" dirty="0"/>
              <a:t>제휴판매에 리스트 출력</a:t>
            </a:r>
            <a:r>
              <a:rPr lang="en-US" altLang="ko-KR" sz="1000" dirty="0"/>
              <a:t> </a:t>
            </a:r>
            <a:endParaRPr lang="ko-KR" altLang="en-US" sz="1000" dirty="0"/>
          </a:p>
        </p:txBody>
      </p:sp>
      <p:sp>
        <p:nvSpPr>
          <p:cNvPr id="39" name="타원 38">
            <a:extLst>
              <a:ext uri="{FF2B5EF4-FFF2-40B4-BE49-F238E27FC236}">
                <a16:creationId xmlns:a16="http://schemas.microsoft.com/office/drawing/2014/main" id="{0F80F36A-9326-4811-864A-C0575A62D28E}"/>
              </a:ext>
            </a:extLst>
          </p:cNvPr>
          <p:cNvSpPr/>
          <p:nvPr/>
        </p:nvSpPr>
        <p:spPr bwMode="auto">
          <a:xfrm>
            <a:off x="2065618" y="1340768"/>
            <a:ext cx="155626" cy="155163"/>
          </a:xfrm>
          <a:prstGeom prst="ellipse">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marL="87313" indent="-87313" algn="ctr" latinLnBrk="0">
              <a:lnSpc>
                <a:spcPct val="110000"/>
              </a:lnSpc>
              <a:spcBef>
                <a:spcPct val="25000"/>
              </a:spcBef>
              <a:buFont typeface="Arial" pitchFamily="34" charset="0"/>
              <a:buChar char="•"/>
            </a:pPr>
            <a:endParaRPr lang="ko-KR" altLang="en-US" sz="900" dirty="0">
              <a:solidFill>
                <a:schemeClr val="tx1"/>
              </a:solidFill>
              <a:latin typeface="맑은 고딕" pitchFamily="50" charset="-127"/>
              <a:ea typeface="맑은 고딕" pitchFamily="50" charset="-127"/>
            </a:endParaRPr>
          </a:p>
        </p:txBody>
      </p:sp>
      <p:sp>
        <p:nvSpPr>
          <p:cNvPr id="38" name="타원 37">
            <a:extLst>
              <a:ext uri="{FF2B5EF4-FFF2-40B4-BE49-F238E27FC236}">
                <a16:creationId xmlns:a16="http://schemas.microsoft.com/office/drawing/2014/main" id="{E9ECE7DC-BF96-14CE-C796-8691E96B39D2}"/>
              </a:ext>
            </a:extLst>
          </p:cNvPr>
          <p:cNvSpPr/>
          <p:nvPr/>
        </p:nvSpPr>
        <p:spPr bwMode="auto">
          <a:xfrm>
            <a:off x="2100991" y="1381660"/>
            <a:ext cx="84880" cy="76636"/>
          </a:xfrm>
          <a:prstGeom prst="ellipse">
            <a:avLst/>
          </a:prstGeom>
          <a:solidFill>
            <a:schemeClr val="tx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marL="87313" indent="-87313" algn="ctr" latinLnBrk="0">
              <a:lnSpc>
                <a:spcPct val="110000"/>
              </a:lnSpc>
              <a:spcBef>
                <a:spcPct val="25000"/>
              </a:spcBef>
              <a:buFont typeface="Arial" pitchFamily="34" charset="0"/>
              <a:buChar char="•"/>
            </a:pPr>
            <a:endParaRPr lang="ko-KR" altLang="en-US" sz="900" dirty="0">
              <a:solidFill>
                <a:schemeClr val="tx1"/>
              </a:solidFill>
              <a:latin typeface="맑은 고딕" pitchFamily="50" charset="-127"/>
              <a:ea typeface="맑은 고딕" pitchFamily="50" charset="-127"/>
            </a:endParaRPr>
          </a:p>
        </p:txBody>
      </p:sp>
      <p:sp>
        <p:nvSpPr>
          <p:cNvPr id="194" name="타원 193">
            <a:extLst>
              <a:ext uri="{FF2B5EF4-FFF2-40B4-BE49-F238E27FC236}">
                <a16:creationId xmlns:a16="http://schemas.microsoft.com/office/drawing/2014/main" id="{C42D07AE-D8A0-1AD5-864F-1AFBA85C506F}"/>
              </a:ext>
            </a:extLst>
          </p:cNvPr>
          <p:cNvSpPr/>
          <p:nvPr/>
        </p:nvSpPr>
        <p:spPr bwMode="auto">
          <a:xfrm>
            <a:off x="2065618" y="1596543"/>
            <a:ext cx="155626" cy="155163"/>
          </a:xfrm>
          <a:prstGeom prst="ellipse">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marL="87313" indent="-87313" algn="ctr" latinLnBrk="0">
              <a:lnSpc>
                <a:spcPct val="110000"/>
              </a:lnSpc>
              <a:spcBef>
                <a:spcPct val="25000"/>
              </a:spcBef>
              <a:buFont typeface="Arial" pitchFamily="34" charset="0"/>
              <a:buChar char="•"/>
            </a:pPr>
            <a:endParaRPr lang="ko-KR" altLang="en-US" sz="900" dirty="0">
              <a:solidFill>
                <a:schemeClr val="tx1"/>
              </a:solidFill>
              <a:latin typeface="맑은 고딕" pitchFamily="50" charset="-127"/>
              <a:ea typeface="맑은 고딕" pitchFamily="50" charset="-127"/>
            </a:endParaRPr>
          </a:p>
        </p:txBody>
      </p:sp>
      <p:sp>
        <p:nvSpPr>
          <p:cNvPr id="74" name="타원 73">
            <a:extLst>
              <a:ext uri="{FF2B5EF4-FFF2-40B4-BE49-F238E27FC236}">
                <a16:creationId xmlns:a16="http://schemas.microsoft.com/office/drawing/2014/main" id="{276EC6CF-8FEC-AB3C-3E64-7D5647E4F1CC}"/>
              </a:ext>
            </a:extLst>
          </p:cNvPr>
          <p:cNvSpPr>
            <a:spLocks noChangeAspect="1"/>
          </p:cNvSpPr>
          <p:nvPr/>
        </p:nvSpPr>
        <p:spPr>
          <a:xfrm>
            <a:off x="1713318" y="991080"/>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1b</a:t>
            </a:r>
            <a:endParaRPr lang="ko-KR" altLang="en-US" sz="800" dirty="0">
              <a:latin typeface="+mn-ea"/>
            </a:endParaRPr>
          </a:p>
        </p:txBody>
      </p:sp>
      <p:grpSp>
        <p:nvGrpSpPr>
          <p:cNvPr id="139" name="그룹 138">
            <a:extLst>
              <a:ext uri="{FF2B5EF4-FFF2-40B4-BE49-F238E27FC236}">
                <a16:creationId xmlns:a16="http://schemas.microsoft.com/office/drawing/2014/main" id="{60EE411E-4C10-DE63-2B86-6777C080DFD6}"/>
              </a:ext>
            </a:extLst>
          </p:cNvPr>
          <p:cNvGrpSpPr/>
          <p:nvPr/>
        </p:nvGrpSpPr>
        <p:grpSpPr>
          <a:xfrm>
            <a:off x="140286" y="3684065"/>
            <a:ext cx="1442268" cy="215444"/>
            <a:chOff x="277811" y="2010512"/>
            <a:chExt cx="1442268" cy="215444"/>
          </a:xfrm>
        </p:grpSpPr>
        <p:grpSp>
          <p:nvGrpSpPr>
            <p:cNvPr id="140" name="그룹 139">
              <a:extLst>
                <a:ext uri="{FF2B5EF4-FFF2-40B4-BE49-F238E27FC236}">
                  <a16:creationId xmlns:a16="http://schemas.microsoft.com/office/drawing/2014/main" id="{686ED9AF-B962-FC21-D0B8-4A6DD6695464}"/>
                </a:ext>
              </a:extLst>
            </p:cNvPr>
            <p:cNvGrpSpPr>
              <a:grpSpLocks noChangeAspect="1"/>
            </p:cNvGrpSpPr>
            <p:nvPr/>
          </p:nvGrpSpPr>
          <p:grpSpPr>
            <a:xfrm>
              <a:off x="277811" y="2066335"/>
              <a:ext cx="103799" cy="103799"/>
              <a:chOff x="2519363" y="1876425"/>
              <a:chExt cx="1447799" cy="1445419"/>
            </a:xfrm>
          </p:grpSpPr>
          <p:sp>
            <p:nvSpPr>
              <p:cNvPr id="192" name="직사각형 191">
                <a:extLst>
                  <a:ext uri="{FF2B5EF4-FFF2-40B4-BE49-F238E27FC236}">
                    <a16:creationId xmlns:a16="http://schemas.microsoft.com/office/drawing/2014/main" id="{E2A29DFD-AB53-96AB-1C91-AD31E6FCD416}"/>
                  </a:ext>
                </a:extLst>
              </p:cNvPr>
              <p:cNvSpPr>
                <a:spLocks noChangeAspect="1"/>
              </p:cNvSpPr>
              <p:nvPr/>
            </p:nvSpPr>
            <p:spPr>
              <a:xfrm>
                <a:off x="2519363" y="1876425"/>
                <a:ext cx="1447799" cy="1443038"/>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195" name="직선 연결선 194">
                <a:extLst>
                  <a:ext uri="{FF2B5EF4-FFF2-40B4-BE49-F238E27FC236}">
                    <a16:creationId xmlns:a16="http://schemas.microsoft.com/office/drawing/2014/main" id="{D4686222-725A-230B-4E84-A071A487AB68}"/>
                  </a:ext>
                </a:extLst>
              </p:cNvPr>
              <p:cNvCxnSpPr>
                <a:cxnSpLocks/>
              </p:cNvCxnSpPr>
              <p:nvPr/>
            </p:nvCxnSpPr>
            <p:spPr>
              <a:xfrm>
                <a:off x="2521744" y="1876425"/>
                <a:ext cx="1443037" cy="1445419"/>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9" name="직선 연결선 198">
                <a:extLst>
                  <a:ext uri="{FF2B5EF4-FFF2-40B4-BE49-F238E27FC236}">
                    <a16:creationId xmlns:a16="http://schemas.microsoft.com/office/drawing/2014/main" id="{16A4557A-4C0A-6CE1-2D90-E161154EABE3}"/>
                  </a:ext>
                </a:extLst>
              </p:cNvPr>
              <p:cNvCxnSpPr>
                <a:cxnSpLocks/>
              </p:cNvCxnSpPr>
              <p:nvPr/>
            </p:nvCxnSpPr>
            <p:spPr>
              <a:xfrm flipV="1">
                <a:off x="2519363" y="1881189"/>
                <a:ext cx="1443036" cy="143351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41" name="TextBox 140">
              <a:extLst>
                <a:ext uri="{FF2B5EF4-FFF2-40B4-BE49-F238E27FC236}">
                  <a16:creationId xmlns:a16="http://schemas.microsoft.com/office/drawing/2014/main" id="{16622A63-8A05-6CBB-8F92-CBDED7CAB6C4}"/>
                </a:ext>
              </a:extLst>
            </p:cNvPr>
            <p:cNvSpPr txBox="1"/>
            <p:nvPr/>
          </p:nvSpPr>
          <p:spPr>
            <a:xfrm>
              <a:off x="418120" y="2010512"/>
              <a:ext cx="1301959" cy="215444"/>
            </a:xfrm>
            <a:prstGeom prst="rect">
              <a:avLst/>
            </a:prstGeom>
            <a:noFill/>
          </p:spPr>
          <p:txBody>
            <a:bodyPr wrap="none" rtlCol="0">
              <a:spAutoFit/>
            </a:bodyPr>
            <a:lstStyle/>
            <a:p>
              <a:r>
                <a:rPr lang="en-US" altLang="ko-KR" sz="800" dirty="0">
                  <a:solidFill>
                    <a:schemeClr val="bg1"/>
                  </a:solidFill>
                  <a:latin typeface="+mn-ea"/>
                  <a:ea typeface="+mn-ea"/>
                </a:rPr>
                <a:t>Affiliate Sell registration</a:t>
              </a:r>
            </a:p>
          </p:txBody>
        </p:sp>
      </p:grpSp>
      <p:sp>
        <p:nvSpPr>
          <p:cNvPr id="200" name="타원 199">
            <a:extLst>
              <a:ext uri="{FF2B5EF4-FFF2-40B4-BE49-F238E27FC236}">
                <a16:creationId xmlns:a16="http://schemas.microsoft.com/office/drawing/2014/main" id="{10668E3B-06D6-0ACE-AB55-171E2CD23969}"/>
              </a:ext>
            </a:extLst>
          </p:cNvPr>
          <p:cNvSpPr>
            <a:spLocks noChangeAspect="1"/>
          </p:cNvSpPr>
          <p:nvPr/>
        </p:nvSpPr>
        <p:spPr>
          <a:xfrm>
            <a:off x="212897" y="3847637"/>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1a</a:t>
            </a:r>
            <a:endParaRPr lang="ko-KR" altLang="en-US" sz="800" dirty="0">
              <a:latin typeface="+mn-ea"/>
            </a:endParaRPr>
          </a:p>
        </p:txBody>
      </p:sp>
      <p:sp>
        <p:nvSpPr>
          <p:cNvPr id="202" name="타원 201">
            <a:extLst>
              <a:ext uri="{FF2B5EF4-FFF2-40B4-BE49-F238E27FC236}">
                <a16:creationId xmlns:a16="http://schemas.microsoft.com/office/drawing/2014/main" id="{33C54506-AC61-EE64-D82C-F7E5F6C3E2A7}"/>
              </a:ext>
            </a:extLst>
          </p:cNvPr>
          <p:cNvSpPr>
            <a:spLocks noChangeAspect="1"/>
          </p:cNvSpPr>
          <p:nvPr/>
        </p:nvSpPr>
        <p:spPr>
          <a:xfrm>
            <a:off x="1821039" y="1342314"/>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1c</a:t>
            </a:r>
            <a:endParaRPr lang="ko-KR" altLang="en-US" sz="800" dirty="0">
              <a:latin typeface="+mn-ea"/>
            </a:endParaRPr>
          </a:p>
        </p:txBody>
      </p:sp>
      <p:sp>
        <p:nvSpPr>
          <p:cNvPr id="203" name="타원 202">
            <a:extLst>
              <a:ext uri="{FF2B5EF4-FFF2-40B4-BE49-F238E27FC236}">
                <a16:creationId xmlns:a16="http://schemas.microsoft.com/office/drawing/2014/main" id="{5956918C-1191-BA45-8E22-BF87F10512A5}"/>
              </a:ext>
            </a:extLst>
          </p:cNvPr>
          <p:cNvSpPr>
            <a:spLocks noChangeAspect="1"/>
          </p:cNvSpPr>
          <p:nvPr/>
        </p:nvSpPr>
        <p:spPr>
          <a:xfrm>
            <a:off x="2802445" y="6184885"/>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1d</a:t>
            </a:r>
            <a:endParaRPr lang="ko-KR" altLang="en-US" sz="800" dirty="0">
              <a:latin typeface="+mn-ea"/>
            </a:endParaRPr>
          </a:p>
        </p:txBody>
      </p:sp>
      <p:sp>
        <p:nvSpPr>
          <p:cNvPr id="4" name="TextBox 3">
            <a:extLst>
              <a:ext uri="{FF2B5EF4-FFF2-40B4-BE49-F238E27FC236}">
                <a16:creationId xmlns:a16="http://schemas.microsoft.com/office/drawing/2014/main" id="{E757CD2A-DF43-F8E3-E848-AD0AD203B68D}"/>
              </a:ext>
            </a:extLst>
          </p:cNvPr>
          <p:cNvSpPr txBox="1"/>
          <p:nvPr/>
        </p:nvSpPr>
        <p:spPr>
          <a:xfrm>
            <a:off x="2105762" y="1029163"/>
            <a:ext cx="466794" cy="246221"/>
          </a:xfrm>
          <a:prstGeom prst="rect">
            <a:avLst/>
          </a:prstGeom>
          <a:noFill/>
        </p:spPr>
        <p:txBody>
          <a:bodyPr wrap="none" rtlCol="0">
            <a:spAutoFit/>
          </a:bodyPr>
          <a:lstStyle/>
          <a:p>
            <a:r>
              <a:rPr lang="en-US" altLang="ko-KR" sz="1000" dirty="0"/>
              <a:t>WRC</a:t>
            </a:r>
            <a:endParaRPr lang="ko-KR" altLang="en-US" sz="1000" dirty="0"/>
          </a:p>
        </p:txBody>
      </p:sp>
      <p:sp>
        <p:nvSpPr>
          <p:cNvPr id="213" name="사각형: 둥근 모서리 212">
            <a:extLst>
              <a:ext uri="{FF2B5EF4-FFF2-40B4-BE49-F238E27FC236}">
                <a16:creationId xmlns:a16="http://schemas.microsoft.com/office/drawing/2014/main" id="{65A414E1-90F4-F207-20D7-44D327FF7172}"/>
              </a:ext>
            </a:extLst>
          </p:cNvPr>
          <p:cNvSpPr/>
          <p:nvPr/>
        </p:nvSpPr>
        <p:spPr>
          <a:xfrm>
            <a:off x="3947326" y="1800311"/>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14" name="TextBox 213">
            <a:extLst>
              <a:ext uri="{FF2B5EF4-FFF2-40B4-BE49-F238E27FC236}">
                <a16:creationId xmlns:a16="http://schemas.microsoft.com/office/drawing/2014/main" id="{9D7BA12A-3C84-C814-4BEB-063558AEAD71}"/>
              </a:ext>
            </a:extLst>
          </p:cNvPr>
          <p:cNvSpPr txBox="1"/>
          <p:nvPr/>
        </p:nvSpPr>
        <p:spPr>
          <a:xfrm>
            <a:off x="4009612" y="1837754"/>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Tree>
    <p:extLst>
      <p:ext uri="{BB962C8B-B14F-4D97-AF65-F5344CB8AC3E}">
        <p14:creationId xmlns:p14="http://schemas.microsoft.com/office/powerpoint/2010/main" val="20565097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
            <a:extLst>
              <a:ext uri="{FF2B5EF4-FFF2-40B4-BE49-F238E27FC236}">
                <a16:creationId xmlns:a16="http://schemas.microsoft.com/office/drawing/2014/main" id="{523DFBC8-FECF-488D-8BA6-34E0C89AFCF9}"/>
              </a:ext>
            </a:extLst>
          </p:cNvPr>
          <p:cNvSpPr txBox="1">
            <a:spLocks noChangeArrowheads="1"/>
          </p:cNvSpPr>
          <p:nvPr/>
        </p:nvSpPr>
        <p:spPr bwMode="white">
          <a:xfrm>
            <a:off x="56456" y="25233"/>
            <a:ext cx="2534731" cy="276999"/>
          </a:xfrm>
          <a:prstGeom prst="rect">
            <a:avLst/>
          </a:prstGeom>
          <a:noFill/>
          <a:ln w="9525">
            <a:noFill/>
            <a:miter lim="800000"/>
            <a:headEnd/>
            <a:tailEnd/>
          </a:ln>
        </p:spPr>
        <p:txBody>
          <a:bodyPr wrap="square">
            <a:spAutoFit/>
          </a:bodyPr>
          <a:lstStyle/>
          <a:p>
            <a:r>
              <a:rPr lang="en-US" altLang="ko-KR" sz="1200" b="1" dirty="0">
                <a:solidFill>
                  <a:schemeClr val="bg1"/>
                </a:solidFill>
                <a:latin typeface="맑은 고딕" pitchFamily="50" charset="-127"/>
                <a:ea typeface="맑은 고딕" pitchFamily="50" charset="-127"/>
              </a:rPr>
              <a:t>Affiliate Sell </a:t>
            </a:r>
            <a:endParaRPr kumimoji="0" lang="ko-KR" altLang="en-US" sz="1200" b="1" dirty="0">
              <a:solidFill>
                <a:schemeClr val="bg1"/>
              </a:solidFill>
              <a:latin typeface="맑은 고딕" pitchFamily="50" charset="-127"/>
              <a:ea typeface="맑은 고딕" pitchFamily="50" charset="-127"/>
            </a:endParaRPr>
          </a:p>
        </p:txBody>
      </p:sp>
      <p:sp>
        <p:nvSpPr>
          <p:cNvPr id="4" name="TextBox 3">
            <a:extLst>
              <a:ext uri="{FF2B5EF4-FFF2-40B4-BE49-F238E27FC236}">
                <a16:creationId xmlns:a16="http://schemas.microsoft.com/office/drawing/2014/main" id="{E3C7332E-63CC-D233-C7EC-52C4A2D2E388}"/>
              </a:ext>
            </a:extLst>
          </p:cNvPr>
          <p:cNvSpPr txBox="1"/>
          <p:nvPr/>
        </p:nvSpPr>
        <p:spPr>
          <a:xfrm>
            <a:off x="56456" y="474538"/>
            <a:ext cx="1295472" cy="230832"/>
          </a:xfrm>
          <a:prstGeom prst="rect">
            <a:avLst/>
          </a:prstGeom>
          <a:noFill/>
        </p:spPr>
        <p:txBody>
          <a:bodyPr wrap="square">
            <a:spAutoFit/>
          </a:bodyPr>
          <a:lstStyle/>
          <a:p>
            <a:r>
              <a:rPr lang="en-US" altLang="ko-KR" sz="900" b="1" dirty="0">
                <a:latin typeface="+mn-ea"/>
                <a:ea typeface="+mn-ea"/>
              </a:rPr>
              <a:t>Affiliate Sell </a:t>
            </a:r>
            <a:endParaRPr lang="ko-KR" altLang="en-US" sz="900" b="1" dirty="0">
              <a:latin typeface="+mn-ea"/>
              <a:ea typeface="+mn-ea"/>
            </a:endParaRPr>
          </a:p>
        </p:txBody>
      </p:sp>
      <p:sp>
        <p:nvSpPr>
          <p:cNvPr id="5" name="사각형: 둥근 모서리 4">
            <a:extLst>
              <a:ext uri="{FF2B5EF4-FFF2-40B4-BE49-F238E27FC236}">
                <a16:creationId xmlns:a16="http://schemas.microsoft.com/office/drawing/2014/main" id="{0E460770-4FA5-D7CB-C22C-2B6F2BC9D519}"/>
              </a:ext>
            </a:extLst>
          </p:cNvPr>
          <p:cNvSpPr/>
          <p:nvPr/>
        </p:nvSpPr>
        <p:spPr>
          <a:xfrm>
            <a:off x="449390" y="1320870"/>
            <a:ext cx="3742291" cy="2826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사각형: 둥근 모서리 5">
            <a:extLst>
              <a:ext uri="{FF2B5EF4-FFF2-40B4-BE49-F238E27FC236}">
                <a16:creationId xmlns:a16="http://schemas.microsoft.com/office/drawing/2014/main" id="{4750B81A-2AF4-AB7C-CB5F-56ED239F4AB3}"/>
              </a:ext>
            </a:extLst>
          </p:cNvPr>
          <p:cNvSpPr/>
          <p:nvPr/>
        </p:nvSpPr>
        <p:spPr>
          <a:xfrm>
            <a:off x="449390" y="1640081"/>
            <a:ext cx="3742292" cy="2826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사각형: 둥근 모서리 7">
            <a:extLst>
              <a:ext uri="{FF2B5EF4-FFF2-40B4-BE49-F238E27FC236}">
                <a16:creationId xmlns:a16="http://schemas.microsoft.com/office/drawing/2014/main" id="{E8917DEC-E17F-3ED3-28A1-20DED9866D8A}"/>
              </a:ext>
            </a:extLst>
          </p:cNvPr>
          <p:cNvSpPr/>
          <p:nvPr/>
        </p:nvSpPr>
        <p:spPr>
          <a:xfrm>
            <a:off x="449390" y="1959292"/>
            <a:ext cx="3742292" cy="2826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사각형: 둥근 모서리 8">
            <a:extLst>
              <a:ext uri="{FF2B5EF4-FFF2-40B4-BE49-F238E27FC236}">
                <a16:creationId xmlns:a16="http://schemas.microsoft.com/office/drawing/2014/main" id="{43DB5ED5-D7F5-841E-4C6A-B7EAD131C684}"/>
              </a:ext>
            </a:extLst>
          </p:cNvPr>
          <p:cNvSpPr/>
          <p:nvPr/>
        </p:nvSpPr>
        <p:spPr>
          <a:xfrm>
            <a:off x="449390" y="2278503"/>
            <a:ext cx="3742291" cy="2826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사각형: 둥근 모서리 9">
            <a:extLst>
              <a:ext uri="{FF2B5EF4-FFF2-40B4-BE49-F238E27FC236}">
                <a16:creationId xmlns:a16="http://schemas.microsoft.com/office/drawing/2014/main" id="{DBDF18AB-9095-E65B-0043-B8DB6B32061D}"/>
              </a:ext>
            </a:extLst>
          </p:cNvPr>
          <p:cNvSpPr/>
          <p:nvPr/>
        </p:nvSpPr>
        <p:spPr>
          <a:xfrm>
            <a:off x="449390" y="2597714"/>
            <a:ext cx="3742292" cy="2826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사각형: 둥근 모서리 10">
            <a:extLst>
              <a:ext uri="{FF2B5EF4-FFF2-40B4-BE49-F238E27FC236}">
                <a16:creationId xmlns:a16="http://schemas.microsoft.com/office/drawing/2014/main" id="{B1B40E81-347E-EB5F-9654-265BDE20BADC}"/>
              </a:ext>
            </a:extLst>
          </p:cNvPr>
          <p:cNvSpPr/>
          <p:nvPr/>
        </p:nvSpPr>
        <p:spPr>
          <a:xfrm>
            <a:off x="449390" y="2916925"/>
            <a:ext cx="3742292" cy="2826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 name="사각형: 둥근 모서리 11">
            <a:extLst>
              <a:ext uri="{FF2B5EF4-FFF2-40B4-BE49-F238E27FC236}">
                <a16:creationId xmlns:a16="http://schemas.microsoft.com/office/drawing/2014/main" id="{758E6D54-29A3-8FF3-96C6-E19D2F541DAE}"/>
              </a:ext>
            </a:extLst>
          </p:cNvPr>
          <p:cNvSpPr/>
          <p:nvPr/>
        </p:nvSpPr>
        <p:spPr>
          <a:xfrm>
            <a:off x="449390" y="3236136"/>
            <a:ext cx="3742291" cy="2826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사각형: 둥근 모서리 12">
            <a:extLst>
              <a:ext uri="{FF2B5EF4-FFF2-40B4-BE49-F238E27FC236}">
                <a16:creationId xmlns:a16="http://schemas.microsoft.com/office/drawing/2014/main" id="{68C17189-9D25-CE7C-F464-B8A86A94F8D2}"/>
              </a:ext>
            </a:extLst>
          </p:cNvPr>
          <p:cNvSpPr/>
          <p:nvPr/>
        </p:nvSpPr>
        <p:spPr>
          <a:xfrm>
            <a:off x="449390" y="3555347"/>
            <a:ext cx="3742292" cy="2826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 name="사각형: 둥근 모서리 13">
            <a:extLst>
              <a:ext uri="{FF2B5EF4-FFF2-40B4-BE49-F238E27FC236}">
                <a16:creationId xmlns:a16="http://schemas.microsoft.com/office/drawing/2014/main" id="{1C70E438-F0C2-B416-842D-3CF341C3A41D}"/>
              </a:ext>
            </a:extLst>
          </p:cNvPr>
          <p:cNvSpPr/>
          <p:nvPr/>
        </p:nvSpPr>
        <p:spPr>
          <a:xfrm>
            <a:off x="449390" y="3874558"/>
            <a:ext cx="3742292" cy="2826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사각형: 둥근 모서리 15">
            <a:extLst>
              <a:ext uri="{FF2B5EF4-FFF2-40B4-BE49-F238E27FC236}">
                <a16:creationId xmlns:a16="http://schemas.microsoft.com/office/drawing/2014/main" id="{F8BA1C74-0EDF-6742-6EC8-A1C96CF02984}"/>
              </a:ext>
            </a:extLst>
          </p:cNvPr>
          <p:cNvSpPr/>
          <p:nvPr/>
        </p:nvSpPr>
        <p:spPr>
          <a:xfrm>
            <a:off x="449390" y="1052736"/>
            <a:ext cx="3742291" cy="213946"/>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7" name="사각형: 둥근 모서리 26">
            <a:extLst>
              <a:ext uri="{FF2B5EF4-FFF2-40B4-BE49-F238E27FC236}">
                <a16:creationId xmlns:a16="http://schemas.microsoft.com/office/drawing/2014/main" id="{F2CCB958-B2EE-8A83-4F99-D190B8ECD9D5}"/>
              </a:ext>
            </a:extLst>
          </p:cNvPr>
          <p:cNvSpPr/>
          <p:nvPr/>
        </p:nvSpPr>
        <p:spPr>
          <a:xfrm>
            <a:off x="3646174" y="1367120"/>
            <a:ext cx="381918" cy="176259"/>
          </a:xfrm>
          <a:prstGeom prst="roundRect">
            <a:avLst/>
          </a:prstGeom>
          <a:solidFill>
            <a:srgbClr val="FF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buy</a:t>
            </a:r>
            <a:endParaRPr lang="ko-KR" altLang="en-US" sz="700" dirty="0">
              <a:solidFill>
                <a:schemeClr val="bg1"/>
              </a:solidFill>
              <a:latin typeface="+mn-ea"/>
            </a:endParaRPr>
          </a:p>
        </p:txBody>
      </p:sp>
      <p:sp>
        <p:nvSpPr>
          <p:cNvPr id="28" name="사각형: 둥근 모서리 27">
            <a:extLst>
              <a:ext uri="{FF2B5EF4-FFF2-40B4-BE49-F238E27FC236}">
                <a16:creationId xmlns:a16="http://schemas.microsoft.com/office/drawing/2014/main" id="{012149AE-4778-BF69-A48B-9FFC3CDE252C}"/>
              </a:ext>
            </a:extLst>
          </p:cNvPr>
          <p:cNvSpPr/>
          <p:nvPr/>
        </p:nvSpPr>
        <p:spPr>
          <a:xfrm>
            <a:off x="3646174" y="1684953"/>
            <a:ext cx="381918" cy="176259"/>
          </a:xfrm>
          <a:prstGeom prst="roundRect">
            <a:avLst/>
          </a:prstGeom>
          <a:solidFill>
            <a:srgbClr val="FF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buy</a:t>
            </a:r>
            <a:endParaRPr lang="ko-KR" altLang="en-US" sz="700" dirty="0">
              <a:solidFill>
                <a:schemeClr val="bg1"/>
              </a:solidFill>
              <a:latin typeface="+mn-ea"/>
            </a:endParaRPr>
          </a:p>
        </p:txBody>
      </p:sp>
      <p:sp>
        <p:nvSpPr>
          <p:cNvPr id="29" name="사각형: 둥근 모서리 28">
            <a:extLst>
              <a:ext uri="{FF2B5EF4-FFF2-40B4-BE49-F238E27FC236}">
                <a16:creationId xmlns:a16="http://schemas.microsoft.com/office/drawing/2014/main" id="{53E82B79-F2CC-32F6-27F7-E6186C763E14}"/>
              </a:ext>
            </a:extLst>
          </p:cNvPr>
          <p:cNvSpPr/>
          <p:nvPr/>
        </p:nvSpPr>
        <p:spPr>
          <a:xfrm>
            <a:off x="3646174" y="2010078"/>
            <a:ext cx="381918" cy="176259"/>
          </a:xfrm>
          <a:prstGeom prst="roundRect">
            <a:avLst/>
          </a:prstGeom>
          <a:solidFill>
            <a:srgbClr val="FF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a:solidFill>
                  <a:schemeClr val="bg1"/>
                </a:solidFill>
                <a:latin typeface="+mn-ea"/>
              </a:rPr>
              <a:t>buy</a:t>
            </a:r>
            <a:endParaRPr lang="ko-KR" altLang="en-US" sz="700" dirty="0">
              <a:solidFill>
                <a:schemeClr val="bg1"/>
              </a:solidFill>
              <a:latin typeface="+mn-ea"/>
            </a:endParaRPr>
          </a:p>
        </p:txBody>
      </p:sp>
      <p:sp>
        <p:nvSpPr>
          <p:cNvPr id="30" name="사각형: 둥근 모서리 29">
            <a:extLst>
              <a:ext uri="{FF2B5EF4-FFF2-40B4-BE49-F238E27FC236}">
                <a16:creationId xmlns:a16="http://schemas.microsoft.com/office/drawing/2014/main" id="{C0A1A642-67B2-6763-7FEF-5BA40F6613E2}"/>
              </a:ext>
            </a:extLst>
          </p:cNvPr>
          <p:cNvSpPr/>
          <p:nvPr/>
        </p:nvSpPr>
        <p:spPr>
          <a:xfrm>
            <a:off x="3646174" y="2325165"/>
            <a:ext cx="381918" cy="176259"/>
          </a:xfrm>
          <a:prstGeom prst="roundRect">
            <a:avLst/>
          </a:prstGeom>
          <a:solidFill>
            <a:srgbClr val="FF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buy</a:t>
            </a:r>
            <a:endParaRPr lang="ko-KR" altLang="en-US" sz="700" dirty="0">
              <a:solidFill>
                <a:schemeClr val="bg1"/>
              </a:solidFill>
              <a:latin typeface="+mn-ea"/>
            </a:endParaRPr>
          </a:p>
        </p:txBody>
      </p:sp>
      <p:sp>
        <p:nvSpPr>
          <p:cNvPr id="31" name="사각형: 둥근 모서리 30">
            <a:extLst>
              <a:ext uri="{FF2B5EF4-FFF2-40B4-BE49-F238E27FC236}">
                <a16:creationId xmlns:a16="http://schemas.microsoft.com/office/drawing/2014/main" id="{D4EA0B97-80AA-7779-C4D9-5A7087266C0D}"/>
              </a:ext>
            </a:extLst>
          </p:cNvPr>
          <p:cNvSpPr/>
          <p:nvPr/>
        </p:nvSpPr>
        <p:spPr>
          <a:xfrm>
            <a:off x="3646174" y="2643160"/>
            <a:ext cx="381918" cy="176259"/>
          </a:xfrm>
          <a:prstGeom prst="roundRect">
            <a:avLst/>
          </a:prstGeom>
          <a:solidFill>
            <a:srgbClr val="FF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buy</a:t>
            </a:r>
            <a:endParaRPr lang="ko-KR" altLang="en-US" sz="700" dirty="0">
              <a:solidFill>
                <a:schemeClr val="bg1"/>
              </a:solidFill>
              <a:latin typeface="+mn-ea"/>
            </a:endParaRPr>
          </a:p>
        </p:txBody>
      </p:sp>
      <p:sp>
        <p:nvSpPr>
          <p:cNvPr id="32" name="사각형: 둥근 모서리 31">
            <a:extLst>
              <a:ext uri="{FF2B5EF4-FFF2-40B4-BE49-F238E27FC236}">
                <a16:creationId xmlns:a16="http://schemas.microsoft.com/office/drawing/2014/main" id="{12646D0A-2BC3-009D-AD1D-97A361A21AD9}"/>
              </a:ext>
            </a:extLst>
          </p:cNvPr>
          <p:cNvSpPr/>
          <p:nvPr/>
        </p:nvSpPr>
        <p:spPr>
          <a:xfrm>
            <a:off x="3646174" y="2962187"/>
            <a:ext cx="381918" cy="176259"/>
          </a:xfrm>
          <a:prstGeom prst="roundRect">
            <a:avLst/>
          </a:prstGeom>
          <a:solidFill>
            <a:srgbClr val="FF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buy</a:t>
            </a:r>
            <a:endParaRPr lang="ko-KR" altLang="en-US" sz="700" dirty="0">
              <a:solidFill>
                <a:schemeClr val="bg1"/>
              </a:solidFill>
              <a:latin typeface="+mn-ea"/>
            </a:endParaRPr>
          </a:p>
        </p:txBody>
      </p:sp>
      <p:sp>
        <p:nvSpPr>
          <p:cNvPr id="33" name="사각형: 둥근 모서리 32">
            <a:extLst>
              <a:ext uri="{FF2B5EF4-FFF2-40B4-BE49-F238E27FC236}">
                <a16:creationId xmlns:a16="http://schemas.microsoft.com/office/drawing/2014/main" id="{6C10631B-E8DD-E4CA-4B2F-F01DEDBD9802}"/>
              </a:ext>
            </a:extLst>
          </p:cNvPr>
          <p:cNvSpPr/>
          <p:nvPr/>
        </p:nvSpPr>
        <p:spPr>
          <a:xfrm>
            <a:off x="3646174" y="3281819"/>
            <a:ext cx="381918" cy="176259"/>
          </a:xfrm>
          <a:prstGeom prst="roundRect">
            <a:avLst/>
          </a:prstGeom>
          <a:solidFill>
            <a:srgbClr val="FF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a:solidFill>
                  <a:schemeClr val="bg1"/>
                </a:solidFill>
                <a:latin typeface="+mn-ea"/>
              </a:rPr>
              <a:t>buy</a:t>
            </a:r>
            <a:endParaRPr lang="ko-KR" altLang="en-US" sz="700" dirty="0">
              <a:solidFill>
                <a:schemeClr val="bg1"/>
              </a:solidFill>
              <a:latin typeface="+mn-ea"/>
            </a:endParaRPr>
          </a:p>
        </p:txBody>
      </p:sp>
      <p:sp>
        <p:nvSpPr>
          <p:cNvPr id="34" name="사각형: 둥근 모서리 33">
            <a:extLst>
              <a:ext uri="{FF2B5EF4-FFF2-40B4-BE49-F238E27FC236}">
                <a16:creationId xmlns:a16="http://schemas.microsoft.com/office/drawing/2014/main" id="{1D36AA70-BAAD-F587-D72E-257C461308D7}"/>
              </a:ext>
            </a:extLst>
          </p:cNvPr>
          <p:cNvSpPr/>
          <p:nvPr/>
        </p:nvSpPr>
        <p:spPr>
          <a:xfrm>
            <a:off x="3646174" y="3600081"/>
            <a:ext cx="381918" cy="176259"/>
          </a:xfrm>
          <a:prstGeom prst="roundRect">
            <a:avLst/>
          </a:prstGeom>
          <a:solidFill>
            <a:srgbClr val="FF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buy</a:t>
            </a:r>
            <a:endParaRPr lang="ko-KR" altLang="en-US" sz="700" dirty="0">
              <a:solidFill>
                <a:schemeClr val="bg1"/>
              </a:solidFill>
              <a:latin typeface="+mn-ea"/>
            </a:endParaRPr>
          </a:p>
        </p:txBody>
      </p:sp>
      <p:sp>
        <p:nvSpPr>
          <p:cNvPr id="35" name="사각형: 둥근 모서리 34">
            <a:extLst>
              <a:ext uri="{FF2B5EF4-FFF2-40B4-BE49-F238E27FC236}">
                <a16:creationId xmlns:a16="http://schemas.microsoft.com/office/drawing/2014/main" id="{CDE1277D-DAC4-A616-054D-AB66DD15C4BD}"/>
              </a:ext>
            </a:extLst>
          </p:cNvPr>
          <p:cNvSpPr/>
          <p:nvPr/>
        </p:nvSpPr>
        <p:spPr>
          <a:xfrm>
            <a:off x="3646174" y="3921251"/>
            <a:ext cx="381918" cy="176259"/>
          </a:xfrm>
          <a:prstGeom prst="roundRect">
            <a:avLst/>
          </a:prstGeom>
          <a:solidFill>
            <a:srgbClr val="FF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buy</a:t>
            </a:r>
            <a:endParaRPr lang="ko-KR" altLang="en-US" sz="700" dirty="0">
              <a:solidFill>
                <a:schemeClr val="bg1"/>
              </a:solidFill>
              <a:latin typeface="+mn-ea"/>
            </a:endParaRPr>
          </a:p>
        </p:txBody>
      </p:sp>
      <p:sp>
        <p:nvSpPr>
          <p:cNvPr id="36" name="사각형: 둥근 모서리 35">
            <a:extLst>
              <a:ext uri="{FF2B5EF4-FFF2-40B4-BE49-F238E27FC236}">
                <a16:creationId xmlns:a16="http://schemas.microsoft.com/office/drawing/2014/main" id="{2F175F96-F631-E313-60AE-ED46A5F37AAD}"/>
              </a:ext>
            </a:extLst>
          </p:cNvPr>
          <p:cNvSpPr/>
          <p:nvPr/>
        </p:nvSpPr>
        <p:spPr>
          <a:xfrm>
            <a:off x="3646174" y="4237103"/>
            <a:ext cx="381918" cy="176259"/>
          </a:xfrm>
          <a:prstGeom prst="roundRect">
            <a:avLst/>
          </a:prstGeom>
          <a:solidFill>
            <a:srgbClr val="FF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buy</a:t>
            </a:r>
            <a:endParaRPr lang="ko-KR" altLang="en-US" sz="700" dirty="0">
              <a:solidFill>
                <a:schemeClr val="bg1"/>
              </a:solidFill>
              <a:latin typeface="+mn-ea"/>
            </a:endParaRPr>
          </a:p>
        </p:txBody>
      </p:sp>
      <p:sp>
        <p:nvSpPr>
          <p:cNvPr id="37" name="TextBox 36">
            <a:extLst>
              <a:ext uri="{FF2B5EF4-FFF2-40B4-BE49-F238E27FC236}">
                <a16:creationId xmlns:a16="http://schemas.microsoft.com/office/drawing/2014/main" id="{A9CCA260-44DE-DAE8-1880-73E7C4BAB0CB}"/>
              </a:ext>
            </a:extLst>
          </p:cNvPr>
          <p:cNvSpPr txBox="1"/>
          <p:nvPr/>
        </p:nvSpPr>
        <p:spPr>
          <a:xfrm>
            <a:off x="632520" y="1054111"/>
            <a:ext cx="3639458" cy="215444"/>
          </a:xfrm>
          <a:prstGeom prst="rect">
            <a:avLst/>
          </a:prstGeom>
          <a:noFill/>
        </p:spPr>
        <p:txBody>
          <a:bodyPr wrap="square">
            <a:spAutoFit/>
          </a:bodyPr>
          <a:lstStyle/>
          <a:p>
            <a:r>
              <a:rPr lang="en-US" altLang="ko-KR" sz="750" dirty="0">
                <a:solidFill>
                  <a:schemeClr val="bg1"/>
                </a:solidFill>
                <a:latin typeface="+mn-ea"/>
                <a:ea typeface="+mn-ea"/>
              </a:rPr>
              <a:t>Seller          </a:t>
            </a:r>
            <a:r>
              <a:rPr lang="en-US" altLang="ko-KR" sz="750" dirty="0" err="1">
                <a:solidFill>
                  <a:schemeClr val="bg1"/>
                </a:solidFill>
                <a:latin typeface="+mn-ea"/>
                <a:ea typeface="+mn-ea"/>
              </a:rPr>
              <a:t>CoinName</a:t>
            </a:r>
            <a:r>
              <a:rPr lang="en-US" altLang="ko-KR" sz="750" dirty="0">
                <a:solidFill>
                  <a:schemeClr val="bg1"/>
                </a:solidFill>
                <a:latin typeface="+mn-ea"/>
                <a:ea typeface="+mn-ea"/>
              </a:rPr>
              <a:t>       Amount of coins     Price</a:t>
            </a:r>
            <a:endParaRPr lang="ko-KR" altLang="en-US" sz="750" dirty="0">
              <a:solidFill>
                <a:schemeClr val="bg1"/>
              </a:solidFill>
              <a:latin typeface="+mn-ea"/>
              <a:ea typeface="+mn-ea"/>
            </a:endParaRPr>
          </a:p>
        </p:txBody>
      </p:sp>
      <p:sp>
        <p:nvSpPr>
          <p:cNvPr id="41" name="타원 40">
            <a:extLst>
              <a:ext uri="{FF2B5EF4-FFF2-40B4-BE49-F238E27FC236}">
                <a16:creationId xmlns:a16="http://schemas.microsoft.com/office/drawing/2014/main" id="{9CCE25D7-80FB-9E0D-57FF-66BA8952E5FB}"/>
              </a:ext>
            </a:extLst>
          </p:cNvPr>
          <p:cNvSpPr>
            <a:spLocks noChangeAspect="1"/>
          </p:cNvSpPr>
          <p:nvPr/>
        </p:nvSpPr>
        <p:spPr>
          <a:xfrm>
            <a:off x="1187411" y="1290751"/>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1a</a:t>
            </a:r>
            <a:endParaRPr lang="ko-KR" altLang="en-US" sz="800" dirty="0">
              <a:latin typeface="+mn-ea"/>
            </a:endParaRPr>
          </a:p>
        </p:txBody>
      </p:sp>
      <p:sp>
        <p:nvSpPr>
          <p:cNvPr id="42" name="타원 41">
            <a:extLst>
              <a:ext uri="{FF2B5EF4-FFF2-40B4-BE49-F238E27FC236}">
                <a16:creationId xmlns:a16="http://schemas.microsoft.com/office/drawing/2014/main" id="{19C255DE-0D89-672E-BFC3-93977B2AFF8E}"/>
              </a:ext>
            </a:extLst>
          </p:cNvPr>
          <p:cNvSpPr>
            <a:spLocks noChangeAspect="1"/>
          </p:cNvSpPr>
          <p:nvPr/>
        </p:nvSpPr>
        <p:spPr>
          <a:xfrm>
            <a:off x="4099029" y="1339736"/>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1b</a:t>
            </a:r>
            <a:endParaRPr lang="ko-KR" altLang="en-US" sz="800" dirty="0">
              <a:latin typeface="+mn-ea"/>
            </a:endParaRPr>
          </a:p>
        </p:txBody>
      </p:sp>
      <p:sp>
        <p:nvSpPr>
          <p:cNvPr id="43" name="타원 42">
            <a:extLst>
              <a:ext uri="{FF2B5EF4-FFF2-40B4-BE49-F238E27FC236}">
                <a16:creationId xmlns:a16="http://schemas.microsoft.com/office/drawing/2014/main" id="{D2BCBF33-265C-18F6-F873-7361C58CA22E}"/>
              </a:ext>
            </a:extLst>
          </p:cNvPr>
          <p:cNvSpPr>
            <a:spLocks noChangeAspect="1"/>
          </p:cNvSpPr>
          <p:nvPr/>
        </p:nvSpPr>
        <p:spPr>
          <a:xfrm>
            <a:off x="3179364" y="4481884"/>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1c</a:t>
            </a:r>
            <a:endParaRPr lang="ko-KR" altLang="en-US" sz="800" dirty="0">
              <a:latin typeface="+mn-ea"/>
            </a:endParaRPr>
          </a:p>
        </p:txBody>
      </p:sp>
      <p:sp>
        <p:nvSpPr>
          <p:cNvPr id="55" name="TextBox 54">
            <a:extLst>
              <a:ext uri="{FF2B5EF4-FFF2-40B4-BE49-F238E27FC236}">
                <a16:creationId xmlns:a16="http://schemas.microsoft.com/office/drawing/2014/main" id="{DC2E1E91-50DC-AE6D-3751-9B6A666843D6}"/>
              </a:ext>
            </a:extLst>
          </p:cNvPr>
          <p:cNvSpPr txBox="1"/>
          <p:nvPr/>
        </p:nvSpPr>
        <p:spPr>
          <a:xfrm>
            <a:off x="8085786" y="650109"/>
            <a:ext cx="1715951" cy="2554545"/>
          </a:xfrm>
          <a:prstGeom prst="rect">
            <a:avLst/>
          </a:prstGeom>
          <a:noFill/>
          <a:ln>
            <a:solidFill>
              <a:schemeClr val="tx1"/>
            </a:solidFill>
          </a:ln>
        </p:spPr>
        <p:txBody>
          <a:bodyPr wrap="square" rtlCol="0">
            <a:spAutoFit/>
          </a:bodyPr>
          <a:lstStyle/>
          <a:p>
            <a:r>
              <a:rPr lang="en-US" altLang="ko-KR" sz="1000" dirty="0"/>
              <a:t>1a. </a:t>
            </a:r>
            <a:r>
              <a:rPr lang="ko-KR" altLang="en-US" sz="1000" dirty="0"/>
              <a:t>제휴사가 판매 등록한 리스트 출력</a:t>
            </a:r>
            <a:r>
              <a:rPr lang="en-US" altLang="ko-KR" sz="1000" dirty="0"/>
              <a:t>. </a:t>
            </a:r>
            <a:r>
              <a:rPr lang="ko-KR" altLang="en-US" sz="1000" dirty="0"/>
              <a:t>셀러는 코드인증한 제휴사 코인만 리스트 출력</a:t>
            </a:r>
            <a:endParaRPr lang="en-US" altLang="ko-KR" sz="1000" dirty="0"/>
          </a:p>
          <a:p>
            <a:endParaRPr lang="en-US" altLang="ko-KR" sz="1000" dirty="0"/>
          </a:p>
          <a:p>
            <a:r>
              <a:rPr lang="en-US" altLang="ko-KR" sz="1000" dirty="0"/>
              <a:t>1b.</a:t>
            </a:r>
            <a:r>
              <a:rPr lang="ko-KR" altLang="en-US" sz="1000" dirty="0"/>
              <a:t> 구매화면 출력</a:t>
            </a:r>
            <a:r>
              <a:rPr lang="en-US" altLang="ko-KR" sz="1000" dirty="0"/>
              <a:t>. </a:t>
            </a:r>
            <a:r>
              <a:rPr lang="ko-KR" altLang="en-US" sz="1000" dirty="0" err="1"/>
              <a:t>구매진행중인건이</a:t>
            </a:r>
            <a:r>
              <a:rPr lang="ko-KR" altLang="en-US" sz="1000" dirty="0"/>
              <a:t> 있으면 </a:t>
            </a:r>
            <a:r>
              <a:rPr lang="en-US" altLang="ko-KR" sz="1000" dirty="0"/>
              <a:t>“</a:t>
            </a:r>
            <a:r>
              <a:rPr kumimoji="0" lang="ko-KR" altLang="ko-KR" sz="1000" b="0" i="0" u="none" strike="noStrike" cap="none" normalizeH="0" baseline="0" dirty="0" err="1">
                <a:ln>
                  <a:noFill/>
                </a:ln>
                <a:solidFill>
                  <a:srgbClr val="202124"/>
                </a:solidFill>
                <a:effectLst/>
                <a:latin typeface="Arial Unicode MS"/>
                <a:ea typeface="inherit"/>
              </a:rPr>
              <a:t>I</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have</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a</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purchase</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in</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progress</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Please</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proceed</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with</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that</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or</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cancel</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it</a:t>
            </a:r>
            <a:r>
              <a:rPr kumimoji="0" lang="ko-KR" altLang="ko-KR" sz="1000" b="0" i="0" u="none" strike="noStrike" cap="none" normalizeH="0" baseline="0" dirty="0">
                <a:ln>
                  <a:noFill/>
                </a:ln>
                <a:solidFill>
                  <a:srgbClr val="202124"/>
                </a:solidFill>
                <a:effectLst/>
                <a:latin typeface="Arial Unicode MS"/>
                <a:ea typeface="inherit"/>
              </a:rPr>
              <a:t> and </a:t>
            </a:r>
            <a:r>
              <a:rPr kumimoji="0" lang="ko-KR" altLang="ko-KR" sz="1000" b="0" i="0" u="none" strike="noStrike" cap="none" normalizeH="0" baseline="0" dirty="0" err="1">
                <a:ln>
                  <a:noFill/>
                </a:ln>
                <a:solidFill>
                  <a:srgbClr val="202124"/>
                </a:solidFill>
                <a:effectLst/>
                <a:latin typeface="Arial Unicode MS"/>
                <a:ea typeface="inherit"/>
              </a:rPr>
              <a:t>proceed</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with</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something</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else</a:t>
            </a:r>
            <a:r>
              <a:rPr kumimoji="0" lang="ko-KR" altLang="ko-KR" sz="1000" b="0" i="0" u="none" strike="noStrike" cap="none" normalizeH="0" baseline="0" dirty="0">
                <a:ln>
                  <a:noFill/>
                </a:ln>
                <a:solidFill>
                  <a:srgbClr val="202124"/>
                </a:solidFill>
                <a:effectLst/>
                <a:latin typeface="Arial Unicode MS"/>
                <a:ea typeface="inherit"/>
              </a:rPr>
              <a:t>.</a:t>
            </a:r>
            <a:r>
              <a:rPr kumimoji="0" lang="ko-KR" altLang="ko-KR" sz="100" b="0" i="0" u="none" strike="noStrike" cap="none" normalizeH="0" baseline="0" dirty="0">
                <a:ln>
                  <a:noFill/>
                </a:ln>
                <a:solidFill>
                  <a:schemeClr val="tx1"/>
                </a:solidFill>
                <a:effectLst/>
              </a:rPr>
              <a:t> </a:t>
            </a:r>
            <a:r>
              <a:rPr kumimoji="0" lang="en-US" altLang="ko-KR" sz="1000" b="0" i="0" u="none" strike="noStrike" cap="none" normalizeH="0" baseline="0" dirty="0">
                <a:ln>
                  <a:noFill/>
                </a:ln>
                <a:solidFill>
                  <a:schemeClr val="tx1"/>
                </a:solidFill>
                <a:effectLst/>
              </a:rPr>
              <a:t>“ </a:t>
            </a:r>
            <a:r>
              <a:rPr kumimoji="0" lang="ko-KR" altLang="en-US" sz="1000" b="0" i="0" u="none" strike="noStrike" cap="none" normalizeH="0" baseline="0" dirty="0">
                <a:ln>
                  <a:noFill/>
                </a:ln>
                <a:solidFill>
                  <a:schemeClr val="tx1"/>
                </a:solidFill>
                <a:effectLst/>
              </a:rPr>
              <a:t>팝업 출력되고 </a:t>
            </a:r>
            <a:r>
              <a:rPr kumimoji="0" lang="ko-KR" altLang="en-US" sz="1000" b="0" i="0" u="none" strike="noStrike" cap="none" normalizeH="0" baseline="0" dirty="0" err="1">
                <a:ln>
                  <a:noFill/>
                </a:ln>
                <a:solidFill>
                  <a:schemeClr val="tx1"/>
                </a:solidFill>
                <a:effectLst/>
              </a:rPr>
              <a:t>채팅창</a:t>
            </a:r>
            <a:r>
              <a:rPr kumimoji="0" lang="ko-KR" altLang="en-US" sz="1000" b="0" i="0" u="none" strike="noStrike" cap="none" normalizeH="0" baseline="0" dirty="0">
                <a:ln>
                  <a:noFill/>
                </a:ln>
                <a:solidFill>
                  <a:schemeClr val="tx1"/>
                </a:solidFill>
                <a:effectLst/>
              </a:rPr>
              <a:t> 출력 안됨</a:t>
            </a:r>
            <a:r>
              <a:rPr kumimoji="0" lang="en-US" altLang="ko-KR" sz="1000" b="0" i="0" u="none" strike="noStrike" cap="none" normalizeH="0" baseline="0" dirty="0">
                <a:ln>
                  <a:noFill/>
                </a:ln>
                <a:solidFill>
                  <a:schemeClr val="tx1"/>
                </a:solidFill>
                <a:effectLst/>
              </a:rPr>
              <a:t>.</a:t>
            </a:r>
          </a:p>
          <a:p>
            <a:endParaRPr kumimoji="0" lang="en-US" altLang="ko-KR" sz="1000" b="0" i="0" u="none" strike="noStrike" cap="none" normalizeH="0" baseline="0" dirty="0">
              <a:ln>
                <a:noFill/>
              </a:ln>
              <a:solidFill>
                <a:schemeClr val="tx1"/>
              </a:solidFill>
              <a:effectLst/>
            </a:endParaRPr>
          </a:p>
          <a:p>
            <a:r>
              <a:rPr lang="en-US" altLang="ko-KR" sz="1000" dirty="0"/>
              <a:t>1c. </a:t>
            </a:r>
            <a:r>
              <a:rPr lang="ko-KR" altLang="en-US" sz="1000" dirty="0" err="1"/>
              <a:t>페이지네이션</a:t>
            </a:r>
            <a:endParaRPr lang="en-US" altLang="ko-KR" sz="1000" dirty="0"/>
          </a:p>
          <a:p>
            <a:endParaRPr kumimoji="0" lang="en-US" altLang="ko-KR" sz="1000" b="0" i="0" u="none" strike="noStrike" cap="none" normalizeH="0" baseline="0" dirty="0">
              <a:ln>
                <a:noFill/>
              </a:ln>
              <a:solidFill>
                <a:schemeClr val="tx1"/>
              </a:solidFill>
              <a:effectLst/>
            </a:endParaRPr>
          </a:p>
          <a:p>
            <a:r>
              <a:rPr lang="en-US" altLang="ko-KR" sz="1000" dirty="0"/>
              <a:t>1d. </a:t>
            </a:r>
            <a:r>
              <a:rPr lang="ko-KR" altLang="en-US" sz="1000" dirty="0"/>
              <a:t>메인</a:t>
            </a:r>
            <a:r>
              <a:rPr lang="en-US" altLang="ko-KR" sz="1000" dirty="0"/>
              <a:t> </a:t>
            </a:r>
            <a:r>
              <a:rPr lang="ko-KR" altLang="en-US" sz="1000" dirty="0"/>
              <a:t>앱 다운로드 화면</a:t>
            </a:r>
            <a:endParaRPr kumimoji="0" lang="en-US" altLang="ko-KR" sz="1000" b="0" i="0" u="none" strike="noStrike" cap="none" normalizeH="0" baseline="0" dirty="0">
              <a:ln>
                <a:noFill/>
              </a:ln>
              <a:solidFill>
                <a:schemeClr val="tx1"/>
              </a:solidFill>
              <a:effectLst/>
            </a:endParaRPr>
          </a:p>
        </p:txBody>
      </p:sp>
      <p:sp>
        <p:nvSpPr>
          <p:cNvPr id="56" name="TextBox 55">
            <a:extLst>
              <a:ext uri="{FF2B5EF4-FFF2-40B4-BE49-F238E27FC236}">
                <a16:creationId xmlns:a16="http://schemas.microsoft.com/office/drawing/2014/main" id="{F2AB2674-E672-EC55-2BA7-95BCAE4B6183}"/>
              </a:ext>
            </a:extLst>
          </p:cNvPr>
          <p:cNvSpPr txBox="1"/>
          <p:nvPr/>
        </p:nvSpPr>
        <p:spPr>
          <a:xfrm>
            <a:off x="560533" y="4484707"/>
            <a:ext cx="3276600" cy="215444"/>
          </a:xfrm>
          <a:prstGeom prst="rect">
            <a:avLst/>
          </a:prstGeom>
          <a:noFill/>
        </p:spPr>
        <p:txBody>
          <a:bodyPr wrap="square">
            <a:spAutoFit/>
          </a:bodyPr>
          <a:lstStyle/>
          <a:p>
            <a:pPr algn="ctr"/>
            <a:r>
              <a:rPr lang="en-US" altLang="ko-KR" sz="800" b="0" i="0" u="none" strike="noStrike" cap="none" dirty="0">
                <a:solidFill>
                  <a:schemeClr val="tx1"/>
                </a:solidFill>
                <a:latin typeface="+mn-ea"/>
                <a:ea typeface="+mn-ea"/>
                <a:cs typeface="Arial"/>
                <a:sym typeface="Arial"/>
              </a:rPr>
              <a:t>&lt;&lt;  &lt;  1  2  3  4  5  6  7  8  9  10  &gt;  &gt;&gt;</a:t>
            </a:r>
            <a:endParaRPr lang="ko-KR" altLang="en-US" sz="800" dirty="0">
              <a:latin typeface="+mn-ea"/>
              <a:ea typeface="+mn-ea"/>
            </a:endParaRPr>
          </a:p>
        </p:txBody>
      </p:sp>
      <p:sp>
        <p:nvSpPr>
          <p:cNvPr id="66" name="직사각형 65">
            <a:extLst>
              <a:ext uri="{FF2B5EF4-FFF2-40B4-BE49-F238E27FC236}">
                <a16:creationId xmlns:a16="http://schemas.microsoft.com/office/drawing/2014/main" id="{6262BE7A-1E03-7F7E-5301-A457DE688684}"/>
              </a:ext>
            </a:extLst>
          </p:cNvPr>
          <p:cNvSpPr/>
          <p:nvPr/>
        </p:nvSpPr>
        <p:spPr>
          <a:xfrm>
            <a:off x="5240169" y="2137844"/>
            <a:ext cx="2758068" cy="281544"/>
          </a:xfrm>
          <a:prstGeom prst="rect">
            <a:avLst/>
          </a:prstGeom>
          <a:solidFill>
            <a:schemeClr val="bg2"/>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7" name="직사각형 66">
            <a:extLst>
              <a:ext uri="{FF2B5EF4-FFF2-40B4-BE49-F238E27FC236}">
                <a16:creationId xmlns:a16="http://schemas.microsoft.com/office/drawing/2014/main" id="{025D1D12-DAC8-4422-0FD7-E3A4BD12420A}"/>
              </a:ext>
            </a:extLst>
          </p:cNvPr>
          <p:cNvSpPr/>
          <p:nvPr/>
        </p:nvSpPr>
        <p:spPr>
          <a:xfrm>
            <a:off x="5240168" y="2419388"/>
            <a:ext cx="2758068" cy="1167140"/>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8" name="사각형: 둥근 모서리 67">
            <a:extLst>
              <a:ext uri="{FF2B5EF4-FFF2-40B4-BE49-F238E27FC236}">
                <a16:creationId xmlns:a16="http://schemas.microsoft.com/office/drawing/2014/main" id="{8A2666A0-38BA-F2B9-C065-836FC3CBD692}"/>
              </a:ext>
            </a:extLst>
          </p:cNvPr>
          <p:cNvSpPr/>
          <p:nvPr/>
        </p:nvSpPr>
        <p:spPr>
          <a:xfrm>
            <a:off x="6142951" y="3178248"/>
            <a:ext cx="952501" cy="286351"/>
          </a:xfrm>
          <a:prstGeom prst="round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bg1"/>
                </a:solidFill>
                <a:latin typeface="+mn-ea"/>
              </a:rPr>
              <a:t>Confirm</a:t>
            </a:r>
            <a:endParaRPr lang="ko-KR" altLang="en-US" sz="900" dirty="0">
              <a:solidFill>
                <a:schemeClr val="bg1"/>
              </a:solidFill>
              <a:latin typeface="+mn-ea"/>
            </a:endParaRPr>
          </a:p>
        </p:txBody>
      </p:sp>
      <p:sp>
        <p:nvSpPr>
          <p:cNvPr id="69" name="TextBox 68">
            <a:extLst>
              <a:ext uri="{FF2B5EF4-FFF2-40B4-BE49-F238E27FC236}">
                <a16:creationId xmlns:a16="http://schemas.microsoft.com/office/drawing/2014/main" id="{CF08ED9A-EE2E-E4FA-206D-70D7D518B824}"/>
              </a:ext>
            </a:extLst>
          </p:cNvPr>
          <p:cNvSpPr txBox="1"/>
          <p:nvPr/>
        </p:nvSpPr>
        <p:spPr>
          <a:xfrm>
            <a:off x="5547136" y="2592044"/>
            <a:ext cx="2311400" cy="4616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800" b="0" i="0" u="none" strike="noStrike" cap="none" normalizeH="0" baseline="0" dirty="0">
                <a:ln>
                  <a:noFill/>
                </a:ln>
                <a:solidFill>
                  <a:srgbClr val="202124"/>
                </a:solidFill>
                <a:effectLst/>
                <a:latin typeface="Arial Unicode MS"/>
                <a:ea typeface="inherit"/>
              </a:rPr>
              <a:t>I have a purchase in progress. Please proceed with that or cancel it and proceed with something else. </a:t>
            </a:r>
          </a:p>
        </p:txBody>
      </p:sp>
      <p:sp>
        <p:nvSpPr>
          <p:cNvPr id="70" name="TextBox 69">
            <a:extLst>
              <a:ext uri="{FF2B5EF4-FFF2-40B4-BE49-F238E27FC236}">
                <a16:creationId xmlns:a16="http://schemas.microsoft.com/office/drawing/2014/main" id="{46ADF0AD-EA2C-B49B-8ED3-EEAEDF4C7F5C}"/>
              </a:ext>
            </a:extLst>
          </p:cNvPr>
          <p:cNvSpPr txBox="1"/>
          <p:nvPr/>
        </p:nvSpPr>
        <p:spPr>
          <a:xfrm>
            <a:off x="6282651" y="2177660"/>
            <a:ext cx="673100" cy="215444"/>
          </a:xfrm>
          <a:prstGeom prst="rect">
            <a:avLst/>
          </a:prstGeom>
          <a:noFill/>
        </p:spPr>
        <p:txBody>
          <a:bodyPr wrap="square">
            <a:spAutoFit/>
          </a:bodyPr>
          <a:lstStyle/>
          <a:p>
            <a:pPr algn="ctr" latinLnBrk="1"/>
            <a:r>
              <a:rPr lang="en-US" altLang="ko-KR" sz="800" dirty="0">
                <a:latin typeface="+mn-ea"/>
                <a:ea typeface="+mn-ea"/>
              </a:rPr>
              <a:t>Check</a:t>
            </a:r>
            <a:endParaRPr lang="en-US" altLang="ko-KR" sz="800" b="0" i="0" u="none" strike="noStrike" cap="none" dirty="0">
              <a:effectLst/>
              <a:latin typeface="+mn-ea"/>
              <a:ea typeface="+mn-ea"/>
              <a:cs typeface="Arial"/>
              <a:sym typeface="Arial"/>
            </a:endParaRPr>
          </a:p>
        </p:txBody>
      </p:sp>
      <p:sp>
        <p:nvSpPr>
          <p:cNvPr id="71" name="TextBox 70">
            <a:extLst>
              <a:ext uri="{FF2B5EF4-FFF2-40B4-BE49-F238E27FC236}">
                <a16:creationId xmlns:a16="http://schemas.microsoft.com/office/drawing/2014/main" id="{8FD8463E-20B1-1FDA-EBED-B1B1DB154F25}"/>
              </a:ext>
            </a:extLst>
          </p:cNvPr>
          <p:cNvSpPr txBox="1"/>
          <p:nvPr/>
        </p:nvSpPr>
        <p:spPr>
          <a:xfrm>
            <a:off x="112061" y="705370"/>
            <a:ext cx="6026574"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000" b="0" i="0" u="none" strike="noStrike" cap="none" normalizeH="0" baseline="0" dirty="0">
                <a:ln>
                  <a:noFill/>
                </a:ln>
                <a:solidFill>
                  <a:srgbClr val="202124"/>
                </a:solidFill>
                <a:effectLst/>
                <a:latin typeface="Arial Unicode MS"/>
                <a:ea typeface="inherit"/>
              </a:rPr>
              <a:t>Affiliate coins registered for sale by affiliates. Only affiliate sellers can purchase.</a:t>
            </a:r>
            <a:endParaRPr kumimoji="0" lang="ko-KR" altLang="ko-KR" sz="800" b="0" i="0" u="none" strike="noStrike" cap="none" normalizeH="0" baseline="0" dirty="0">
              <a:ln>
                <a:noFill/>
              </a:ln>
              <a:solidFill>
                <a:schemeClr val="tx1"/>
              </a:solidFill>
              <a:effectLst/>
              <a:latin typeface="Arial" panose="020B0604020202020204" pitchFamily="34" charset="0"/>
            </a:endParaRPr>
          </a:p>
        </p:txBody>
      </p:sp>
      <p:sp>
        <p:nvSpPr>
          <p:cNvPr id="73" name="직사각형 72">
            <a:extLst>
              <a:ext uri="{FF2B5EF4-FFF2-40B4-BE49-F238E27FC236}">
                <a16:creationId xmlns:a16="http://schemas.microsoft.com/office/drawing/2014/main" id="{D264AAC5-FC14-5C12-39EB-76B09FD88826}"/>
              </a:ext>
            </a:extLst>
          </p:cNvPr>
          <p:cNvSpPr/>
          <p:nvPr/>
        </p:nvSpPr>
        <p:spPr bwMode="auto">
          <a:xfrm>
            <a:off x="115851" y="5195513"/>
            <a:ext cx="5775091" cy="1296144"/>
          </a:xfrm>
          <a:prstGeom prst="rect">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marL="87313" indent="-87313" algn="ctr" latinLnBrk="0">
              <a:lnSpc>
                <a:spcPct val="110000"/>
              </a:lnSpc>
              <a:spcBef>
                <a:spcPct val="25000"/>
              </a:spcBef>
              <a:buFont typeface="Arial" pitchFamily="34" charset="0"/>
              <a:buChar char="•"/>
            </a:pPr>
            <a:endParaRPr lang="ko-KR" altLang="en-US" sz="900" dirty="0">
              <a:solidFill>
                <a:schemeClr val="tx1"/>
              </a:solidFill>
              <a:latin typeface="맑은 고딕" pitchFamily="50" charset="-127"/>
              <a:ea typeface="맑은 고딕" pitchFamily="50" charset="-127"/>
            </a:endParaRPr>
          </a:p>
        </p:txBody>
      </p:sp>
      <p:sp>
        <p:nvSpPr>
          <p:cNvPr id="74" name="TextBox 73">
            <a:extLst>
              <a:ext uri="{FF2B5EF4-FFF2-40B4-BE49-F238E27FC236}">
                <a16:creationId xmlns:a16="http://schemas.microsoft.com/office/drawing/2014/main" id="{C1FD0BEC-7484-80CB-B10C-AAA86E844A73}"/>
              </a:ext>
            </a:extLst>
          </p:cNvPr>
          <p:cNvSpPr txBox="1"/>
          <p:nvPr/>
        </p:nvSpPr>
        <p:spPr>
          <a:xfrm>
            <a:off x="115848" y="5217420"/>
            <a:ext cx="5775091" cy="707886"/>
          </a:xfrm>
          <a:prstGeom prst="rect">
            <a:avLst/>
          </a:prstGeom>
          <a:noFill/>
        </p:spPr>
        <p:txBody>
          <a:bodyPr wrap="square" rtlCol="0">
            <a:spAutoFit/>
          </a:bodyPr>
          <a:lstStyle/>
          <a:p>
            <a:r>
              <a:rPr lang="en-US" altLang="ko-KR" sz="1000" dirty="0"/>
              <a:t>Trusted platform anytime &amp; anywhere</a:t>
            </a:r>
          </a:p>
          <a:p>
            <a:endParaRPr lang="en-US" altLang="ko-KR" sz="1000" dirty="0"/>
          </a:p>
          <a:p>
            <a:r>
              <a:rPr lang="en-US" altLang="ko-KR" sz="1000" dirty="0"/>
              <a:t>You can trade anytime and anywhere with the </a:t>
            </a:r>
            <a:r>
              <a:rPr lang="en-US" altLang="ko-KR" sz="1000" dirty="0" err="1"/>
              <a:t>Pexpay</a:t>
            </a:r>
            <a:r>
              <a:rPr lang="en-US" altLang="ko-KR" sz="1000" dirty="0"/>
              <a:t> app for iOS and Android. Stay connected, and gain instant access to the </a:t>
            </a:r>
            <a:r>
              <a:rPr lang="en-US" altLang="ko-KR" sz="1000" dirty="0" err="1"/>
              <a:t>cryptoeconomy</a:t>
            </a:r>
            <a:r>
              <a:rPr lang="en-US" altLang="ko-KR" sz="1000" dirty="0"/>
              <a:t>, in the palm of your hand.</a:t>
            </a:r>
            <a:endParaRPr lang="ko-KR" altLang="en-US" sz="1000" dirty="0"/>
          </a:p>
        </p:txBody>
      </p:sp>
      <p:pic>
        <p:nvPicPr>
          <p:cNvPr id="75" name="그림 74">
            <a:extLst>
              <a:ext uri="{FF2B5EF4-FFF2-40B4-BE49-F238E27FC236}">
                <a16:creationId xmlns:a16="http://schemas.microsoft.com/office/drawing/2014/main" id="{448C6D61-2E14-F890-5888-16B0C97F1ACE}"/>
              </a:ext>
            </a:extLst>
          </p:cNvPr>
          <p:cNvPicPr>
            <a:picLocks noChangeAspect="1"/>
          </p:cNvPicPr>
          <p:nvPr/>
        </p:nvPicPr>
        <p:blipFill rotWithShape="1">
          <a:blip r:embed="rId3"/>
          <a:srcRect l="5249" t="66401" r="84891" b="26438"/>
          <a:stretch/>
        </p:blipFill>
        <p:spPr>
          <a:xfrm>
            <a:off x="3284203" y="5924326"/>
            <a:ext cx="2482552" cy="504976"/>
          </a:xfrm>
          <a:prstGeom prst="rect">
            <a:avLst/>
          </a:prstGeom>
        </p:spPr>
      </p:pic>
      <p:sp>
        <p:nvSpPr>
          <p:cNvPr id="44" name="타원 43">
            <a:extLst>
              <a:ext uri="{FF2B5EF4-FFF2-40B4-BE49-F238E27FC236}">
                <a16:creationId xmlns:a16="http://schemas.microsoft.com/office/drawing/2014/main" id="{64A3B966-A778-B422-DD3B-0AFDB5FF208C}"/>
              </a:ext>
            </a:extLst>
          </p:cNvPr>
          <p:cNvSpPr>
            <a:spLocks noChangeAspect="1"/>
          </p:cNvSpPr>
          <p:nvPr/>
        </p:nvSpPr>
        <p:spPr>
          <a:xfrm>
            <a:off x="2591187" y="5280432"/>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1d</a:t>
            </a:r>
            <a:endParaRPr lang="ko-KR" altLang="en-US" sz="800" dirty="0">
              <a:latin typeface="+mn-ea"/>
            </a:endParaRPr>
          </a:p>
        </p:txBody>
      </p:sp>
      <p:sp>
        <p:nvSpPr>
          <p:cNvPr id="85" name="TextBox 84">
            <a:extLst>
              <a:ext uri="{FF2B5EF4-FFF2-40B4-BE49-F238E27FC236}">
                <a16:creationId xmlns:a16="http://schemas.microsoft.com/office/drawing/2014/main" id="{705407AF-5BF0-DB5C-3F1B-26A61525B917}"/>
              </a:ext>
            </a:extLst>
          </p:cNvPr>
          <p:cNvSpPr txBox="1"/>
          <p:nvPr/>
        </p:nvSpPr>
        <p:spPr>
          <a:xfrm>
            <a:off x="618208" y="1348458"/>
            <a:ext cx="3022024" cy="207749"/>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KRW   </a:t>
            </a:r>
            <a:endParaRPr lang="ko-KR" altLang="en-US" sz="750" dirty="0">
              <a:solidFill>
                <a:schemeClr val="tx1"/>
              </a:solidFill>
              <a:latin typeface="+mn-ea"/>
              <a:ea typeface="+mn-ea"/>
            </a:endParaRPr>
          </a:p>
        </p:txBody>
      </p:sp>
      <p:sp>
        <p:nvSpPr>
          <p:cNvPr id="86" name="TextBox 85">
            <a:extLst>
              <a:ext uri="{FF2B5EF4-FFF2-40B4-BE49-F238E27FC236}">
                <a16:creationId xmlns:a16="http://schemas.microsoft.com/office/drawing/2014/main" id="{6C83366A-5083-F248-5568-D6C60FC56CFD}"/>
              </a:ext>
            </a:extLst>
          </p:cNvPr>
          <p:cNvSpPr txBox="1"/>
          <p:nvPr/>
        </p:nvSpPr>
        <p:spPr>
          <a:xfrm>
            <a:off x="618208" y="1666291"/>
            <a:ext cx="3022024" cy="207749"/>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KRW   </a:t>
            </a:r>
            <a:endParaRPr lang="ko-KR" altLang="en-US" sz="750" dirty="0">
              <a:solidFill>
                <a:schemeClr val="tx1"/>
              </a:solidFill>
              <a:latin typeface="+mn-ea"/>
              <a:ea typeface="+mn-ea"/>
            </a:endParaRPr>
          </a:p>
        </p:txBody>
      </p:sp>
      <p:sp>
        <p:nvSpPr>
          <p:cNvPr id="87" name="TextBox 86">
            <a:extLst>
              <a:ext uri="{FF2B5EF4-FFF2-40B4-BE49-F238E27FC236}">
                <a16:creationId xmlns:a16="http://schemas.microsoft.com/office/drawing/2014/main" id="{3FC258C3-194C-A820-B0CC-D7626CB973FA}"/>
              </a:ext>
            </a:extLst>
          </p:cNvPr>
          <p:cNvSpPr txBox="1"/>
          <p:nvPr/>
        </p:nvSpPr>
        <p:spPr>
          <a:xfrm>
            <a:off x="618208" y="1991416"/>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USD   </a:t>
            </a:r>
            <a:endParaRPr lang="ko-KR" altLang="en-US" sz="750" dirty="0">
              <a:solidFill>
                <a:schemeClr val="tx1"/>
              </a:solidFill>
              <a:latin typeface="+mn-ea"/>
              <a:ea typeface="+mn-ea"/>
            </a:endParaRPr>
          </a:p>
        </p:txBody>
      </p:sp>
      <p:sp>
        <p:nvSpPr>
          <p:cNvPr id="88" name="TextBox 87">
            <a:extLst>
              <a:ext uri="{FF2B5EF4-FFF2-40B4-BE49-F238E27FC236}">
                <a16:creationId xmlns:a16="http://schemas.microsoft.com/office/drawing/2014/main" id="{F402D023-EBA5-E0E8-64F9-A7CFB4E29447}"/>
              </a:ext>
            </a:extLst>
          </p:cNvPr>
          <p:cNvSpPr txBox="1"/>
          <p:nvPr/>
        </p:nvSpPr>
        <p:spPr>
          <a:xfrm>
            <a:off x="618208" y="2306503"/>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USD  </a:t>
            </a:r>
            <a:endParaRPr lang="ko-KR" altLang="en-US" sz="750" dirty="0">
              <a:solidFill>
                <a:schemeClr val="tx1"/>
              </a:solidFill>
              <a:latin typeface="+mn-ea"/>
              <a:ea typeface="+mn-ea"/>
            </a:endParaRPr>
          </a:p>
        </p:txBody>
      </p:sp>
      <p:sp>
        <p:nvSpPr>
          <p:cNvPr id="89" name="TextBox 88">
            <a:extLst>
              <a:ext uri="{FF2B5EF4-FFF2-40B4-BE49-F238E27FC236}">
                <a16:creationId xmlns:a16="http://schemas.microsoft.com/office/drawing/2014/main" id="{558AB23F-AFA2-6C08-0B10-0FEEB6812B35}"/>
              </a:ext>
            </a:extLst>
          </p:cNvPr>
          <p:cNvSpPr txBox="1"/>
          <p:nvPr/>
        </p:nvSpPr>
        <p:spPr>
          <a:xfrm>
            <a:off x="618208" y="2624498"/>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USD </a:t>
            </a:r>
            <a:endParaRPr lang="ko-KR" altLang="en-US" sz="750" dirty="0">
              <a:solidFill>
                <a:schemeClr val="tx1"/>
              </a:solidFill>
              <a:latin typeface="+mn-ea"/>
              <a:ea typeface="+mn-ea"/>
            </a:endParaRPr>
          </a:p>
        </p:txBody>
      </p:sp>
      <p:sp>
        <p:nvSpPr>
          <p:cNvPr id="90" name="TextBox 89">
            <a:extLst>
              <a:ext uri="{FF2B5EF4-FFF2-40B4-BE49-F238E27FC236}">
                <a16:creationId xmlns:a16="http://schemas.microsoft.com/office/drawing/2014/main" id="{59E5A992-6FC3-4E3F-D73D-811E619F8794}"/>
              </a:ext>
            </a:extLst>
          </p:cNvPr>
          <p:cNvSpPr txBox="1"/>
          <p:nvPr/>
        </p:nvSpPr>
        <p:spPr>
          <a:xfrm>
            <a:off x="618208" y="2943525"/>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USD  </a:t>
            </a:r>
            <a:endParaRPr lang="ko-KR" altLang="en-US" sz="750" dirty="0">
              <a:solidFill>
                <a:schemeClr val="tx1"/>
              </a:solidFill>
              <a:latin typeface="+mn-ea"/>
              <a:ea typeface="+mn-ea"/>
            </a:endParaRPr>
          </a:p>
        </p:txBody>
      </p:sp>
      <p:sp>
        <p:nvSpPr>
          <p:cNvPr id="91" name="TextBox 90">
            <a:extLst>
              <a:ext uri="{FF2B5EF4-FFF2-40B4-BE49-F238E27FC236}">
                <a16:creationId xmlns:a16="http://schemas.microsoft.com/office/drawing/2014/main" id="{37B8B523-CF2F-3AAF-6C95-F1E836F0A6D9}"/>
              </a:ext>
            </a:extLst>
          </p:cNvPr>
          <p:cNvSpPr txBox="1"/>
          <p:nvPr/>
        </p:nvSpPr>
        <p:spPr>
          <a:xfrm>
            <a:off x="618208" y="3263157"/>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USD  </a:t>
            </a:r>
            <a:endParaRPr lang="ko-KR" altLang="en-US" sz="750" dirty="0">
              <a:solidFill>
                <a:schemeClr val="tx1"/>
              </a:solidFill>
              <a:latin typeface="+mn-ea"/>
              <a:ea typeface="+mn-ea"/>
            </a:endParaRPr>
          </a:p>
        </p:txBody>
      </p:sp>
      <p:sp>
        <p:nvSpPr>
          <p:cNvPr id="92" name="TextBox 91">
            <a:extLst>
              <a:ext uri="{FF2B5EF4-FFF2-40B4-BE49-F238E27FC236}">
                <a16:creationId xmlns:a16="http://schemas.microsoft.com/office/drawing/2014/main" id="{CB4CDC13-BFBE-3048-32EB-17BEEA0898FC}"/>
              </a:ext>
            </a:extLst>
          </p:cNvPr>
          <p:cNvSpPr txBox="1"/>
          <p:nvPr/>
        </p:nvSpPr>
        <p:spPr>
          <a:xfrm>
            <a:off x="618208" y="3581419"/>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USD  </a:t>
            </a:r>
            <a:endParaRPr lang="ko-KR" altLang="en-US" sz="750" dirty="0">
              <a:solidFill>
                <a:schemeClr val="tx1"/>
              </a:solidFill>
              <a:latin typeface="+mn-ea"/>
              <a:ea typeface="+mn-ea"/>
            </a:endParaRPr>
          </a:p>
        </p:txBody>
      </p:sp>
      <p:sp>
        <p:nvSpPr>
          <p:cNvPr id="93" name="TextBox 92">
            <a:extLst>
              <a:ext uri="{FF2B5EF4-FFF2-40B4-BE49-F238E27FC236}">
                <a16:creationId xmlns:a16="http://schemas.microsoft.com/office/drawing/2014/main" id="{07C5198B-1D86-18CF-B646-B43124E69E6F}"/>
              </a:ext>
            </a:extLst>
          </p:cNvPr>
          <p:cNvSpPr txBox="1"/>
          <p:nvPr/>
        </p:nvSpPr>
        <p:spPr>
          <a:xfrm>
            <a:off x="618208" y="3902589"/>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USD </a:t>
            </a:r>
            <a:endParaRPr lang="ko-KR" altLang="en-US" sz="750" dirty="0">
              <a:solidFill>
                <a:schemeClr val="tx1"/>
              </a:solidFill>
              <a:latin typeface="+mn-ea"/>
              <a:ea typeface="+mn-ea"/>
            </a:endParaRPr>
          </a:p>
        </p:txBody>
      </p:sp>
      <p:sp>
        <p:nvSpPr>
          <p:cNvPr id="94" name="TextBox 93">
            <a:extLst>
              <a:ext uri="{FF2B5EF4-FFF2-40B4-BE49-F238E27FC236}">
                <a16:creationId xmlns:a16="http://schemas.microsoft.com/office/drawing/2014/main" id="{1C3A7552-9B79-A369-DDDC-9CDA96E90544}"/>
              </a:ext>
            </a:extLst>
          </p:cNvPr>
          <p:cNvSpPr txBox="1"/>
          <p:nvPr/>
        </p:nvSpPr>
        <p:spPr>
          <a:xfrm>
            <a:off x="618208" y="4218441"/>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USD </a:t>
            </a:r>
            <a:endParaRPr lang="ko-KR" altLang="en-US" sz="750" dirty="0">
              <a:solidFill>
                <a:schemeClr val="tx1"/>
              </a:solidFill>
              <a:latin typeface="+mn-ea"/>
              <a:ea typeface="+mn-ea"/>
            </a:endParaRPr>
          </a:p>
        </p:txBody>
      </p:sp>
    </p:spTree>
    <p:extLst>
      <p:ext uri="{BB962C8B-B14F-4D97-AF65-F5344CB8AC3E}">
        <p14:creationId xmlns:p14="http://schemas.microsoft.com/office/powerpoint/2010/main" val="29872871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ctrTitle"/>
          </p:nvPr>
        </p:nvSpPr>
        <p:spPr>
          <a:xfrm>
            <a:off x="632400" y="3152259"/>
            <a:ext cx="8640762" cy="510773"/>
          </a:xfrm>
          <a:prstGeom prst="rect">
            <a:avLst/>
          </a:prstGeom>
          <a:noFill/>
          <a:ln>
            <a:noFill/>
          </a:ln>
        </p:spPr>
        <p:txBody>
          <a:bodyPr wrap="square" lIns="74283" tIns="74283" rIns="74283" bIns="74283" anchor="ctr" anchorCtr="0">
            <a:noAutofit/>
          </a:bodyPr>
          <a:lstStyle/>
          <a:p>
            <a:r>
              <a:rPr lang="ko-KR" altLang="en-US" dirty="0"/>
              <a:t>앱</a:t>
            </a:r>
            <a:endParaRPr dirty="0"/>
          </a:p>
        </p:txBody>
      </p:sp>
    </p:spTree>
    <p:extLst>
      <p:ext uri="{BB962C8B-B14F-4D97-AF65-F5344CB8AC3E}">
        <p14:creationId xmlns:p14="http://schemas.microsoft.com/office/powerpoint/2010/main" val="21981924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
            <a:extLst>
              <a:ext uri="{FF2B5EF4-FFF2-40B4-BE49-F238E27FC236}">
                <a16:creationId xmlns:a16="http://schemas.microsoft.com/office/drawing/2014/main" id="{523DFBC8-FECF-488D-8BA6-34E0C89AFCF9}"/>
              </a:ext>
            </a:extLst>
          </p:cNvPr>
          <p:cNvSpPr txBox="1">
            <a:spLocks noChangeArrowheads="1"/>
          </p:cNvSpPr>
          <p:nvPr/>
        </p:nvSpPr>
        <p:spPr bwMode="white">
          <a:xfrm>
            <a:off x="56456" y="25233"/>
            <a:ext cx="2534731" cy="276999"/>
          </a:xfrm>
          <a:prstGeom prst="rect">
            <a:avLst/>
          </a:prstGeom>
          <a:noFill/>
          <a:ln w="9525">
            <a:noFill/>
            <a:miter lim="800000"/>
            <a:headEnd/>
            <a:tailEnd/>
          </a:ln>
        </p:spPr>
        <p:txBody>
          <a:bodyPr wrap="square">
            <a:spAutoFit/>
          </a:bodyPr>
          <a:lstStyle/>
          <a:p>
            <a:r>
              <a:rPr lang="ko-KR" altLang="en-US" sz="1200" b="1" dirty="0">
                <a:solidFill>
                  <a:schemeClr val="bg1"/>
                </a:solidFill>
                <a:latin typeface="맑은 고딕" pitchFamily="50" charset="-127"/>
                <a:ea typeface="맑은 고딕" pitchFamily="50" charset="-127"/>
              </a:rPr>
              <a:t>앱 </a:t>
            </a:r>
            <a:r>
              <a:rPr lang="ko-KR" altLang="en-US" sz="1200" b="1" dirty="0" err="1">
                <a:solidFill>
                  <a:schemeClr val="bg1"/>
                </a:solidFill>
                <a:latin typeface="맑은 고딕" pitchFamily="50" charset="-127"/>
                <a:ea typeface="맑은 고딕" pitchFamily="50" charset="-127"/>
              </a:rPr>
              <a:t>리플레쉬</a:t>
            </a:r>
            <a:endParaRPr kumimoji="0" lang="ko-KR" altLang="en-US" sz="1200" b="1" dirty="0">
              <a:solidFill>
                <a:schemeClr val="bg1"/>
              </a:solidFill>
              <a:latin typeface="맑은 고딕" pitchFamily="50" charset="-127"/>
              <a:ea typeface="맑은 고딕" pitchFamily="50" charset="-127"/>
            </a:endParaRPr>
          </a:p>
        </p:txBody>
      </p:sp>
      <p:sp>
        <p:nvSpPr>
          <p:cNvPr id="2" name="직사각형 1">
            <a:extLst>
              <a:ext uri="{FF2B5EF4-FFF2-40B4-BE49-F238E27FC236}">
                <a16:creationId xmlns:a16="http://schemas.microsoft.com/office/drawing/2014/main" id="{2278050A-2DDC-49E6-4F40-A00CC4EBBDF2}"/>
              </a:ext>
            </a:extLst>
          </p:cNvPr>
          <p:cNvSpPr/>
          <p:nvPr/>
        </p:nvSpPr>
        <p:spPr bwMode="auto">
          <a:xfrm>
            <a:off x="704528" y="692696"/>
            <a:ext cx="3384376" cy="5616624"/>
          </a:xfrm>
          <a:prstGeom prst="rect">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marL="87313" indent="-87313" algn="ctr" latinLnBrk="0">
              <a:lnSpc>
                <a:spcPct val="110000"/>
              </a:lnSpc>
              <a:spcBef>
                <a:spcPct val="25000"/>
              </a:spcBef>
              <a:buFont typeface="Arial" pitchFamily="34" charset="0"/>
              <a:buChar char="•"/>
            </a:pPr>
            <a:endParaRPr lang="ko-KR" altLang="en-US" sz="900" dirty="0">
              <a:solidFill>
                <a:schemeClr val="tx1"/>
              </a:solidFill>
              <a:latin typeface="맑은 고딕" pitchFamily="50" charset="-127"/>
              <a:ea typeface="맑은 고딕" pitchFamily="50" charset="-127"/>
            </a:endParaRPr>
          </a:p>
        </p:txBody>
      </p:sp>
      <p:sp>
        <p:nvSpPr>
          <p:cNvPr id="5" name="TextBox 4">
            <a:extLst>
              <a:ext uri="{FF2B5EF4-FFF2-40B4-BE49-F238E27FC236}">
                <a16:creationId xmlns:a16="http://schemas.microsoft.com/office/drawing/2014/main" id="{C138AD09-885A-75AA-B7DF-1774A4A34440}"/>
              </a:ext>
            </a:extLst>
          </p:cNvPr>
          <p:cNvSpPr txBox="1"/>
          <p:nvPr/>
        </p:nvSpPr>
        <p:spPr>
          <a:xfrm>
            <a:off x="1313381" y="1951994"/>
            <a:ext cx="2016224" cy="584775"/>
          </a:xfrm>
          <a:prstGeom prst="rect">
            <a:avLst/>
          </a:prstGeom>
          <a:noFill/>
        </p:spPr>
        <p:txBody>
          <a:bodyPr wrap="square" rtlCol="0">
            <a:spAutoFit/>
          </a:bodyPr>
          <a:lstStyle/>
          <a:p>
            <a:pPr algn="ctr"/>
            <a:r>
              <a:rPr lang="en-US" altLang="ko-KR" sz="3200" dirty="0"/>
              <a:t>BITYPEER</a:t>
            </a:r>
            <a:endParaRPr lang="ko-KR" altLang="en-US" sz="3200" dirty="0"/>
          </a:p>
        </p:txBody>
      </p:sp>
    </p:spTree>
    <p:extLst>
      <p:ext uri="{BB962C8B-B14F-4D97-AF65-F5344CB8AC3E}">
        <p14:creationId xmlns:p14="http://schemas.microsoft.com/office/powerpoint/2010/main" val="4432669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
            <a:extLst>
              <a:ext uri="{FF2B5EF4-FFF2-40B4-BE49-F238E27FC236}">
                <a16:creationId xmlns:a16="http://schemas.microsoft.com/office/drawing/2014/main" id="{523DFBC8-FECF-488D-8BA6-34E0C89AFCF9}"/>
              </a:ext>
            </a:extLst>
          </p:cNvPr>
          <p:cNvSpPr txBox="1">
            <a:spLocks noChangeArrowheads="1"/>
          </p:cNvSpPr>
          <p:nvPr/>
        </p:nvSpPr>
        <p:spPr bwMode="white">
          <a:xfrm>
            <a:off x="56456" y="25233"/>
            <a:ext cx="2534731" cy="276999"/>
          </a:xfrm>
          <a:prstGeom prst="rect">
            <a:avLst/>
          </a:prstGeom>
          <a:noFill/>
          <a:ln w="9525">
            <a:noFill/>
            <a:miter lim="800000"/>
            <a:headEnd/>
            <a:tailEnd/>
          </a:ln>
        </p:spPr>
        <p:txBody>
          <a:bodyPr wrap="square">
            <a:spAutoFit/>
          </a:bodyPr>
          <a:lstStyle/>
          <a:p>
            <a:r>
              <a:rPr lang="ko-KR" altLang="en-US" sz="1200" b="1" dirty="0">
                <a:solidFill>
                  <a:schemeClr val="bg1"/>
                </a:solidFill>
                <a:latin typeface="맑은 고딕" pitchFamily="50" charset="-127"/>
                <a:ea typeface="맑은 고딕" pitchFamily="50" charset="-127"/>
              </a:rPr>
              <a:t>앱 로그인 화면</a:t>
            </a:r>
            <a:endParaRPr kumimoji="0" lang="ko-KR" altLang="en-US" sz="1200" b="1" dirty="0">
              <a:solidFill>
                <a:schemeClr val="bg1"/>
              </a:solidFill>
              <a:latin typeface="맑은 고딕" pitchFamily="50" charset="-127"/>
              <a:ea typeface="맑은 고딕" pitchFamily="50" charset="-127"/>
            </a:endParaRPr>
          </a:p>
        </p:txBody>
      </p:sp>
      <p:sp>
        <p:nvSpPr>
          <p:cNvPr id="2" name="직사각형 1">
            <a:extLst>
              <a:ext uri="{FF2B5EF4-FFF2-40B4-BE49-F238E27FC236}">
                <a16:creationId xmlns:a16="http://schemas.microsoft.com/office/drawing/2014/main" id="{2278050A-2DDC-49E6-4F40-A00CC4EBBDF2}"/>
              </a:ext>
            </a:extLst>
          </p:cNvPr>
          <p:cNvSpPr/>
          <p:nvPr/>
        </p:nvSpPr>
        <p:spPr bwMode="auto">
          <a:xfrm>
            <a:off x="704528" y="692696"/>
            <a:ext cx="3384376" cy="5616624"/>
          </a:xfrm>
          <a:prstGeom prst="rect">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marL="87313" indent="-87313" algn="ctr" latinLnBrk="0">
              <a:lnSpc>
                <a:spcPct val="110000"/>
              </a:lnSpc>
              <a:spcBef>
                <a:spcPct val="25000"/>
              </a:spcBef>
              <a:buFont typeface="Arial" pitchFamily="34" charset="0"/>
              <a:buChar char="•"/>
            </a:pPr>
            <a:endParaRPr lang="ko-KR" altLang="en-US" sz="900" dirty="0">
              <a:solidFill>
                <a:schemeClr val="tx1"/>
              </a:solidFill>
              <a:latin typeface="맑은 고딕" pitchFamily="50" charset="-127"/>
              <a:ea typeface="맑은 고딕" pitchFamily="50" charset="-127"/>
            </a:endParaRPr>
          </a:p>
        </p:txBody>
      </p:sp>
      <p:sp>
        <p:nvSpPr>
          <p:cNvPr id="5" name="TextBox 4">
            <a:extLst>
              <a:ext uri="{FF2B5EF4-FFF2-40B4-BE49-F238E27FC236}">
                <a16:creationId xmlns:a16="http://schemas.microsoft.com/office/drawing/2014/main" id="{C138AD09-885A-75AA-B7DF-1774A4A34440}"/>
              </a:ext>
            </a:extLst>
          </p:cNvPr>
          <p:cNvSpPr txBox="1"/>
          <p:nvPr/>
        </p:nvSpPr>
        <p:spPr>
          <a:xfrm>
            <a:off x="1313381" y="1951994"/>
            <a:ext cx="2016224" cy="246221"/>
          </a:xfrm>
          <a:prstGeom prst="rect">
            <a:avLst/>
          </a:prstGeom>
          <a:noFill/>
        </p:spPr>
        <p:txBody>
          <a:bodyPr wrap="square" rtlCol="0">
            <a:spAutoFit/>
          </a:bodyPr>
          <a:lstStyle/>
          <a:p>
            <a:pPr algn="ctr"/>
            <a:r>
              <a:rPr lang="en-US" altLang="ko-KR" sz="1000" dirty="0"/>
              <a:t>Log In</a:t>
            </a:r>
            <a:endParaRPr lang="ko-KR" altLang="en-US" sz="1000" dirty="0"/>
          </a:p>
        </p:txBody>
      </p:sp>
      <p:sp>
        <p:nvSpPr>
          <p:cNvPr id="6" name="사각형: 둥근 모서리 5">
            <a:extLst>
              <a:ext uri="{FF2B5EF4-FFF2-40B4-BE49-F238E27FC236}">
                <a16:creationId xmlns:a16="http://schemas.microsoft.com/office/drawing/2014/main" id="{B6090B04-A76E-8E79-C91A-EF834D873F7A}"/>
              </a:ext>
            </a:extLst>
          </p:cNvPr>
          <p:cNvSpPr/>
          <p:nvPr/>
        </p:nvSpPr>
        <p:spPr>
          <a:xfrm>
            <a:off x="1377365" y="2579711"/>
            <a:ext cx="2255226" cy="242161"/>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bg1">
                    <a:lumMod val="75000"/>
                  </a:schemeClr>
                </a:solidFill>
                <a:latin typeface="+mn-ea"/>
              </a:rPr>
              <a:t>ID</a:t>
            </a:r>
            <a:endParaRPr lang="ko-KR" altLang="en-US" sz="800" dirty="0">
              <a:solidFill>
                <a:schemeClr val="bg1">
                  <a:lumMod val="75000"/>
                </a:schemeClr>
              </a:solidFill>
              <a:latin typeface="+mn-ea"/>
            </a:endParaRPr>
          </a:p>
        </p:txBody>
      </p:sp>
      <p:sp>
        <p:nvSpPr>
          <p:cNvPr id="8" name="TextBox 7">
            <a:extLst>
              <a:ext uri="{FF2B5EF4-FFF2-40B4-BE49-F238E27FC236}">
                <a16:creationId xmlns:a16="http://schemas.microsoft.com/office/drawing/2014/main" id="{FB16700B-F51F-8DC9-1674-F9BAE573C944}"/>
              </a:ext>
            </a:extLst>
          </p:cNvPr>
          <p:cNvSpPr txBox="1"/>
          <p:nvPr/>
        </p:nvSpPr>
        <p:spPr>
          <a:xfrm>
            <a:off x="1280592" y="2348880"/>
            <a:ext cx="2351997" cy="230832"/>
          </a:xfrm>
          <a:prstGeom prst="rect">
            <a:avLst/>
          </a:prstGeom>
          <a:noFill/>
        </p:spPr>
        <p:txBody>
          <a:bodyPr wrap="square">
            <a:spAutoFit/>
          </a:bodyPr>
          <a:lstStyle/>
          <a:p>
            <a:r>
              <a:rPr lang="en-US" altLang="ko-KR" sz="900" dirty="0">
                <a:solidFill>
                  <a:srgbClr val="333333"/>
                </a:solidFill>
                <a:latin typeface="+mn-ea"/>
              </a:rPr>
              <a:t>ID</a:t>
            </a:r>
            <a:endParaRPr lang="ko-KR" altLang="en-US" sz="900" dirty="0">
              <a:solidFill>
                <a:srgbClr val="FF0000"/>
              </a:solidFill>
              <a:latin typeface="+mn-ea"/>
              <a:ea typeface="+mn-ea"/>
            </a:endParaRPr>
          </a:p>
        </p:txBody>
      </p:sp>
      <p:sp>
        <p:nvSpPr>
          <p:cNvPr id="9" name="사각형: 둥근 모서리 8">
            <a:extLst>
              <a:ext uri="{FF2B5EF4-FFF2-40B4-BE49-F238E27FC236}">
                <a16:creationId xmlns:a16="http://schemas.microsoft.com/office/drawing/2014/main" id="{C2CF209E-C83F-6C1F-B181-EDE1A9117D7E}"/>
              </a:ext>
            </a:extLst>
          </p:cNvPr>
          <p:cNvSpPr/>
          <p:nvPr/>
        </p:nvSpPr>
        <p:spPr>
          <a:xfrm>
            <a:off x="1377361" y="3190937"/>
            <a:ext cx="2255226" cy="242161"/>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err="1">
                <a:solidFill>
                  <a:schemeClr val="bg1">
                    <a:lumMod val="75000"/>
                  </a:schemeClr>
                </a:solidFill>
                <a:latin typeface="+mn-ea"/>
              </a:rPr>
              <a:t>Passward</a:t>
            </a:r>
            <a:endParaRPr lang="ko-KR" altLang="en-US" sz="800" dirty="0">
              <a:solidFill>
                <a:schemeClr val="bg1">
                  <a:lumMod val="75000"/>
                </a:schemeClr>
              </a:solidFill>
              <a:latin typeface="+mn-ea"/>
            </a:endParaRPr>
          </a:p>
        </p:txBody>
      </p:sp>
      <p:sp>
        <p:nvSpPr>
          <p:cNvPr id="10" name="TextBox 9">
            <a:extLst>
              <a:ext uri="{FF2B5EF4-FFF2-40B4-BE49-F238E27FC236}">
                <a16:creationId xmlns:a16="http://schemas.microsoft.com/office/drawing/2014/main" id="{63E5D932-1E12-B48B-849D-0DCD0ED64964}"/>
              </a:ext>
            </a:extLst>
          </p:cNvPr>
          <p:cNvSpPr txBox="1"/>
          <p:nvPr/>
        </p:nvSpPr>
        <p:spPr>
          <a:xfrm>
            <a:off x="1280588" y="2960106"/>
            <a:ext cx="2351997" cy="230832"/>
          </a:xfrm>
          <a:prstGeom prst="rect">
            <a:avLst/>
          </a:prstGeom>
          <a:noFill/>
        </p:spPr>
        <p:txBody>
          <a:bodyPr wrap="square">
            <a:spAutoFit/>
          </a:bodyPr>
          <a:lstStyle/>
          <a:p>
            <a:r>
              <a:rPr lang="en-US" altLang="ko-KR" sz="900" dirty="0">
                <a:solidFill>
                  <a:srgbClr val="333333"/>
                </a:solidFill>
                <a:latin typeface="+mn-ea"/>
                <a:ea typeface="+mn-ea"/>
              </a:rPr>
              <a:t>Password</a:t>
            </a:r>
            <a:endParaRPr lang="ko-KR" altLang="en-US" sz="900" dirty="0">
              <a:solidFill>
                <a:srgbClr val="FF0000"/>
              </a:solidFill>
              <a:latin typeface="+mn-ea"/>
              <a:ea typeface="+mn-ea"/>
            </a:endParaRPr>
          </a:p>
        </p:txBody>
      </p:sp>
      <p:sp>
        <p:nvSpPr>
          <p:cNvPr id="13" name="TextBox 12">
            <a:extLst>
              <a:ext uri="{FF2B5EF4-FFF2-40B4-BE49-F238E27FC236}">
                <a16:creationId xmlns:a16="http://schemas.microsoft.com/office/drawing/2014/main" id="{3A27FF5E-6949-0759-FF26-2A0D4A58B174}"/>
              </a:ext>
            </a:extLst>
          </p:cNvPr>
          <p:cNvSpPr txBox="1"/>
          <p:nvPr/>
        </p:nvSpPr>
        <p:spPr>
          <a:xfrm>
            <a:off x="1784648" y="3890651"/>
            <a:ext cx="1152128" cy="246221"/>
          </a:xfrm>
          <a:prstGeom prst="rect">
            <a:avLst/>
          </a:prstGeom>
          <a:noFill/>
          <a:ln>
            <a:solidFill>
              <a:schemeClr val="tx1"/>
            </a:solidFill>
          </a:ln>
        </p:spPr>
        <p:txBody>
          <a:bodyPr wrap="square" rtlCol="0">
            <a:spAutoFit/>
          </a:bodyPr>
          <a:lstStyle/>
          <a:p>
            <a:pPr algn="ctr"/>
            <a:r>
              <a:rPr lang="en-US" altLang="ko-KR" sz="1000" dirty="0"/>
              <a:t>Log In</a:t>
            </a:r>
            <a:endParaRPr lang="ko-KR" altLang="en-US" sz="1000" dirty="0"/>
          </a:p>
        </p:txBody>
      </p:sp>
      <p:sp>
        <p:nvSpPr>
          <p:cNvPr id="11" name="타원 10">
            <a:extLst>
              <a:ext uri="{FF2B5EF4-FFF2-40B4-BE49-F238E27FC236}">
                <a16:creationId xmlns:a16="http://schemas.microsoft.com/office/drawing/2014/main" id="{299A6B53-CF2C-FCD8-3C56-DD5C895D00E3}"/>
              </a:ext>
            </a:extLst>
          </p:cNvPr>
          <p:cNvSpPr>
            <a:spLocks noChangeAspect="1"/>
          </p:cNvSpPr>
          <p:nvPr/>
        </p:nvSpPr>
        <p:spPr>
          <a:xfrm>
            <a:off x="3332919" y="4500859"/>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1a</a:t>
            </a:r>
            <a:endParaRPr lang="ko-KR" altLang="en-US" sz="800" dirty="0">
              <a:latin typeface="+mn-ea"/>
            </a:endParaRPr>
          </a:p>
        </p:txBody>
      </p:sp>
      <p:sp>
        <p:nvSpPr>
          <p:cNvPr id="24" name="TextBox 23">
            <a:extLst>
              <a:ext uri="{FF2B5EF4-FFF2-40B4-BE49-F238E27FC236}">
                <a16:creationId xmlns:a16="http://schemas.microsoft.com/office/drawing/2014/main" id="{70DE36AA-3511-EC6A-D459-15FD31FCE6AB}"/>
              </a:ext>
            </a:extLst>
          </p:cNvPr>
          <p:cNvSpPr txBox="1"/>
          <p:nvPr/>
        </p:nvSpPr>
        <p:spPr>
          <a:xfrm>
            <a:off x="1313381" y="4235896"/>
            <a:ext cx="2487491" cy="40011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err="1">
                <a:ln>
                  <a:noFill/>
                </a:ln>
                <a:solidFill>
                  <a:srgbClr val="202124"/>
                </a:solidFill>
                <a:effectLst/>
                <a:latin typeface="Arial Unicode MS"/>
                <a:ea typeface="inherit"/>
              </a:rPr>
              <a:t>Sign</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up</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for</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membership</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at</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the</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Bit</a:t>
            </a:r>
            <a:r>
              <a:rPr kumimoji="0" lang="en-US" altLang="ko-KR" sz="1000" b="0" i="0" u="none" strike="noStrike" cap="none" normalizeH="0" baseline="0" dirty="0">
                <a:ln>
                  <a:noFill/>
                </a:ln>
                <a:solidFill>
                  <a:srgbClr val="202124"/>
                </a:solidFill>
                <a:effectLst/>
                <a:latin typeface="Arial Unicode MS"/>
                <a:ea typeface="inherit"/>
              </a:rPr>
              <a:t>y</a:t>
            </a:r>
            <a:r>
              <a:rPr kumimoji="0" lang="ko-KR" altLang="ko-KR" sz="1000" b="0" i="0" u="none" strike="noStrike" cap="none" normalizeH="0" baseline="0" dirty="0" err="1">
                <a:ln>
                  <a:noFill/>
                </a:ln>
                <a:solidFill>
                  <a:srgbClr val="202124"/>
                </a:solidFill>
                <a:effectLst/>
                <a:latin typeface="Arial Unicode MS"/>
                <a:ea typeface="inherit"/>
              </a:rPr>
              <a:t>peer</a:t>
            </a:r>
            <a:r>
              <a:rPr kumimoji="0" lang="ko-KR" altLang="ko-KR" sz="1000" b="0" i="0" u="none" strike="noStrike" cap="none" normalizeH="0" baseline="0" dirty="0">
                <a:ln>
                  <a:noFill/>
                </a:ln>
                <a:solidFill>
                  <a:srgbClr val="202124"/>
                </a:solidFill>
                <a:effectLst/>
                <a:latin typeface="Arial Unicode MS"/>
                <a:ea typeface="inherit"/>
              </a:rPr>
              <a:t> P2P Exchange</a:t>
            </a:r>
            <a:r>
              <a:rPr kumimoji="0" lang="en-US" altLang="ko-KR" sz="1000" b="0" i="0" u="none" strike="noStrike" cap="none" normalizeH="0" baseline="0" dirty="0">
                <a:ln>
                  <a:noFill/>
                </a:ln>
                <a:solidFill>
                  <a:srgbClr val="202124"/>
                </a:solidFill>
                <a:effectLst/>
                <a:latin typeface="Arial Unicode MS"/>
                <a:ea typeface="inherit"/>
              </a:rPr>
              <a:t>. </a:t>
            </a:r>
            <a:r>
              <a:rPr kumimoji="0" lang="en-US" altLang="ko-KR" sz="1000" b="0" i="0" u="none" strike="noStrike" cap="none" normalizeH="0" baseline="0" dirty="0">
                <a:ln>
                  <a:noFill/>
                </a:ln>
                <a:solidFill>
                  <a:srgbClr val="157FDB"/>
                </a:solidFill>
                <a:effectLst/>
                <a:latin typeface="Arial Unicode MS"/>
                <a:ea typeface="inherit"/>
              </a:rPr>
              <a:t>www.bitypeer.com</a:t>
            </a:r>
            <a:endParaRPr kumimoji="0" lang="ko-KR" altLang="ko-KR" sz="800" b="0" i="0" u="none" strike="noStrike" cap="none" normalizeH="0" baseline="0" dirty="0">
              <a:ln>
                <a:noFill/>
              </a:ln>
              <a:solidFill>
                <a:srgbClr val="157FDB"/>
              </a:solidFill>
              <a:effectLst/>
              <a:latin typeface="Arial" panose="020B0604020202020204" pitchFamily="34" charset="0"/>
            </a:endParaRPr>
          </a:p>
        </p:txBody>
      </p:sp>
      <p:sp>
        <p:nvSpPr>
          <p:cNvPr id="25" name="TextBox 24">
            <a:extLst>
              <a:ext uri="{FF2B5EF4-FFF2-40B4-BE49-F238E27FC236}">
                <a16:creationId xmlns:a16="http://schemas.microsoft.com/office/drawing/2014/main" id="{7A91AD50-669C-C763-303B-0FE763EC48CC}"/>
              </a:ext>
            </a:extLst>
          </p:cNvPr>
          <p:cNvSpPr txBox="1"/>
          <p:nvPr/>
        </p:nvSpPr>
        <p:spPr>
          <a:xfrm>
            <a:off x="8085786" y="650109"/>
            <a:ext cx="1715951" cy="1015663"/>
          </a:xfrm>
          <a:prstGeom prst="rect">
            <a:avLst/>
          </a:prstGeom>
          <a:noFill/>
          <a:ln>
            <a:solidFill>
              <a:schemeClr val="tx1"/>
            </a:solidFill>
          </a:ln>
        </p:spPr>
        <p:txBody>
          <a:bodyPr wrap="square" rtlCol="0">
            <a:spAutoFit/>
          </a:bodyPr>
          <a:lstStyle/>
          <a:p>
            <a:r>
              <a:rPr lang="ko-KR" altLang="en-US" sz="1000" dirty="0"/>
              <a:t>거래소 회원 연동</a:t>
            </a:r>
            <a:r>
              <a:rPr lang="en-US" altLang="ko-KR" sz="1000" dirty="0"/>
              <a:t>. </a:t>
            </a:r>
            <a:r>
              <a:rPr lang="ko-KR" altLang="en-US" sz="1000" dirty="0"/>
              <a:t>앱에서 </a:t>
            </a:r>
            <a:r>
              <a:rPr lang="ko-KR" altLang="en-US" sz="1000" dirty="0" err="1"/>
              <a:t>회원가입없음</a:t>
            </a:r>
            <a:r>
              <a:rPr lang="en-US" altLang="ko-KR" sz="1000" dirty="0"/>
              <a:t>. </a:t>
            </a:r>
            <a:r>
              <a:rPr lang="ko-KR" altLang="en-US" sz="1000" dirty="0"/>
              <a:t>로그인만 가능</a:t>
            </a:r>
            <a:r>
              <a:rPr lang="en-US" altLang="ko-KR" sz="1000" dirty="0"/>
              <a:t>.</a:t>
            </a:r>
          </a:p>
          <a:p>
            <a:endParaRPr kumimoji="0" lang="en-US" altLang="ko-KR" sz="1000" b="0" i="0" u="none" strike="noStrike" cap="none" normalizeH="0" baseline="0" dirty="0">
              <a:ln>
                <a:noFill/>
              </a:ln>
              <a:solidFill>
                <a:schemeClr val="tx1"/>
              </a:solidFill>
              <a:effectLst/>
            </a:endParaRPr>
          </a:p>
          <a:p>
            <a:r>
              <a:rPr lang="en-US" altLang="ko-KR" sz="1000" dirty="0"/>
              <a:t>1a. </a:t>
            </a:r>
            <a:r>
              <a:rPr lang="ko-KR" altLang="en-US" sz="1000" dirty="0" err="1"/>
              <a:t>클릭시</a:t>
            </a:r>
            <a:r>
              <a:rPr lang="ko-KR" altLang="en-US" sz="1000" dirty="0"/>
              <a:t> 거래소 웹 회원가입 페이지 이동</a:t>
            </a:r>
            <a:endParaRPr kumimoji="0" lang="en-US" altLang="ko-KR" sz="1000" b="0" i="0" u="none" strike="noStrike" cap="none" normalizeH="0" baseline="0" dirty="0">
              <a:ln>
                <a:noFill/>
              </a:ln>
              <a:solidFill>
                <a:schemeClr val="tx1"/>
              </a:solidFill>
              <a:effectLst/>
            </a:endParaRPr>
          </a:p>
        </p:txBody>
      </p:sp>
      <p:sp>
        <p:nvSpPr>
          <p:cNvPr id="26" name="TextBox 25">
            <a:extLst>
              <a:ext uri="{FF2B5EF4-FFF2-40B4-BE49-F238E27FC236}">
                <a16:creationId xmlns:a16="http://schemas.microsoft.com/office/drawing/2014/main" id="{DC304588-0DA2-90A9-7335-EE710160B404}"/>
              </a:ext>
            </a:extLst>
          </p:cNvPr>
          <p:cNvSpPr txBox="1"/>
          <p:nvPr/>
        </p:nvSpPr>
        <p:spPr>
          <a:xfrm>
            <a:off x="1388604" y="1051428"/>
            <a:ext cx="2016224" cy="584775"/>
          </a:xfrm>
          <a:prstGeom prst="rect">
            <a:avLst/>
          </a:prstGeom>
          <a:noFill/>
        </p:spPr>
        <p:txBody>
          <a:bodyPr wrap="square" rtlCol="0">
            <a:spAutoFit/>
          </a:bodyPr>
          <a:lstStyle/>
          <a:p>
            <a:pPr algn="ctr"/>
            <a:r>
              <a:rPr lang="en-US" altLang="ko-KR" sz="3200" dirty="0"/>
              <a:t>BITYPEER</a:t>
            </a:r>
            <a:endParaRPr lang="ko-KR" altLang="en-US" sz="3200" dirty="0"/>
          </a:p>
        </p:txBody>
      </p:sp>
    </p:spTree>
    <p:extLst>
      <p:ext uri="{BB962C8B-B14F-4D97-AF65-F5344CB8AC3E}">
        <p14:creationId xmlns:p14="http://schemas.microsoft.com/office/powerpoint/2010/main" val="712644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
            <a:extLst>
              <a:ext uri="{FF2B5EF4-FFF2-40B4-BE49-F238E27FC236}">
                <a16:creationId xmlns:a16="http://schemas.microsoft.com/office/drawing/2014/main" id="{523DFBC8-FECF-488D-8BA6-34E0C89AFCF9}"/>
              </a:ext>
            </a:extLst>
          </p:cNvPr>
          <p:cNvSpPr txBox="1">
            <a:spLocks noChangeArrowheads="1"/>
          </p:cNvSpPr>
          <p:nvPr/>
        </p:nvSpPr>
        <p:spPr bwMode="white">
          <a:xfrm>
            <a:off x="56456" y="25233"/>
            <a:ext cx="2534731" cy="276999"/>
          </a:xfrm>
          <a:prstGeom prst="rect">
            <a:avLst/>
          </a:prstGeom>
          <a:noFill/>
          <a:ln w="9525">
            <a:noFill/>
            <a:miter lim="800000"/>
            <a:headEnd/>
            <a:tailEnd/>
          </a:ln>
        </p:spPr>
        <p:txBody>
          <a:bodyPr wrap="square">
            <a:spAutoFit/>
          </a:bodyPr>
          <a:lstStyle/>
          <a:p>
            <a:r>
              <a:rPr lang="ko-KR" altLang="en-US" sz="1200" b="1" dirty="0">
                <a:solidFill>
                  <a:schemeClr val="bg1"/>
                </a:solidFill>
                <a:latin typeface="맑은 고딕" pitchFamily="50" charset="-127"/>
                <a:ea typeface="맑은 고딕" pitchFamily="50" charset="-127"/>
              </a:rPr>
              <a:t>메인 화면</a:t>
            </a:r>
            <a:endParaRPr kumimoji="0" lang="ko-KR" altLang="en-US" sz="1200" b="1" dirty="0">
              <a:solidFill>
                <a:schemeClr val="bg1"/>
              </a:solidFill>
              <a:latin typeface="맑은 고딕" pitchFamily="50" charset="-127"/>
              <a:ea typeface="맑은 고딕" pitchFamily="50" charset="-127"/>
            </a:endParaRPr>
          </a:p>
        </p:txBody>
      </p:sp>
      <p:sp>
        <p:nvSpPr>
          <p:cNvPr id="2" name="직사각형 1">
            <a:extLst>
              <a:ext uri="{FF2B5EF4-FFF2-40B4-BE49-F238E27FC236}">
                <a16:creationId xmlns:a16="http://schemas.microsoft.com/office/drawing/2014/main" id="{2278050A-2DDC-49E6-4F40-A00CC4EBBDF2}"/>
              </a:ext>
            </a:extLst>
          </p:cNvPr>
          <p:cNvSpPr/>
          <p:nvPr/>
        </p:nvSpPr>
        <p:spPr bwMode="auto">
          <a:xfrm>
            <a:off x="756800" y="661437"/>
            <a:ext cx="3384376" cy="5616624"/>
          </a:xfrm>
          <a:prstGeom prst="rect">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marL="87313" indent="-87313" algn="ctr" latinLnBrk="0">
              <a:lnSpc>
                <a:spcPct val="110000"/>
              </a:lnSpc>
              <a:spcBef>
                <a:spcPct val="25000"/>
              </a:spcBef>
              <a:buFont typeface="Arial" pitchFamily="34" charset="0"/>
              <a:buChar char="•"/>
            </a:pPr>
            <a:endParaRPr lang="ko-KR" altLang="en-US" sz="900" dirty="0">
              <a:solidFill>
                <a:schemeClr val="tx1"/>
              </a:solidFill>
              <a:latin typeface="맑은 고딕" pitchFamily="50" charset="-127"/>
              <a:ea typeface="맑은 고딕" pitchFamily="50" charset="-127"/>
            </a:endParaRPr>
          </a:p>
        </p:txBody>
      </p:sp>
      <p:sp>
        <p:nvSpPr>
          <p:cNvPr id="26" name="타원 25">
            <a:extLst>
              <a:ext uri="{FF2B5EF4-FFF2-40B4-BE49-F238E27FC236}">
                <a16:creationId xmlns:a16="http://schemas.microsoft.com/office/drawing/2014/main" id="{6D06149E-894A-F222-3E93-5E1BFBE560D6}"/>
              </a:ext>
            </a:extLst>
          </p:cNvPr>
          <p:cNvSpPr>
            <a:spLocks noChangeAspect="1"/>
          </p:cNvSpPr>
          <p:nvPr/>
        </p:nvSpPr>
        <p:spPr>
          <a:xfrm>
            <a:off x="1042976" y="707496"/>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1b</a:t>
            </a:r>
            <a:endParaRPr lang="ko-KR" altLang="en-US" sz="800" dirty="0">
              <a:latin typeface="+mn-ea"/>
            </a:endParaRPr>
          </a:p>
        </p:txBody>
      </p:sp>
      <p:pic>
        <p:nvPicPr>
          <p:cNvPr id="37" name="Picture 2" descr="알림 - 무료 상호 작용개 아이콘">
            <a:extLst>
              <a:ext uri="{FF2B5EF4-FFF2-40B4-BE49-F238E27FC236}">
                <a16:creationId xmlns:a16="http://schemas.microsoft.com/office/drawing/2014/main" id="{AA89107C-AA2A-E60D-D1FB-7E651A479E8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96816" y="742552"/>
            <a:ext cx="310184" cy="31018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435419F-B16C-1C4A-31AB-ACEA9950B3D2}"/>
              </a:ext>
            </a:extLst>
          </p:cNvPr>
          <p:cNvSpPr txBox="1"/>
          <p:nvPr/>
        </p:nvSpPr>
        <p:spPr>
          <a:xfrm>
            <a:off x="704528" y="805210"/>
            <a:ext cx="576064" cy="246221"/>
          </a:xfrm>
          <a:prstGeom prst="rect">
            <a:avLst/>
          </a:prstGeom>
          <a:noFill/>
        </p:spPr>
        <p:txBody>
          <a:bodyPr wrap="square" rtlCol="0">
            <a:spAutoFit/>
          </a:bodyPr>
          <a:lstStyle/>
          <a:p>
            <a:r>
              <a:rPr lang="en-US" altLang="ko-KR" sz="1000" dirty="0"/>
              <a:t>SELL</a:t>
            </a:r>
            <a:endParaRPr lang="ko-KR" altLang="en-US" sz="1000" dirty="0"/>
          </a:p>
        </p:txBody>
      </p:sp>
      <p:sp>
        <p:nvSpPr>
          <p:cNvPr id="38" name="TextBox 37">
            <a:extLst>
              <a:ext uri="{FF2B5EF4-FFF2-40B4-BE49-F238E27FC236}">
                <a16:creationId xmlns:a16="http://schemas.microsoft.com/office/drawing/2014/main" id="{A4A44D4C-DEF4-F4F6-5076-8949E36881F6}"/>
              </a:ext>
            </a:extLst>
          </p:cNvPr>
          <p:cNvSpPr txBox="1"/>
          <p:nvPr/>
        </p:nvSpPr>
        <p:spPr>
          <a:xfrm>
            <a:off x="1064568" y="806515"/>
            <a:ext cx="576064" cy="246221"/>
          </a:xfrm>
          <a:prstGeom prst="rect">
            <a:avLst/>
          </a:prstGeom>
          <a:noFill/>
        </p:spPr>
        <p:txBody>
          <a:bodyPr wrap="square" rtlCol="0">
            <a:spAutoFit/>
          </a:bodyPr>
          <a:lstStyle/>
          <a:p>
            <a:r>
              <a:rPr lang="en-US" altLang="ko-KR" sz="1000" dirty="0"/>
              <a:t>BUY</a:t>
            </a:r>
            <a:endParaRPr lang="ko-KR" altLang="en-US" sz="1000" dirty="0"/>
          </a:p>
        </p:txBody>
      </p:sp>
      <p:sp>
        <p:nvSpPr>
          <p:cNvPr id="39" name="TextBox 38">
            <a:extLst>
              <a:ext uri="{FF2B5EF4-FFF2-40B4-BE49-F238E27FC236}">
                <a16:creationId xmlns:a16="http://schemas.microsoft.com/office/drawing/2014/main" id="{4E251197-50F9-3003-0B47-60C36B93AD5E}"/>
              </a:ext>
            </a:extLst>
          </p:cNvPr>
          <p:cNvSpPr txBox="1"/>
          <p:nvPr/>
        </p:nvSpPr>
        <p:spPr>
          <a:xfrm>
            <a:off x="3539351" y="804242"/>
            <a:ext cx="693569" cy="246221"/>
          </a:xfrm>
          <a:prstGeom prst="rect">
            <a:avLst/>
          </a:prstGeom>
          <a:noFill/>
        </p:spPr>
        <p:txBody>
          <a:bodyPr wrap="square" rtlCol="0">
            <a:spAutoFit/>
          </a:bodyPr>
          <a:lstStyle/>
          <a:p>
            <a:r>
              <a:rPr lang="en-US" altLang="ko-KR" sz="1000" dirty="0"/>
              <a:t>Log Out</a:t>
            </a:r>
            <a:endParaRPr lang="ko-KR" altLang="en-US" sz="1000" dirty="0"/>
          </a:p>
        </p:txBody>
      </p:sp>
      <p:sp>
        <p:nvSpPr>
          <p:cNvPr id="40" name="TextBox 39">
            <a:extLst>
              <a:ext uri="{FF2B5EF4-FFF2-40B4-BE49-F238E27FC236}">
                <a16:creationId xmlns:a16="http://schemas.microsoft.com/office/drawing/2014/main" id="{18B51381-56B2-979E-B51B-BF7C7EACFEB1}"/>
              </a:ext>
            </a:extLst>
          </p:cNvPr>
          <p:cNvSpPr txBox="1"/>
          <p:nvPr/>
        </p:nvSpPr>
        <p:spPr>
          <a:xfrm>
            <a:off x="1119601" y="1242810"/>
            <a:ext cx="2587960" cy="769441"/>
          </a:xfrm>
          <a:prstGeom prst="rect">
            <a:avLst/>
          </a:prstGeom>
          <a:noFill/>
        </p:spPr>
        <p:txBody>
          <a:bodyPr wrap="square" rtlCol="0">
            <a:spAutoFit/>
          </a:bodyPr>
          <a:lstStyle/>
          <a:p>
            <a:pPr algn="ctr"/>
            <a:r>
              <a:rPr lang="en-US" altLang="ko-KR" sz="4400" dirty="0"/>
              <a:t>BITYPEER</a:t>
            </a:r>
            <a:endParaRPr lang="ko-KR" altLang="en-US" sz="4400" dirty="0"/>
          </a:p>
        </p:txBody>
      </p:sp>
      <p:sp>
        <p:nvSpPr>
          <p:cNvPr id="41" name="TextBox 40">
            <a:extLst>
              <a:ext uri="{FF2B5EF4-FFF2-40B4-BE49-F238E27FC236}">
                <a16:creationId xmlns:a16="http://schemas.microsoft.com/office/drawing/2014/main" id="{6319545C-6520-947B-A515-40B04D4014A4}"/>
              </a:ext>
            </a:extLst>
          </p:cNvPr>
          <p:cNvSpPr txBox="1"/>
          <p:nvPr/>
        </p:nvSpPr>
        <p:spPr>
          <a:xfrm>
            <a:off x="768468" y="2276872"/>
            <a:ext cx="1049106" cy="246221"/>
          </a:xfrm>
          <a:prstGeom prst="rect">
            <a:avLst/>
          </a:prstGeom>
          <a:noFill/>
        </p:spPr>
        <p:txBody>
          <a:bodyPr wrap="square" rtlCol="0">
            <a:spAutoFit/>
          </a:bodyPr>
          <a:lstStyle/>
          <a:p>
            <a:r>
              <a:rPr lang="en-US" altLang="ko-KR" sz="1000" dirty="0"/>
              <a:t>Affiliate COIN</a:t>
            </a:r>
            <a:endParaRPr lang="ko-KR" altLang="en-US" sz="1000" dirty="0"/>
          </a:p>
        </p:txBody>
      </p:sp>
      <p:sp>
        <p:nvSpPr>
          <p:cNvPr id="5" name="타원 4">
            <a:extLst>
              <a:ext uri="{FF2B5EF4-FFF2-40B4-BE49-F238E27FC236}">
                <a16:creationId xmlns:a16="http://schemas.microsoft.com/office/drawing/2014/main" id="{AA9F5F3C-9CDD-E1EA-5FD8-8B3F6DFC9A89}"/>
              </a:ext>
            </a:extLst>
          </p:cNvPr>
          <p:cNvSpPr/>
          <p:nvPr/>
        </p:nvSpPr>
        <p:spPr bwMode="auto">
          <a:xfrm>
            <a:off x="920552" y="2636912"/>
            <a:ext cx="360040" cy="360040"/>
          </a:xfrm>
          <a:prstGeom prst="ellipse">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marL="87313" indent="-87313" algn="ctr" latinLnBrk="0">
              <a:lnSpc>
                <a:spcPct val="110000"/>
              </a:lnSpc>
              <a:spcBef>
                <a:spcPct val="25000"/>
              </a:spcBef>
              <a:buFont typeface="Arial" pitchFamily="34" charset="0"/>
              <a:buChar char="•"/>
            </a:pPr>
            <a:endParaRPr lang="ko-KR" altLang="en-US" sz="900" dirty="0">
              <a:solidFill>
                <a:schemeClr val="tx1"/>
              </a:solidFill>
              <a:latin typeface="맑은 고딕" pitchFamily="50" charset="-127"/>
              <a:ea typeface="맑은 고딕" pitchFamily="50" charset="-127"/>
            </a:endParaRPr>
          </a:p>
        </p:txBody>
      </p:sp>
      <p:sp>
        <p:nvSpPr>
          <p:cNvPr id="43" name="TextBox 42">
            <a:extLst>
              <a:ext uri="{FF2B5EF4-FFF2-40B4-BE49-F238E27FC236}">
                <a16:creationId xmlns:a16="http://schemas.microsoft.com/office/drawing/2014/main" id="{6796F4F2-BB4A-A14C-00F4-37590E293BF0}"/>
              </a:ext>
            </a:extLst>
          </p:cNvPr>
          <p:cNvSpPr txBox="1"/>
          <p:nvPr/>
        </p:nvSpPr>
        <p:spPr>
          <a:xfrm>
            <a:off x="1640632" y="2693821"/>
            <a:ext cx="576064" cy="246221"/>
          </a:xfrm>
          <a:prstGeom prst="rect">
            <a:avLst/>
          </a:prstGeom>
          <a:noFill/>
        </p:spPr>
        <p:txBody>
          <a:bodyPr wrap="square" rtlCol="0">
            <a:spAutoFit/>
          </a:bodyPr>
          <a:lstStyle/>
          <a:p>
            <a:r>
              <a:rPr lang="en-US" altLang="ko-KR" sz="1000" dirty="0"/>
              <a:t>WRC</a:t>
            </a:r>
            <a:endParaRPr lang="ko-KR" altLang="en-US" sz="1000" dirty="0"/>
          </a:p>
        </p:txBody>
      </p:sp>
      <p:sp>
        <p:nvSpPr>
          <p:cNvPr id="44" name="TextBox 43">
            <a:extLst>
              <a:ext uri="{FF2B5EF4-FFF2-40B4-BE49-F238E27FC236}">
                <a16:creationId xmlns:a16="http://schemas.microsoft.com/office/drawing/2014/main" id="{61656F75-7ADA-226E-4DB3-F68A3FF44547}"/>
              </a:ext>
            </a:extLst>
          </p:cNvPr>
          <p:cNvSpPr txBox="1"/>
          <p:nvPr/>
        </p:nvSpPr>
        <p:spPr>
          <a:xfrm>
            <a:off x="3209704" y="2693821"/>
            <a:ext cx="587809" cy="246221"/>
          </a:xfrm>
          <a:prstGeom prst="rect">
            <a:avLst/>
          </a:prstGeom>
          <a:noFill/>
        </p:spPr>
        <p:txBody>
          <a:bodyPr wrap="square" rtlCol="0">
            <a:spAutoFit/>
          </a:bodyPr>
          <a:lstStyle/>
          <a:p>
            <a:r>
              <a:rPr lang="en-US" altLang="ko-KR" sz="1000" dirty="0"/>
              <a:t>0 WRC</a:t>
            </a:r>
            <a:endParaRPr lang="ko-KR" altLang="en-US" sz="1000" dirty="0"/>
          </a:p>
        </p:txBody>
      </p:sp>
      <p:sp>
        <p:nvSpPr>
          <p:cNvPr id="45" name="타원 44">
            <a:extLst>
              <a:ext uri="{FF2B5EF4-FFF2-40B4-BE49-F238E27FC236}">
                <a16:creationId xmlns:a16="http://schemas.microsoft.com/office/drawing/2014/main" id="{16600DC2-315F-DB9F-30B1-73FBB260716B}"/>
              </a:ext>
            </a:extLst>
          </p:cNvPr>
          <p:cNvSpPr/>
          <p:nvPr/>
        </p:nvSpPr>
        <p:spPr bwMode="auto">
          <a:xfrm>
            <a:off x="920335" y="4065558"/>
            <a:ext cx="360040" cy="360040"/>
          </a:xfrm>
          <a:prstGeom prst="ellipse">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marL="87313" indent="-87313" algn="ctr" latinLnBrk="0">
              <a:lnSpc>
                <a:spcPct val="110000"/>
              </a:lnSpc>
              <a:spcBef>
                <a:spcPct val="25000"/>
              </a:spcBef>
              <a:buFont typeface="Arial" pitchFamily="34" charset="0"/>
              <a:buChar char="•"/>
            </a:pPr>
            <a:endParaRPr lang="ko-KR" altLang="en-US" sz="900" dirty="0">
              <a:solidFill>
                <a:schemeClr val="tx1"/>
              </a:solidFill>
              <a:latin typeface="맑은 고딕" pitchFamily="50" charset="-127"/>
              <a:ea typeface="맑은 고딕" pitchFamily="50" charset="-127"/>
            </a:endParaRPr>
          </a:p>
        </p:txBody>
      </p:sp>
      <p:sp>
        <p:nvSpPr>
          <p:cNvPr id="46" name="TextBox 45">
            <a:extLst>
              <a:ext uri="{FF2B5EF4-FFF2-40B4-BE49-F238E27FC236}">
                <a16:creationId xmlns:a16="http://schemas.microsoft.com/office/drawing/2014/main" id="{33AEBF31-312E-C386-BE98-56D94C646F6A}"/>
              </a:ext>
            </a:extLst>
          </p:cNvPr>
          <p:cNvSpPr txBox="1"/>
          <p:nvPr/>
        </p:nvSpPr>
        <p:spPr>
          <a:xfrm>
            <a:off x="1640415" y="4122467"/>
            <a:ext cx="576064" cy="246221"/>
          </a:xfrm>
          <a:prstGeom prst="rect">
            <a:avLst/>
          </a:prstGeom>
          <a:noFill/>
        </p:spPr>
        <p:txBody>
          <a:bodyPr wrap="square" rtlCol="0">
            <a:spAutoFit/>
          </a:bodyPr>
          <a:lstStyle/>
          <a:p>
            <a:r>
              <a:rPr lang="en-US" altLang="ko-KR" sz="1000" dirty="0"/>
              <a:t>BTC</a:t>
            </a:r>
            <a:endParaRPr lang="ko-KR" altLang="en-US" sz="1000" dirty="0"/>
          </a:p>
        </p:txBody>
      </p:sp>
      <p:sp>
        <p:nvSpPr>
          <p:cNvPr id="47" name="TextBox 46">
            <a:extLst>
              <a:ext uri="{FF2B5EF4-FFF2-40B4-BE49-F238E27FC236}">
                <a16:creationId xmlns:a16="http://schemas.microsoft.com/office/drawing/2014/main" id="{FFD51856-DF32-4BAB-E326-2C5BB3494766}"/>
              </a:ext>
            </a:extLst>
          </p:cNvPr>
          <p:cNvSpPr txBox="1"/>
          <p:nvPr/>
        </p:nvSpPr>
        <p:spPr>
          <a:xfrm>
            <a:off x="3209488" y="4122467"/>
            <a:ext cx="576064" cy="246221"/>
          </a:xfrm>
          <a:prstGeom prst="rect">
            <a:avLst/>
          </a:prstGeom>
          <a:noFill/>
        </p:spPr>
        <p:txBody>
          <a:bodyPr wrap="square" rtlCol="0">
            <a:spAutoFit/>
          </a:bodyPr>
          <a:lstStyle/>
          <a:p>
            <a:r>
              <a:rPr lang="en-US" altLang="ko-KR" sz="1000" dirty="0"/>
              <a:t>0 BTC</a:t>
            </a:r>
            <a:endParaRPr lang="ko-KR" altLang="en-US" sz="1000" dirty="0"/>
          </a:p>
        </p:txBody>
      </p:sp>
      <p:sp>
        <p:nvSpPr>
          <p:cNvPr id="48" name="타원 47">
            <a:extLst>
              <a:ext uri="{FF2B5EF4-FFF2-40B4-BE49-F238E27FC236}">
                <a16:creationId xmlns:a16="http://schemas.microsoft.com/office/drawing/2014/main" id="{814D42FA-B895-4D6C-1FC8-674AE8E142EA}"/>
              </a:ext>
            </a:extLst>
          </p:cNvPr>
          <p:cNvSpPr/>
          <p:nvPr/>
        </p:nvSpPr>
        <p:spPr bwMode="auto">
          <a:xfrm>
            <a:off x="922750" y="4658716"/>
            <a:ext cx="360040" cy="360040"/>
          </a:xfrm>
          <a:prstGeom prst="ellipse">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marL="87313" indent="-87313" algn="ctr" latinLnBrk="0">
              <a:lnSpc>
                <a:spcPct val="110000"/>
              </a:lnSpc>
              <a:spcBef>
                <a:spcPct val="25000"/>
              </a:spcBef>
              <a:buFont typeface="Arial" pitchFamily="34" charset="0"/>
              <a:buChar char="•"/>
            </a:pPr>
            <a:endParaRPr lang="ko-KR" altLang="en-US" sz="900" dirty="0">
              <a:solidFill>
                <a:schemeClr val="tx1"/>
              </a:solidFill>
              <a:latin typeface="맑은 고딕" pitchFamily="50" charset="-127"/>
              <a:ea typeface="맑은 고딕" pitchFamily="50" charset="-127"/>
            </a:endParaRPr>
          </a:p>
        </p:txBody>
      </p:sp>
      <p:sp>
        <p:nvSpPr>
          <p:cNvPr id="49" name="TextBox 48">
            <a:extLst>
              <a:ext uri="{FF2B5EF4-FFF2-40B4-BE49-F238E27FC236}">
                <a16:creationId xmlns:a16="http://schemas.microsoft.com/office/drawing/2014/main" id="{4D3315F7-F155-E803-58C0-82A6AB4C2508}"/>
              </a:ext>
            </a:extLst>
          </p:cNvPr>
          <p:cNvSpPr txBox="1"/>
          <p:nvPr/>
        </p:nvSpPr>
        <p:spPr>
          <a:xfrm>
            <a:off x="1642830" y="4715625"/>
            <a:ext cx="576064" cy="246221"/>
          </a:xfrm>
          <a:prstGeom prst="rect">
            <a:avLst/>
          </a:prstGeom>
          <a:noFill/>
        </p:spPr>
        <p:txBody>
          <a:bodyPr wrap="square" rtlCol="0">
            <a:spAutoFit/>
          </a:bodyPr>
          <a:lstStyle/>
          <a:p>
            <a:r>
              <a:rPr lang="en-US" altLang="ko-KR" sz="1000" dirty="0"/>
              <a:t>ETH</a:t>
            </a:r>
            <a:endParaRPr lang="ko-KR" altLang="en-US" sz="1000" dirty="0"/>
          </a:p>
        </p:txBody>
      </p:sp>
      <p:sp>
        <p:nvSpPr>
          <p:cNvPr id="50" name="TextBox 49">
            <a:extLst>
              <a:ext uri="{FF2B5EF4-FFF2-40B4-BE49-F238E27FC236}">
                <a16:creationId xmlns:a16="http://schemas.microsoft.com/office/drawing/2014/main" id="{2E129BD1-F4D2-7AF0-C9A0-73C0DFA18BDD}"/>
              </a:ext>
            </a:extLst>
          </p:cNvPr>
          <p:cNvSpPr txBox="1"/>
          <p:nvPr/>
        </p:nvSpPr>
        <p:spPr>
          <a:xfrm>
            <a:off x="3211903" y="4715625"/>
            <a:ext cx="576064" cy="246221"/>
          </a:xfrm>
          <a:prstGeom prst="rect">
            <a:avLst/>
          </a:prstGeom>
          <a:noFill/>
        </p:spPr>
        <p:txBody>
          <a:bodyPr wrap="square" rtlCol="0">
            <a:spAutoFit/>
          </a:bodyPr>
          <a:lstStyle/>
          <a:p>
            <a:r>
              <a:rPr lang="en-US" altLang="ko-KR" sz="1000" dirty="0"/>
              <a:t>0 ETH</a:t>
            </a:r>
            <a:endParaRPr lang="ko-KR" altLang="en-US" sz="1000" dirty="0"/>
          </a:p>
        </p:txBody>
      </p:sp>
      <p:sp>
        <p:nvSpPr>
          <p:cNvPr id="51" name="타원 50">
            <a:extLst>
              <a:ext uri="{FF2B5EF4-FFF2-40B4-BE49-F238E27FC236}">
                <a16:creationId xmlns:a16="http://schemas.microsoft.com/office/drawing/2014/main" id="{D39BB672-0203-D9F9-FFBA-4353FBA81944}"/>
              </a:ext>
            </a:extLst>
          </p:cNvPr>
          <p:cNvSpPr/>
          <p:nvPr/>
        </p:nvSpPr>
        <p:spPr bwMode="auto">
          <a:xfrm>
            <a:off x="920335" y="5243435"/>
            <a:ext cx="360040" cy="360040"/>
          </a:xfrm>
          <a:prstGeom prst="ellipse">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marL="87313" indent="-87313" algn="ctr" latinLnBrk="0">
              <a:lnSpc>
                <a:spcPct val="110000"/>
              </a:lnSpc>
              <a:spcBef>
                <a:spcPct val="25000"/>
              </a:spcBef>
              <a:buFont typeface="Arial" pitchFamily="34" charset="0"/>
              <a:buChar char="•"/>
            </a:pPr>
            <a:endParaRPr lang="ko-KR" altLang="en-US" sz="900" dirty="0">
              <a:solidFill>
                <a:schemeClr val="tx1"/>
              </a:solidFill>
              <a:latin typeface="맑은 고딕" pitchFamily="50" charset="-127"/>
              <a:ea typeface="맑은 고딕" pitchFamily="50" charset="-127"/>
            </a:endParaRPr>
          </a:p>
        </p:txBody>
      </p:sp>
      <p:sp>
        <p:nvSpPr>
          <p:cNvPr id="52" name="TextBox 51">
            <a:extLst>
              <a:ext uri="{FF2B5EF4-FFF2-40B4-BE49-F238E27FC236}">
                <a16:creationId xmlns:a16="http://schemas.microsoft.com/office/drawing/2014/main" id="{B425648D-731E-0E3C-379D-7D287548AA7B}"/>
              </a:ext>
            </a:extLst>
          </p:cNvPr>
          <p:cNvSpPr txBox="1"/>
          <p:nvPr/>
        </p:nvSpPr>
        <p:spPr>
          <a:xfrm>
            <a:off x="1640415" y="5300344"/>
            <a:ext cx="576064" cy="246221"/>
          </a:xfrm>
          <a:prstGeom prst="rect">
            <a:avLst/>
          </a:prstGeom>
          <a:noFill/>
        </p:spPr>
        <p:txBody>
          <a:bodyPr wrap="square" rtlCol="0">
            <a:spAutoFit/>
          </a:bodyPr>
          <a:lstStyle/>
          <a:p>
            <a:r>
              <a:rPr lang="en-US" altLang="ko-KR" sz="1000" dirty="0"/>
              <a:t>BNB</a:t>
            </a:r>
            <a:endParaRPr lang="ko-KR" altLang="en-US" sz="1000" dirty="0"/>
          </a:p>
        </p:txBody>
      </p:sp>
      <p:sp>
        <p:nvSpPr>
          <p:cNvPr id="53" name="TextBox 52">
            <a:extLst>
              <a:ext uri="{FF2B5EF4-FFF2-40B4-BE49-F238E27FC236}">
                <a16:creationId xmlns:a16="http://schemas.microsoft.com/office/drawing/2014/main" id="{F6FFEF2D-0B65-7BD7-F75F-6EE104660308}"/>
              </a:ext>
            </a:extLst>
          </p:cNvPr>
          <p:cNvSpPr txBox="1"/>
          <p:nvPr/>
        </p:nvSpPr>
        <p:spPr>
          <a:xfrm>
            <a:off x="3209488" y="5300344"/>
            <a:ext cx="576064" cy="246221"/>
          </a:xfrm>
          <a:prstGeom prst="rect">
            <a:avLst/>
          </a:prstGeom>
          <a:noFill/>
        </p:spPr>
        <p:txBody>
          <a:bodyPr wrap="square" rtlCol="0">
            <a:spAutoFit/>
          </a:bodyPr>
          <a:lstStyle/>
          <a:p>
            <a:r>
              <a:rPr lang="en-US" altLang="ko-KR" sz="1000" dirty="0"/>
              <a:t>0 BNB</a:t>
            </a:r>
            <a:endParaRPr lang="ko-KR" altLang="en-US" sz="1000" dirty="0"/>
          </a:p>
        </p:txBody>
      </p:sp>
      <p:sp>
        <p:nvSpPr>
          <p:cNvPr id="54" name="타원 53">
            <a:extLst>
              <a:ext uri="{FF2B5EF4-FFF2-40B4-BE49-F238E27FC236}">
                <a16:creationId xmlns:a16="http://schemas.microsoft.com/office/drawing/2014/main" id="{CD65EECD-28EC-D6BA-0AED-C294AA1C6ACE}"/>
              </a:ext>
            </a:extLst>
          </p:cNvPr>
          <p:cNvSpPr/>
          <p:nvPr/>
        </p:nvSpPr>
        <p:spPr bwMode="auto">
          <a:xfrm>
            <a:off x="920335" y="5813919"/>
            <a:ext cx="360040" cy="360040"/>
          </a:xfrm>
          <a:prstGeom prst="ellipse">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marL="87313" indent="-87313" algn="ctr" latinLnBrk="0">
              <a:lnSpc>
                <a:spcPct val="110000"/>
              </a:lnSpc>
              <a:spcBef>
                <a:spcPct val="25000"/>
              </a:spcBef>
              <a:buFont typeface="Arial" pitchFamily="34" charset="0"/>
              <a:buChar char="•"/>
            </a:pPr>
            <a:endParaRPr lang="ko-KR" altLang="en-US" sz="900" dirty="0">
              <a:solidFill>
                <a:schemeClr val="tx1"/>
              </a:solidFill>
              <a:latin typeface="맑은 고딕" pitchFamily="50" charset="-127"/>
              <a:ea typeface="맑은 고딕" pitchFamily="50" charset="-127"/>
            </a:endParaRPr>
          </a:p>
        </p:txBody>
      </p:sp>
      <p:sp>
        <p:nvSpPr>
          <p:cNvPr id="55" name="TextBox 54">
            <a:extLst>
              <a:ext uri="{FF2B5EF4-FFF2-40B4-BE49-F238E27FC236}">
                <a16:creationId xmlns:a16="http://schemas.microsoft.com/office/drawing/2014/main" id="{7800956B-7F41-FE43-4182-A119CB7D3746}"/>
              </a:ext>
            </a:extLst>
          </p:cNvPr>
          <p:cNvSpPr txBox="1"/>
          <p:nvPr/>
        </p:nvSpPr>
        <p:spPr>
          <a:xfrm>
            <a:off x="1640415" y="5870828"/>
            <a:ext cx="576064" cy="246221"/>
          </a:xfrm>
          <a:prstGeom prst="rect">
            <a:avLst/>
          </a:prstGeom>
          <a:noFill/>
        </p:spPr>
        <p:txBody>
          <a:bodyPr wrap="square" rtlCol="0">
            <a:spAutoFit/>
          </a:bodyPr>
          <a:lstStyle/>
          <a:p>
            <a:r>
              <a:rPr lang="en-US" altLang="ko-KR" sz="1000" dirty="0"/>
              <a:t>TRX</a:t>
            </a:r>
            <a:endParaRPr lang="ko-KR" altLang="en-US" sz="1000" dirty="0"/>
          </a:p>
        </p:txBody>
      </p:sp>
      <p:sp>
        <p:nvSpPr>
          <p:cNvPr id="56" name="TextBox 55">
            <a:extLst>
              <a:ext uri="{FF2B5EF4-FFF2-40B4-BE49-F238E27FC236}">
                <a16:creationId xmlns:a16="http://schemas.microsoft.com/office/drawing/2014/main" id="{126B0B75-8541-56AA-02E0-E59BEFD3C18F}"/>
              </a:ext>
            </a:extLst>
          </p:cNvPr>
          <p:cNvSpPr txBox="1"/>
          <p:nvPr/>
        </p:nvSpPr>
        <p:spPr>
          <a:xfrm>
            <a:off x="3209488" y="5870828"/>
            <a:ext cx="576064" cy="246221"/>
          </a:xfrm>
          <a:prstGeom prst="rect">
            <a:avLst/>
          </a:prstGeom>
          <a:noFill/>
        </p:spPr>
        <p:txBody>
          <a:bodyPr wrap="square" rtlCol="0">
            <a:spAutoFit/>
          </a:bodyPr>
          <a:lstStyle/>
          <a:p>
            <a:r>
              <a:rPr lang="en-US" altLang="ko-KR" sz="1000" dirty="0"/>
              <a:t>0 TRX</a:t>
            </a:r>
            <a:endParaRPr lang="ko-KR" altLang="en-US" sz="1000" dirty="0"/>
          </a:p>
        </p:txBody>
      </p:sp>
      <p:sp>
        <p:nvSpPr>
          <p:cNvPr id="57" name="TextBox 56">
            <a:extLst>
              <a:ext uri="{FF2B5EF4-FFF2-40B4-BE49-F238E27FC236}">
                <a16:creationId xmlns:a16="http://schemas.microsoft.com/office/drawing/2014/main" id="{117AE3E9-09C2-7360-FF38-9C5EFD54C809}"/>
              </a:ext>
            </a:extLst>
          </p:cNvPr>
          <p:cNvSpPr txBox="1"/>
          <p:nvPr/>
        </p:nvSpPr>
        <p:spPr>
          <a:xfrm>
            <a:off x="776536" y="3717032"/>
            <a:ext cx="576064" cy="246221"/>
          </a:xfrm>
          <a:prstGeom prst="rect">
            <a:avLst/>
          </a:prstGeom>
          <a:noFill/>
        </p:spPr>
        <p:txBody>
          <a:bodyPr wrap="square" rtlCol="0">
            <a:spAutoFit/>
          </a:bodyPr>
          <a:lstStyle/>
          <a:p>
            <a:r>
              <a:rPr lang="en-US" altLang="ko-KR" sz="1000" dirty="0"/>
              <a:t>COIN</a:t>
            </a:r>
            <a:endParaRPr lang="ko-KR" altLang="en-US" sz="1000" dirty="0"/>
          </a:p>
        </p:txBody>
      </p:sp>
      <p:cxnSp>
        <p:nvCxnSpPr>
          <p:cNvPr id="66" name="직선 연결선 65">
            <a:extLst>
              <a:ext uri="{FF2B5EF4-FFF2-40B4-BE49-F238E27FC236}">
                <a16:creationId xmlns:a16="http://schemas.microsoft.com/office/drawing/2014/main" id="{C41071D5-FD20-A696-E8E5-A69565B21A11}"/>
              </a:ext>
            </a:extLst>
          </p:cNvPr>
          <p:cNvCxnSpPr>
            <a:cxnSpLocks/>
          </p:cNvCxnSpPr>
          <p:nvPr/>
        </p:nvCxnSpPr>
        <p:spPr bwMode="auto">
          <a:xfrm>
            <a:off x="882275" y="3645024"/>
            <a:ext cx="3062613"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68" name="타원 67">
            <a:extLst>
              <a:ext uri="{FF2B5EF4-FFF2-40B4-BE49-F238E27FC236}">
                <a16:creationId xmlns:a16="http://schemas.microsoft.com/office/drawing/2014/main" id="{9313A27A-5B37-1DFE-CFDC-D39327C36DDB}"/>
              </a:ext>
            </a:extLst>
          </p:cNvPr>
          <p:cNvSpPr/>
          <p:nvPr/>
        </p:nvSpPr>
        <p:spPr bwMode="auto">
          <a:xfrm>
            <a:off x="920335" y="3125871"/>
            <a:ext cx="360040" cy="360040"/>
          </a:xfrm>
          <a:prstGeom prst="ellipse">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marL="87313" indent="-87313" algn="ctr" latinLnBrk="0">
              <a:lnSpc>
                <a:spcPct val="110000"/>
              </a:lnSpc>
              <a:spcBef>
                <a:spcPct val="25000"/>
              </a:spcBef>
              <a:buFont typeface="Arial" pitchFamily="34" charset="0"/>
              <a:buChar char="•"/>
            </a:pPr>
            <a:endParaRPr lang="ko-KR" altLang="en-US" sz="900" dirty="0">
              <a:solidFill>
                <a:schemeClr val="tx1"/>
              </a:solidFill>
              <a:latin typeface="맑은 고딕" pitchFamily="50" charset="-127"/>
              <a:ea typeface="맑은 고딕" pitchFamily="50" charset="-127"/>
            </a:endParaRPr>
          </a:p>
        </p:txBody>
      </p:sp>
      <p:sp>
        <p:nvSpPr>
          <p:cNvPr id="69" name="TextBox 68">
            <a:extLst>
              <a:ext uri="{FF2B5EF4-FFF2-40B4-BE49-F238E27FC236}">
                <a16:creationId xmlns:a16="http://schemas.microsoft.com/office/drawing/2014/main" id="{6858A9D4-A59B-E109-45D9-592277952A25}"/>
              </a:ext>
            </a:extLst>
          </p:cNvPr>
          <p:cNvSpPr txBox="1"/>
          <p:nvPr/>
        </p:nvSpPr>
        <p:spPr>
          <a:xfrm>
            <a:off x="1640415" y="3182780"/>
            <a:ext cx="576064" cy="246221"/>
          </a:xfrm>
          <a:prstGeom prst="rect">
            <a:avLst/>
          </a:prstGeom>
          <a:noFill/>
        </p:spPr>
        <p:txBody>
          <a:bodyPr wrap="square" rtlCol="0">
            <a:spAutoFit/>
          </a:bodyPr>
          <a:lstStyle/>
          <a:p>
            <a:r>
              <a:rPr lang="en-US" altLang="ko-KR" sz="1000" dirty="0"/>
              <a:t>DMC</a:t>
            </a:r>
            <a:endParaRPr lang="ko-KR" altLang="en-US" sz="1000" dirty="0"/>
          </a:p>
        </p:txBody>
      </p:sp>
      <p:sp>
        <p:nvSpPr>
          <p:cNvPr id="70" name="TextBox 69">
            <a:extLst>
              <a:ext uri="{FF2B5EF4-FFF2-40B4-BE49-F238E27FC236}">
                <a16:creationId xmlns:a16="http://schemas.microsoft.com/office/drawing/2014/main" id="{FA11D175-D5BF-7BDC-1BE4-585DB7E293B6}"/>
              </a:ext>
            </a:extLst>
          </p:cNvPr>
          <p:cNvSpPr txBox="1"/>
          <p:nvPr/>
        </p:nvSpPr>
        <p:spPr>
          <a:xfrm>
            <a:off x="3209487" y="3182780"/>
            <a:ext cx="587809" cy="246221"/>
          </a:xfrm>
          <a:prstGeom prst="rect">
            <a:avLst/>
          </a:prstGeom>
          <a:noFill/>
        </p:spPr>
        <p:txBody>
          <a:bodyPr wrap="square" rtlCol="0">
            <a:spAutoFit/>
          </a:bodyPr>
          <a:lstStyle/>
          <a:p>
            <a:r>
              <a:rPr lang="en-US" altLang="ko-KR" sz="1000" dirty="0"/>
              <a:t>0 DMC</a:t>
            </a:r>
            <a:endParaRPr lang="ko-KR" altLang="en-US" sz="1000" dirty="0"/>
          </a:p>
        </p:txBody>
      </p:sp>
      <p:sp>
        <p:nvSpPr>
          <p:cNvPr id="71" name="타원 70">
            <a:extLst>
              <a:ext uri="{FF2B5EF4-FFF2-40B4-BE49-F238E27FC236}">
                <a16:creationId xmlns:a16="http://schemas.microsoft.com/office/drawing/2014/main" id="{97421C92-901E-CE76-CD87-7FC6AAE38E85}"/>
              </a:ext>
            </a:extLst>
          </p:cNvPr>
          <p:cNvSpPr>
            <a:spLocks noChangeAspect="1"/>
          </p:cNvSpPr>
          <p:nvPr/>
        </p:nvSpPr>
        <p:spPr>
          <a:xfrm>
            <a:off x="599645" y="732683"/>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1a</a:t>
            </a:r>
            <a:endParaRPr lang="ko-KR" altLang="en-US" sz="800" dirty="0">
              <a:latin typeface="+mn-ea"/>
            </a:endParaRPr>
          </a:p>
        </p:txBody>
      </p:sp>
      <p:sp>
        <p:nvSpPr>
          <p:cNvPr id="72" name="TextBox 71">
            <a:extLst>
              <a:ext uri="{FF2B5EF4-FFF2-40B4-BE49-F238E27FC236}">
                <a16:creationId xmlns:a16="http://schemas.microsoft.com/office/drawing/2014/main" id="{BDCFCAB3-3F03-7D7F-1318-9AEAF16B4FAE}"/>
              </a:ext>
            </a:extLst>
          </p:cNvPr>
          <p:cNvSpPr txBox="1"/>
          <p:nvPr/>
        </p:nvSpPr>
        <p:spPr>
          <a:xfrm>
            <a:off x="8085786" y="650109"/>
            <a:ext cx="1715951" cy="3323987"/>
          </a:xfrm>
          <a:prstGeom prst="rect">
            <a:avLst/>
          </a:prstGeom>
          <a:noFill/>
          <a:ln>
            <a:solidFill>
              <a:schemeClr val="tx1"/>
            </a:solidFill>
          </a:ln>
        </p:spPr>
        <p:txBody>
          <a:bodyPr wrap="square" rtlCol="0">
            <a:spAutoFit/>
          </a:bodyPr>
          <a:lstStyle/>
          <a:p>
            <a:r>
              <a:rPr kumimoji="0" lang="en-US" altLang="ko-KR" sz="1000" b="0" i="0" u="none" strike="noStrike" cap="none" normalizeH="0" baseline="0" dirty="0">
                <a:ln>
                  <a:noFill/>
                </a:ln>
                <a:solidFill>
                  <a:schemeClr val="tx1"/>
                </a:solidFill>
                <a:effectLst/>
              </a:rPr>
              <a:t>1a. </a:t>
            </a:r>
            <a:r>
              <a:rPr kumimoji="0" lang="ko-KR" altLang="en-US" sz="1000" b="0" i="0" u="none" strike="noStrike" cap="none" normalizeH="0" baseline="0" dirty="0">
                <a:ln>
                  <a:noFill/>
                </a:ln>
                <a:solidFill>
                  <a:schemeClr val="tx1"/>
                </a:solidFill>
                <a:effectLst/>
              </a:rPr>
              <a:t>셀리스트</a:t>
            </a:r>
            <a:r>
              <a:rPr kumimoji="0" lang="en-US" altLang="ko-KR" sz="1000" b="0" i="0" u="none" strike="noStrike" cap="none" normalizeH="0" baseline="0" dirty="0">
                <a:ln>
                  <a:noFill/>
                </a:ln>
                <a:solidFill>
                  <a:schemeClr val="tx1"/>
                </a:solidFill>
                <a:effectLst/>
              </a:rPr>
              <a:t> </a:t>
            </a:r>
            <a:r>
              <a:rPr kumimoji="0" lang="ko-KR" altLang="en-US" sz="1000" b="0" i="0" u="none" strike="noStrike" cap="none" normalizeH="0" baseline="0" dirty="0">
                <a:ln>
                  <a:noFill/>
                </a:ln>
                <a:solidFill>
                  <a:schemeClr val="tx1"/>
                </a:solidFill>
                <a:effectLst/>
              </a:rPr>
              <a:t>출력</a:t>
            </a:r>
            <a:endParaRPr kumimoji="0" lang="en-US" altLang="ko-KR" sz="1000" b="0" i="0" u="none" strike="noStrike" cap="none" normalizeH="0" baseline="0" dirty="0">
              <a:ln>
                <a:noFill/>
              </a:ln>
              <a:solidFill>
                <a:schemeClr val="tx1"/>
              </a:solidFill>
              <a:effectLst/>
            </a:endParaRPr>
          </a:p>
          <a:p>
            <a:endParaRPr lang="en-US" altLang="ko-KR" sz="1000" dirty="0"/>
          </a:p>
          <a:p>
            <a:r>
              <a:rPr kumimoji="0" lang="en-US" altLang="ko-KR" sz="1000" b="0" i="0" u="none" strike="noStrike" cap="none" normalizeH="0" baseline="0" dirty="0">
                <a:ln>
                  <a:noFill/>
                </a:ln>
                <a:solidFill>
                  <a:schemeClr val="tx1"/>
                </a:solidFill>
                <a:effectLst/>
              </a:rPr>
              <a:t>1</a:t>
            </a:r>
            <a:r>
              <a:rPr lang="en-US" altLang="ko-KR" sz="1000" dirty="0"/>
              <a:t>b.</a:t>
            </a:r>
            <a:r>
              <a:rPr lang="ko-KR" altLang="en-US" sz="1000" dirty="0"/>
              <a:t> </a:t>
            </a:r>
            <a:r>
              <a:rPr lang="ko-KR" altLang="en-US" sz="1000" dirty="0" err="1"/>
              <a:t>바이리스트</a:t>
            </a:r>
            <a:r>
              <a:rPr lang="ko-KR" altLang="en-US" sz="1000" dirty="0"/>
              <a:t> 출력</a:t>
            </a:r>
            <a:endParaRPr lang="en-US" altLang="ko-KR" sz="1000" dirty="0"/>
          </a:p>
          <a:p>
            <a:endParaRPr lang="en-US" altLang="ko-KR" sz="1000" dirty="0"/>
          </a:p>
          <a:p>
            <a:r>
              <a:rPr lang="en-US" altLang="ko-KR" sz="1000" dirty="0"/>
              <a:t>1c. </a:t>
            </a:r>
            <a:r>
              <a:rPr lang="ko-KR" altLang="en-US" sz="1000" dirty="0"/>
              <a:t>셀 히스토리 출력</a:t>
            </a:r>
            <a:endParaRPr lang="en-US" altLang="ko-KR" sz="1000" dirty="0"/>
          </a:p>
          <a:p>
            <a:endParaRPr lang="en-US" altLang="ko-KR" sz="1000" dirty="0"/>
          </a:p>
          <a:p>
            <a:r>
              <a:rPr lang="en-US" altLang="ko-KR" sz="1000" dirty="0"/>
              <a:t>1d. </a:t>
            </a:r>
            <a:r>
              <a:rPr lang="ko-KR" altLang="en-US" sz="1000" dirty="0"/>
              <a:t>바이</a:t>
            </a:r>
            <a:r>
              <a:rPr lang="en-US" altLang="ko-KR" sz="1000" dirty="0"/>
              <a:t> </a:t>
            </a:r>
            <a:r>
              <a:rPr lang="ko-KR" altLang="en-US" sz="1000" dirty="0"/>
              <a:t>히스토리 출력</a:t>
            </a:r>
            <a:endParaRPr lang="en-US" altLang="ko-KR" sz="1000" dirty="0"/>
          </a:p>
          <a:p>
            <a:endParaRPr kumimoji="0" lang="en-US" altLang="ko-KR" sz="1000" b="0" i="0" u="none" strike="noStrike" cap="none" normalizeH="0" baseline="0" dirty="0">
              <a:ln>
                <a:noFill/>
              </a:ln>
              <a:solidFill>
                <a:schemeClr val="tx1"/>
              </a:solidFill>
              <a:effectLst/>
            </a:endParaRPr>
          </a:p>
          <a:p>
            <a:r>
              <a:rPr lang="en-US" altLang="ko-KR" sz="1000" dirty="0"/>
              <a:t>1e. </a:t>
            </a:r>
            <a:r>
              <a:rPr lang="ko-KR" altLang="en-US" sz="1000" dirty="0" err="1"/>
              <a:t>알림종모양</a:t>
            </a:r>
            <a:r>
              <a:rPr lang="en-US" altLang="ko-KR" sz="1000" dirty="0"/>
              <a:t>. </a:t>
            </a:r>
            <a:r>
              <a:rPr lang="ko-KR" altLang="en-US" sz="1000" dirty="0" err="1"/>
              <a:t>대화창</a:t>
            </a:r>
            <a:r>
              <a:rPr lang="ko-KR" altLang="en-US" sz="1000" dirty="0"/>
              <a:t> 생성되면 </a:t>
            </a:r>
            <a:r>
              <a:rPr lang="ko-KR" altLang="en-US" sz="1000" dirty="0" err="1"/>
              <a:t>알림표시</a:t>
            </a:r>
            <a:r>
              <a:rPr lang="en-US" altLang="ko-KR" sz="1000" dirty="0"/>
              <a:t>. </a:t>
            </a:r>
            <a:r>
              <a:rPr lang="ko-KR" altLang="en-US" sz="1000" dirty="0" err="1"/>
              <a:t>클릭시</a:t>
            </a:r>
            <a:r>
              <a:rPr lang="ko-KR" altLang="en-US" sz="1000" dirty="0"/>
              <a:t> </a:t>
            </a:r>
            <a:r>
              <a:rPr lang="ko-KR" altLang="en-US" sz="1000" dirty="0" err="1"/>
              <a:t>대화창</a:t>
            </a:r>
            <a:r>
              <a:rPr lang="ko-KR" altLang="en-US" sz="1000" dirty="0"/>
              <a:t> 형성된 히스토리 출력</a:t>
            </a:r>
            <a:endParaRPr lang="en-US" altLang="ko-KR" sz="1000" dirty="0"/>
          </a:p>
          <a:p>
            <a:endParaRPr kumimoji="0" lang="en-US" altLang="ko-KR" sz="1000" b="0" i="0" u="none" strike="noStrike" cap="none" normalizeH="0" baseline="0" dirty="0">
              <a:ln>
                <a:noFill/>
              </a:ln>
              <a:solidFill>
                <a:schemeClr val="tx1"/>
              </a:solidFill>
              <a:effectLst/>
            </a:endParaRPr>
          </a:p>
          <a:p>
            <a:r>
              <a:rPr kumimoji="0" lang="en-US" altLang="ko-KR" sz="1000" b="0" i="0" u="none" strike="noStrike" cap="none" normalizeH="0" baseline="0" dirty="0">
                <a:ln>
                  <a:noFill/>
                </a:ln>
                <a:solidFill>
                  <a:schemeClr val="tx1"/>
                </a:solidFill>
                <a:effectLst/>
              </a:rPr>
              <a:t>1f. </a:t>
            </a:r>
            <a:r>
              <a:rPr lang="ko-KR" altLang="en-US" sz="1000" dirty="0"/>
              <a:t>로그아웃 클릭 전까진 로그아웃 </a:t>
            </a:r>
            <a:r>
              <a:rPr lang="ko-KR" altLang="en-US" sz="1000" dirty="0" err="1"/>
              <a:t>처리안함</a:t>
            </a:r>
            <a:endParaRPr lang="en-US" altLang="ko-KR" sz="1000" dirty="0"/>
          </a:p>
          <a:p>
            <a:endParaRPr kumimoji="0" lang="en-US" altLang="ko-KR" sz="1000" b="0" i="0" u="none" strike="noStrike" cap="none" normalizeH="0" baseline="0" dirty="0">
              <a:ln>
                <a:noFill/>
              </a:ln>
              <a:solidFill>
                <a:schemeClr val="tx1"/>
              </a:solidFill>
              <a:effectLst/>
            </a:endParaRPr>
          </a:p>
          <a:p>
            <a:r>
              <a:rPr lang="en-US" altLang="ko-KR" sz="1000" dirty="0"/>
              <a:t>1g. </a:t>
            </a:r>
            <a:r>
              <a:rPr lang="ko-KR" altLang="en-US" sz="1000" dirty="0" err="1"/>
              <a:t>제휴코인</a:t>
            </a:r>
            <a:r>
              <a:rPr lang="ko-KR" altLang="en-US" sz="1000" dirty="0"/>
              <a:t> 리스트</a:t>
            </a:r>
            <a:endParaRPr lang="en-US" altLang="ko-KR" sz="1000" dirty="0"/>
          </a:p>
          <a:p>
            <a:endParaRPr kumimoji="0" lang="en-US" altLang="ko-KR" sz="1000" b="0" i="0" u="none" strike="noStrike" cap="none" normalizeH="0" baseline="0" dirty="0">
              <a:ln>
                <a:noFill/>
              </a:ln>
              <a:solidFill>
                <a:schemeClr val="tx1"/>
              </a:solidFill>
              <a:effectLst/>
            </a:endParaRPr>
          </a:p>
          <a:p>
            <a:r>
              <a:rPr lang="en-US" altLang="ko-KR" sz="1000" dirty="0"/>
              <a:t>1h. </a:t>
            </a:r>
            <a:r>
              <a:rPr lang="ko-KR" altLang="en-US" sz="1000" dirty="0"/>
              <a:t>로고</a:t>
            </a:r>
            <a:endParaRPr lang="en-US" altLang="ko-KR" sz="1000" dirty="0"/>
          </a:p>
          <a:p>
            <a:endParaRPr kumimoji="0" lang="en-US" altLang="ko-KR" sz="1000" b="0" i="0" u="none" strike="noStrike" cap="none" normalizeH="0" baseline="0" dirty="0">
              <a:ln>
                <a:noFill/>
              </a:ln>
              <a:solidFill>
                <a:schemeClr val="tx1"/>
              </a:solidFill>
              <a:effectLst/>
            </a:endParaRPr>
          </a:p>
          <a:p>
            <a:r>
              <a:rPr lang="en-US" altLang="ko-KR" sz="1000" dirty="0"/>
              <a:t>1i. </a:t>
            </a:r>
            <a:r>
              <a:rPr lang="ko-KR" altLang="en-US" sz="1000" dirty="0"/>
              <a:t>기본적용 코인 리스트</a:t>
            </a:r>
            <a:endParaRPr kumimoji="0" lang="en-US" altLang="ko-KR" sz="1000" b="0" i="0" u="none" strike="noStrike" cap="none" normalizeH="0" baseline="0" dirty="0">
              <a:ln>
                <a:noFill/>
              </a:ln>
              <a:solidFill>
                <a:schemeClr val="tx1"/>
              </a:solidFill>
              <a:effectLst/>
            </a:endParaRPr>
          </a:p>
        </p:txBody>
      </p:sp>
      <p:sp>
        <p:nvSpPr>
          <p:cNvPr id="27" name="타원 26">
            <a:extLst>
              <a:ext uri="{FF2B5EF4-FFF2-40B4-BE49-F238E27FC236}">
                <a16:creationId xmlns:a16="http://schemas.microsoft.com/office/drawing/2014/main" id="{81E759CD-57C7-4052-B2D5-E769226D1126}"/>
              </a:ext>
            </a:extLst>
          </p:cNvPr>
          <p:cNvSpPr>
            <a:spLocks noChangeAspect="1"/>
          </p:cNvSpPr>
          <p:nvPr/>
        </p:nvSpPr>
        <p:spPr>
          <a:xfrm>
            <a:off x="1417899" y="695822"/>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1c</a:t>
            </a:r>
            <a:endParaRPr lang="ko-KR" altLang="en-US" sz="800" dirty="0">
              <a:latin typeface="+mn-ea"/>
            </a:endParaRPr>
          </a:p>
        </p:txBody>
      </p:sp>
      <p:sp>
        <p:nvSpPr>
          <p:cNvPr id="28" name="타원 27">
            <a:extLst>
              <a:ext uri="{FF2B5EF4-FFF2-40B4-BE49-F238E27FC236}">
                <a16:creationId xmlns:a16="http://schemas.microsoft.com/office/drawing/2014/main" id="{C0177594-FCFD-67E4-B928-A3FF9C240B51}"/>
              </a:ext>
            </a:extLst>
          </p:cNvPr>
          <p:cNvSpPr>
            <a:spLocks noChangeAspect="1"/>
          </p:cNvSpPr>
          <p:nvPr/>
        </p:nvSpPr>
        <p:spPr>
          <a:xfrm>
            <a:off x="2362507" y="654068"/>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1d</a:t>
            </a:r>
            <a:endParaRPr lang="ko-KR" altLang="en-US" sz="800" dirty="0">
              <a:latin typeface="+mn-ea"/>
            </a:endParaRPr>
          </a:p>
        </p:txBody>
      </p:sp>
      <p:sp>
        <p:nvSpPr>
          <p:cNvPr id="29" name="타원 28">
            <a:extLst>
              <a:ext uri="{FF2B5EF4-FFF2-40B4-BE49-F238E27FC236}">
                <a16:creationId xmlns:a16="http://schemas.microsoft.com/office/drawing/2014/main" id="{C50EE1BE-AB03-CB66-B863-853ADC319251}"/>
              </a:ext>
            </a:extLst>
          </p:cNvPr>
          <p:cNvSpPr>
            <a:spLocks noChangeAspect="1"/>
          </p:cNvSpPr>
          <p:nvPr/>
        </p:nvSpPr>
        <p:spPr>
          <a:xfrm>
            <a:off x="3192078" y="648868"/>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1e</a:t>
            </a:r>
            <a:endParaRPr lang="ko-KR" altLang="en-US" sz="800" dirty="0">
              <a:latin typeface="+mn-ea"/>
            </a:endParaRPr>
          </a:p>
        </p:txBody>
      </p:sp>
      <p:sp>
        <p:nvSpPr>
          <p:cNvPr id="30" name="타원 29">
            <a:extLst>
              <a:ext uri="{FF2B5EF4-FFF2-40B4-BE49-F238E27FC236}">
                <a16:creationId xmlns:a16="http://schemas.microsoft.com/office/drawing/2014/main" id="{28E8A12A-9852-8365-5B2E-C656C4A221BE}"/>
              </a:ext>
            </a:extLst>
          </p:cNvPr>
          <p:cNvSpPr>
            <a:spLocks noChangeAspect="1"/>
          </p:cNvSpPr>
          <p:nvPr/>
        </p:nvSpPr>
        <p:spPr>
          <a:xfrm>
            <a:off x="3603654" y="675368"/>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1f</a:t>
            </a:r>
            <a:endParaRPr lang="ko-KR" altLang="en-US" sz="800" dirty="0">
              <a:latin typeface="+mn-ea"/>
            </a:endParaRPr>
          </a:p>
        </p:txBody>
      </p:sp>
      <p:sp>
        <p:nvSpPr>
          <p:cNvPr id="31" name="타원 30">
            <a:extLst>
              <a:ext uri="{FF2B5EF4-FFF2-40B4-BE49-F238E27FC236}">
                <a16:creationId xmlns:a16="http://schemas.microsoft.com/office/drawing/2014/main" id="{E13B4B99-0A8A-9156-A945-BDC88144A5E7}"/>
              </a:ext>
            </a:extLst>
          </p:cNvPr>
          <p:cNvSpPr>
            <a:spLocks noChangeAspect="1"/>
          </p:cNvSpPr>
          <p:nvPr/>
        </p:nvSpPr>
        <p:spPr>
          <a:xfrm>
            <a:off x="588468" y="2275567"/>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1g</a:t>
            </a:r>
            <a:endParaRPr lang="ko-KR" altLang="en-US" sz="800" dirty="0">
              <a:latin typeface="+mn-ea"/>
            </a:endParaRPr>
          </a:p>
        </p:txBody>
      </p:sp>
      <p:sp>
        <p:nvSpPr>
          <p:cNvPr id="32" name="타원 31">
            <a:extLst>
              <a:ext uri="{FF2B5EF4-FFF2-40B4-BE49-F238E27FC236}">
                <a16:creationId xmlns:a16="http://schemas.microsoft.com/office/drawing/2014/main" id="{0DF5C9DE-D253-BD6E-EECD-34D38E7EB3A1}"/>
              </a:ext>
            </a:extLst>
          </p:cNvPr>
          <p:cNvSpPr>
            <a:spLocks noChangeAspect="1"/>
          </p:cNvSpPr>
          <p:nvPr/>
        </p:nvSpPr>
        <p:spPr>
          <a:xfrm>
            <a:off x="993744" y="2707714"/>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1h</a:t>
            </a:r>
            <a:endParaRPr lang="ko-KR" altLang="en-US" sz="800" dirty="0">
              <a:latin typeface="+mn-ea"/>
            </a:endParaRPr>
          </a:p>
        </p:txBody>
      </p:sp>
      <p:sp>
        <p:nvSpPr>
          <p:cNvPr id="33" name="타원 32">
            <a:extLst>
              <a:ext uri="{FF2B5EF4-FFF2-40B4-BE49-F238E27FC236}">
                <a16:creationId xmlns:a16="http://schemas.microsoft.com/office/drawing/2014/main" id="{9BD1EC46-E668-20BA-3F16-39DF31C5B633}"/>
              </a:ext>
            </a:extLst>
          </p:cNvPr>
          <p:cNvSpPr>
            <a:spLocks noChangeAspect="1"/>
          </p:cNvSpPr>
          <p:nvPr/>
        </p:nvSpPr>
        <p:spPr>
          <a:xfrm>
            <a:off x="614528" y="3747229"/>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1i</a:t>
            </a:r>
            <a:endParaRPr lang="ko-KR" altLang="en-US" sz="800" dirty="0">
              <a:latin typeface="+mn-ea"/>
            </a:endParaRPr>
          </a:p>
        </p:txBody>
      </p:sp>
      <p:sp>
        <p:nvSpPr>
          <p:cNvPr id="73" name="TextBox 72">
            <a:extLst>
              <a:ext uri="{FF2B5EF4-FFF2-40B4-BE49-F238E27FC236}">
                <a16:creationId xmlns:a16="http://schemas.microsoft.com/office/drawing/2014/main" id="{AB275959-3846-6673-9285-0B0209134743}"/>
              </a:ext>
            </a:extLst>
          </p:cNvPr>
          <p:cNvSpPr txBox="1"/>
          <p:nvPr/>
        </p:nvSpPr>
        <p:spPr>
          <a:xfrm>
            <a:off x="1424608" y="789573"/>
            <a:ext cx="1128393" cy="246221"/>
          </a:xfrm>
          <a:prstGeom prst="rect">
            <a:avLst/>
          </a:prstGeom>
          <a:noFill/>
        </p:spPr>
        <p:txBody>
          <a:bodyPr wrap="square" rtlCol="0">
            <a:spAutoFit/>
          </a:bodyPr>
          <a:lstStyle/>
          <a:p>
            <a:r>
              <a:rPr lang="en-US" altLang="ko-KR" sz="1000" dirty="0"/>
              <a:t>SELL HISTORY</a:t>
            </a:r>
            <a:endParaRPr lang="ko-KR" altLang="en-US" sz="1000" dirty="0"/>
          </a:p>
        </p:txBody>
      </p:sp>
      <p:sp>
        <p:nvSpPr>
          <p:cNvPr id="74" name="TextBox 73">
            <a:extLst>
              <a:ext uri="{FF2B5EF4-FFF2-40B4-BE49-F238E27FC236}">
                <a16:creationId xmlns:a16="http://schemas.microsoft.com/office/drawing/2014/main" id="{A7763CB3-9E6E-14AE-CCC5-5EC17D0972A3}"/>
              </a:ext>
            </a:extLst>
          </p:cNvPr>
          <p:cNvSpPr txBox="1"/>
          <p:nvPr/>
        </p:nvSpPr>
        <p:spPr>
          <a:xfrm>
            <a:off x="2360712" y="791588"/>
            <a:ext cx="1128393" cy="246221"/>
          </a:xfrm>
          <a:prstGeom prst="rect">
            <a:avLst/>
          </a:prstGeom>
          <a:noFill/>
        </p:spPr>
        <p:txBody>
          <a:bodyPr wrap="square" rtlCol="0">
            <a:spAutoFit/>
          </a:bodyPr>
          <a:lstStyle/>
          <a:p>
            <a:r>
              <a:rPr lang="en-US" altLang="ko-KR" sz="1000" dirty="0"/>
              <a:t>BUY HISTORY</a:t>
            </a:r>
            <a:endParaRPr lang="ko-KR" altLang="en-US" sz="1000" dirty="0"/>
          </a:p>
        </p:txBody>
      </p:sp>
    </p:spTree>
    <p:extLst>
      <p:ext uri="{BB962C8B-B14F-4D97-AF65-F5344CB8AC3E}">
        <p14:creationId xmlns:p14="http://schemas.microsoft.com/office/powerpoint/2010/main" val="39938182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
            <a:extLst>
              <a:ext uri="{FF2B5EF4-FFF2-40B4-BE49-F238E27FC236}">
                <a16:creationId xmlns:a16="http://schemas.microsoft.com/office/drawing/2014/main" id="{523DFBC8-FECF-488D-8BA6-34E0C89AFCF9}"/>
              </a:ext>
            </a:extLst>
          </p:cNvPr>
          <p:cNvSpPr txBox="1">
            <a:spLocks noChangeArrowheads="1"/>
          </p:cNvSpPr>
          <p:nvPr/>
        </p:nvSpPr>
        <p:spPr bwMode="white">
          <a:xfrm>
            <a:off x="56456" y="25233"/>
            <a:ext cx="2534731" cy="276999"/>
          </a:xfrm>
          <a:prstGeom prst="rect">
            <a:avLst/>
          </a:prstGeom>
          <a:noFill/>
          <a:ln w="9525">
            <a:noFill/>
            <a:miter lim="800000"/>
            <a:headEnd/>
            <a:tailEnd/>
          </a:ln>
        </p:spPr>
        <p:txBody>
          <a:bodyPr wrap="square">
            <a:spAutoFit/>
          </a:bodyPr>
          <a:lstStyle/>
          <a:p>
            <a:r>
              <a:rPr kumimoji="0" lang="ko-KR" altLang="en-US" sz="1200" b="1" dirty="0" err="1">
                <a:solidFill>
                  <a:schemeClr val="bg1"/>
                </a:solidFill>
                <a:latin typeface="맑은 고딕" pitchFamily="50" charset="-127"/>
                <a:ea typeface="맑은 고딕" pitchFamily="50" charset="-127"/>
              </a:rPr>
              <a:t>개별코인</a:t>
            </a:r>
            <a:r>
              <a:rPr kumimoji="0" lang="en-US" altLang="ko-KR" sz="1200" b="1" dirty="0">
                <a:solidFill>
                  <a:schemeClr val="bg1"/>
                </a:solidFill>
                <a:latin typeface="맑은 고딕" pitchFamily="50" charset="-127"/>
                <a:ea typeface="맑은 고딕" pitchFamily="50" charset="-127"/>
              </a:rPr>
              <a:t>-</a:t>
            </a:r>
            <a:r>
              <a:rPr kumimoji="0" lang="ko-KR" altLang="en-US" sz="1200" b="1" dirty="0" err="1">
                <a:solidFill>
                  <a:schemeClr val="bg1"/>
                </a:solidFill>
                <a:latin typeface="맑은 고딕" pitchFamily="50" charset="-127"/>
                <a:ea typeface="맑은 고딕" pitchFamily="50" charset="-127"/>
              </a:rPr>
              <a:t>제휴코인</a:t>
            </a:r>
            <a:endParaRPr kumimoji="0" lang="ko-KR" altLang="en-US" sz="1200" b="1" dirty="0">
              <a:solidFill>
                <a:schemeClr val="bg1"/>
              </a:solidFill>
              <a:latin typeface="맑은 고딕" pitchFamily="50" charset="-127"/>
              <a:ea typeface="맑은 고딕" pitchFamily="50" charset="-127"/>
            </a:endParaRPr>
          </a:p>
        </p:txBody>
      </p:sp>
      <p:sp>
        <p:nvSpPr>
          <p:cNvPr id="2" name="직사각형 1">
            <a:extLst>
              <a:ext uri="{FF2B5EF4-FFF2-40B4-BE49-F238E27FC236}">
                <a16:creationId xmlns:a16="http://schemas.microsoft.com/office/drawing/2014/main" id="{2278050A-2DDC-49E6-4F40-A00CC4EBBDF2}"/>
              </a:ext>
            </a:extLst>
          </p:cNvPr>
          <p:cNvSpPr/>
          <p:nvPr/>
        </p:nvSpPr>
        <p:spPr bwMode="auto">
          <a:xfrm>
            <a:off x="736952" y="692696"/>
            <a:ext cx="3384376" cy="5616624"/>
          </a:xfrm>
          <a:prstGeom prst="rect">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marL="87313" indent="-87313" algn="ctr" latinLnBrk="0">
              <a:lnSpc>
                <a:spcPct val="110000"/>
              </a:lnSpc>
              <a:spcBef>
                <a:spcPct val="25000"/>
              </a:spcBef>
              <a:buFont typeface="Arial" pitchFamily="34" charset="0"/>
              <a:buChar char="•"/>
            </a:pPr>
            <a:endParaRPr lang="ko-KR" altLang="en-US" sz="900" dirty="0">
              <a:solidFill>
                <a:schemeClr val="tx1"/>
              </a:solidFill>
              <a:latin typeface="맑은 고딕" pitchFamily="50" charset="-127"/>
              <a:ea typeface="맑은 고딕" pitchFamily="50" charset="-127"/>
            </a:endParaRPr>
          </a:p>
        </p:txBody>
      </p:sp>
      <p:sp>
        <p:nvSpPr>
          <p:cNvPr id="3" name="직사각형 2">
            <a:extLst>
              <a:ext uri="{FF2B5EF4-FFF2-40B4-BE49-F238E27FC236}">
                <a16:creationId xmlns:a16="http://schemas.microsoft.com/office/drawing/2014/main" id="{D2EF11C2-B436-8A56-226C-706DE3CDE892}"/>
              </a:ext>
            </a:extLst>
          </p:cNvPr>
          <p:cNvSpPr/>
          <p:nvPr/>
        </p:nvSpPr>
        <p:spPr bwMode="auto">
          <a:xfrm>
            <a:off x="922750" y="1165046"/>
            <a:ext cx="3022138" cy="1944216"/>
          </a:xfrm>
          <a:prstGeom prst="rect">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marL="87313" indent="-87313" algn="ctr" latinLnBrk="0">
              <a:lnSpc>
                <a:spcPct val="110000"/>
              </a:lnSpc>
              <a:spcBef>
                <a:spcPct val="25000"/>
              </a:spcBef>
              <a:buFont typeface="Arial" pitchFamily="34" charset="0"/>
              <a:buChar char="•"/>
            </a:pPr>
            <a:endParaRPr lang="ko-KR" altLang="en-US" sz="900" dirty="0">
              <a:solidFill>
                <a:schemeClr val="tx1"/>
              </a:solidFill>
              <a:latin typeface="맑은 고딕" pitchFamily="50" charset="-127"/>
              <a:ea typeface="맑은 고딕" pitchFamily="50" charset="-127"/>
            </a:endParaRPr>
          </a:p>
        </p:txBody>
      </p:sp>
      <p:sp>
        <p:nvSpPr>
          <p:cNvPr id="21" name="타원 20">
            <a:extLst>
              <a:ext uri="{FF2B5EF4-FFF2-40B4-BE49-F238E27FC236}">
                <a16:creationId xmlns:a16="http://schemas.microsoft.com/office/drawing/2014/main" id="{D06F7775-34C7-35EF-0747-FD9F3E16C027}"/>
              </a:ext>
            </a:extLst>
          </p:cNvPr>
          <p:cNvSpPr/>
          <p:nvPr/>
        </p:nvSpPr>
        <p:spPr bwMode="auto">
          <a:xfrm>
            <a:off x="2253799" y="1237054"/>
            <a:ext cx="360040" cy="360040"/>
          </a:xfrm>
          <a:prstGeom prst="ellipse">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marL="87313" indent="-87313" algn="ctr" latinLnBrk="0">
              <a:lnSpc>
                <a:spcPct val="110000"/>
              </a:lnSpc>
              <a:spcBef>
                <a:spcPct val="25000"/>
              </a:spcBef>
              <a:buFont typeface="Arial" pitchFamily="34" charset="0"/>
              <a:buChar char="•"/>
            </a:pPr>
            <a:endParaRPr lang="ko-KR" altLang="en-US" sz="900" dirty="0">
              <a:solidFill>
                <a:schemeClr val="tx1"/>
              </a:solidFill>
              <a:latin typeface="맑은 고딕" pitchFamily="50" charset="-127"/>
              <a:ea typeface="맑은 고딕" pitchFamily="50" charset="-127"/>
            </a:endParaRPr>
          </a:p>
        </p:txBody>
      </p:sp>
      <p:sp>
        <p:nvSpPr>
          <p:cNvPr id="22" name="TextBox 21">
            <a:extLst>
              <a:ext uri="{FF2B5EF4-FFF2-40B4-BE49-F238E27FC236}">
                <a16:creationId xmlns:a16="http://schemas.microsoft.com/office/drawing/2014/main" id="{22B0854D-9A51-D125-22DA-0579A07FC28B}"/>
              </a:ext>
            </a:extLst>
          </p:cNvPr>
          <p:cNvSpPr txBox="1"/>
          <p:nvPr/>
        </p:nvSpPr>
        <p:spPr>
          <a:xfrm>
            <a:off x="1663637" y="1636755"/>
            <a:ext cx="1540364" cy="307777"/>
          </a:xfrm>
          <a:prstGeom prst="rect">
            <a:avLst/>
          </a:prstGeom>
          <a:noFill/>
        </p:spPr>
        <p:txBody>
          <a:bodyPr wrap="square" rtlCol="0">
            <a:spAutoFit/>
          </a:bodyPr>
          <a:lstStyle/>
          <a:p>
            <a:r>
              <a:rPr lang="en-US" altLang="ko-KR" sz="1400" b="1" dirty="0"/>
              <a:t>COIN BALANCE</a:t>
            </a:r>
            <a:endParaRPr lang="ko-KR" altLang="en-US" sz="1400" b="1" dirty="0"/>
          </a:p>
        </p:txBody>
      </p:sp>
      <p:sp>
        <p:nvSpPr>
          <p:cNvPr id="23" name="TextBox 22">
            <a:extLst>
              <a:ext uri="{FF2B5EF4-FFF2-40B4-BE49-F238E27FC236}">
                <a16:creationId xmlns:a16="http://schemas.microsoft.com/office/drawing/2014/main" id="{78188949-2439-E08A-02EC-8F4B11224D70}"/>
              </a:ext>
            </a:extLst>
          </p:cNvPr>
          <p:cNvSpPr txBox="1"/>
          <p:nvPr/>
        </p:nvSpPr>
        <p:spPr>
          <a:xfrm>
            <a:off x="1975631" y="1930303"/>
            <a:ext cx="916375" cy="276999"/>
          </a:xfrm>
          <a:prstGeom prst="rect">
            <a:avLst/>
          </a:prstGeom>
          <a:noFill/>
        </p:spPr>
        <p:txBody>
          <a:bodyPr wrap="square" rtlCol="0">
            <a:spAutoFit/>
          </a:bodyPr>
          <a:lstStyle/>
          <a:p>
            <a:r>
              <a:rPr lang="en-US" altLang="ko-KR" sz="1200" b="1" dirty="0"/>
              <a:t>500 WRC</a:t>
            </a:r>
            <a:endParaRPr lang="ko-KR" altLang="en-US" sz="1200" b="1" dirty="0"/>
          </a:p>
        </p:txBody>
      </p:sp>
      <p:sp>
        <p:nvSpPr>
          <p:cNvPr id="24" name="TextBox 23">
            <a:extLst>
              <a:ext uri="{FF2B5EF4-FFF2-40B4-BE49-F238E27FC236}">
                <a16:creationId xmlns:a16="http://schemas.microsoft.com/office/drawing/2014/main" id="{16F18B5B-D98E-AA54-4602-A7276F383066}"/>
              </a:ext>
            </a:extLst>
          </p:cNvPr>
          <p:cNvSpPr txBox="1"/>
          <p:nvPr/>
        </p:nvSpPr>
        <p:spPr>
          <a:xfrm>
            <a:off x="922750" y="2214969"/>
            <a:ext cx="3022138" cy="246221"/>
          </a:xfrm>
          <a:prstGeom prst="rect">
            <a:avLst/>
          </a:prstGeom>
          <a:noFill/>
        </p:spPr>
        <p:txBody>
          <a:bodyPr wrap="square" rtlCol="0">
            <a:spAutoFit/>
          </a:bodyPr>
          <a:lstStyle/>
          <a:p>
            <a:r>
              <a:rPr lang="en-US" altLang="ko-KR" sz="1000" dirty="0"/>
              <a:t>LOCK BALANCE                               300 WRC </a:t>
            </a:r>
            <a:endParaRPr lang="ko-KR" altLang="en-US" sz="1000" dirty="0"/>
          </a:p>
        </p:txBody>
      </p:sp>
      <p:sp>
        <p:nvSpPr>
          <p:cNvPr id="25" name="TextBox 24">
            <a:extLst>
              <a:ext uri="{FF2B5EF4-FFF2-40B4-BE49-F238E27FC236}">
                <a16:creationId xmlns:a16="http://schemas.microsoft.com/office/drawing/2014/main" id="{3E5672C7-23B1-1C41-4332-63BBC989A77C}"/>
              </a:ext>
            </a:extLst>
          </p:cNvPr>
          <p:cNvSpPr txBox="1"/>
          <p:nvPr/>
        </p:nvSpPr>
        <p:spPr>
          <a:xfrm>
            <a:off x="917944" y="2408227"/>
            <a:ext cx="3022138" cy="246221"/>
          </a:xfrm>
          <a:prstGeom prst="rect">
            <a:avLst/>
          </a:prstGeom>
          <a:noFill/>
        </p:spPr>
        <p:txBody>
          <a:bodyPr wrap="square" rtlCol="0">
            <a:spAutoFit/>
          </a:bodyPr>
          <a:lstStyle/>
          <a:p>
            <a:r>
              <a:rPr lang="en-US" altLang="ko-KR" sz="1000" dirty="0"/>
              <a:t>SEND POSSIBLE BALANCE                  200 WRC </a:t>
            </a:r>
            <a:endParaRPr lang="ko-KR" altLang="en-US" sz="1000" dirty="0"/>
          </a:p>
        </p:txBody>
      </p:sp>
      <p:sp>
        <p:nvSpPr>
          <p:cNvPr id="5" name="TextBox 4">
            <a:extLst>
              <a:ext uri="{FF2B5EF4-FFF2-40B4-BE49-F238E27FC236}">
                <a16:creationId xmlns:a16="http://schemas.microsoft.com/office/drawing/2014/main" id="{2E597BA7-7436-5DE0-1AC9-2AA445F3712E}"/>
              </a:ext>
            </a:extLst>
          </p:cNvPr>
          <p:cNvSpPr txBox="1"/>
          <p:nvPr/>
        </p:nvSpPr>
        <p:spPr>
          <a:xfrm>
            <a:off x="1280592" y="2749222"/>
            <a:ext cx="1018772" cy="245233"/>
          </a:xfrm>
          <a:prstGeom prst="rect">
            <a:avLst/>
          </a:prstGeom>
          <a:noFill/>
          <a:ln>
            <a:solidFill>
              <a:schemeClr val="tx1"/>
            </a:solidFill>
          </a:ln>
        </p:spPr>
        <p:txBody>
          <a:bodyPr wrap="square" rtlCol="0">
            <a:spAutoFit/>
          </a:bodyPr>
          <a:lstStyle/>
          <a:p>
            <a:pPr algn="ctr"/>
            <a:r>
              <a:rPr lang="en-US" altLang="ko-KR" sz="1000" dirty="0"/>
              <a:t>RECEIVE</a:t>
            </a:r>
            <a:endParaRPr lang="ko-KR" altLang="en-US" sz="1000" dirty="0"/>
          </a:p>
        </p:txBody>
      </p:sp>
      <p:sp>
        <p:nvSpPr>
          <p:cNvPr id="27" name="TextBox 26">
            <a:extLst>
              <a:ext uri="{FF2B5EF4-FFF2-40B4-BE49-F238E27FC236}">
                <a16:creationId xmlns:a16="http://schemas.microsoft.com/office/drawing/2014/main" id="{F2AABCCA-0526-93EC-7A22-BFE83D97B055}"/>
              </a:ext>
            </a:extLst>
          </p:cNvPr>
          <p:cNvSpPr txBox="1"/>
          <p:nvPr/>
        </p:nvSpPr>
        <p:spPr>
          <a:xfrm>
            <a:off x="2572081" y="2750845"/>
            <a:ext cx="1018772" cy="245233"/>
          </a:xfrm>
          <a:prstGeom prst="rect">
            <a:avLst/>
          </a:prstGeom>
          <a:noFill/>
          <a:ln>
            <a:solidFill>
              <a:schemeClr val="tx1"/>
            </a:solidFill>
          </a:ln>
        </p:spPr>
        <p:txBody>
          <a:bodyPr wrap="square" rtlCol="0">
            <a:spAutoFit/>
          </a:bodyPr>
          <a:lstStyle/>
          <a:p>
            <a:pPr algn="ctr"/>
            <a:r>
              <a:rPr lang="en-US" altLang="ko-KR" sz="1000" dirty="0"/>
              <a:t>SEND</a:t>
            </a:r>
            <a:endParaRPr lang="ko-KR" altLang="en-US" sz="1000" dirty="0"/>
          </a:p>
        </p:txBody>
      </p:sp>
      <p:sp>
        <p:nvSpPr>
          <p:cNvPr id="26" name="TextBox 25">
            <a:extLst>
              <a:ext uri="{FF2B5EF4-FFF2-40B4-BE49-F238E27FC236}">
                <a16:creationId xmlns:a16="http://schemas.microsoft.com/office/drawing/2014/main" id="{DE6F9EDE-A1AB-C549-C06B-555AAF05D717}"/>
              </a:ext>
            </a:extLst>
          </p:cNvPr>
          <p:cNvSpPr txBox="1"/>
          <p:nvPr/>
        </p:nvSpPr>
        <p:spPr>
          <a:xfrm>
            <a:off x="913138" y="3223081"/>
            <a:ext cx="1062493" cy="246221"/>
          </a:xfrm>
          <a:prstGeom prst="rect">
            <a:avLst/>
          </a:prstGeom>
          <a:noFill/>
        </p:spPr>
        <p:txBody>
          <a:bodyPr wrap="square" rtlCol="0">
            <a:spAutoFit/>
          </a:bodyPr>
          <a:lstStyle/>
          <a:p>
            <a:r>
              <a:rPr lang="en-US" altLang="ko-KR" sz="1000" dirty="0"/>
              <a:t>Transactions</a:t>
            </a:r>
            <a:endParaRPr lang="ko-KR" altLang="en-US" sz="1000" dirty="0"/>
          </a:p>
        </p:txBody>
      </p:sp>
      <p:graphicFrame>
        <p:nvGraphicFramePr>
          <p:cNvPr id="29" name="표 28">
            <a:extLst>
              <a:ext uri="{FF2B5EF4-FFF2-40B4-BE49-F238E27FC236}">
                <a16:creationId xmlns:a16="http://schemas.microsoft.com/office/drawing/2014/main" id="{BFBD02F8-3F64-BDD6-6CEB-8DC41D5E68B2}"/>
              </a:ext>
            </a:extLst>
          </p:cNvPr>
          <p:cNvGraphicFramePr>
            <a:graphicFrameLocks noGrp="1"/>
          </p:cNvGraphicFramePr>
          <p:nvPr>
            <p:extLst>
              <p:ext uri="{D42A27DB-BD31-4B8C-83A1-F6EECF244321}">
                <p14:modId xmlns:p14="http://schemas.microsoft.com/office/powerpoint/2010/main" val="954691081"/>
              </p:ext>
            </p:extLst>
          </p:nvPr>
        </p:nvGraphicFramePr>
        <p:xfrm>
          <a:off x="842255" y="3511113"/>
          <a:ext cx="3174641" cy="1600819"/>
        </p:xfrm>
        <a:graphic>
          <a:graphicData uri="http://schemas.openxmlformats.org/drawingml/2006/table">
            <a:tbl>
              <a:tblPr firstRow="1" bandRow="1"/>
              <a:tblGrid>
                <a:gridCol w="604388">
                  <a:extLst>
                    <a:ext uri="{9D8B030D-6E8A-4147-A177-3AD203B41FA5}">
                      <a16:colId xmlns:a16="http://schemas.microsoft.com/office/drawing/2014/main" val="817760750"/>
                    </a:ext>
                  </a:extLst>
                </a:gridCol>
                <a:gridCol w="1296144">
                  <a:extLst>
                    <a:ext uri="{9D8B030D-6E8A-4147-A177-3AD203B41FA5}">
                      <a16:colId xmlns:a16="http://schemas.microsoft.com/office/drawing/2014/main" val="846838415"/>
                    </a:ext>
                  </a:extLst>
                </a:gridCol>
                <a:gridCol w="648072">
                  <a:extLst>
                    <a:ext uri="{9D8B030D-6E8A-4147-A177-3AD203B41FA5}">
                      <a16:colId xmlns:a16="http://schemas.microsoft.com/office/drawing/2014/main" val="3140717121"/>
                    </a:ext>
                  </a:extLst>
                </a:gridCol>
                <a:gridCol w="626037">
                  <a:extLst>
                    <a:ext uri="{9D8B030D-6E8A-4147-A177-3AD203B41FA5}">
                      <a16:colId xmlns:a16="http://schemas.microsoft.com/office/drawing/2014/main" val="1366536129"/>
                    </a:ext>
                  </a:extLst>
                </a:gridCol>
              </a:tblGrid>
              <a:tr h="259699">
                <a:tc>
                  <a:txBody>
                    <a:bodyPr/>
                    <a:lstStyle/>
                    <a:p>
                      <a:pPr latinLnBrk="1"/>
                      <a:r>
                        <a:rPr lang="en-US" altLang="ko-KR" sz="900" b="0" dirty="0">
                          <a:latin typeface="+mn-ea"/>
                          <a:ea typeface="+mn-ea"/>
                        </a:rPr>
                        <a:t>Date</a:t>
                      </a:r>
                      <a:endParaRPr lang="ko-KR" altLang="en-US" sz="900" b="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latinLnBrk="1"/>
                      <a:r>
                        <a:rPr lang="en-US" altLang="ko-KR" sz="900" b="0" i="0" u="none" strike="noStrike" cap="none" dirty="0">
                          <a:solidFill>
                            <a:schemeClr val="tx1"/>
                          </a:solidFill>
                          <a:latin typeface="+mn-ea"/>
                          <a:ea typeface="+mn-ea"/>
                          <a:cs typeface="Arial"/>
                          <a:sym typeface="Arial"/>
                        </a:rPr>
                        <a:t>TXID</a:t>
                      </a:r>
                      <a:endParaRPr lang="ko-KR" altLang="en-US" sz="9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latinLnBrk="1"/>
                      <a:r>
                        <a:rPr lang="en-US" altLang="ko-KR" sz="900" b="0" dirty="0">
                          <a:solidFill>
                            <a:schemeClr val="tx1"/>
                          </a:solidFill>
                          <a:latin typeface="+mn-ea"/>
                          <a:ea typeface="+mn-ea"/>
                        </a:rPr>
                        <a:t>Balance</a:t>
                      </a:r>
                      <a:endParaRPr lang="ko-KR" altLang="en-US" sz="9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latinLnBrk="1"/>
                      <a:r>
                        <a:rPr lang="en-US" altLang="ko-KR" sz="900" b="0" dirty="0">
                          <a:solidFill>
                            <a:schemeClr val="tx1"/>
                          </a:solidFill>
                          <a:latin typeface="+mn-ea"/>
                          <a:ea typeface="+mn-ea"/>
                        </a:rPr>
                        <a:t>State</a:t>
                      </a:r>
                      <a:endParaRPr lang="ko-KR" altLang="en-US" sz="9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extLst>
                  <a:ext uri="{0D108BD9-81ED-4DB2-BD59-A6C34878D82A}">
                    <a16:rowId xmlns:a16="http://schemas.microsoft.com/office/drawing/2014/main" val="3546438803"/>
                  </a:ext>
                </a:extLst>
              </a:tr>
              <a:tr h="259699">
                <a:tc>
                  <a:txBody>
                    <a:bodyPr/>
                    <a:lstStyle/>
                    <a:p>
                      <a:pPr latinLnBrk="1"/>
                      <a:r>
                        <a:rPr lang="en-US" altLang="ko-KR" sz="800" dirty="0">
                          <a:latin typeface="+mn-ea"/>
                          <a:ea typeface="+mn-ea"/>
                        </a:rPr>
                        <a:t>22.01.01 23:00:00</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0sdfmkfnfkmffvgffdgvdf</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100</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Deposit</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6290116"/>
                  </a:ext>
                </a:extLst>
              </a:tr>
              <a:tr h="25969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latin typeface="+mn-ea"/>
                          <a:ea typeface="+mn-ea"/>
                        </a:rPr>
                        <a:t>22.01.01 23:00:00</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0sdfmkfnfkmffvgffdgvdf</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200</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Deposit</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95267248"/>
                  </a:ext>
                </a:extLst>
              </a:tr>
              <a:tr h="25969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latin typeface="+mn-ea"/>
                          <a:ea typeface="+mn-ea"/>
                        </a:rPr>
                        <a:t>22.01.01 23:00:00</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0sdfmkfnfkmffvgffdgvdf</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300</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Withdraw</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4536688"/>
                  </a:ext>
                </a:extLst>
              </a:tr>
              <a:tr h="25969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latin typeface="+mn-ea"/>
                          <a:ea typeface="+mn-ea"/>
                        </a:rPr>
                        <a:t>22.01.01 23:00:00</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0sdfmkfnfkmffvgffdgvdf</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400</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Withdraw</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98550325"/>
                  </a:ext>
                </a:extLst>
              </a:tr>
            </a:tbl>
          </a:graphicData>
        </a:graphic>
      </p:graphicFrame>
      <p:sp>
        <p:nvSpPr>
          <p:cNvPr id="30" name="TextBox 29">
            <a:extLst>
              <a:ext uri="{FF2B5EF4-FFF2-40B4-BE49-F238E27FC236}">
                <a16:creationId xmlns:a16="http://schemas.microsoft.com/office/drawing/2014/main" id="{9A3AB8A5-6236-60B5-C5F9-D034DFD6CB2F}"/>
              </a:ext>
            </a:extLst>
          </p:cNvPr>
          <p:cNvSpPr txBox="1"/>
          <p:nvPr/>
        </p:nvSpPr>
        <p:spPr>
          <a:xfrm>
            <a:off x="790713" y="5229780"/>
            <a:ext cx="3276600" cy="215444"/>
          </a:xfrm>
          <a:prstGeom prst="rect">
            <a:avLst/>
          </a:prstGeom>
          <a:noFill/>
        </p:spPr>
        <p:txBody>
          <a:bodyPr wrap="square">
            <a:spAutoFit/>
          </a:bodyPr>
          <a:lstStyle/>
          <a:p>
            <a:pPr algn="ctr"/>
            <a:r>
              <a:rPr lang="en-US" altLang="ko-KR" sz="800" b="0" i="0" u="none" strike="noStrike" cap="none" dirty="0">
                <a:solidFill>
                  <a:schemeClr val="tx1"/>
                </a:solidFill>
                <a:latin typeface="+mn-ea"/>
                <a:ea typeface="+mn-ea"/>
                <a:cs typeface="Arial"/>
                <a:sym typeface="Arial"/>
              </a:rPr>
              <a:t>&lt;&lt;  &lt;  1  2  3  4  5  6  7  8  9  10  &gt;  &gt;&gt;</a:t>
            </a:r>
            <a:endParaRPr lang="ko-KR" altLang="en-US" sz="800" dirty="0">
              <a:latin typeface="+mn-ea"/>
              <a:ea typeface="+mn-ea"/>
            </a:endParaRPr>
          </a:p>
        </p:txBody>
      </p:sp>
      <p:sp>
        <p:nvSpPr>
          <p:cNvPr id="31" name="TextBox 30">
            <a:extLst>
              <a:ext uri="{FF2B5EF4-FFF2-40B4-BE49-F238E27FC236}">
                <a16:creationId xmlns:a16="http://schemas.microsoft.com/office/drawing/2014/main" id="{BB958276-0A33-513E-6E00-A582901A6744}"/>
              </a:ext>
            </a:extLst>
          </p:cNvPr>
          <p:cNvSpPr txBox="1"/>
          <p:nvPr/>
        </p:nvSpPr>
        <p:spPr>
          <a:xfrm>
            <a:off x="8085786" y="650109"/>
            <a:ext cx="1715951" cy="3477875"/>
          </a:xfrm>
          <a:prstGeom prst="rect">
            <a:avLst/>
          </a:prstGeom>
          <a:noFill/>
          <a:ln>
            <a:solidFill>
              <a:schemeClr val="tx1"/>
            </a:solidFill>
          </a:ln>
        </p:spPr>
        <p:txBody>
          <a:bodyPr wrap="square" rtlCol="0">
            <a:spAutoFit/>
          </a:bodyPr>
          <a:lstStyle/>
          <a:p>
            <a:r>
              <a:rPr kumimoji="0" lang="ko-KR" altLang="en-US" sz="1000" b="0" i="0" u="none" strike="noStrike" cap="none" normalizeH="0" baseline="0" dirty="0" err="1">
                <a:ln>
                  <a:noFill/>
                </a:ln>
                <a:solidFill>
                  <a:schemeClr val="tx1"/>
                </a:solidFill>
                <a:effectLst/>
              </a:rPr>
              <a:t>개별코인</a:t>
            </a:r>
            <a:r>
              <a:rPr kumimoji="0" lang="ko-KR" altLang="en-US" sz="1000" b="0" i="0" u="none" strike="noStrike" cap="none" normalizeH="0" baseline="0" dirty="0">
                <a:ln>
                  <a:noFill/>
                </a:ln>
                <a:solidFill>
                  <a:schemeClr val="tx1"/>
                </a:solidFill>
                <a:effectLst/>
              </a:rPr>
              <a:t> </a:t>
            </a:r>
            <a:r>
              <a:rPr kumimoji="0" lang="ko-KR" altLang="en-US" sz="1000" b="0" i="0" u="none" strike="noStrike" cap="none" normalizeH="0" baseline="0" dirty="0" err="1">
                <a:ln>
                  <a:noFill/>
                </a:ln>
                <a:solidFill>
                  <a:schemeClr val="tx1"/>
                </a:solidFill>
                <a:effectLst/>
              </a:rPr>
              <a:t>클릭시</a:t>
            </a:r>
            <a:r>
              <a:rPr kumimoji="0" lang="ko-KR" altLang="en-US" sz="1000" b="0" i="0" u="none" strike="noStrike" cap="none" normalizeH="0" baseline="0" dirty="0">
                <a:ln>
                  <a:noFill/>
                </a:ln>
                <a:solidFill>
                  <a:schemeClr val="tx1"/>
                </a:solidFill>
                <a:effectLst/>
              </a:rPr>
              <a:t> 출력</a:t>
            </a:r>
            <a:endParaRPr kumimoji="0" lang="en-US" altLang="ko-KR" sz="1000" b="0" i="0" u="none" strike="noStrike" cap="none" normalizeH="0" baseline="0" dirty="0">
              <a:ln>
                <a:noFill/>
              </a:ln>
              <a:solidFill>
                <a:schemeClr val="tx1"/>
              </a:solidFill>
              <a:effectLst/>
            </a:endParaRPr>
          </a:p>
          <a:p>
            <a:endParaRPr kumimoji="0" lang="en-US" altLang="ko-KR" sz="1000" b="0" i="0" u="none" strike="noStrike" cap="none" normalizeH="0" baseline="0" dirty="0">
              <a:ln>
                <a:noFill/>
              </a:ln>
              <a:solidFill>
                <a:schemeClr val="tx1"/>
              </a:solidFill>
              <a:effectLst/>
            </a:endParaRPr>
          </a:p>
          <a:p>
            <a:r>
              <a:rPr kumimoji="0" lang="en-US" altLang="ko-KR" sz="1000" b="0" i="0" u="none" strike="noStrike" cap="none" normalizeH="0" baseline="0" dirty="0">
                <a:ln>
                  <a:noFill/>
                </a:ln>
                <a:solidFill>
                  <a:schemeClr val="tx1"/>
                </a:solidFill>
                <a:effectLst/>
              </a:rPr>
              <a:t>1a. </a:t>
            </a:r>
            <a:r>
              <a:rPr kumimoji="0" lang="ko-KR" altLang="en-US" sz="1000" b="0" i="0" u="none" strike="noStrike" cap="none" normalizeH="0" baseline="0" dirty="0">
                <a:ln>
                  <a:noFill/>
                </a:ln>
                <a:solidFill>
                  <a:schemeClr val="tx1"/>
                </a:solidFill>
                <a:effectLst/>
              </a:rPr>
              <a:t>로고</a:t>
            </a:r>
            <a:endParaRPr kumimoji="0" lang="en-US" altLang="ko-KR" sz="1000" b="0" i="0" u="none" strike="noStrike" cap="none" normalizeH="0" baseline="0" dirty="0">
              <a:ln>
                <a:noFill/>
              </a:ln>
              <a:solidFill>
                <a:schemeClr val="tx1"/>
              </a:solidFill>
              <a:effectLst/>
            </a:endParaRPr>
          </a:p>
          <a:p>
            <a:endParaRPr lang="en-US" altLang="ko-KR" sz="1000" dirty="0"/>
          </a:p>
          <a:p>
            <a:r>
              <a:rPr kumimoji="0" lang="en-US" altLang="ko-KR" sz="1000" b="0" i="0" u="none" strike="noStrike" cap="none" normalizeH="0" baseline="0" dirty="0">
                <a:ln>
                  <a:noFill/>
                </a:ln>
                <a:solidFill>
                  <a:schemeClr val="tx1"/>
                </a:solidFill>
                <a:effectLst/>
              </a:rPr>
              <a:t>1b. </a:t>
            </a:r>
            <a:r>
              <a:rPr lang="ko-KR" altLang="en-US" sz="1000" dirty="0" err="1"/>
              <a:t>전체코인수량</a:t>
            </a:r>
            <a:endParaRPr lang="en-US" altLang="ko-KR" sz="1000" dirty="0"/>
          </a:p>
          <a:p>
            <a:endParaRPr kumimoji="0" lang="en-US" altLang="ko-KR" sz="1000" b="0" i="0" u="none" strike="noStrike" cap="none" normalizeH="0" baseline="0" dirty="0">
              <a:ln>
                <a:noFill/>
              </a:ln>
              <a:solidFill>
                <a:schemeClr val="tx1"/>
              </a:solidFill>
              <a:effectLst/>
            </a:endParaRPr>
          </a:p>
          <a:p>
            <a:r>
              <a:rPr lang="en-US" altLang="ko-KR" sz="1000" dirty="0"/>
              <a:t>1c.</a:t>
            </a:r>
            <a:r>
              <a:rPr lang="ko-KR" altLang="en-US" sz="1000" dirty="0"/>
              <a:t> </a:t>
            </a:r>
            <a:r>
              <a:rPr lang="ko-KR" altLang="en-US" sz="1000" dirty="0" err="1"/>
              <a:t>판매걸어놓은</a:t>
            </a:r>
            <a:r>
              <a:rPr lang="ko-KR" altLang="en-US" sz="1000" dirty="0"/>
              <a:t> </a:t>
            </a:r>
            <a:r>
              <a:rPr lang="ko-KR" altLang="en-US" sz="1000" dirty="0" err="1"/>
              <a:t>락코인</a:t>
            </a:r>
            <a:r>
              <a:rPr lang="ko-KR" altLang="en-US" sz="1000" dirty="0"/>
              <a:t> 수량</a:t>
            </a:r>
            <a:endParaRPr lang="en-US" altLang="ko-KR" sz="1000" dirty="0"/>
          </a:p>
          <a:p>
            <a:endParaRPr kumimoji="0" lang="en-US" altLang="ko-KR" sz="1000" b="0" i="0" u="none" strike="noStrike" cap="none" normalizeH="0" baseline="0" dirty="0">
              <a:ln>
                <a:noFill/>
              </a:ln>
              <a:solidFill>
                <a:schemeClr val="tx1"/>
              </a:solidFill>
              <a:effectLst/>
            </a:endParaRPr>
          </a:p>
          <a:p>
            <a:r>
              <a:rPr lang="en-US" altLang="ko-KR" sz="1000" dirty="0"/>
              <a:t>1d. </a:t>
            </a:r>
            <a:r>
              <a:rPr lang="ko-KR" altLang="en-US" sz="1000" dirty="0"/>
              <a:t>전송가능한 코인수량</a:t>
            </a:r>
            <a:r>
              <a:rPr lang="en-US" altLang="ko-KR" sz="1000" dirty="0"/>
              <a:t>=</a:t>
            </a:r>
            <a:r>
              <a:rPr lang="ko-KR" altLang="en-US" sz="1000" dirty="0" err="1"/>
              <a:t>전체코인수량</a:t>
            </a:r>
            <a:r>
              <a:rPr lang="en-US" altLang="ko-KR" sz="1000" dirty="0"/>
              <a:t>-</a:t>
            </a:r>
            <a:r>
              <a:rPr lang="ko-KR" altLang="en-US" sz="1000" dirty="0" err="1"/>
              <a:t>락코인</a:t>
            </a:r>
            <a:endParaRPr lang="en-US" altLang="ko-KR" sz="1000" dirty="0"/>
          </a:p>
          <a:p>
            <a:endParaRPr kumimoji="0" lang="en-US" altLang="ko-KR" sz="1000" b="0" i="0" u="none" strike="noStrike" cap="none" normalizeH="0" baseline="0" dirty="0">
              <a:ln>
                <a:noFill/>
              </a:ln>
              <a:solidFill>
                <a:schemeClr val="tx1"/>
              </a:solidFill>
              <a:effectLst/>
            </a:endParaRPr>
          </a:p>
          <a:p>
            <a:r>
              <a:rPr kumimoji="0" lang="en-US" altLang="ko-KR" sz="1000" b="0" i="0" u="none" strike="noStrike" cap="none" normalizeH="0" baseline="0" dirty="0">
                <a:ln>
                  <a:noFill/>
                </a:ln>
                <a:solidFill>
                  <a:schemeClr val="tx1"/>
                </a:solidFill>
                <a:effectLst/>
              </a:rPr>
              <a:t>1</a:t>
            </a:r>
            <a:r>
              <a:rPr lang="en-US" altLang="ko-KR" sz="1000" dirty="0"/>
              <a:t>e.</a:t>
            </a:r>
            <a:r>
              <a:rPr lang="ko-KR" altLang="en-US" sz="1000" dirty="0"/>
              <a:t> 받기화면 출력</a:t>
            </a:r>
            <a:endParaRPr lang="en-US" altLang="ko-KR" sz="1000" dirty="0"/>
          </a:p>
          <a:p>
            <a:endParaRPr kumimoji="0" lang="en-US" altLang="ko-KR" sz="1000" b="0" i="0" u="none" strike="noStrike" cap="none" normalizeH="0" baseline="0" dirty="0">
              <a:ln>
                <a:noFill/>
              </a:ln>
              <a:solidFill>
                <a:schemeClr val="tx1"/>
              </a:solidFill>
              <a:effectLst/>
            </a:endParaRPr>
          </a:p>
          <a:p>
            <a:r>
              <a:rPr lang="en-US" altLang="ko-KR" sz="1000" dirty="0"/>
              <a:t>1f. </a:t>
            </a:r>
            <a:r>
              <a:rPr lang="ko-KR" altLang="en-US" sz="1000" dirty="0"/>
              <a:t>보내기화면 출력</a:t>
            </a:r>
            <a:endParaRPr lang="en-US" altLang="ko-KR" sz="1000" dirty="0"/>
          </a:p>
          <a:p>
            <a:endParaRPr kumimoji="0" lang="en-US" altLang="ko-KR" sz="1000" b="0" i="0" u="none" strike="noStrike" cap="none" normalizeH="0" baseline="0" dirty="0">
              <a:ln>
                <a:noFill/>
              </a:ln>
              <a:solidFill>
                <a:schemeClr val="tx1"/>
              </a:solidFill>
              <a:effectLst/>
            </a:endParaRPr>
          </a:p>
          <a:p>
            <a:r>
              <a:rPr lang="en-US" altLang="ko-KR" sz="1000" dirty="0"/>
              <a:t>1g. </a:t>
            </a:r>
            <a:r>
              <a:rPr lang="ko-KR" altLang="en-US" sz="1000" dirty="0" err="1"/>
              <a:t>제휴코인은</a:t>
            </a:r>
            <a:r>
              <a:rPr lang="ko-KR" altLang="en-US" sz="1000" dirty="0"/>
              <a:t> 내역 출력</a:t>
            </a:r>
            <a:endParaRPr lang="en-US" altLang="ko-KR" sz="1000" dirty="0"/>
          </a:p>
          <a:p>
            <a:endParaRPr kumimoji="0" lang="en-US" altLang="ko-KR" sz="1000" b="0" i="0" u="none" strike="noStrike" cap="none" normalizeH="0" baseline="0" dirty="0">
              <a:ln>
                <a:noFill/>
              </a:ln>
              <a:solidFill>
                <a:schemeClr val="tx1"/>
              </a:solidFill>
              <a:effectLst/>
            </a:endParaRPr>
          </a:p>
          <a:p>
            <a:r>
              <a:rPr kumimoji="0" lang="en-US" altLang="ko-KR" sz="1000" b="0" i="0" u="none" strike="noStrike" cap="none" normalizeH="0" baseline="0" dirty="0">
                <a:ln>
                  <a:noFill/>
                </a:ln>
                <a:solidFill>
                  <a:schemeClr val="tx1"/>
                </a:solidFill>
                <a:effectLst/>
              </a:rPr>
              <a:t>1</a:t>
            </a:r>
            <a:r>
              <a:rPr lang="en-US" altLang="ko-KR" sz="1000" dirty="0"/>
              <a:t>h.</a:t>
            </a:r>
            <a:r>
              <a:rPr lang="ko-KR" altLang="en-US" sz="1000" dirty="0"/>
              <a:t> </a:t>
            </a:r>
            <a:r>
              <a:rPr lang="en-US" altLang="ko-KR" sz="1000" dirty="0"/>
              <a:t>TXID</a:t>
            </a:r>
            <a:r>
              <a:rPr lang="ko-KR" altLang="en-US" sz="1000" dirty="0"/>
              <a:t> </a:t>
            </a:r>
            <a:r>
              <a:rPr lang="ko-KR" altLang="en-US" sz="1000" dirty="0" err="1"/>
              <a:t>클릭시</a:t>
            </a:r>
            <a:r>
              <a:rPr lang="ko-KR" altLang="en-US" sz="1000" dirty="0"/>
              <a:t> 스캔사이트</a:t>
            </a:r>
            <a:endParaRPr lang="en-US" altLang="ko-KR" sz="1000" dirty="0"/>
          </a:p>
          <a:p>
            <a:endParaRPr lang="en-US" altLang="ko-KR" sz="1000" dirty="0"/>
          </a:p>
          <a:p>
            <a:r>
              <a:rPr lang="en-US" altLang="ko-KR" sz="1000" dirty="0"/>
              <a:t>1i. </a:t>
            </a:r>
            <a:r>
              <a:rPr lang="ko-KR" altLang="en-US" sz="1000" dirty="0" err="1"/>
              <a:t>뒤로가기</a:t>
            </a:r>
            <a:endParaRPr lang="en-US" altLang="ko-KR" sz="1000" dirty="0"/>
          </a:p>
        </p:txBody>
      </p:sp>
      <p:sp>
        <p:nvSpPr>
          <p:cNvPr id="9" name="타원 8">
            <a:extLst>
              <a:ext uri="{FF2B5EF4-FFF2-40B4-BE49-F238E27FC236}">
                <a16:creationId xmlns:a16="http://schemas.microsoft.com/office/drawing/2014/main" id="{AB26E394-5E55-BAE3-C630-10C024E9C98B}"/>
              </a:ext>
            </a:extLst>
          </p:cNvPr>
          <p:cNvSpPr>
            <a:spLocks noChangeAspect="1"/>
          </p:cNvSpPr>
          <p:nvPr/>
        </p:nvSpPr>
        <p:spPr>
          <a:xfrm>
            <a:off x="2339013" y="1330928"/>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1a</a:t>
            </a:r>
            <a:endParaRPr lang="ko-KR" altLang="en-US" sz="800" dirty="0">
              <a:latin typeface="+mn-ea"/>
            </a:endParaRPr>
          </a:p>
        </p:txBody>
      </p:sp>
      <p:sp>
        <p:nvSpPr>
          <p:cNvPr id="10" name="타원 9">
            <a:extLst>
              <a:ext uri="{FF2B5EF4-FFF2-40B4-BE49-F238E27FC236}">
                <a16:creationId xmlns:a16="http://schemas.microsoft.com/office/drawing/2014/main" id="{917B3D02-0327-2958-96EF-4E72318DD261}"/>
              </a:ext>
            </a:extLst>
          </p:cNvPr>
          <p:cNvSpPr>
            <a:spLocks noChangeAspect="1"/>
          </p:cNvSpPr>
          <p:nvPr/>
        </p:nvSpPr>
        <p:spPr>
          <a:xfrm>
            <a:off x="1799191" y="1965457"/>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1b</a:t>
            </a:r>
            <a:endParaRPr lang="ko-KR" altLang="en-US" sz="800" dirty="0">
              <a:latin typeface="+mn-ea"/>
            </a:endParaRPr>
          </a:p>
        </p:txBody>
      </p:sp>
      <p:sp>
        <p:nvSpPr>
          <p:cNvPr id="11" name="타원 10">
            <a:extLst>
              <a:ext uri="{FF2B5EF4-FFF2-40B4-BE49-F238E27FC236}">
                <a16:creationId xmlns:a16="http://schemas.microsoft.com/office/drawing/2014/main" id="{A6851329-F5B2-4968-B00A-6813D8F47F06}"/>
              </a:ext>
            </a:extLst>
          </p:cNvPr>
          <p:cNvSpPr>
            <a:spLocks noChangeAspect="1"/>
          </p:cNvSpPr>
          <p:nvPr/>
        </p:nvSpPr>
        <p:spPr>
          <a:xfrm>
            <a:off x="3081467" y="2222589"/>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1c</a:t>
            </a:r>
            <a:endParaRPr lang="ko-KR" altLang="en-US" sz="800" dirty="0">
              <a:latin typeface="+mn-ea"/>
            </a:endParaRPr>
          </a:p>
        </p:txBody>
      </p:sp>
      <p:sp>
        <p:nvSpPr>
          <p:cNvPr id="12" name="타원 11">
            <a:extLst>
              <a:ext uri="{FF2B5EF4-FFF2-40B4-BE49-F238E27FC236}">
                <a16:creationId xmlns:a16="http://schemas.microsoft.com/office/drawing/2014/main" id="{DEE1266C-B253-92B8-A0AE-2813C84DA8FB}"/>
              </a:ext>
            </a:extLst>
          </p:cNvPr>
          <p:cNvSpPr>
            <a:spLocks noChangeAspect="1"/>
          </p:cNvSpPr>
          <p:nvPr/>
        </p:nvSpPr>
        <p:spPr>
          <a:xfrm>
            <a:off x="3081467" y="2440702"/>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1d</a:t>
            </a:r>
            <a:endParaRPr lang="ko-KR" altLang="en-US" sz="800" dirty="0">
              <a:latin typeface="+mn-ea"/>
            </a:endParaRPr>
          </a:p>
        </p:txBody>
      </p:sp>
      <p:sp>
        <p:nvSpPr>
          <p:cNvPr id="13" name="타원 12">
            <a:extLst>
              <a:ext uri="{FF2B5EF4-FFF2-40B4-BE49-F238E27FC236}">
                <a16:creationId xmlns:a16="http://schemas.microsoft.com/office/drawing/2014/main" id="{47B15A25-6E3F-B79B-8BAE-1FB151FFE7BF}"/>
              </a:ext>
            </a:extLst>
          </p:cNvPr>
          <p:cNvSpPr>
            <a:spLocks noChangeAspect="1"/>
          </p:cNvSpPr>
          <p:nvPr/>
        </p:nvSpPr>
        <p:spPr>
          <a:xfrm>
            <a:off x="1096529" y="2741094"/>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1e</a:t>
            </a:r>
            <a:endParaRPr lang="ko-KR" altLang="en-US" sz="800" dirty="0">
              <a:latin typeface="+mn-ea"/>
            </a:endParaRPr>
          </a:p>
        </p:txBody>
      </p:sp>
      <p:sp>
        <p:nvSpPr>
          <p:cNvPr id="14" name="타원 13">
            <a:extLst>
              <a:ext uri="{FF2B5EF4-FFF2-40B4-BE49-F238E27FC236}">
                <a16:creationId xmlns:a16="http://schemas.microsoft.com/office/drawing/2014/main" id="{05CB79D7-146F-CA1A-6F9E-81C583288B9B}"/>
              </a:ext>
            </a:extLst>
          </p:cNvPr>
          <p:cNvSpPr>
            <a:spLocks noChangeAspect="1"/>
          </p:cNvSpPr>
          <p:nvPr/>
        </p:nvSpPr>
        <p:spPr>
          <a:xfrm>
            <a:off x="2567206" y="2780472"/>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1f</a:t>
            </a:r>
            <a:endParaRPr lang="ko-KR" altLang="en-US" sz="800" dirty="0">
              <a:latin typeface="+mn-ea"/>
            </a:endParaRPr>
          </a:p>
        </p:txBody>
      </p:sp>
      <p:sp>
        <p:nvSpPr>
          <p:cNvPr id="15" name="타원 14">
            <a:extLst>
              <a:ext uri="{FF2B5EF4-FFF2-40B4-BE49-F238E27FC236}">
                <a16:creationId xmlns:a16="http://schemas.microsoft.com/office/drawing/2014/main" id="{8899F20C-42F0-629B-6327-57BE4531CCAD}"/>
              </a:ext>
            </a:extLst>
          </p:cNvPr>
          <p:cNvSpPr>
            <a:spLocks noChangeAspect="1"/>
          </p:cNvSpPr>
          <p:nvPr/>
        </p:nvSpPr>
        <p:spPr>
          <a:xfrm>
            <a:off x="775366" y="3256191"/>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1g</a:t>
            </a:r>
            <a:endParaRPr lang="ko-KR" altLang="en-US" sz="800" dirty="0">
              <a:latin typeface="+mn-ea"/>
            </a:endParaRPr>
          </a:p>
        </p:txBody>
      </p:sp>
      <p:sp>
        <p:nvSpPr>
          <p:cNvPr id="16" name="타원 15">
            <a:extLst>
              <a:ext uri="{FF2B5EF4-FFF2-40B4-BE49-F238E27FC236}">
                <a16:creationId xmlns:a16="http://schemas.microsoft.com/office/drawing/2014/main" id="{5CDAEDD0-FC1D-0245-C60B-37FE7192E0A4}"/>
              </a:ext>
            </a:extLst>
          </p:cNvPr>
          <p:cNvSpPr>
            <a:spLocks noChangeAspect="1"/>
          </p:cNvSpPr>
          <p:nvPr/>
        </p:nvSpPr>
        <p:spPr>
          <a:xfrm>
            <a:off x="1354384" y="3816020"/>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1h</a:t>
            </a:r>
            <a:endParaRPr lang="ko-KR" altLang="en-US" sz="800" dirty="0">
              <a:latin typeface="+mn-ea"/>
            </a:endParaRPr>
          </a:p>
        </p:txBody>
      </p:sp>
      <p:sp>
        <p:nvSpPr>
          <p:cNvPr id="28" name="TextBox 27">
            <a:extLst>
              <a:ext uri="{FF2B5EF4-FFF2-40B4-BE49-F238E27FC236}">
                <a16:creationId xmlns:a16="http://schemas.microsoft.com/office/drawing/2014/main" id="{FD6C47F2-DFD8-531B-2C85-D7DB982FBF1E}"/>
              </a:ext>
            </a:extLst>
          </p:cNvPr>
          <p:cNvSpPr txBox="1"/>
          <p:nvPr/>
        </p:nvSpPr>
        <p:spPr>
          <a:xfrm>
            <a:off x="776536" y="764704"/>
            <a:ext cx="1748932" cy="246221"/>
          </a:xfrm>
          <a:prstGeom prst="rect">
            <a:avLst/>
          </a:prstGeom>
          <a:noFill/>
        </p:spPr>
        <p:txBody>
          <a:bodyPr wrap="square" rtlCol="0">
            <a:spAutoFit/>
          </a:bodyPr>
          <a:lstStyle/>
          <a:p>
            <a:r>
              <a:rPr lang="en-US" altLang="ko-KR" sz="1000" dirty="0"/>
              <a:t>&lt;  COIN</a:t>
            </a:r>
            <a:endParaRPr lang="ko-KR" altLang="en-US" sz="1000" dirty="0"/>
          </a:p>
        </p:txBody>
      </p:sp>
      <p:sp>
        <p:nvSpPr>
          <p:cNvPr id="33" name="타원 32">
            <a:extLst>
              <a:ext uri="{FF2B5EF4-FFF2-40B4-BE49-F238E27FC236}">
                <a16:creationId xmlns:a16="http://schemas.microsoft.com/office/drawing/2014/main" id="{1E76B7B5-1B2C-EC8B-1030-E50507B25446}"/>
              </a:ext>
            </a:extLst>
          </p:cNvPr>
          <p:cNvSpPr>
            <a:spLocks noChangeAspect="1"/>
          </p:cNvSpPr>
          <p:nvPr/>
        </p:nvSpPr>
        <p:spPr>
          <a:xfrm>
            <a:off x="929700" y="625761"/>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1i</a:t>
            </a:r>
            <a:endParaRPr lang="ko-KR" altLang="en-US" sz="800" dirty="0">
              <a:latin typeface="+mn-ea"/>
            </a:endParaRPr>
          </a:p>
        </p:txBody>
      </p:sp>
    </p:spTree>
    <p:extLst>
      <p:ext uri="{BB962C8B-B14F-4D97-AF65-F5344CB8AC3E}">
        <p14:creationId xmlns:p14="http://schemas.microsoft.com/office/powerpoint/2010/main" val="28587860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
            <a:extLst>
              <a:ext uri="{FF2B5EF4-FFF2-40B4-BE49-F238E27FC236}">
                <a16:creationId xmlns:a16="http://schemas.microsoft.com/office/drawing/2014/main" id="{523DFBC8-FECF-488D-8BA6-34E0C89AFCF9}"/>
              </a:ext>
            </a:extLst>
          </p:cNvPr>
          <p:cNvSpPr txBox="1">
            <a:spLocks noChangeArrowheads="1"/>
          </p:cNvSpPr>
          <p:nvPr/>
        </p:nvSpPr>
        <p:spPr bwMode="white">
          <a:xfrm>
            <a:off x="56456" y="25233"/>
            <a:ext cx="2534731" cy="276999"/>
          </a:xfrm>
          <a:prstGeom prst="rect">
            <a:avLst/>
          </a:prstGeom>
          <a:noFill/>
          <a:ln w="9525">
            <a:noFill/>
            <a:miter lim="800000"/>
            <a:headEnd/>
            <a:tailEnd/>
          </a:ln>
        </p:spPr>
        <p:txBody>
          <a:bodyPr wrap="square">
            <a:spAutoFit/>
          </a:bodyPr>
          <a:lstStyle/>
          <a:p>
            <a:r>
              <a:rPr kumimoji="0" lang="ko-KR" altLang="en-US" sz="1200" b="1" dirty="0" err="1">
                <a:solidFill>
                  <a:schemeClr val="bg1"/>
                </a:solidFill>
                <a:latin typeface="맑은 고딕" pitchFamily="50" charset="-127"/>
                <a:ea typeface="맑은 고딕" pitchFamily="50" charset="-127"/>
              </a:rPr>
              <a:t>개별코인</a:t>
            </a:r>
            <a:r>
              <a:rPr kumimoji="0" lang="ko-KR" altLang="en-US" sz="1200" b="1" dirty="0">
                <a:solidFill>
                  <a:schemeClr val="bg1"/>
                </a:solidFill>
                <a:latin typeface="맑은 고딕" pitchFamily="50" charset="-127"/>
                <a:ea typeface="맑은 고딕" pitchFamily="50" charset="-127"/>
              </a:rPr>
              <a:t> </a:t>
            </a:r>
            <a:r>
              <a:rPr lang="ko-KR" altLang="en-US" sz="1200" b="1" dirty="0">
                <a:solidFill>
                  <a:schemeClr val="bg1"/>
                </a:solidFill>
                <a:latin typeface="맑은 고딕" pitchFamily="50" charset="-127"/>
                <a:ea typeface="맑은 고딕" pitchFamily="50" charset="-127"/>
              </a:rPr>
              <a:t>전송</a:t>
            </a:r>
            <a:r>
              <a:rPr lang="en-US" altLang="ko-KR" sz="1200" b="1" dirty="0">
                <a:solidFill>
                  <a:schemeClr val="bg1"/>
                </a:solidFill>
                <a:latin typeface="맑은 고딕" pitchFamily="50" charset="-127"/>
                <a:ea typeface="맑은 고딕" pitchFamily="50" charset="-127"/>
              </a:rPr>
              <a:t>-</a:t>
            </a:r>
            <a:r>
              <a:rPr lang="ko-KR" altLang="en-US" sz="1200" b="1" dirty="0" err="1">
                <a:solidFill>
                  <a:schemeClr val="bg1"/>
                </a:solidFill>
                <a:latin typeface="맑은 고딕" pitchFamily="50" charset="-127"/>
                <a:ea typeface="맑은 고딕" pitchFamily="50" charset="-127"/>
              </a:rPr>
              <a:t>제휴코인</a:t>
            </a:r>
            <a:endParaRPr kumimoji="0" lang="ko-KR" altLang="en-US" sz="1200" b="1" dirty="0">
              <a:solidFill>
                <a:schemeClr val="bg1"/>
              </a:solidFill>
              <a:latin typeface="맑은 고딕" pitchFamily="50" charset="-127"/>
              <a:ea typeface="맑은 고딕" pitchFamily="50" charset="-127"/>
            </a:endParaRPr>
          </a:p>
        </p:txBody>
      </p:sp>
      <p:sp>
        <p:nvSpPr>
          <p:cNvPr id="2" name="직사각형 1">
            <a:extLst>
              <a:ext uri="{FF2B5EF4-FFF2-40B4-BE49-F238E27FC236}">
                <a16:creationId xmlns:a16="http://schemas.microsoft.com/office/drawing/2014/main" id="{2278050A-2DDC-49E6-4F40-A00CC4EBBDF2}"/>
              </a:ext>
            </a:extLst>
          </p:cNvPr>
          <p:cNvSpPr/>
          <p:nvPr/>
        </p:nvSpPr>
        <p:spPr bwMode="auto">
          <a:xfrm>
            <a:off x="704528" y="692696"/>
            <a:ext cx="3384376" cy="5616624"/>
          </a:xfrm>
          <a:prstGeom prst="rect">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marL="87313" indent="-87313" algn="ctr" latinLnBrk="0">
              <a:lnSpc>
                <a:spcPct val="110000"/>
              </a:lnSpc>
              <a:spcBef>
                <a:spcPct val="25000"/>
              </a:spcBef>
              <a:buFont typeface="Arial" pitchFamily="34" charset="0"/>
              <a:buChar char="•"/>
            </a:pPr>
            <a:endParaRPr lang="ko-KR" altLang="en-US" sz="900" dirty="0">
              <a:solidFill>
                <a:schemeClr val="tx1"/>
              </a:solidFill>
              <a:latin typeface="맑은 고딕" pitchFamily="50" charset="-127"/>
              <a:ea typeface="맑은 고딕" pitchFamily="50" charset="-127"/>
            </a:endParaRPr>
          </a:p>
        </p:txBody>
      </p:sp>
      <p:sp>
        <p:nvSpPr>
          <p:cNvPr id="43" name="직사각형 42">
            <a:extLst>
              <a:ext uri="{FF2B5EF4-FFF2-40B4-BE49-F238E27FC236}">
                <a16:creationId xmlns:a16="http://schemas.microsoft.com/office/drawing/2014/main" id="{D9C8DAC3-45C4-3271-6C5E-CEE8C3F08D55}"/>
              </a:ext>
            </a:extLst>
          </p:cNvPr>
          <p:cNvSpPr/>
          <p:nvPr/>
        </p:nvSpPr>
        <p:spPr bwMode="auto">
          <a:xfrm>
            <a:off x="922750" y="1165046"/>
            <a:ext cx="3022138" cy="1615882"/>
          </a:xfrm>
          <a:prstGeom prst="rect">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marL="87313" indent="-87313" algn="ctr" latinLnBrk="0">
              <a:lnSpc>
                <a:spcPct val="110000"/>
              </a:lnSpc>
              <a:spcBef>
                <a:spcPct val="25000"/>
              </a:spcBef>
              <a:buFont typeface="Arial" pitchFamily="34" charset="0"/>
              <a:buChar char="•"/>
            </a:pPr>
            <a:endParaRPr lang="ko-KR" altLang="en-US" sz="900" dirty="0">
              <a:solidFill>
                <a:schemeClr val="tx1"/>
              </a:solidFill>
              <a:latin typeface="맑은 고딕" pitchFamily="50" charset="-127"/>
              <a:ea typeface="맑은 고딕" pitchFamily="50" charset="-127"/>
            </a:endParaRPr>
          </a:p>
        </p:txBody>
      </p:sp>
      <p:sp>
        <p:nvSpPr>
          <p:cNvPr id="44" name="타원 43">
            <a:extLst>
              <a:ext uri="{FF2B5EF4-FFF2-40B4-BE49-F238E27FC236}">
                <a16:creationId xmlns:a16="http://schemas.microsoft.com/office/drawing/2014/main" id="{25AC6767-4930-23A8-A045-D8A6AD89ED5B}"/>
              </a:ext>
            </a:extLst>
          </p:cNvPr>
          <p:cNvSpPr/>
          <p:nvPr/>
        </p:nvSpPr>
        <p:spPr bwMode="auto">
          <a:xfrm>
            <a:off x="2253799" y="1237054"/>
            <a:ext cx="360040" cy="360040"/>
          </a:xfrm>
          <a:prstGeom prst="ellipse">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marL="87313" indent="-87313" algn="ctr" latinLnBrk="0">
              <a:lnSpc>
                <a:spcPct val="110000"/>
              </a:lnSpc>
              <a:spcBef>
                <a:spcPct val="25000"/>
              </a:spcBef>
              <a:buFont typeface="Arial" pitchFamily="34" charset="0"/>
              <a:buChar char="•"/>
            </a:pPr>
            <a:endParaRPr lang="ko-KR" altLang="en-US" sz="900" dirty="0">
              <a:solidFill>
                <a:schemeClr val="tx1"/>
              </a:solidFill>
              <a:latin typeface="맑은 고딕" pitchFamily="50" charset="-127"/>
              <a:ea typeface="맑은 고딕" pitchFamily="50" charset="-127"/>
            </a:endParaRPr>
          </a:p>
        </p:txBody>
      </p:sp>
      <p:sp>
        <p:nvSpPr>
          <p:cNvPr id="45" name="TextBox 44">
            <a:extLst>
              <a:ext uri="{FF2B5EF4-FFF2-40B4-BE49-F238E27FC236}">
                <a16:creationId xmlns:a16="http://schemas.microsoft.com/office/drawing/2014/main" id="{40A73CC9-2A35-2779-A4D7-66E0215293C2}"/>
              </a:ext>
            </a:extLst>
          </p:cNvPr>
          <p:cNvSpPr txBox="1"/>
          <p:nvPr/>
        </p:nvSpPr>
        <p:spPr>
          <a:xfrm>
            <a:off x="1663637" y="1636755"/>
            <a:ext cx="1540364" cy="307777"/>
          </a:xfrm>
          <a:prstGeom prst="rect">
            <a:avLst/>
          </a:prstGeom>
          <a:noFill/>
        </p:spPr>
        <p:txBody>
          <a:bodyPr wrap="square" rtlCol="0">
            <a:spAutoFit/>
          </a:bodyPr>
          <a:lstStyle/>
          <a:p>
            <a:r>
              <a:rPr lang="en-US" altLang="ko-KR" sz="1400" b="1" dirty="0"/>
              <a:t>COIN BALANCE</a:t>
            </a:r>
            <a:endParaRPr lang="ko-KR" altLang="en-US" sz="1400" b="1" dirty="0"/>
          </a:p>
        </p:txBody>
      </p:sp>
      <p:sp>
        <p:nvSpPr>
          <p:cNvPr id="46" name="TextBox 45">
            <a:extLst>
              <a:ext uri="{FF2B5EF4-FFF2-40B4-BE49-F238E27FC236}">
                <a16:creationId xmlns:a16="http://schemas.microsoft.com/office/drawing/2014/main" id="{D5041E7B-FA33-890B-92D1-765D32D4A51A}"/>
              </a:ext>
            </a:extLst>
          </p:cNvPr>
          <p:cNvSpPr txBox="1"/>
          <p:nvPr/>
        </p:nvSpPr>
        <p:spPr>
          <a:xfrm>
            <a:off x="1975631" y="1930303"/>
            <a:ext cx="916375" cy="276999"/>
          </a:xfrm>
          <a:prstGeom prst="rect">
            <a:avLst/>
          </a:prstGeom>
          <a:noFill/>
        </p:spPr>
        <p:txBody>
          <a:bodyPr wrap="square" rtlCol="0">
            <a:spAutoFit/>
          </a:bodyPr>
          <a:lstStyle/>
          <a:p>
            <a:r>
              <a:rPr lang="en-US" altLang="ko-KR" sz="1200" b="1" dirty="0"/>
              <a:t>500 WRC</a:t>
            </a:r>
            <a:endParaRPr lang="ko-KR" altLang="en-US" sz="1200" b="1" dirty="0"/>
          </a:p>
        </p:txBody>
      </p:sp>
      <p:sp>
        <p:nvSpPr>
          <p:cNvPr id="47" name="TextBox 46">
            <a:extLst>
              <a:ext uri="{FF2B5EF4-FFF2-40B4-BE49-F238E27FC236}">
                <a16:creationId xmlns:a16="http://schemas.microsoft.com/office/drawing/2014/main" id="{B79FBBB9-CC77-7592-92C8-2F84F52787D2}"/>
              </a:ext>
            </a:extLst>
          </p:cNvPr>
          <p:cNvSpPr txBox="1"/>
          <p:nvPr/>
        </p:nvSpPr>
        <p:spPr>
          <a:xfrm>
            <a:off x="922750" y="2214969"/>
            <a:ext cx="3022138" cy="246221"/>
          </a:xfrm>
          <a:prstGeom prst="rect">
            <a:avLst/>
          </a:prstGeom>
          <a:noFill/>
        </p:spPr>
        <p:txBody>
          <a:bodyPr wrap="square" rtlCol="0">
            <a:spAutoFit/>
          </a:bodyPr>
          <a:lstStyle/>
          <a:p>
            <a:r>
              <a:rPr lang="en-US" altLang="ko-KR" sz="1000" dirty="0"/>
              <a:t>LOCK BALANCE                               300 WRC </a:t>
            </a:r>
            <a:endParaRPr lang="ko-KR" altLang="en-US" sz="1000" dirty="0"/>
          </a:p>
        </p:txBody>
      </p:sp>
      <p:sp>
        <p:nvSpPr>
          <p:cNvPr id="48" name="TextBox 47">
            <a:extLst>
              <a:ext uri="{FF2B5EF4-FFF2-40B4-BE49-F238E27FC236}">
                <a16:creationId xmlns:a16="http://schemas.microsoft.com/office/drawing/2014/main" id="{71C29E0C-1EC9-67DC-B1FF-41DF7F9F4324}"/>
              </a:ext>
            </a:extLst>
          </p:cNvPr>
          <p:cNvSpPr txBox="1"/>
          <p:nvPr/>
        </p:nvSpPr>
        <p:spPr>
          <a:xfrm>
            <a:off x="917944" y="2408227"/>
            <a:ext cx="3022138" cy="246221"/>
          </a:xfrm>
          <a:prstGeom prst="rect">
            <a:avLst/>
          </a:prstGeom>
          <a:noFill/>
        </p:spPr>
        <p:txBody>
          <a:bodyPr wrap="square" rtlCol="0">
            <a:spAutoFit/>
          </a:bodyPr>
          <a:lstStyle/>
          <a:p>
            <a:r>
              <a:rPr lang="en-US" altLang="ko-KR" sz="1000" dirty="0"/>
              <a:t>SEND POSSIBLE BALANCE                  200 WRC </a:t>
            </a:r>
            <a:endParaRPr lang="ko-KR" altLang="en-US" sz="1000" dirty="0"/>
          </a:p>
        </p:txBody>
      </p:sp>
      <p:sp>
        <p:nvSpPr>
          <p:cNvPr id="54" name="타원 53">
            <a:extLst>
              <a:ext uri="{FF2B5EF4-FFF2-40B4-BE49-F238E27FC236}">
                <a16:creationId xmlns:a16="http://schemas.microsoft.com/office/drawing/2014/main" id="{6E24B57E-B6DE-D5A4-F9A0-1D4AC3BD0326}"/>
              </a:ext>
            </a:extLst>
          </p:cNvPr>
          <p:cNvSpPr>
            <a:spLocks noChangeAspect="1"/>
          </p:cNvSpPr>
          <p:nvPr/>
        </p:nvSpPr>
        <p:spPr>
          <a:xfrm>
            <a:off x="1415344" y="685006"/>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1a</a:t>
            </a:r>
            <a:endParaRPr lang="ko-KR" altLang="en-US" sz="800" dirty="0">
              <a:latin typeface="+mn-ea"/>
            </a:endParaRPr>
          </a:p>
        </p:txBody>
      </p:sp>
      <p:sp>
        <p:nvSpPr>
          <p:cNvPr id="55" name="타원 54">
            <a:extLst>
              <a:ext uri="{FF2B5EF4-FFF2-40B4-BE49-F238E27FC236}">
                <a16:creationId xmlns:a16="http://schemas.microsoft.com/office/drawing/2014/main" id="{67F272D4-5F95-B7DF-022D-864C80DD7015}"/>
              </a:ext>
            </a:extLst>
          </p:cNvPr>
          <p:cNvSpPr>
            <a:spLocks noChangeAspect="1"/>
          </p:cNvSpPr>
          <p:nvPr/>
        </p:nvSpPr>
        <p:spPr>
          <a:xfrm>
            <a:off x="2345468" y="1340842"/>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1b</a:t>
            </a:r>
            <a:endParaRPr lang="ko-KR" altLang="en-US" sz="800" dirty="0">
              <a:latin typeface="+mn-ea"/>
            </a:endParaRPr>
          </a:p>
        </p:txBody>
      </p:sp>
      <p:sp>
        <p:nvSpPr>
          <p:cNvPr id="56" name="타원 55">
            <a:extLst>
              <a:ext uri="{FF2B5EF4-FFF2-40B4-BE49-F238E27FC236}">
                <a16:creationId xmlns:a16="http://schemas.microsoft.com/office/drawing/2014/main" id="{3704FE9B-D9A4-8A3B-34AF-E24A1C84E860}"/>
              </a:ext>
            </a:extLst>
          </p:cNvPr>
          <p:cNvSpPr>
            <a:spLocks noChangeAspect="1"/>
          </p:cNvSpPr>
          <p:nvPr/>
        </p:nvSpPr>
        <p:spPr>
          <a:xfrm>
            <a:off x="1883228" y="1962932"/>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1c</a:t>
            </a:r>
            <a:endParaRPr lang="ko-KR" altLang="en-US" sz="800" dirty="0">
              <a:latin typeface="+mn-ea"/>
            </a:endParaRPr>
          </a:p>
        </p:txBody>
      </p:sp>
      <p:sp>
        <p:nvSpPr>
          <p:cNvPr id="57" name="타원 56">
            <a:extLst>
              <a:ext uri="{FF2B5EF4-FFF2-40B4-BE49-F238E27FC236}">
                <a16:creationId xmlns:a16="http://schemas.microsoft.com/office/drawing/2014/main" id="{46C806A6-CEE3-E049-77BA-BB6BB727AE19}"/>
              </a:ext>
            </a:extLst>
          </p:cNvPr>
          <p:cNvSpPr>
            <a:spLocks noChangeAspect="1"/>
          </p:cNvSpPr>
          <p:nvPr/>
        </p:nvSpPr>
        <p:spPr>
          <a:xfrm>
            <a:off x="3114001" y="2235158"/>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1d</a:t>
            </a:r>
            <a:endParaRPr lang="ko-KR" altLang="en-US" sz="800" dirty="0">
              <a:latin typeface="+mn-ea"/>
            </a:endParaRPr>
          </a:p>
        </p:txBody>
      </p:sp>
      <p:sp>
        <p:nvSpPr>
          <p:cNvPr id="63" name="TextBox 62">
            <a:extLst>
              <a:ext uri="{FF2B5EF4-FFF2-40B4-BE49-F238E27FC236}">
                <a16:creationId xmlns:a16="http://schemas.microsoft.com/office/drawing/2014/main" id="{B49EEAE1-E01D-5945-F3FE-E45B97BD47BD}"/>
              </a:ext>
            </a:extLst>
          </p:cNvPr>
          <p:cNvSpPr txBox="1"/>
          <p:nvPr/>
        </p:nvSpPr>
        <p:spPr>
          <a:xfrm>
            <a:off x="776536" y="764704"/>
            <a:ext cx="1748932" cy="246221"/>
          </a:xfrm>
          <a:prstGeom prst="rect">
            <a:avLst/>
          </a:prstGeom>
          <a:noFill/>
        </p:spPr>
        <p:txBody>
          <a:bodyPr wrap="square" rtlCol="0">
            <a:spAutoFit/>
          </a:bodyPr>
          <a:lstStyle/>
          <a:p>
            <a:r>
              <a:rPr lang="en-US" altLang="ko-KR" sz="1000" dirty="0"/>
              <a:t>&lt;  SEND</a:t>
            </a:r>
            <a:endParaRPr lang="ko-KR" altLang="en-US" sz="1000" dirty="0"/>
          </a:p>
        </p:txBody>
      </p:sp>
      <p:sp>
        <p:nvSpPr>
          <p:cNvPr id="3" name="직사각형 2">
            <a:extLst>
              <a:ext uri="{FF2B5EF4-FFF2-40B4-BE49-F238E27FC236}">
                <a16:creationId xmlns:a16="http://schemas.microsoft.com/office/drawing/2014/main" id="{02384B93-B674-49D5-2B52-4835635AC148}"/>
              </a:ext>
            </a:extLst>
          </p:cNvPr>
          <p:cNvSpPr/>
          <p:nvPr/>
        </p:nvSpPr>
        <p:spPr bwMode="auto">
          <a:xfrm>
            <a:off x="917944" y="3028252"/>
            <a:ext cx="3022138" cy="2123843"/>
          </a:xfrm>
          <a:prstGeom prst="rect">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marL="87313" indent="-87313" algn="ctr" latinLnBrk="0">
              <a:lnSpc>
                <a:spcPct val="110000"/>
              </a:lnSpc>
              <a:spcBef>
                <a:spcPct val="25000"/>
              </a:spcBef>
              <a:buFont typeface="Arial" pitchFamily="34" charset="0"/>
              <a:buChar char="•"/>
            </a:pPr>
            <a:endParaRPr lang="ko-KR" altLang="en-US" sz="900" dirty="0">
              <a:solidFill>
                <a:schemeClr val="tx1"/>
              </a:solidFill>
              <a:latin typeface="맑은 고딕" pitchFamily="50" charset="-127"/>
              <a:ea typeface="맑은 고딕" pitchFamily="50" charset="-127"/>
            </a:endParaRPr>
          </a:p>
        </p:txBody>
      </p:sp>
      <p:sp>
        <p:nvSpPr>
          <p:cNvPr id="64" name="사각형: 둥근 모서리 63">
            <a:extLst>
              <a:ext uri="{FF2B5EF4-FFF2-40B4-BE49-F238E27FC236}">
                <a16:creationId xmlns:a16="http://schemas.microsoft.com/office/drawing/2014/main" id="{6C03A52A-E98F-4EAD-EBAC-84949541924B}"/>
              </a:ext>
            </a:extLst>
          </p:cNvPr>
          <p:cNvSpPr/>
          <p:nvPr/>
        </p:nvSpPr>
        <p:spPr>
          <a:xfrm>
            <a:off x="1089335" y="3382270"/>
            <a:ext cx="2662350" cy="263500"/>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bg1">
                    <a:lumMod val="75000"/>
                  </a:schemeClr>
                </a:solidFill>
                <a:latin typeface="+mn-ea"/>
              </a:rPr>
              <a:t>Please enter coin balance</a:t>
            </a:r>
            <a:endParaRPr lang="ko-KR" altLang="en-US" sz="800" dirty="0">
              <a:solidFill>
                <a:schemeClr val="bg1">
                  <a:lumMod val="75000"/>
                </a:schemeClr>
              </a:solidFill>
              <a:latin typeface="+mn-ea"/>
            </a:endParaRPr>
          </a:p>
        </p:txBody>
      </p:sp>
      <p:sp>
        <p:nvSpPr>
          <p:cNvPr id="65" name="TextBox 64">
            <a:extLst>
              <a:ext uri="{FF2B5EF4-FFF2-40B4-BE49-F238E27FC236}">
                <a16:creationId xmlns:a16="http://schemas.microsoft.com/office/drawing/2014/main" id="{D94E9BAA-C209-307C-9559-99AA10D1B2EE}"/>
              </a:ext>
            </a:extLst>
          </p:cNvPr>
          <p:cNvSpPr txBox="1"/>
          <p:nvPr/>
        </p:nvSpPr>
        <p:spPr>
          <a:xfrm>
            <a:off x="992562" y="3151439"/>
            <a:ext cx="2351997" cy="230832"/>
          </a:xfrm>
          <a:prstGeom prst="rect">
            <a:avLst/>
          </a:prstGeom>
          <a:noFill/>
        </p:spPr>
        <p:txBody>
          <a:bodyPr wrap="square">
            <a:spAutoFit/>
          </a:bodyPr>
          <a:lstStyle/>
          <a:p>
            <a:r>
              <a:rPr lang="en-US" altLang="ko-KR" sz="900" dirty="0">
                <a:solidFill>
                  <a:srgbClr val="333333"/>
                </a:solidFill>
                <a:latin typeface="+mn-ea"/>
              </a:rPr>
              <a:t>Coin Balance</a:t>
            </a:r>
            <a:endParaRPr lang="ko-KR" altLang="en-US" sz="900" dirty="0">
              <a:solidFill>
                <a:srgbClr val="FF0000"/>
              </a:solidFill>
              <a:latin typeface="+mn-ea"/>
              <a:ea typeface="+mn-ea"/>
            </a:endParaRPr>
          </a:p>
        </p:txBody>
      </p:sp>
      <p:sp>
        <p:nvSpPr>
          <p:cNvPr id="66" name="사각형: 둥근 모서리 65">
            <a:extLst>
              <a:ext uri="{FF2B5EF4-FFF2-40B4-BE49-F238E27FC236}">
                <a16:creationId xmlns:a16="http://schemas.microsoft.com/office/drawing/2014/main" id="{9E9BCE18-7DBC-2E2B-E69F-6611F7B1A6C7}"/>
              </a:ext>
            </a:extLst>
          </p:cNvPr>
          <p:cNvSpPr/>
          <p:nvPr/>
        </p:nvSpPr>
        <p:spPr>
          <a:xfrm>
            <a:off x="1089332" y="3928428"/>
            <a:ext cx="2662349" cy="263500"/>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bg1">
                    <a:lumMod val="75000"/>
                  </a:schemeClr>
                </a:solidFill>
                <a:latin typeface="+mn-ea"/>
              </a:rPr>
              <a:t>Please enter address</a:t>
            </a:r>
            <a:endParaRPr lang="ko-KR" altLang="en-US" sz="800" dirty="0">
              <a:solidFill>
                <a:schemeClr val="bg1">
                  <a:lumMod val="75000"/>
                </a:schemeClr>
              </a:solidFill>
              <a:latin typeface="+mn-ea"/>
            </a:endParaRPr>
          </a:p>
        </p:txBody>
      </p:sp>
      <p:sp>
        <p:nvSpPr>
          <p:cNvPr id="67" name="TextBox 66">
            <a:extLst>
              <a:ext uri="{FF2B5EF4-FFF2-40B4-BE49-F238E27FC236}">
                <a16:creationId xmlns:a16="http://schemas.microsoft.com/office/drawing/2014/main" id="{F60343E9-1A10-91D8-A2C2-ED5AEA9CC7AC}"/>
              </a:ext>
            </a:extLst>
          </p:cNvPr>
          <p:cNvSpPr txBox="1"/>
          <p:nvPr/>
        </p:nvSpPr>
        <p:spPr>
          <a:xfrm>
            <a:off x="992560" y="3697597"/>
            <a:ext cx="2351997" cy="230832"/>
          </a:xfrm>
          <a:prstGeom prst="rect">
            <a:avLst/>
          </a:prstGeom>
          <a:noFill/>
        </p:spPr>
        <p:txBody>
          <a:bodyPr wrap="square">
            <a:spAutoFit/>
          </a:bodyPr>
          <a:lstStyle/>
          <a:p>
            <a:r>
              <a:rPr lang="en-US" altLang="ko-KR" sz="900" dirty="0">
                <a:solidFill>
                  <a:srgbClr val="333333"/>
                </a:solidFill>
                <a:latin typeface="+mn-ea"/>
              </a:rPr>
              <a:t>Address</a:t>
            </a:r>
            <a:endParaRPr lang="ko-KR" altLang="en-US" sz="900" dirty="0">
              <a:solidFill>
                <a:srgbClr val="FF0000"/>
              </a:solidFill>
              <a:latin typeface="+mn-ea"/>
              <a:ea typeface="+mn-ea"/>
            </a:endParaRPr>
          </a:p>
        </p:txBody>
      </p:sp>
      <p:sp>
        <p:nvSpPr>
          <p:cNvPr id="50" name="TextBox 49">
            <a:extLst>
              <a:ext uri="{FF2B5EF4-FFF2-40B4-BE49-F238E27FC236}">
                <a16:creationId xmlns:a16="http://schemas.microsoft.com/office/drawing/2014/main" id="{B0A22DF0-AD5A-06CF-B020-208D327E956A}"/>
              </a:ext>
            </a:extLst>
          </p:cNvPr>
          <p:cNvSpPr txBox="1"/>
          <p:nvPr/>
        </p:nvSpPr>
        <p:spPr>
          <a:xfrm>
            <a:off x="1424608" y="4582392"/>
            <a:ext cx="1919949" cy="246221"/>
          </a:xfrm>
          <a:prstGeom prst="rect">
            <a:avLst/>
          </a:prstGeom>
          <a:noFill/>
          <a:ln>
            <a:solidFill>
              <a:schemeClr val="tx1"/>
            </a:solidFill>
          </a:ln>
        </p:spPr>
        <p:txBody>
          <a:bodyPr wrap="square" rtlCol="0">
            <a:spAutoFit/>
          </a:bodyPr>
          <a:lstStyle/>
          <a:p>
            <a:pPr algn="ctr"/>
            <a:r>
              <a:rPr lang="en-US" altLang="ko-KR" sz="1000" dirty="0"/>
              <a:t>SEND</a:t>
            </a:r>
            <a:endParaRPr lang="ko-KR" altLang="en-US" sz="1000" dirty="0"/>
          </a:p>
        </p:txBody>
      </p:sp>
      <p:pic>
        <p:nvPicPr>
          <p:cNvPr id="4" name="그림 3">
            <a:extLst>
              <a:ext uri="{FF2B5EF4-FFF2-40B4-BE49-F238E27FC236}">
                <a16:creationId xmlns:a16="http://schemas.microsoft.com/office/drawing/2014/main" id="{B700E2BD-BCA8-151B-440E-366358C31EA8}"/>
              </a:ext>
            </a:extLst>
          </p:cNvPr>
          <p:cNvPicPr>
            <a:picLocks noChangeAspect="1"/>
          </p:cNvPicPr>
          <p:nvPr/>
        </p:nvPicPr>
        <p:blipFill rotWithShape="1">
          <a:blip r:embed="rId3">
            <a:extLst>
              <a:ext uri="{28A0092B-C50C-407E-A947-70E740481C1C}">
                <a14:useLocalDpi xmlns:a14="http://schemas.microsoft.com/office/drawing/2010/main" val="0"/>
              </a:ext>
            </a:extLst>
          </a:blip>
          <a:srcRect l="20842" t="47011" r="73839" b="49784"/>
          <a:stretch/>
        </p:blipFill>
        <p:spPr>
          <a:xfrm>
            <a:off x="1532640" y="3678492"/>
            <a:ext cx="180000" cy="180000"/>
          </a:xfrm>
          <a:prstGeom prst="rect">
            <a:avLst/>
          </a:prstGeom>
        </p:spPr>
      </p:pic>
      <p:sp>
        <p:nvSpPr>
          <p:cNvPr id="68" name="TextBox 67">
            <a:extLst>
              <a:ext uri="{FF2B5EF4-FFF2-40B4-BE49-F238E27FC236}">
                <a16:creationId xmlns:a16="http://schemas.microsoft.com/office/drawing/2014/main" id="{333224E6-5FAF-8907-56AA-8D6441E5AA5B}"/>
              </a:ext>
            </a:extLst>
          </p:cNvPr>
          <p:cNvSpPr txBox="1"/>
          <p:nvPr/>
        </p:nvSpPr>
        <p:spPr>
          <a:xfrm>
            <a:off x="8085786" y="650109"/>
            <a:ext cx="1715951" cy="3631763"/>
          </a:xfrm>
          <a:prstGeom prst="rect">
            <a:avLst/>
          </a:prstGeom>
          <a:noFill/>
          <a:ln>
            <a:solidFill>
              <a:schemeClr val="tx1"/>
            </a:solidFill>
          </a:ln>
        </p:spPr>
        <p:txBody>
          <a:bodyPr wrap="square" rtlCol="0">
            <a:spAutoFit/>
          </a:bodyPr>
          <a:lstStyle/>
          <a:p>
            <a:r>
              <a:rPr kumimoji="0" lang="en-US" altLang="ko-KR" sz="1000" b="0" i="0" u="none" strike="noStrike" cap="none" normalizeH="0" baseline="0" dirty="0">
                <a:ln>
                  <a:noFill/>
                </a:ln>
                <a:solidFill>
                  <a:schemeClr val="tx1"/>
                </a:solidFill>
                <a:effectLst/>
              </a:rPr>
              <a:t>1a. </a:t>
            </a:r>
            <a:r>
              <a:rPr kumimoji="0" lang="ko-KR" altLang="en-US" sz="1000" b="0" i="0" u="none" strike="noStrike" cap="none" normalizeH="0" baseline="0" dirty="0" err="1">
                <a:ln>
                  <a:noFill/>
                </a:ln>
                <a:solidFill>
                  <a:schemeClr val="tx1"/>
                </a:solidFill>
                <a:effectLst/>
              </a:rPr>
              <a:t>뒤로가기</a:t>
            </a:r>
            <a:endParaRPr kumimoji="0" lang="en-US" altLang="ko-KR" sz="1000" b="0" i="0" u="none" strike="noStrike" cap="none" normalizeH="0" baseline="0" dirty="0">
              <a:ln>
                <a:noFill/>
              </a:ln>
              <a:solidFill>
                <a:schemeClr val="tx1"/>
              </a:solidFill>
              <a:effectLst/>
            </a:endParaRPr>
          </a:p>
          <a:p>
            <a:endParaRPr lang="en-US" altLang="ko-KR" sz="1000" dirty="0"/>
          </a:p>
          <a:p>
            <a:r>
              <a:rPr kumimoji="0" lang="en-US" altLang="ko-KR" sz="1000" b="0" i="0" u="none" strike="noStrike" cap="none" normalizeH="0" baseline="0" dirty="0">
                <a:ln>
                  <a:noFill/>
                </a:ln>
                <a:solidFill>
                  <a:schemeClr val="tx1"/>
                </a:solidFill>
                <a:effectLst/>
              </a:rPr>
              <a:t>1b. </a:t>
            </a:r>
            <a:r>
              <a:rPr kumimoji="0" lang="ko-KR" altLang="en-US" sz="1000" b="0" i="0" u="none" strike="noStrike" cap="none" normalizeH="0" baseline="0" dirty="0">
                <a:ln>
                  <a:noFill/>
                </a:ln>
                <a:solidFill>
                  <a:schemeClr val="tx1"/>
                </a:solidFill>
                <a:effectLst/>
              </a:rPr>
              <a:t>로고</a:t>
            </a:r>
            <a:endParaRPr kumimoji="0" lang="en-US" altLang="ko-KR" sz="1000" b="0" i="0" u="none" strike="noStrike" cap="none" normalizeH="0" baseline="0" dirty="0">
              <a:ln>
                <a:noFill/>
              </a:ln>
              <a:solidFill>
                <a:schemeClr val="tx1"/>
              </a:solidFill>
              <a:effectLst/>
            </a:endParaRPr>
          </a:p>
          <a:p>
            <a:endParaRPr lang="en-US" altLang="ko-KR" sz="1000" dirty="0"/>
          </a:p>
          <a:p>
            <a:r>
              <a:rPr kumimoji="0" lang="en-US" altLang="ko-KR" sz="1000" b="0" i="0" u="none" strike="noStrike" cap="none" normalizeH="0" baseline="0" dirty="0">
                <a:ln>
                  <a:noFill/>
                </a:ln>
                <a:solidFill>
                  <a:schemeClr val="tx1"/>
                </a:solidFill>
                <a:effectLst/>
              </a:rPr>
              <a:t>1c. </a:t>
            </a:r>
            <a:r>
              <a:rPr lang="ko-KR" altLang="en-US" sz="1000" dirty="0" err="1"/>
              <a:t>전체코인수량</a:t>
            </a:r>
            <a:endParaRPr lang="en-US" altLang="ko-KR" sz="1000" dirty="0"/>
          </a:p>
          <a:p>
            <a:endParaRPr kumimoji="0" lang="en-US" altLang="ko-KR" sz="1000" b="0" i="0" u="none" strike="noStrike" cap="none" normalizeH="0" baseline="0" dirty="0">
              <a:ln>
                <a:noFill/>
              </a:ln>
              <a:solidFill>
                <a:schemeClr val="tx1"/>
              </a:solidFill>
              <a:effectLst/>
            </a:endParaRPr>
          </a:p>
          <a:p>
            <a:r>
              <a:rPr lang="en-US" altLang="ko-KR" sz="1000" dirty="0"/>
              <a:t>1d.</a:t>
            </a:r>
            <a:r>
              <a:rPr lang="ko-KR" altLang="en-US" sz="1000" dirty="0"/>
              <a:t> </a:t>
            </a:r>
            <a:r>
              <a:rPr lang="ko-KR" altLang="en-US" sz="1000" dirty="0" err="1"/>
              <a:t>판매걸어놓은</a:t>
            </a:r>
            <a:r>
              <a:rPr lang="ko-KR" altLang="en-US" sz="1000" dirty="0"/>
              <a:t> </a:t>
            </a:r>
            <a:r>
              <a:rPr lang="ko-KR" altLang="en-US" sz="1000" dirty="0" err="1"/>
              <a:t>락코인</a:t>
            </a:r>
            <a:r>
              <a:rPr lang="ko-KR" altLang="en-US" sz="1000" dirty="0"/>
              <a:t> 수량</a:t>
            </a:r>
            <a:endParaRPr lang="en-US" altLang="ko-KR" sz="1000" dirty="0"/>
          </a:p>
          <a:p>
            <a:endParaRPr kumimoji="0" lang="en-US" altLang="ko-KR" sz="1000" b="0" i="0" u="none" strike="noStrike" cap="none" normalizeH="0" baseline="0" dirty="0">
              <a:ln>
                <a:noFill/>
              </a:ln>
              <a:solidFill>
                <a:schemeClr val="tx1"/>
              </a:solidFill>
              <a:effectLst/>
            </a:endParaRPr>
          </a:p>
          <a:p>
            <a:r>
              <a:rPr lang="en-US" altLang="ko-KR" sz="1000" dirty="0"/>
              <a:t>1e. </a:t>
            </a:r>
            <a:r>
              <a:rPr lang="ko-KR" altLang="en-US" sz="1000" dirty="0"/>
              <a:t>전송가능한 코인수량</a:t>
            </a:r>
            <a:r>
              <a:rPr lang="en-US" altLang="ko-KR" sz="1000" dirty="0"/>
              <a:t>=</a:t>
            </a:r>
            <a:r>
              <a:rPr lang="ko-KR" altLang="en-US" sz="1000" dirty="0" err="1"/>
              <a:t>전체코인수량</a:t>
            </a:r>
            <a:r>
              <a:rPr lang="en-US" altLang="ko-KR" sz="1000" dirty="0"/>
              <a:t>-</a:t>
            </a:r>
            <a:r>
              <a:rPr lang="ko-KR" altLang="en-US" sz="1000" dirty="0" err="1"/>
              <a:t>락코인</a:t>
            </a:r>
            <a:endParaRPr lang="en-US" altLang="ko-KR" sz="1000" dirty="0"/>
          </a:p>
          <a:p>
            <a:endParaRPr kumimoji="0" lang="en-US" altLang="ko-KR" sz="1000" b="0" i="0" u="none" strike="noStrike" cap="none" normalizeH="0" baseline="0" dirty="0">
              <a:ln>
                <a:noFill/>
              </a:ln>
              <a:solidFill>
                <a:schemeClr val="tx1"/>
              </a:solidFill>
              <a:effectLst/>
            </a:endParaRPr>
          </a:p>
          <a:p>
            <a:r>
              <a:rPr kumimoji="0" lang="en-US" altLang="ko-KR" sz="1000" b="0" i="0" u="none" strike="noStrike" cap="none" normalizeH="0" baseline="0" dirty="0">
                <a:ln>
                  <a:noFill/>
                </a:ln>
                <a:solidFill>
                  <a:schemeClr val="tx1"/>
                </a:solidFill>
                <a:effectLst/>
              </a:rPr>
              <a:t>1f</a:t>
            </a:r>
            <a:r>
              <a:rPr lang="en-US" altLang="ko-KR" sz="1000" dirty="0"/>
              <a:t>.</a:t>
            </a:r>
            <a:r>
              <a:rPr lang="ko-KR" altLang="en-US" sz="1000" dirty="0"/>
              <a:t> </a:t>
            </a:r>
            <a:r>
              <a:rPr lang="ko-KR" altLang="en-US" sz="1000" dirty="0" err="1"/>
              <a:t>코인발란스</a:t>
            </a:r>
            <a:r>
              <a:rPr lang="en-US" altLang="ko-KR" sz="1000" dirty="0"/>
              <a:t> </a:t>
            </a:r>
            <a:r>
              <a:rPr lang="ko-KR" altLang="en-US" sz="1000" dirty="0"/>
              <a:t>입력</a:t>
            </a:r>
            <a:r>
              <a:rPr lang="en-US" altLang="ko-KR" sz="1000" dirty="0"/>
              <a:t>. 1e </a:t>
            </a:r>
            <a:r>
              <a:rPr lang="ko-KR" altLang="en-US" sz="1000" dirty="0"/>
              <a:t>전송가능 </a:t>
            </a:r>
            <a:r>
              <a:rPr lang="ko-KR" altLang="en-US" sz="1000" dirty="0" err="1"/>
              <a:t>발란스</a:t>
            </a:r>
            <a:r>
              <a:rPr lang="en-US" altLang="ko-KR" sz="1000" dirty="0"/>
              <a:t> </a:t>
            </a:r>
            <a:r>
              <a:rPr lang="ko-KR" altLang="en-US" sz="1000" dirty="0"/>
              <a:t>체크</a:t>
            </a:r>
            <a:r>
              <a:rPr lang="en-US" altLang="ko-KR" sz="1000" dirty="0"/>
              <a:t>. </a:t>
            </a:r>
            <a:r>
              <a:rPr lang="ko-KR" altLang="en-US" sz="1000" dirty="0" err="1"/>
              <a:t>보낼수</a:t>
            </a:r>
            <a:r>
              <a:rPr lang="ko-KR" altLang="en-US" sz="1000" dirty="0"/>
              <a:t> 있는 수량보다 많이 입력되면</a:t>
            </a:r>
            <a:r>
              <a:rPr lang="en-US" altLang="ko-KR" sz="1000" dirty="0"/>
              <a:t> “</a:t>
            </a:r>
            <a:r>
              <a:rPr kumimoji="0" lang="ko-KR" altLang="ko-KR" sz="1000" b="0" i="0" u="none" strike="noStrike" cap="none" normalizeH="0" baseline="0" dirty="0" err="1">
                <a:ln>
                  <a:noFill/>
                </a:ln>
                <a:solidFill>
                  <a:srgbClr val="202124"/>
                </a:solidFill>
                <a:effectLst/>
                <a:latin typeface="Arial Unicode MS"/>
                <a:ea typeface="inherit"/>
              </a:rPr>
              <a:t>Check</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your</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coin</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balance</a:t>
            </a:r>
            <a:r>
              <a:rPr kumimoji="0" lang="ko-KR" altLang="ko-KR" sz="1000" b="0" i="0" u="none" strike="noStrike" cap="none" normalizeH="0" baseline="0" dirty="0">
                <a:ln>
                  <a:noFill/>
                </a:ln>
                <a:solidFill>
                  <a:srgbClr val="202124"/>
                </a:solidFill>
                <a:effectLst/>
                <a:latin typeface="Arial Unicode MS"/>
                <a:ea typeface="inherit"/>
              </a:rPr>
              <a:t>.</a:t>
            </a:r>
            <a:r>
              <a:rPr kumimoji="0" lang="en-US" altLang="ko-KR" sz="1000" b="0" i="0" u="none" strike="noStrike" cap="none" normalizeH="0" baseline="0" dirty="0">
                <a:ln>
                  <a:noFill/>
                </a:ln>
                <a:solidFill>
                  <a:srgbClr val="202124"/>
                </a:solidFill>
                <a:effectLst/>
                <a:latin typeface="Arial Unicode MS"/>
                <a:ea typeface="inherit"/>
              </a:rPr>
              <a:t>” </a:t>
            </a:r>
            <a:r>
              <a:rPr lang="ko-KR" altLang="en-US" sz="1000" dirty="0">
                <a:solidFill>
                  <a:srgbClr val="202124"/>
                </a:solidFill>
                <a:latin typeface="Arial Unicode MS"/>
                <a:ea typeface="inherit"/>
              </a:rPr>
              <a:t>출력</a:t>
            </a:r>
            <a:r>
              <a:rPr kumimoji="0" lang="ko-KR" altLang="ko-KR" sz="100" b="0" i="0" u="none" strike="noStrike" cap="none" normalizeH="0" baseline="0" dirty="0">
                <a:ln>
                  <a:noFill/>
                </a:ln>
                <a:solidFill>
                  <a:schemeClr val="tx1"/>
                </a:solidFill>
                <a:effectLst/>
              </a:rPr>
              <a:t> </a:t>
            </a:r>
            <a:endParaRPr lang="en-US" altLang="ko-KR" sz="1000" dirty="0"/>
          </a:p>
          <a:p>
            <a:endParaRPr kumimoji="0" lang="en-US" altLang="ko-KR" sz="1000" b="0" i="0" u="none" strike="noStrike" cap="none" normalizeH="0" baseline="0" dirty="0">
              <a:ln>
                <a:noFill/>
              </a:ln>
              <a:solidFill>
                <a:schemeClr val="tx1"/>
              </a:solidFill>
              <a:effectLst/>
            </a:endParaRPr>
          </a:p>
          <a:p>
            <a:r>
              <a:rPr lang="en-US" altLang="ko-KR" sz="1000" dirty="0"/>
              <a:t>1g. QR</a:t>
            </a:r>
            <a:r>
              <a:rPr lang="ko-KR" altLang="en-US" sz="1000" dirty="0"/>
              <a:t> 코드 스캔 출력</a:t>
            </a:r>
            <a:endParaRPr lang="en-US" altLang="ko-KR" sz="1000" dirty="0"/>
          </a:p>
          <a:p>
            <a:endParaRPr kumimoji="0" lang="en-US" altLang="ko-KR" sz="1000" b="0" i="0" u="none" strike="noStrike" cap="none" normalizeH="0" baseline="0" dirty="0">
              <a:ln>
                <a:noFill/>
              </a:ln>
              <a:solidFill>
                <a:schemeClr val="tx1"/>
              </a:solidFill>
              <a:effectLst/>
            </a:endParaRPr>
          </a:p>
          <a:p>
            <a:r>
              <a:rPr lang="en-US" altLang="ko-KR" sz="1000" dirty="0"/>
              <a:t>1h. </a:t>
            </a:r>
            <a:r>
              <a:rPr lang="ko-KR" altLang="en-US" sz="1000" dirty="0"/>
              <a:t>주소입력</a:t>
            </a:r>
            <a:endParaRPr lang="en-US" altLang="ko-KR" sz="1000" dirty="0"/>
          </a:p>
          <a:p>
            <a:endParaRPr kumimoji="0" lang="en-US" altLang="ko-KR" sz="1000" b="0" i="0" u="none" strike="noStrike" cap="none" normalizeH="0" baseline="0" dirty="0">
              <a:ln>
                <a:noFill/>
              </a:ln>
              <a:solidFill>
                <a:schemeClr val="tx1"/>
              </a:solidFill>
              <a:effectLst/>
            </a:endParaRPr>
          </a:p>
          <a:p>
            <a:r>
              <a:rPr kumimoji="0" lang="en-US" altLang="ko-KR" sz="1000" b="0" i="0" u="none" strike="noStrike" cap="none" normalizeH="0" baseline="0" dirty="0">
                <a:ln>
                  <a:noFill/>
                </a:ln>
                <a:solidFill>
                  <a:schemeClr val="tx1"/>
                </a:solidFill>
                <a:effectLst/>
              </a:rPr>
              <a:t>1i</a:t>
            </a:r>
            <a:r>
              <a:rPr lang="en-US" altLang="ko-KR" sz="1000" dirty="0"/>
              <a:t>.</a:t>
            </a:r>
            <a:r>
              <a:rPr lang="ko-KR" altLang="en-US" sz="1000" dirty="0"/>
              <a:t> </a:t>
            </a:r>
            <a:r>
              <a:rPr lang="ko-KR" altLang="en-US" sz="1000" dirty="0" err="1"/>
              <a:t>샌드클릭시</a:t>
            </a:r>
            <a:r>
              <a:rPr lang="ko-KR" altLang="en-US" sz="1000" dirty="0"/>
              <a:t> 코인전송</a:t>
            </a:r>
            <a:endParaRPr lang="en-US" altLang="ko-KR" sz="1000" dirty="0"/>
          </a:p>
        </p:txBody>
      </p:sp>
      <p:sp>
        <p:nvSpPr>
          <p:cNvPr id="13" name="타원 12">
            <a:extLst>
              <a:ext uri="{FF2B5EF4-FFF2-40B4-BE49-F238E27FC236}">
                <a16:creationId xmlns:a16="http://schemas.microsoft.com/office/drawing/2014/main" id="{C0EEDEB8-6C58-6AAB-78C8-A2E4C87AFE68}"/>
              </a:ext>
            </a:extLst>
          </p:cNvPr>
          <p:cNvSpPr>
            <a:spLocks noChangeAspect="1"/>
          </p:cNvSpPr>
          <p:nvPr/>
        </p:nvSpPr>
        <p:spPr>
          <a:xfrm>
            <a:off x="3114001" y="2430390"/>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1e</a:t>
            </a:r>
            <a:endParaRPr lang="ko-KR" altLang="en-US" sz="800" dirty="0">
              <a:latin typeface="+mn-ea"/>
            </a:endParaRPr>
          </a:p>
        </p:txBody>
      </p:sp>
      <p:sp>
        <p:nvSpPr>
          <p:cNvPr id="14" name="타원 13">
            <a:extLst>
              <a:ext uri="{FF2B5EF4-FFF2-40B4-BE49-F238E27FC236}">
                <a16:creationId xmlns:a16="http://schemas.microsoft.com/office/drawing/2014/main" id="{AF91B855-6F65-95BC-B0BD-FAC648ED9D9B}"/>
              </a:ext>
            </a:extLst>
          </p:cNvPr>
          <p:cNvSpPr>
            <a:spLocks noChangeAspect="1"/>
          </p:cNvSpPr>
          <p:nvPr/>
        </p:nvSpPr>
        <p:spPr>
          <a:xfrm>
            <a:off x="2525468" y="3411008"/>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1f</a:t>
            </a:r>
            <a:endParaRPr lang="ko-KR" altLang="en-US" sz="800" dirty="0">
              <a:latin typeface="+mn-ea"/>
            </a:endParaRPr>
          </a:p>
        </p:txBody>
      </p:sp>
      <p:sp>
        <p:nvSpPr>
          <p:cNvPr id="15" name="타원 14">
            <a:extLst>
              <a:ext uri="{FF2B5EF4-FFF2-40B4-BE49-F238E27FC236}">
                <a16:creationId xmlns:a16="http://schemas.microsoft.com/office/drawing/2014/main" id="{3B85F28A-E84E-8836-C6E4-5AE08F566852}"/>
              </a:ext>
            </a:extLst>
          </p:cNvPr>
          <p:cNvSpPr>
            <a:spLocks noChangeAspect="1"/>
          </p:cNvSpPr>
          <p:nvPr/>
        </p:nvSpPr>
        <p:spPr>
          <a:xfrm>
            <a:off x="1736202" y="3687519"/>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1g</a:t>
            </a:r>
            <a:endParaRPr lang="ko-KR" altLang="en-US" sz="800" dirty="0">
              <a:latin typeface="+mn-ea"/>
            </a:endParaRPr>
          </a:p>
        </p:txBody>
      </p:sp>
      <p:sp>
        <p:nvSpPr>
          <p:cNvPr id="16" name="타원 15">
            <a:extLst>
              <a:ext uri="{FF2B5EF4-FFF2-40B4-BE49-F238E27FC236}">
                <a16:creationId xmlns:a16="http://schemas.microsoft.com/office/drawing/2014/main" id="{C3CB298A-2941-C6C2-0462-C6D97047BC04}"/>
              </a:ext>
            </a:extLst>
          </p:cNvPr>
          <p:cNvSpPr>
            <a:spLocks noChangeAspect="1"/>
          </p:cNvSpPr>
          <p:nvPr/>
        </p:nvSpPr>
        <p:spPr>
          <a:xfrm>
            <a:off x="2240506" y="3965981"/>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1h</a:t>
            </a:r>
            <a:endParaRPr lang="ko-KR" altLang="en-US" sz="800" dirty="0">
              <a:latin typeface="+mn-ea"/>
            </a:endParaRPr>
          </a:p>
        </p:txBody>
      </p:sp>
      <p:sp>
        <p:nvSpPr>
          <p:cNvPr id="69" name="타원 68">
            <a:extLst>
              <a:ext uri="{FF2B5EF4-FFF2-40B4-BE49-F238E27FC236}">
                <a16:creationId xmlns:a16="http://schemas.microsoft.com/office/drawing/2014/main" id="{B20C6787-746F-256F-AB11-83AC67B45467}"/>
              </a:ext>
            </a:extLst>
          </p:cNvPr>
          <p:cNvSpPr>
            <a:spLocks noChangeAspect="1"/>
          </p:cNvSpPr>
          <p:nvPr/>
        </p:nvSpPr>
        <p:spPr>
          <a:xfrm>
            <a:off x="1973228" y="4615502"/>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1i</a:t>
            </a:r>
            <a:endParaRPr lang="ko-KR" altLang="en-US" sz="800" dirty="0">
              <a:latin typeface="+mn-ea"/>
            </a:endParaRPr>
          </a:p>
        </p:txBody>
      </p:sp>
      <p:pic>
        <p:nvPicPr>
          <p:cNvPr id="6" name="그림 5">
            <a:extLst>
              <a:ext uri="{FF2B5EF4-FFF2-40B4-BE49-F238E27FC236}">
                <a16:creationId xmlns:a16="http://schemas.microsoft.com/office/drawing/2014/main" id="{5EF08CC7-8DA9-F0A3-D01B-1A1AF8030B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9356" y="685006"/>
            <a:ext cx="3014157" cy="5588310"/>
          </a:xfrm>
          <a:prstGeom prst="rect">
            <a:avLst/>
          </a:prstGeom>
        </p:spPr>
      </p:pic>
      <p:sp>
        <p:nvSpPr>
          <p:cNvPr id="70" name="TextBox 69">
            <a:extLst>
              <a:ext uri="{FF2B5EF4-FFF2-40B4-BE49-F238E27FC236}">
                <a16:creationId xmlns:a16="http://schemas.microsoft.com/office/drawing/2014/main" id="{198DF54C-0CF2-89C5-3411-08B24601243F}"/>
              </a:ext>
            </a:extLst>
          </p:cNvPr>
          <p:cNvSpPr txBox="1"/>
          <p:nvPr/>
        </p:nvSpPr>
        <p:spPr>
          <a:xfrm>
            <a:off x="4789356" y="1243843"/>
            <a:ext cx="3014158" cy="553998"/>
          </a:xfrm>
          <a:prstGeom prst="rect">
            <a:avLst/>
          </a:prstGeom>
          <a:solidFill>
            <a:schemeClr val="tx1"/>
          </a:solidFill>
        </p:spPr>
        <p:txBody>
          <a:bodyPr wrap="square" rtlCol="0">
            <a:spAutoFit/>
          </a:bodyPr>
          <a:lstStyle/>
          <a:p>
            <a:pPr algn="ctr"/>
            <a:r>
              <a:rPr lang="en-US" altLang="ko-KR" sz="1000" dirty="0">
                <a:solidFill>
                  <a:schemeClr val="bg1"/>
                </a:solidFill>
              </a:rPr>
              <a:t>Align the QR code and barcode within the guide line and it will be recognized automatically.</a:t>
            </a:r>
            <a:endParaRPr lang="ko-KR" altLang="en-US" sz="1000" dirty="0">
              <a:solidFill>
                <a:schemeClr val="bg1"/>
              </a:solidFill>
            </a:endParaRPr>
          </a:p>
        </p:txBody>
      </p:sp>
    </p:spTree>
    <p:extLst>
      <p:ext uri="{BB962C8B-B14F-4D97-AF65-F5344CB8AC3E}">
        <p14:creationId xmlns:p14="http://schemas.microsoft.com/office/powerpoint/2010/main" val="32125966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
            <a:extLst>
              <a:ext uri="{FF2B5EF4-FFF2-40B4-BE49-F238E27FC236}">
                <a16:creationId xmlns:a16="http://schemas.microsoft.com/office/drawing/2014/main" id="{523DFBC8-FECF-488D-8BA6-34E0C89AFCF9}"/>
              </a:ext>
            </a:extLst>
          </p:cNvPr>
          <p:cNvSpPr txBox="1">
            <a:spLocks noChangeArrowheads="1"/>
          </p:cNvSpPr>
          <p:nvPr/>
        </p:nvSpPr>
        <p:spPr bwMode="white">
          <a:xfrm>
            <a:off x="56456" y="25233"/>
            <a:ext cx="2534731" cy="276999"/>
          </a:xfrm>
          <a:prstGeom prst="rect">
            <a:avLst/>
          </a:prstGeom>
          <a:noFill/>
          <a:ln w="9525">
            <a:noFill/>
            <a:miter lim="800000"/>
            <a:headEnd/>
            <a:tailEnd/>
          </a:ln>
        </p:spPr>
        <p:txBody>
          <a:bodyPr wrap="square">
            <a:spAutoFit/>
          </a:bodyPr>
          <a:lstStyle/>
          <a:p>
            <a:r>
              <a:rPr kumimoji="0" lang="ko-KR" altLang="en-US" sz="1200" b="1" dirty="0" err="1">
                <a:solidFill>
                  <a:schemeClr val="bg1"/>
                </a:solidFill>
                <a:latin typeface="맑은 고딕" pitchFamily="50" charset="-127"/>
                <a:ea typeface="맑은 고딕" pitchFamily="50" charset="-127"/>
              </a:rPr>
              <a:t>개별코인</a:t>
            </a:r>
            <a:r>
              <a:rPr kumimoji="0" lang="en-US" altLang="ko-KR" sz="1200" b="1" dirty="0">
                <a:solidFill>
                  <a:schemeClr val="bg1"/>
                </a:solidFill>
                <a:latin typeface="맑은 고딕" pitchFamily="50" charset="-127"/>
                <a:ea typeface="맑은 고딕" pitchFamily="50" charset="-127"/>
              </a:rPr>
              <a:t>-</a:t>
            </a:r>
            <a:r>
              <a:rPr lang="ko-KR" altLang="en-US" sz="1200" b="1" dirty="0" err="1">
                <a:solidFill>
                  <a:schemeClr val="bg1"/>
                </a:solidFill>
                <a:latin typeface="맑은 고딕" pitchFamily="50" charset="-127"/>
                <a:ea typeface="맑은 고딕" pitchFamily="50" charset="-127"/>
              </a:rPr>
              <a:t>기본</a:t>
            </a:r>
            <a:r>
              <a:rPr kumimoji="0" lang="ko-KR" altLang="en-US" sz="1200" b="1" dirty="0" err="1">
                <a:solidFill>
                  <a:schemeClr val="bg1"/>
                </a:solidFill>
                <a:latin typeface="맑은 고딕" pitchFamily="50" charset="-127"/>
                <a:ea typeface="맑은 고딕" pitchFamily="50" charset="-127"/>
              </a:rPr>
              <a:t>코인</a:t>
            </a:r>
            <a:endParaRPr kumimoji="0" lang="ko-KR" altLang="en-US" sz="1200" b="1" dirty="0">
              <a:solidFill>
                <a:schemeClr val="bg1"/>
              </a:solidFill>
              <a:latin typeface="맑은 고딕" pitchFamily="50" charset="-127"/>
              <a:ea typeface="맑은 고딕" pitchFamily="50" charset="-127"/>
            </a:endParaRPr>
          </a:p>
        </p:txBody>
      </p:sp>
      <p:sp>
        <p:nvSpPr>
          <p:cNvPr id="2" name="직사각형 1">
            <a:extLst>
              <a:ext uri="{FF2B5EF4-FFF2-40B4-BE49-F238E27FC236}">
                <a16:creationId xmlns:a16="http://schemas.microsoft.com/office/drawing/2014/main" id="{2278050A-2DDC-49E6-4F40-A00CC4EBBDF2}"/>
              </a:ext>
            </a:extLst>
          </p:cNvPr>
          <p:cNvSpPr/>
          <p:nvPr/>
        </p:nvSpPr>
        <p:spPr bwMode="auto">
          <a:xfrm>
            <a:off x="736952" y="692696"/>
            <a:ext cx="3384376" cy="5616624"/>
          </a:xfrm>
          <a:prstGeom prst="rect">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marL="87313" indent="-87313" algn="ctr" latinLnBrk="0">
              <a:lnSpc>
                <a:spcPct val="110000"/>
              </a:lnSpc>
              <a:spcBef>
                <a:spcPct val="25000"/>
              </a:spcBef>
              <a:buFont typeface="Arial" pitchFamily="34" charset="0"/>
              <a:buChar char="•"/>
            </a:pPr>
            <a:endParaRPr lang="ko-KR" altLang="en-US" sz="900" dirty="0">
              <a:solidFill>
                <a:schemeClr val="tx1"/>
              </a:solidFill>
              <a:latin typeface="맑은 고딕" pitchFamily="50" charset="-127"/>
              <a:ea typeface="맑은 고딕" pitchFamily="50" charset="-127"/>
            </a:endParaRPr>
          </a:p>
        </p:txBody>
      </p:sp>
      <p:sp>
        <p:nvSpPr>
          <p:cNvPr id="3" name="직사각형 2">
            <a:extLst>
              <a:ext uri="{FF2B5EF4-FFF2-40B4-BE49-F238E27FC236}">
                <a16:creationId xmlns:a16="http://schemas.microsoft.com/office/drawing/2014/main" id="{D2EF11C2-B436-8A56-226C-706DE3CDE892}"/>
              </a:ext>
            </a:extLst>
          </p:cNvPr>
          <p:cNvSpPr/>
          <p:nvPr/>
        </p:nvSpPr>
        <p:spPr bwMode="auto">
          <a:xfrm>
            <a:off x="922750" y="1165046"/>
            <a:ext cx="3022138" cy="1600819"/>
          </a:xfrm>
          <a:prstGeom prst="rect">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marL="87313" indent="-87313" algn="ctr" latinLnBrk="0">
              <a:lnSpc>
                <a:spcPct val="110000"/>
              </a:lnSpc>
              <a:spcBef>
                <a:spcPct val="25000"/>
              </a:spcBef>
              <a:buFont typeface="Arial" pitchFamily="34" charset="0"/>
              <a:buChar char="•"/>
            </a:pPr>
            <a:endParaRPr lang="ko-KR" altLang="en-US" sz="900" dirty="0">
              <a:solidFill>
                <a:schemeClr val="tx1"/>
              </a:solidFill>
              <a:latin typeface="맑은 고딕" pitchFamily="50" charset="-127"/>
              <a:ea typeface="맑은 고딕" pitchFamily="50" charset="-127"/>
            </a:endParaRPr>
          </a:p>
        </p:txBody>
      </p:sp>
      <p:sp>
        <p:nvSpPr>
          <p:cNvPr id="21" name="타원 20">
            <a:extLst>
              <a:ext uri="{FF2B5EF4-FFF2-40B4-BE49-F238E27FC236}">
                <a16:creationId xmlns:a16="http://schemas.microsoft.com/office/drawing/2014/main" id="{D06F7775-34C7-35EF-0747-FD9F3E16C027}"/>
              </a:ext>
            </a:extLst>
          </p:cNvPr>
          <p:cNvSpPr/>
          <p:nvPr/>
        </p:nvSpPr>
        <p:spPr bwMode="auto">
          <a:xfrm>
            <a:off x="2253799" y="1237054"/>
            <a:ext cx="360040" cy="360040"/>
          </a:xfrm>
          <a:prstGeom prst="ellipse">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marL="87313" indent="-87313" algn="ctr" latinLnBrk="0">
              <a:lnSpc>
                <a:spcPct val="110000"/>
              </a:lnSpc>
              <a:spcBef>
                <a:spcPct val="25000"/>
              </a:spcBef>
              <a:buFont typeface="Arial" pitchFamily="34" charset="0"/>
              <a:buChar char="•"/>
            </a:pPr>
            <a:endParaRPr lang="ko-KR" altLang="en-US" sz="900" dirty="0">
              <a:solidFill>
                <a:schemeClr val="tx1"/>
              </a:solidFill>
              <a:latin typeface="맑은 고딕" pitchFamily="50" charset="-127"/>
              <a:ea typeface="맑은 고딕" pitchFamily="50" charset="-127"/>
            </a:endParaRPr>
          </a:p>
        </p:txBody>
      </p:sp>
      <p:sp>
        <p:nvSpPr>
          <p:cNvPr id="22" name="TextBox 21">
            <a:extLst>
              <a:ext uri="{FF2B5EF4-FFF2-40B4-BE49-F238E27FC236}">
                <a16:creationId xmlns:a16="http://schemas.microsoft.com/office/drawing/2014/main" id="{22B0854D-9A51-D125-22DA-0579A07FC28B}"/>
              </a:ext>
            </a:extLst>
          </p:cNvPr>
          <p:cNvSpPr txBox="1"/>
          <p:nvPr/>
        </p:nvSpPr>
        <p:spPr>
          <a:xfrm>
            <a:off x="1663637" y="1636755"/>
            <a:ext cx="1540364" cy="307777"/>
          </a:xfrm>
          <a:prstGeom prst="rect">
            <a:avLst/>
          </a:prstGeom>
          <a:noFill/>
        </p:spPr>
        <p:txBody>
          <a:bodyPr wrap="square" rtlCol="0">
            <a:spAutoFit/>
          </a:bodyPr>
          <a:lstStyle/>
          <a:p>
            <a:r>
              <a:rPr lang="en-US" altLang="ko-KR" sz="1400" b="1" dirty="0"/>
              <a:t>COIN BALANCE</a:t>
            </a:r>
            <a:endParaRPr lang="ko-KR" altLang="en-US" sz="1400" b="1" dirty="0"/>
          </a:p>
        </p:txBody>
      </p:sp>
      <p:sp>
        <p:nvSpPr>
          <p:cNvPr id="23" name="TextBox 22">
            <a:extLst>
              <a:ext uri="{FF2B5EF4-FFF2-40B4-BE49-F238E27FC236}">
                <a16:creationId xmlns:a16="http://schemas.microsoft.com/office/drawing/2014/main" id="{78188949-2439-E08A-02EC-8F4B11224D70}"/>
              </a:ext>
            </a:extLst>
          </p:cNvPr>
          <p:cNvSpPr txBox="1"/>
          <p:nvPr/>
        </p:nvSpPr>
        <p:spPr>
          <a:xfrm>
            <a:off x="2045664" y="1930302"/>
            <a:ext cx="916375" cy="276999"/>
          </a:xfrm>
          <a:prstGeom prst="rect">
            <a:avLst/>
          </a:prstGeom>
          <a:noFill/>
        </p:spPr>
        <p:txBody>
          <a:bodyPr wrap="square" rtlCol="0">
            <a:spAutoFit/>
          </a:bodyPr>
          <a:lstStyle/>
          <a:p>
            <a:r>
              <a:rPr lang="en-US" altLang="ko-KR" sz="1200" b="1" dirty="0"/>
              <a:t>500 BTC</a:t>
            </a:r>
            <a:endParaRPr lang="ko-KR" altLang="en-US" sz="1200" b="1" dirty="0"/>
          </a:p>
        </p:txBody>
      </p:sp>
      <p:sp>
        <p:nvSpPr>
          <p:cNvPr id="5" name="TextBox 4">
            <a:extLst>
              <a:ext uri="{FF2B5EF4-FFF2-40B4-BE49-F238E27FC236}">
                <a16:creationId xmlns:a16="http://schemas.microsoft.com/office/drawing/2014/main" id="{2E597BA7-7436-5DE0-1AC9-2AA445F3712E}"/>
              </a:ext>
            </a:extLst>
          </p:cNvPr>
          <p:cNvSpPr txBox="1"/>
          <p:nvPr/>
        </p:nvSpPr>
        <p:spPr>
          <a:xfrm>
            <a:off x="1280592" y="2357008"/>
            <a:ext cx="1018772" cy="245233"/>
          </a:xfrm>
          <a:prstGeom prst="rect">
            <a:avLst/>
          </a:prstGeom>
          <a:noFill/>
          <a:ln>
            <a:solidFill>
              <a:schemeClr val="tx1"/>
            </a:solidFill>
          </a:ln>
        </p:spPr>
        <p:txBody>
          <a:bodyPr wrap="square" rtlCol="0">
            <a:spAutoFit/>
          </a:bodyPr>
          <a:lstStyle/>
          <a:p>
            <a:pPr algn="ctr"/>
            <a:r>
              <a:rPr lang="en-US" altLang="ko-KR" sz="1000" dirty="0"/>
              <a:t>RECEIVE</a:t>
            </a:r>
            <a:endParaRPr lang="ko-KR" altLang="en-US" sz="1000" dirty="0"/>
          </a:p>
        </p:txBody>
      </p:sp>
      <p:sp>
        <p:nvSpPr>
          <p:cNvPr id="27" name="TextBox 26">
            <a:extLst>
              <a:ext uri="{FF2B5EF4-FFF2-40B4-BE49-F238E27FC236}">
                <a16:creationId xmlns:a16="http://schemas.microsoft.com/office/drawing/2014/main" id="{F2AABCCA-0526-93EC-7A22-BFE83D97B055}"/>
              </a:ext>
            </a:extLst>
          </p:cNvPr>
          <p:cNvSpPr txBox="1"/>
          <p:nvPr/>
        </p:nvSpPr>
        <p:spPr>
          <a:xfrm>
            <a:off x="2572081" y="2358631"/>
            <a:ext cx="1018772" cy="245233"/>
          </a:xfrm>
          <a:prstGeom prst="rect">
            <a:avLst/>
          </a:prstGeom>
          <a:noFill/>
          <a:ln>
            <a:solidFill>
              <a:schemeClr val="tx1"/>
            </a:solidFill>
          </a:ln>
        </p:spPr>
        <p:txBody>
          <a:bodyPr wrap="square" rtlCol="0">
            <a:spAutoFit/>
          </a:bodyPr>
          <a:lstStyle/>
          <a:p>
            <a:pPr algn="ctr"/>
            <a:r>
              <a:rPr lang="en-US" altLang="ko-KR" sz="1000" dirty="0"/>
              <a:t>SEND</a:t>
            </a:r>
            <a:endParaRPr lang="ko-KR" altLang="en-US" sz="1000" dirty="0"/>
          </a:p>
        </p:txBody>
      </p:sp>
      <p:sp>
        <p:nvSpPr>
          <p:cNvPr id="26" name="TextBox 25">
            <a:extLst>
              <a:ext uri="{FF2B5EF4-FFF2-40B4-BE49-F238E27FC236}">
                <a16:creationId xmlns:a16="http://schemas.microsoft.com/office/drawing/2014/main" id="{DE6F9EDE-A1AB-C549-C06B-555AAF05D717}"/>
              </a:ext>
            </a:extLst>
          </p:cNvPr>
          <p:cNvSpPr txBox="1"/>
          <p:nvPr/>
        </p:nvSpPr>
        <p:spPr>
          <a:xfrm>
            <a:off x="913138" y="2894747"/>
            <a:ext cx="1062493" cy="246221"/>
          </a:xfrm>
          <a:prstGeom prst="rect">
            <a:avLst/>
          </a:prstGeom>
          <a:noFill/>
        </p:spPr>
        <p:txBody>
          <a:bodyPr wrap="square" rtlCol="0">
            <a:spAutoFit/>
          </a:bodyPr>
          <a:lstStyle/>
          <a:p>
            <a:r>
              <a:rPr lang="en-US" altLang="ko-KR" sz="1000" dirty="0"/>
              <a:t>Transactions</a:t>
            </a:r>
            <a:endParaRPr lang="ko-KR" altLang="en-US" sz="1000" dirty="0"/>
          </a:p>
        </p:txBody>
      </p:sp>
      <p:sp>
        <p:nvSpPr>
          <p:cNvPr id="31" name="TextBox 30">
            <a:extLst>
              <a:ext uri="{FF2B5EF4-FFF2-40B4-BE49-F238E27FC236}">
                <a16:creationId xmlns:a16="http://schemas.microsoft.com/office/drawing/2014/main" id="{BB958276-0A33-513E-6E00-A582901A6744}"/>
              </a:ext>
            </a:extLst>
          </p:cNvPr>
          <p:cNvSpPr txBox="1"/>
          <p:nvPr/>
        </p:nvSpPr>
        <p:spPr>
          <a:xfrm>
            <a:off x="8085786" y="650109"/>
            <a:ext cx="1715951" cy="2246769"/>
          </a:xfrm>
          <a:prstGeom prst="rect">
            <a:avLst/>
          </a:prstGeom>
          <a:noFill/>
          <a:ln>
            <a:solidFill>
              <a:schemeClr val="tx1"/>
            </a:solidFill>
          </a:ln>
        </p:spPr>
        <p:txBody>
          <a:bodyPr wrap="square" rtlCol="0">
            <a:spAutoFit/>
          </a:bodyPr>
          <a:lstStyle/>
          <a:p>
            <a:r>
              <a:rPr lang="en-US" altLang="ko-KR" sz="1000" dirty="0"/>
              <a:t>1a. </a:t>
            </a:r>
            <a:r>
              <a:rPr lang="ko-KR" altLang="en-US" sz="1000" dirty="0" err="1"/>
              <a:t>뒤로가기</a:t>
            </a:r>
            <a:endParaRPr lang="en-US" altLang="ko-KR" sz="1000" dirty="0"/>
          </a:p>
          <a:p>
            <a:endParaRPr kumimoji="0" lang="en-US" altLang="ko-KR" sz="1000" b="0" i="0" u="none" strike="noStrike" cap="none" normalizeH="0" baseline="0" dirty="0">
              <a:ln>
                <a:noFill/>
              </a:ln>
              <a:solidFill>
                <a:schemeClr val="tx1"/>
              </a:solidFill>
              <a:effectLst/>
            </a:endParaRPr>
          </a:p>
          <a:p>
            <a:r>
              <a:rPr kumimoji="0" lang="en-US" altLang="ko-KR" sz="1000" b="0" i="0" u="none" strike="noStrike" cap="none" normalizeH="0" baseline="0" dirty="0">
                <a:ln>
                  <a:noFill/>
                </a:ln>
                <a:solidFill>
                  <a:schemeClr val="tx1"/>
                </a:solidFill>
                <a:effectLst/>
              </a:rPr>
              <a:t>1b. </a:t>
            </a:r>
            <a:r>
              <a:rPr kumimoji="0" lang="ko-KR" altLang="en-US" sz="1000" b="0" i="0" u="none" strike="noStrike" cap="none" normalizeH="0" baseline="0" dirty="0">
                <a:ln>
                  <a:noFill/>
                </a:ln>
                <a:solidFill>
                  <a:schemeClr val="tx1"/>
                </a:solidFill>
                <a:effectLst/>
              </a:rPr>
              <a:t>로고</a:t>
            </a:r>
            <a:endParaRPr kumimoji="0" lang="en-US" altLang="ko-KR" sz="1000" b="0" i="0" u="none" strike="noStrike" cap="none" normalizeH="0" baseline="0" dirty="0">
              <a:ln>
                <a:noFill/>
              </a:ln>
              <a:solidFill>
                <a:schemeClr val="tx1"/>
              </a:solidFill>
              <a:effectLst/>
            </a:endParaRPr>
          </a:p>
          <a:p>
            <a:endParaRPr lang="en-US" altLang="ko-KR" sz="1000" dirty="0"/>
          </a:p>
          <a:p>
            <a:r>
              <a:rPr kumimoji="0" lang="en-US" altLang="ko-KR" sz="1000" b="0" i="0" u="none" strike="noStrike" cap="none" normalizeH="0" baseline="0" dirty="0">
                <a:ln>
                  <a:noFill/>
                </a:ln>
                <a:solidFill>
                  <a:schemeClr val="tx1"/>
                </a:solidFill>
                <a:effectLst/>
              </a:rPr>
              <a:t>1c. </a:t>
            </a:r>
            <a:r>
              <a:rPr lang="ko-KR" altLang="en-US" sz="1000" dirty="0" err="1"/>
              <a:t>전체코인수량</a:t>
            </a:r>
            <a:endParaRPr lang="en-US" altLang="ko-KR" sz="1000" dirty="0"/>
          </a:p>
          <a:p>
            <a:endParaRPr kumimoji="0" lang="en-US" altLang="ko-KR" sz="1000" b="0" i="0" u="none" strike="noStrike" cap="none" normalizeH="0" baseline="0" dirty="0">
              <a:ln>
                <a:noFill/>
              </a:ln>
              <a:solidFill>
                <a:schemeClr val="tx1"/>
              </a:solidFill>
              <a:effectLst/>
            </a:endParaRPr>
          </a:p>
          <a:p>
            <a:r>
              <a:rPr kumimoji="0" lang="en-US" altLang="ko-KR" sz="1000" b="0" i="0" u="none" strike="noStrike" cap="none" normalizeH="0" baseline="0" dirty="0">
                <a:ln>
                  <a:noFill/>
                </a:ln>
                <a:solidFill>
                  <a:schemeClr val="tx1"/>
                </a:solidFill>
                <a:effectLst/>
              </a:rPr>
              <a:t>1d</a:t>
            </a:r>
            <a:r>
              <a:rPr lang="en-US" altLang="ko-KR" sz="1000" dirty="0"/>
              <a:t>.</a:t>
            </a:r>
            <a:r>
              <a:rPr lang="ko-KR" altLang="en-US" sz="1000" dirty="0"/>
              <a:t> 받기화면 출력</a:t>
            </a:r>
            <a:endParaRPr lang="en-US" altLang="ko-KR" sz="1000" dirty="0"/>
          </a:p>
          <a:p>
            <a:endParaRPr kumimoji="0" lang="en-US" altLang="ko-KR" sz="1000" b="0" i="0" u="none" strike="noStrike" cap="none" normalizeH="0" baseline="0" dirty="0">
              <a:ln>
                <a:noFill/>
              </a:ln>
              <a:solidFill>
                <a:schemeClr val="tx1"/>
              </a:solidFill>
              <a:effectLst/>
            </a:endParaRPr>
          </a:p>
          <a:p>
            <a:r>
              <a:rPr lang="en-US" altLang="ko-KR" sz="1000" dirty="0"/>
              <a:t>1e. </a:t>
            </a:r>
            <a:r>
              <a:rPr lang="ko-KR" altLang="en-US" sz="1000" dirty="0"/>
              <a:t>보내기화면 출력</a:t>
            </a:r>
            <a:endParaRPr lang="en-US" altLang="ko-KR" sz="1000" dirty="0"/>
          </a:p>
          <a:p>
            <a:endParaRPr kumimoji="0" lang="en-US" altLang="ko-KR" sz="1000" b="0" i="0" u="none" strike="noStrike" cap="none" normalizeH="0" baseline="0" dirty="0">
              <a:ln>
                <a:noFill/>
              </a:ln>
              <a:solidFill>
                <a:schemeClr val="tx1"/>
              </a:solidFill>
              <a:effectLst/>
            </a:endParaRPr>
          </a:p>
          <a:p>
            <a:r>
              <a:rPr lang="en-US" altLang="ko-KR" sz="1000" dirty="0"/>
              <a:t>1f. </a:t>
            </a:r>
            <a:r>
              <a:rPr lang="ko-KR" altLang="en-US" sz="1000" dirty="0" err="1"/>
              <a:t>제휴코인이</a:t>
            </a:r>
            <a:r>
              <a:rPr lang="ko-KR" altLang="en-US" sz="1000" dirty="0"/>
              <a:t> 아닌 </a:t>
            </a:r>
            <a:r>
              <a:rPr lang="ko-KR" altLang="en-US" sz="1000" dirty="0" err="1"/>
              <a:t>일반기본코인은</a:t>
            </a:r>
            <a:r>
              <a:rPr lang="ko-KR" altLang="en-US" sz="1000" dirty="0"/>
              <a:t> </a:t>
            </a:r>
            <a:r>
              <a:rPr lang="ko-KR" altLang="en-US" sz="1000" dirty="0" err="1"/>
              <a:t>트랜젝션</a:t>
            </a:r>
            <a:r>
              <a:rPr lang="ko-KR" altLang="en-US" sz="1000" dirty="0"/>
              <a:t> 클릭하면 바로 스캔사이트로 이동</a:t>
            </a:r>
            <a:r>
              <a:rPr lang="en-US" altLang="ko-KR" sz="1000" dirty="0"/>
              <a:t>.</a:t>
            </a:r>
          </a:p>
        </p:txBody>
      </p:sp>
      <p:sp>
        <p:nvSpPr>
          <p:cNvPr id="9" name="타원 8">
            <a:extLst>
              <a:ext uri="{FF2B5EF4-FFF2-40B4-BE49-F238E27FC236}">
                <a16:creationId xmlns:a16="http://schemas.microsoft.com/office/drawing/2014/main" id="{AB26E394-5E55-BAE3-C630-10C024E9C98B}"/>
              </a:ext>
            </a:extLst>
          </p:cNvPr>
          <p:cNvSpPr>
            <a:spLocks noChangeAspect="1"/>
          </p:cNvSpPr>
          <p:nvPr/>
        </p:nvSpPr>
        <p:spPr>
          <a:xfrm>
            <a:off x="1444384" y="748871"/>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1a</a:t>
            </a:r>
            <a:endParaRPr lang="ko-KR" altLang="en-US" sz="800" dirty="0">
              <a:latin typeface="+mn-ea"/>
            </a:endParaRPr>
          </a:p>
        </p:txBody>
      </p:sp>
      <p:sp>
        <p:nvSpPr>
          <p:cNvPr id="10" name="타원 9">
            <a:extLst>
              <a:ext uri="{FF2B5EF4-FFF2-40B4-BE49-F238E27FC236}">
                <a16:creationId xmlns:a16="http://schemas.microsoft.com/office/drawing/2014/main" id="{917B3D02-0327-2958-96EF-4E72318DD261}"/>
              </a:ext>
            </a:extLst>
          </p:cNvPr>
          <p:cNvSpPr>
            <a:spLocks noChangeAspect="1"/>
          </p:cNvSpPr>
          <p:nvPr/>
        </p:nvSpPr>
        <p:spPr>
          <a:xfrm>
            <a:off x="2339140" y="1310901"/>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1b</a:t>
            </a:r>
            <a:endParaRPr lang="ko-KR" altLang="en-US" sz="800" dirty="0">
              <a:latin typeface="+mn-ea"/>
            </a:endParaRPr>
          </a:p>
        </p:txBody>
      </p:sp>
      <p:sp>
        <p:nvSpPr>
          <p:cNvPr id="13" name="타원 12">
            <a:extLst>
              <a:ext uri="{FF2B5EF4-FFF2-40B4-BE49-F238E27FC236}">
                <a16:creationId xmlns:a16="http://schemas.microsoft.com/office/drawing/2014/main" id="{47B15A25-6E3F-B79B-8BAE-1FB151FFE7BF}"/>
              </a:ext>
            </a:extLst>
          </p:cNvPr>
          <p:cNvSpPr>
            <a:spLocks noChangeAspect="1"/>
          </p:cNvSpPr>
          <p:nvPr/>
        </p:nvSpPr>
        <p:spPr>
          <a:xfrm>
            <a:off x="1096529" y="2348880"/>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1d</a:t>
            </a:r>
            <a:endParaRPr lang="ko-KR" altLang="en-US" sz="800" dirty="0">
              <a:latin typeface="+mn-ea"/>
            </a:endParaRPr>
          </a:p>
        </p:txBody>
      </p:sp>
      <p:sp>
        <p:nvSpPr>
          <p:cNvPr id="14" name="타원 13">
            <a:extLst>
              <a:ext uri="{FF2B5EF4-FFF2-40B4-BE49-F238E27FC236}">
                <a16:creationId xmlns:a16="http://schemas.microsoft.com/office/drawing/2014/main" id="{05CB79D7-146F-CA1A-6F9E-81C583288B9B}"/>
              </a:ext>
            </a:extLst>
          </p:cNvPr>
          <p:cNvSpPr>
            <a:spLocks noChangeAspect="1"/>
          </p:cNvSpPr>
          <p:nvPr/>
        </p:nvSpPr>
        <p:spPr>
          <a:xfrm>
            <a:off x="2567206" y="2388258"/>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1e</a:t>
            </a:r>
            <a:endParaRPr lang="ko-KR" altLang="en-US" sz="800" dirty="0">
              <a:latin typeface="+mn-ea"/>
            </a:endParaRPr>
          </a:p>
        </p:txBody>
      </p:sp>
      <p:sp>
        <p:nvSpPr>
          <p:cNvPr id="15" name="타원 14">
            <a:extLst>
              <a:ext uri="{FF2B5EF4-FFF2-40B4-BE49-F238E27FC236}">
                <a16:creationId xmlns:a16="http://schemas.microsoft.com/office/drawing/2014/main" id="{8899F20C-42F0-629B-6327-57BE4531CCAD}"/>
              </a:ext>
            </a:extLst>
          </p:cNvPr>
          <p:cNvSpPr>
            <a:spLocks noChangeAspect="1"/>
          </p:cNvSpPr>
          <p:nvPr/>
        </p:nvSpPr>
        <p:spPr>
          <a:xfrm>
            <a:off x="775366" y="2927857"/>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1f</a:t>
            </a:r>
            <a:endParaRPr lang="ko-KR" altLang="en-US" sz="800" dirty="0">
              <a:latin typeface="+mn-ea"/>
            </a:endParaRPr>
          </a:p>
        </p:txBody>
      </p:sp>
      <p:sp>
        <p:nvSpPr>
          <p:cNvPr id="28" name="TextBox 27">
            <a:extLst>
              <a:ext uri="{FF2B5EF4-FFF2-40B4-BE49-F238E27FC236}">
                <a16:creationId xmlns:a16="http://schemas.microsoft.com/office/drawing/2014/main" id="{FD6C47F2-DFD8-531B-2C85-D7DB982FBF1E}"/>
              </a:ext>
            </a:extLst>
          </p:cNvPr>
          <p:cNvSpPr txBox="1"/>
          <p:nvPr/>
        </p:nvSpPr>
        <p:spPr>
          <a:xfrm>
            <a:off x="776536" y="764704"/>
            <a:ext cx="1748932" cy="246221"/>
          </a:xfrm>
          <a:prstGeom prst="rect">
            <a:avLst/>
          </a:prstGeom>
          <a:noFill/>
        </p:spPr>
        <p:txBody>
          <a:bodyPr wrap="square" rtlCol="0">
            <a:spAutoFit/>
          </a:bodyPr>
          <a:lstStyle/>
          <a:p>
            <a:r>
              <a:rPr lang="en-US" altLang="ko-KR" sz="1000" dirty="0"/>
              <a:t>&lt;  COIN</a:t>
            </a:r>
            <a:endParaRPr lang="ko-KR" altLang="en-US" sz="1000" dirty="0"/>
          </a:p>
        </p:txBody>
      </p:sp>
      <p:sp>
        <p:nvSpPr>
          <p:cNvPr id="33" name="타원 32">
            <a:extLst>
              <a:ext uri="{FF2B5EF4-FFF2-40B4-BE49-F238E27FC236}">
                <a16:creationId xmlns:a16="http://schemas.microsoft.com/office/drawing/2014/main" id="{1E76B7B5-1B2C-EC8B-1030-E50507B25446}"/>
              </a:ext>
            </a:extLst>
          </p:cNvPr>
          <p:cNvSpPr>
            <a:spLocks noChangeAspect="1"/>
          </p:cNvSpPr>
          <p:nvPr/>
        </p:nvSpPr>
        <p:spPr>
          <a:xfrm>
            <a:off x="1955664" y="1952660"/>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1c</a:t>
            </a:r>
            <a:endParaRPr lang="ko-KR" altLang="en-US" sz="800" dirty="0">
              <a:latin typeface="+mn-ea"/>
            </a:endParaRPr>
          </a:p>
        </p:txBody>
      </p:sp>
    </p:spTree>
    <p:extLst>
      <p:ext uri="{BB962C8B-B14F-4D97-AF65-F5344CB8AC3E}">
        <p14:creationId xmlns:p14="http://schemas.microsoft.com/office/powerpoint/2010/main" val="755198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
            <a:extLst>
              <a:ext uri="{FF2B5EF4-FFF2-40B4-BE49-F238E27FC236}">
                <a16:creationId xmlns:a16="http://schemas.microsoft.com/office/drawing/2014/main" id="{523DFBC8-FECF-488D-8BA6-34E0C89AFCF9}"/>
              </a:ext>
            </a:extLst>
          </p:cNvPr>
          <p:cNvSpPr txBox="1">
            <a:spLocks noChangeArrowheads="1"/>
          </p:cNvSpPr>
          <p:nvPr/>
        </p:nvSpPr>
        <p:spPr bwMode="white">
          <a:xfrm>
            <a:off x="56456" y="25233"/>
            <a:ext cx="2534731" cy="276999"/>
          </a:xfrm>
          <a:prstGeom prst="rect">
            <a:avLst/>
          </a:prstGeom>
          <a:noFill/>
          <a:ln w="9525">
            <a:noFill/>
            <a:miter lim="800000"/>
            <a:headEnd/>
            <a:tailEnd/>
          </a:ln>
        </p:spPr>
        <p:txBody>
          <a:bodyPr wrap="square">
            <a:spAutoFit/>
          </a:bodyPr>
          <a:lstStyle/>
          <a:p>
            <a:r>
              <a:rPr lang="ko-KR" altLang="en-US" sz="1200" b="1" dirty="0">
                <a:solidFill>
                  <a:schemeClr val="bg1"/>
                </a:solidFill>
                <a:latin typeface="맑은 고딕" pitchFamily="50" charset="-127"/>
                <a:ea typeface="맑은 고딕" pitchFamily="50" charset="-127"/>
              </a:rPr>
              <a:t>메인 화면 </a:t>
            </a:r>
            <a:r>
              <a:rPr lang="en-US" altLang="ko-KR" sz="1200" b="1" dirty="0">
                <a:solidFill>
                  <a:srgbClr val="FF0000"/>
                </a:solidFill>
                <a:latin typeface="맑은 고딕" pitchFamily="50" charset="-127"/>
                <a:ea typeface="맑은 고딕" pitchFamily="50" charset="-127"/>
              </a:rPr>
              <a:t>M1000</a:t>
            </a:r>
            <a:endParaRPr kumimoji="0" lang="ko-KR" altLang="en-US" sz="1200" b="1" dirty="0">
              <a:solidFill>
                <a:schemeClr val="bg1"/>
              </a:solidFill>
              <a:latin typeface="맑은 고딕" pitchFamily="50" charset="-127"/>
              <a:ea typeface="맑은 고딕" pitchFamily="50" charset="-127"/>
            </a:endParaRPr>
          </a:p>
        </p:txBody>
      </p:sp>
      <p:sp>
        <p:nvSpPr>
          <p:cNvPr id="2" name="TextBox 1">
            <a:extLst>
              <a:ext uri="{FF2B5EF4-FFF2-40B4-BE49-F238E27FC236}">
                <a16:creationId xmlns:a16="http://schemas.microsoft.com/office/drawing/2014/main" id="{3B67E1EC-C6CB-7565-0AAE-B3BE484ED5CA}"/>
              </a:ext>
            </a:extLst>
          </p:cNvPr>
          <p:cNvSpPr txBox="1"/>
          <p:nvPr/>
        </p:nvSpPr>
        <p:spPr>
          <a:xfrm>
            <a:off x="1136576" y="476672"/>
            <a:ext cx="2534731" cy="1169551"/>
          </a:xfrm>
          <a:prstGeom prst="rect">
            <a:avLst/>
          </a:prstGeom>
          <a:noFill/>
          <a:ln>
            <a:solidFill>
              <a:schemeClr val="tx1"/>
            </a:solidFill>
          </a:ln>
        </p:spPr>
        <p:txBody>
          <a:bodyPr wrap="square" rtlCol="0">
            <a:spAutoFit/>
          </a:bodyPr>
          <a:lstStyle/>
          <a:p>
            <a:pPr algn="ctr"/>
            <a:r>
              <a:rPr lang="en-US" altLang="ko-KR" sz="1000" dirty="0"/>
              <a:t>Security</a:t>
            </a:r>
          </a:p>
          <a:p>
            <a:pPr algn="ctr"/>
            <a:endParaRPr lang="en-US" altLang="ko-KR" sz="1000" dirty="0"/>
          </a:p>
          <a:p>
            <a:pPr algn="ctr"/>
            <a:r>
              <a:rPr lang="en-US" altLang="ko-KR" sz="1000" dirty="0"/>
              <a:t>We use best-in-class tools and practices like data analytics to maintain the highest level of security for our users and combat money laundering and fraud. </a:t>
            </a:r>
          </a:p>
        </p:txBody>
      </p:sp>
      <p:sp>
        <p:nvSpPr>
          <p:cNvPr id="5" name="TextBox 4">
            <a:extLst>
              <a:ext uri="{FF2B5EF4-FFF2-40B4-BE49-F238E27FC236}">
                <a16:creationId xmlns:a16="http://schemas.microsoft.com/office/drawing/2014/main" id="{2B3F338D-0612-5E19-A3B2-B5B8C3F5E6C2}"/>
              </a:ext>
            </a:extLst>
          </p:cNvPr>
          <p:cNvSpPr txBox="1"/>
          <p:nvPr/>
        </p:nvSpPr>
        <p:spPr>
          <a:xfrm>
            <a:off x="4376936" y="496347"/>
            <a:ext cx="2534731" cy="1169551"/>
          </a:xfrm>
          <a:prstGeom prst="rect">
            <a:avLst/>
          </a:prstGeom>
          <a:noFill/>
          <a:ln>
            <a:solidFill>
              <a:schemeClr val="tx1"/>
            </a:solidFill>
          </a:ln>
        </p:spPr>
        <p:txBody>
          <a:bodyPr wrap="square" rtlCol="0">
            <a:spAutoFit/>
          </a:bodyPr>
          <a:lstStyle/>
          <a:p>
            <a:pPr algn="ctr"/>
            <a:r>
              <a:rPr lang="en-US" altLang="ko-KR" sz="1000" dirty="0"/>
              <a:t>Exchange</a:t>
            </a:r>
          </a:p>
          <a:p>
            <a:pPr algn="ctr"/>
            <a:endParaRPr lang="en-US" altLang="ko-KR" sz="1000" dirty="0"/>
          </a:p>
          <a:p>
            <a:pPr algn="ctr"/>
            <a:r>
              <a:rPr lang="en-US" altLang="ko-KR" sz="1000" dirty="0" err="1"/>
              <a:t>Bitypeer</a:t>
            </a:r>
            <a:r>
              <a:rPr lang="en-US" altLang="ko-KR" sz="1000" dirty="0"/>
              <a:t> provides order books with the highest liquidity to allow users to easily exchange Bitcoin, Ethereum and many other affiliated digital assets in a minimal way.</a:t>
            </a:r>
          </a:p>
        </p:txBody>
      </p:sp>
      <p:sp>
        <p:nvSpPr>
          <p:cNvPr id="6" name="TextBox 5">
            <a:extLst>
              <a:ext uri="{FF2B5EF4-FFF2-40B4-BE49-F238E27FC236}">
                <a16:creationId xmlns:a16="http://schemas.microsoft.com/office/drawing/2014/main" id="{A9477E43-80A0-BF29-721E-932AFDF3EAD3}"/>
              </a:ext>
            </a:extLst>
          </p:cNvPr>
          <p:cNvSpPr txBox="1"/>
          <p:nvPr/>
        </p:nvSpPr>
        <p:spPr>
          <a:xfrm>
            <a:off x="1136576" y="1786586"/>
            <a:ext cx="2534731" cy="1169551"/>
          </a:xfrm>
          <a:prstGeom prst="rect">
            <a:avLst/>
          </a:prstGeom>
          <a:noFill/>
          <a:ln>
            <a:solidFill>
              <a:schemeClr val="tx1"/>
            </a:solidFill>
          </a:ln>
        </p:spPr>
        <p:txBody>
          <a:bodyPr wrap="square" rtlCol="0">
            <a:spAutoFit/>
          </a:bodyPr>
          <a:lstStyle/>
          <a:p>
            <a:pPr algn="ctr"/>
            <a:r>
              <a:rPr lang="en-US" altLang="ko-KR" sz="1000" dirty="0"/>
              <a:t>No</a:t>
            </a:r>
            <a:r>
              <a:rPr lang="ko-KR" altLang="en-US" sz="1000" dirty="0"/>
              <a:t> </a:t>
            </a:r>
            <a:r>
              <a:rPr lang="en-US" altLang="ko-KR" sz="1000" dirty="0"/>
              <a:t>Fee</a:t>
            </a:r>
          </a:p>
          <a:p>
            <a:pPr algn="ctr"/>
            <a:endParaRPr lang="en-US" altLang="ko-KR" sz="1000" dirty="0"/>
          </a:p>
          <a:p>
            <a:pPr algn="ctr"/>
            <a:r>
              <a:rPr lang="en-US" altLang="ko-KR" sz="1000" dirty="0"/>
              <a:t>There are no fees when transacting with counterparties at the price and payment method you want on </a:t>
            </a:r>
            <a:r>
              <a:rPr lang="en-US" altLang="ko-KR" sz="1000" dirty="0" err="1"/>
              <a:t>Bitypeer</a:t>
            </a:r>
            <a:r>
              <a:rPr lang="en-US" altLang="ko-KR" sz="1000" dirty="0"/>
              <a:t>.</a:t>
            </a:r>
          </a:p>
          <a:p>
            <a:pPr algn="ctr"/>
            <a:endParaRPr lang="en-US" altLang="ko-KR" sz="1000" dirty="0"/>
          </a:p>
          <a:p>
            <a:pPr algn="ctr"/>
            <a:endParaRPr lang="ko-KR" altLang="en-US" sz="1000" dirty="0"/>
          </a:p>
        </p:txBody>
      </p:sp>
      <p:sp>
        <p:nvSpPr>
          <p:cNvPr id="8" name="TextBox 7">
            <a:extLst>
              <a:ext uri="{FF2B5EF4-FFF2-40B4-BE49-F238E27FC236}">
                <a16:creationId xmlns:a16="http://schemas.microsoft.com/office/drawing/2014/main" id="{D2EB3689-5BA1-FB7C-7897-4AB30C877CF9}"/>
              </a:ext>
            </a:extLst>
          </p:cNvPr>
          <p:cNvSpPr txBox="1"/>
          <p:nvPr/>
        </p:nvSpPr>
        <p:spPr>
          <a:xfrm>
            <a:off x="4376936" y="1772816"/>
            <a:ext cx="2534731" cy="1169551"/>
          </a:xfrm>
          <a:prstGeom prst="rect">
            <a:avLst/>
          </a:prstGeom>
          <a:noFill/>
          <a:ln>
            <a:solidFill>
              <a:schemeClr val="tx1"/>
            </a:solidFill>
          </a:ln>
        </p:spPr>
        <p:txBody>
          <a:bodyPr wrap="square" rtlCol="0">
            <a:spAutoFit/>
          </a:bodyPr>
          <a:lstStyle/>
          <a:p>
            <a:pPr algn="ctr"/>
            <a:r>
              <a:rPr lang="en-US" altLang="ko-KR" sz="1000" b="0" i="0" dirty="0">
                <a:solidFill>
                  <a:srgbClr val="202124"/>
                </a:solidFill>
                <a:effectLst/>
                <a:latin typeface="Apple SD Gothic Neo"/>
              </a:rPr>
              <a:t>Affiliate Auto Escrow</a:t>
            </a:r>
            <a:endParaRPr lang="en-US" altLang="ko-KR" sz="1000" dirty="0"/>
          </a:p>
          <a:p>
            <a:pPr algn="ctr"/>
            <a:endParaRPr lang="en-US" altLang="ko-KR" sz="1000" dirty="0"/>
          </a:p>
          <a:p>
            <a:pPr algn="ctr"/>
            <a:r>
              <a:rPr lang="en-US" altLang="ko-KR" sz="1000" dirty="0"/>
              <a:t>We automatically escrow the coins of our affiliated companies. So you can trade with confidence. </a:t>
            </a:r>
          </a:p>
          <a:p>
            <a:pPr algn="ctr"/>
            <a:endParaRPr lang="en-US" altLang="ko-KR" sz="1000" dirty="0"/>
          </a:p>
          <a:p>
            <a:pPr algn="ctr"/>
            <a:endParaRPr lang="en-US" altLang="ko-KR" sz="1000" dirty="0"/>
          </a:p>
        </p:txBody>
      </p:sp>
      <p:sp>
        <p:nvSpPr>
          <p:cNvPr id="4" name="직사각형 3">
            <a:extLst>
              <a:ext uri="{FF2B5EF4-FFF2-40B4-BE49-F238E27FC236}">
                <a16:creationId xmlns:a16="http://schemas.microsoft.com/office/drawing/2014/main" id="{3714A986-EF02-0FBF-4FD4-B9B532ECF24B}"/>
              </a:ext>
            </a:extLst>
          </p:cNvPr>
          <p:cNvSpPr/>
          <p:nvPr/>
        </p:nvSpPr>
        <p:spPr bwMode="auto">
          <a:xfrm>
            <a:off x="1136576" y="3068960"/>
            <a:ext cx="5775091" cy="1296144"/>
          </a:xfrm>
          <a:prstGeom prst="rect">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marL="87313" indent="-87313" algn="ctr" latinLnBrk="0">
              <a:lnSpc>
                <a:spcPct val="110000"/>
              </a:lnSpc>
              <a:spcBef>
                <a:spcPct val="25000"/>
              </a:spcBef>
              <a:buFont typeface="Arial" pitchFamily="34" charset="0"/>
              <a:buChar char="•"/>
            </a:pPr>
            <a:endParaRPr lang="ko-KR" altLang="en-US" sz="900" dirty="0">
              <a:solidFill>
                <a:schemeClr val="tx1"/>
              </a:solidFill>
              <a:latin typeface="맑은 고딕" pitchFamily="50" charset="-127"/>
              <a:ea typeface="맑은 고딕" pitchFamily="50" charset="-127"/>
            </a:endParaRPr>
          </a:p>
        </p:txBody>
      </p:sp>
      <p:sp>
        <p:nvSpPr>
          <p:cNvPr id="12" name="TextBox 11">
            <a:extLst>
              <a:ext uri="{FF2B5EF4-FFF2-40B4-BE49-F238E27FC236}">
                <a16:creationId xmlns:a16="http://schemas.microsoft.com/office/drawing/2014/main" id="{32423C3A-8864-1437-5DAF-A9D407C3828C}"/>
              </a:ext>
            </a:extLst>
          </p:cNvPr>
          <p:cNvSpPr txBox="1"/>
          <p:nvPr/>
        </p:nvSpPr>
        <p:spPr>
          <a:xfrm>
            <a:off x="5457056" y="4025968"/>
            <a:ext cx="1296144" cy="246221"/>
          </a:xfrm>
          <a:prstGeom prst="rect">
            <a:avLst/>
          </a:prstGeom>
          <a:noFill/>
          <a:ln>
            <a:solidFill>
              <a:schemeClr val="tx1"/>
            </a:solidFill>
          </a:ln>
        </p:spPr>
        <p:txBody>
          <a:bodyPr wrap="square" rtlCol="0">
            <a:spAutoFit/>
          </a:bodyPr>
          <a:lstStyle/>
          <a:p>
            <a:pPr algn="ctr"/>
            <a:r>
              <a:rPr lang="en-US" altLang="ko-KR" sz="1000" dirty="0" err="1"/>
              <a:t>BityPeer</a:t>
            </a:r>
            <a:r>
              <a:rPr lang="en-US" altLang="ko-KR" sz="1000" dirty="0"/>
              <a:t> Affiliation</a:t>
            </a:r>
            <a:endParaRPr lang="ko-KR" altLang="en-US" sz="1000" dirty="0"/>
          </a:p>
        </p:txBody>
      </p:sp>
      <p:sp>
        <p:nvSpPr>
          <p:cNvPr id="13" name="TextBox 12">
            <a:extLst>
              <a:ext uri="{FF2B5EF4-FFF2-40B4-BE49-F238E27FC236}">
                <a16:creationId xmlns:a16="http://schemas.microsoft.com/office/drawing/2014/main" id="{C6DB6B05-AF38-FF78-74A3-2D5632967E08}"/>
              </a:ext>
            </a:extLst>
          </p:cNvPr>
          <p:cNvSpPr txBox="1"/>
          <p:nvPr/>
        </p:nvSpPr>
        <p:spPr>
          <a:xfrm>
            <a:off x="1136574" y="3069511"/>
            <a:ext cx="5775091" cy="1015663"/>
          </a:xfrm>
          <a:prstGeom prst="rect">
            <a:avLst/>
          </a:prstGeom>
          <a:noFill/>
        </p:spPr>
        <p:txBody>
          <a:bodyPr wrap="square" rtlCol="0">
            <a:spAutoFit/>
          </a:bodyPr>
          <a:lstStyle/>
          <a:p>
            <a:r>
              <a:rPr lang="en-US" altLang="ko-KR" sz="1000" dirty="0" err="1"/>
              <a:t>Bitypeer</a:t>
            </a:r>
            <a:r>
              <a:rPr lang="en-US" altLang="ko-KR" sz="1000" dirty="0"/>
              <a:t> Automapping</a:t>
            </a:r>
          </a:p>
          <a:p>
            <a:endParaRPr lang="en-US" altLang="ko-KR" sz="1000" dirty="0"/>
          </a:p>
          <a:p>
            <a:r>
              <a:rPr lang="en-US" altLang="ko-KR" sz="1000" dirty="0"/>
              <a:t>Auto mapping is provided only for company coins affiliated with us. When the buyer enters the quantity and price, they can purchase coins by automatically mapping the appropriate seller. Only we can do it. </a:t>
            </a:r>
          </a:p>
          <a:p>
            <a:endParaRPr lang="ko-KR" altLang="en-US" sz="1000" dirty="0"/>
          </a:p>
        </p:txBody>
      </p:sp>
      <p:sp>
        <p:nvSpPr>
          <p:cNvPr id="15" name="직사각형 14">
            <a:extLst>
              <a:ext uri="{FF2B5EF4-FFF2-40B4-BE49-F238E27FC236}">
                <a16:creationId xmlns:a16="http://schemas.microsoft.com/office/drawing/2014/main" id="{863A3B4C-FE42-1022-A564-FDB98F40B951}"/>
              </a:ext>
            </a:extLst>
          </p:cNvPr>
          <p:cNvSpPr/>
          <p:nvPr/>
        </p:nvSpPr>
        <p:spPr bwMode="auto">
          <a:xfrm>
            <a:off x="1136576" y="4499834"/>
            <a:ext cx="5775091" cy="1296144"/>
          </a:xfrm>
          <a:prstGeom prst="rect">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marL="87313" indent="-87313" algn="ctr" latinLnBrk="0">
              <a:lnSpc>
                <a:spcPct val="110000"/>
              </a:lnSpc>
              <a:spcBef>
                <a:spcPct val="25000"/>
              </a:spcBef>
              <a:buFont typeface="Arial" pitchFamily="34" charset="0"/>
              <a:buChar char="•"/>
            </a:pPr>
            <a:endParaRPr lang="ko-KR" altLang="en-US" sz="900" dirty="0">
              <a:solidFill>
                <a:schemeClr val="tx1"/>
              </a:solidFill>
              <a:latin typeface="맑은 고딕" pitchFamily="50" charset="-127"/>
              <a:ea typeface="맑은 고딕" pitchFamily="50" charset="-127"/>
            </a:endParaRPr>
          </a:p>
        </p:txBody>
      </p:sp>
      <p:sp>
        <p:nvSpPr>
          <p:cNvPr id="16" name="TextBox 15">
            <a:extLst>
              <a:ext uri="{FF2B5EF4-FFF2-40B4-BE49-F238E27FC236}">
                <a16:creationId xmlns:a16="http://schemas.microsoft.com/office/drawing/2014/main" id="{E14CFA5D-3C3D-F992-9782-F532CBB027B1}"/>
              </a:ext>
            </a:extLst>
          </p:cNvPr>
          <p:cNvSpPr txBox="1"/>
          <p:nvPr/>
        </p:nvSpPr>
        <p:spPr>
          <a:xfrm>
            <a:off x="1136573" y="4521741"/>
            <a:ext cx="5775091" cy="707886"/>
          </a:xfrm>
          <a:prstGeom prst="rect">
            <a:avLst/>
          </a:prstGeom>
          <a:noFill/>
        </p:spPr>
        <p:txBody>
          <a:bodyPr wrap="square" rtlCol="0">
            <a:spAutoFit/>
          </a:bodyPr>
          <a:lstStyle/>
          <a:p>
            <a:r>
              <a:rPr lang="en-US" altLang="ko-KR" sz="1000" dirty="0"/>
              <a:t>Trusted platform anytime &amp; anywhere</a:t>
            </a:r>
          </a:p>
          <a:p>
            <a:endParaRPr lang="en-US" altLang="ko-KR" sz="1000" dirty="0"/>
          </a:p>
          <a:p>
            <a:r>
              <a:rPr lang="en-US" altLang="ko-KR" sz="1000" dirty="0"/>
              <a:t>You can trade anytime and anywhere with the </a:t>
            </a:r>
            <a:r>
              <a:rPr lang="en-US" altLang="ko-KR" sz="1000" dirty="0" err="1"/>
              <a:t>Pexpay</a:t>
            </a:r>
            <a:r>
              <a:rPr lang="en-US" altLang="ko-KR" sz="1000" dirty="0"/>
              <a:t> app for iOS and Android. Stay connected, and gain instant access to the </a:t>
            </a:r>
            <a:r>
              <a:rPr lang="en-US" altLang="ko-KR" sz="1000" dirty="0" err="1"/>
              <a:t>cryptoeconomy</a:t>
            </a:r>
            <a:r>
              <a:rPr lang="en-US" altLang="ko-KR" sz="1000" dirty="0"/>
              <a:t>, in the palm of your hand.</a:t>
            </a:r>
            <a:endParaRPr lang="ko-KR" altLang="en-US" sz="1000" dirty="0"/>
          </a:p>
        </p:txBody>
      </p:sp>
      <p:sp>
        <p:nvSpPr>
          <p:cNvPr id="21" name="직사각형 20">
            <a:extLst>
              <a:ext uri="{FF2B5EF4-FFF2-40B4-BE49-F238E27FC236}">
                <a16:creationId xmlns:a16="http://schemas.microsoft.com/office/drawing/2014/main" id="{95F18FC9-AFCE-F582-1802-FA4CD65C042E}"/>
              </a:ext>
            </a:extLst>
          </p:cNvPr>
          <p:cNvSpPr/>
          <p:nvPr/>
        </p:nvSpPr>
        <p:spPr bwMode="auto">
          <a:xfrm>
            <a:off x="1136575" y="5930708"/>
            <a:ext cx="5775091" cy="522628"/>
          </a:xfrm>
          <a:prstGeom prst="rect">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marL="87313" indent="-87313" algn="ctr" latinLnBrk="0">
              <a:lnSpc>
                <a:spcPct val="110000"/>
              </a:lnSpc>
              <a:spcBef>
                <a:spcPct val="25000"/>
              </a:spcBef>
              <a:buFont typeface="Arial" pitchFamily="34" charset="0"/>
              <a:buChar char="•"/>
            </a:pPr>
            <a:endParaRPr lang="ko-KR" altLang="en-US" sz="900" dirty="0">
              <a:solidFill>
                <a:schemeClr val="tx1"/>
              </a:solidFill>
              <a:latin typeface="맑은 고딕" pitchFamily="50" charset="-127"/>
              <a:ea typeface="맑은 고딕" pitchFamily="50" charset="-127"/>
            </a:endParaRPr>
          </a:p>
        </p:txBody>
      </p:sp>
      <p:sp>
        <p:nvSpPr>
          <p:cNvPr id="22" name="TextBox 21">
            <a:extLst>
              <a:ext uri="{FF2B5EF4-FFF2-40B4-BE49-F238E27FC236}">
                <a16:creationId xmlns:a16="http://schemas.microsoft.com/office/drawing/2014/main" id="{A86C7A38-2FF3-C5E0-10AD-6E2BB95A4DFC}"/>
              </a:ext>
            </a:extLst>
          </p:cNvPr>
          <p:cNvSpPr txBox="1"/>
          <p:nvPr/>
        </p:nvSpPr>
        <p:spPr>
          <a:xfrm>
            <a:off x="1246115" y="6068911"/>
            <a:ext cx="1800200" cy="246221"/>
          </a:xfrm>
          <a:prstGeom prst="rect">
            <a:avLst/>
          </a:prstGeom>
          <a:noFill/>
        </p:spPr>
        <p:txBody>
          <a:bodyPr wrap="square" rtlCol="0">
            <a:spAutoFit/>
          </a:bodyPr>
          <a:lstStyle/>
          <a:p>
            <a:r>
              <a:rPr lang="ko-KR" altLang="en-US" sz="1000" dirty="0"/>
              <a:t>카테고리 </a:t>
            </a:r>
            <a:r>
              <a:rPr lang="ko-KR" altLang="en-US" sz="1000" dirty="0" err="1"/>
              <a:t>사이트맵</a:t>
            </a:r>
            <a:r>
              <a:rPr lang="ko-KR" altLang="en-US" sz="1000" dirty="0"/>
              <a:t> </a:t>
            </a:r>
            <a:r>
              <a:rPr lang="en-US" altLang="ko-KR" sz="1000" dirty="0"/>
              <a:t>(</a:t>
            </a:r>
            <a:r>
              <a:rPr lang="ko-KR" altLang="en-US" sz="1000" dirty="0" err="1"/>
              <a:t>푸터</a:t>
            </a:r>
            <a:r>
              <a:rPr lang="en-US" altLang="ko-KR" sz="1000" dirty="0"/>
              <a:t>)</a:t>
            </a:r>
            <a:endParaRPr lang="ko-KR" altLang="en-US" sz="1000" dirty="0"/>
          </a:p>
        </p:txBody>
      </p:sp>
      <p:sp>
        <p:nvSpPr>
          <p:cNvPr id="34" name="TextBox 33">
            <a:extLst>
              <a:ext uri="{FF2B5EF4-FFF2-40B4-BE49-F238E27FC236}">
                <a16:creationId xmlns:a16="http://schemas.microsoft.com/office/drawing/2014/main" id="{D6B7F60A-317A-902A-ECFB-025E7DD5C687}"/>
              </a:ext>
            </a:extLst>
          </p:cNvPr>
          <p:cNvSpPr txBox="1"/>
          <p:nvPr/>
        </p:nvSpPr>
        <p:spPr>
          <a:xfrm>
            <a:off x="8085786" y="650109"/>
            <a:ext cx="1715951" cy="861774"/>
          </a:xfrm>
          <a:prstGeom prst="rect">
            <a:avLst/>
          </a:prstGeom>
          <a:noFill/>
          <a:ln>
            <a:solidFill>
              <a:schemeClr val="tx1"/>
            </a:solidFill>
          </a:ln>
        </p:spPr>
        <p:txBody>
          <a:bodyPr wrap="square" rtlCol="0">
            <a:spAutoFit/>
          </a:bodyPr>
          <a:lstStyle/>
          <a:p>
            <a:r>
              <a:rPr lang="en-US" altLang="ko-KR" sz="1000" dirty="0"/>
              <a:t>1a. </a:t>
            </a:r>
            <a:r>
              <a:rPr lang="ko-KR" altLang="en-US" sz="1000" dirty="0" err="1"/>
              <a:t>비트피어</a:t>
            </a:r>
            <a:r>
              <a:rPr lang="ko-KR" altLang="en-US" sz="1000" dirty="0"/>
              <a:t> 상세페이지 이동</a:t>
            </a:r>
            <a:r>
              <a:rPr lang="en-US" altLang="ko-KR" sz="1000" dirty="0"/>
              <a:t>.</a:t>
            </a:r>
          </a:p>
          <a:p>
            <a:endParaRPr lang="en-US" altLang="ko-KR" sz="1000" dirty="0"/>
          </a:p>
          <a:p>
            <a:r>
              <a:rPr lang="en-US" altLang="ko-KR" sz="1000" dirty="0"/>
              <a:t>1b.</a:t>
            </a:r>
            <a:r>
              <a:rPr lang="ko-KR" altLang="en-US" sz="1000" dirty="0"/>
              <a:t> 앱스토어는 </a:t>
            </a:r>
            <a:r>
              <a:rPr lang="ko-KR" altLang="en-US" sz="1000" dirty="0" err="1"/>
              <a:t>추후준비중</a:t>
            </a:r>
            <a:r>
              <a:rPr lang="en-US" altLang="ko-KR" sz="1000" dirty="0"/>
              <a:t>.</a:t>
            </a:r>
            <a:endParaRPr lang="ko-KR" altLang="en-US" sz="1000" dirty="0"/>
          </a:p>
        </p:txBody>
      </p:sp>
      <p:sp>
        <p:nvSpPr>
          <p:cNvPr id="18" name="타원 17">
            <a:extLst>
              <a:ext uri="{FF2B5EF4-FFF2-40B4-BE49-F238E27FC236}">
                <a16:creationId xmlns:a16="http://schemas.microsoft.com/office/drawing/2014/main" id="{46347EAE-D661-DA1B-4D84-CCABB3962B11}"/>
              </a:ext>
            </a:extLst>
          </p:cNvPr>
          <p:cNvSpPr>
            <a:spLocks noChangeAspect="1"/>
          </p:cNvSpPr>
          <p:nvPr/>
        </p:nvSpPr>
        <p:spPr>
          <a:xfrm>
            <a:off x="5277055" y="4039904"/>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1a</a:t>
            </a:r>
            <a:endParaRPr lang="ko-KR" altLang="en-US" sz="800" dirty="0">
              <a:latin typeface="+mn-ea"/>
            </a:endParaRPr>
          </a:p>
        </p:txBody>
      </p:sp>
      <p:pic>
        <p:nvPicPr>
          <p:cNvPr id="35" name="그림 34">
            <a:extLst>
              <a:ext uri="{FF2B5EF4-FFF2-40B4-BE49-F238E27FC236}">
                <a16:creationId xmlns:a16="http://schemas.microsoft.com/office/drawing/2014/main" id="{B308438C-4253-6E15-DF1C-3BDC2C0078D6}"/>
              </a:ext>
            </a:extLst>
          </p:cNvPr>
          <p:cNvPicPr>
            <a:picLocks noChangeAspect="1"/>
          </p:cNvPicPr>
          <p:nvPr/>
        </p:nvPicPr>
        <p:blipFill rotWithShape="1">
          <a:blip r:embed="rId3"/>
          <a:srcRect l="5249" t="66401" r="84891" b="26438"/>
          <a:stretch/>
        </p:blipFill>
        <p:spPr>
          <a:xfrm>
            <a:off x="4304928" y="5228647"/>
            <a:ext cx="2482552" cy="504976"/>
          </a:xfrm>
          <a:prstGeom prst="rect">
            <a:avLst/>
          </a:prstGeom>
        </p:spPr>
      </p:pic>
      <p:sp>
        <p:nvSpPr>
          <p:cNvPr id="23" name="타원 22">
            <a:extLst>
              <a:ext uri="{FF2B5EF4-FFF2-40B4-BE49-F238E27FC236}">
                <a16:creationId xmlns:a16="http://schemas.microsoft.com/office/drawing/2014/main" id="{D60E8B8E-0699-7BB5-962B-B8C6C564861A}"/>
              </a:ext>
            </a:extLst>
          </p:cNvPr>
          <p:cNvSpPr>
            <a:spLocks noChangeAspect="1"/>
          </p:cNvSpPr>
          <p:nvPr/>
        </p:nvSpPr>
        <p:spPr>
          <a:xfrm>
            <a:off x="4171996" y="5310167"/>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1b</a:t>
            </a:r>
            <a:endParaRPr lang="ko-KR" altLang="en-US" sz="800" dirty="0">
              <a:latin typeface="+mn-ea"/>
            </a:endParaRPr>
          </a:p>
        </p:txBody>
      </p:sp>
    </p:spTree>
    <p:extLst>
      <p:ext uri="{BB962C8B-B14F-4D97-AF65-F5344CB8AC3E}">
        <p14:creationId xmlns:p14="http://schemas.microsoft.com/office/powerpoint/2010/main" val="39264346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
            <a:extLst>
              <a:ext uri="{FF2B5EF4-FFF2-40B4-BE49-F238E27FC236}">
                <a16:creationId xmlns:a16="http://schemas.microsoft.com/office/drawing/2014/main" id="{523DFBC8-FECF-488D-8BA6-34E0C89AFCF9}"/>
              </a:ext>
            </a:extLst>
          </p:cNvPr>
          <p:cNvSpPr txBox="1">
            <a:spLocks noChangeArrowheads="1"/>
          </p:cNvSpPr>
          <p:nvPr/>
        </p:nvSpPr>
        <p:spPr bwMode="white">
          <a:xfrm>
            <a:off x="56456" y="25233"/>
            <a:ext cx="2534731" cy="276999"/>
          </a:xfrm>
          <a:prstGeom prst="rect">
            <a:avLst/>
          </a:prstGeom>
          <a:noFill/>
          <a:ln w="9525">
            <a:noFill/>
            <a:miter lim="800000"/>
            <a:headEnd/>
            <a:tailEnd/>
          </a:ln>
        </p:spPr>
        <p:txBody>
          <a:bodyPr wrap="square">
            <a:spAutoFit/>
          </a:bodyPr>
          <a:lstStyle/>
          <a:p>
            <a:r>
              <a:rPr kumimoji="0" lang="ko-KR" altLang="en-US" sz="1200" b="1" dirty="0" err="1">
                <a:solidFill>
                  <a:schemeClr val="bg1"/>
                </a:solidFill>
                <a:latin typeface="맑은 고딕" pitchFamily="50" charset="-127"/>
                <a:ea typeface="맑은 고딕" pitchFamily="50" charset="-127"/>
              </a:rPr>
              <a:t>개별코인</a:t>
            </a:r>
            <a:r>
              <a:rPr kumimoji="0" lang="ko-KR" altLang="en-US" sz="1200" b="1" dirty="0">
                <a:solidFill>
                  <a:schemeClr val="bg1"/>
                </a:solidFill>
                <a:latin typeface="맑은 고딕" pitchFamily="50" charset="-127"/>
                <a:ea typeface="맑은 고딕" pitchFamily="50" charset="-127"/>
              </a:rPr>
              <a:t> </a:t>
            </a:r>
            <a:r>
              <a:rPr lang="ko-KR" altLang="en-US" sz="1200" b="1" dirty="0">
                <a:solidFill>
                  <a:schemeClr val="bg1"/>
                </a:solidFill>
                <a:latin typeface="맑은 고딕" pitchFamily="50" charset="-127"/>
                <a:ea typeface="맑은 고딕" pitchFamily="50" charset="-127"/>
              </a:rPr>
              <a:t>전송</a:t>
            </a:r>
            <a:r>
              <a:rPr lang="en-US" altLang="ko-KR" sz="1200" b="1" dirty="0">
                <a:solidFill>
                  <a:schemeClr val="bg1"/>
                </a:solidFill>
                <a:latin typeface="맑은 고딕" pitchFamily="50" charset="-127"/>
                <a:ea typeface="맑은 고딕" pitchFamily="50" charset="-127"/>
              </a:rPr>
              <a:t>-</a:t>
            </a:r>
            <a:r>
              <a:rPr lang="ko-KR" altLang="en-US" sz="1200" b="1" dirty="0" err="1">
                <a:solidFill>
                  <a:schemeClr val="bg1"/>
                </a:solidFill>
                <a:latin typeface="맑은 고딕" pitchFamily="50" charset="-127"/>
                <a:ea typeface="맑은 고딕" pitchFamily="50" charset="-127"/>
              </a:rPr>
              <a:t>기본코인</a:t>
            </a:r>
            <a:endParaRPr kumimoji="0" lang="ko-KR" altLang="en-US" sz="1200" b="1" dirty="0">
              <a:solidFill>
                <a:schemeClr val="bg1"/>
              </a:solidFill>
              <a:latin typeface="맑은 고딕" pitchFamily="50" charset="-127"/>
              <a:ea typeface="맑은 고딕" pitchFamily="50" charset="-127"/>
            </a:endParaRPr>
          </a:p>
        </p:txBody>
      </p:sp>
      <p:sp>
        <p:nvSpPr>
          <p:cNvPr id="2" name="직사각형 1">
            <a:extLst>
              <a:ext uri="{FF2B5EF4-FFF2-40B4-BE49-F238E27FC236}">
                <a16:creationId xmlns:a16="http://schemas.microsoft.com/office/drawing/2014/main" id="{2278050A-2DDC-49E6-4F40-A00CC4EBBDF2}"/>
              </a:ext>
            </a:extLst>
          </p:cNvPr>
          <p:cNvSpPr/>
          <p:nvPr/>
        </p:nvSpPr>
        <p:spPr bwMode="auto">
          <a:xfrm>
            <a:off x="704528" y="692696"/>
            <a:ext cx="3384376" cy="5616624"/>
          </a:xfrm>
          <a:prstGeom prst="rect">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marL="87313" indent="-87313" algn="ctr" latinLnBrk="0">
              <a:lnSpc>
                <a:spcPct val="110000"/>
              </a:lnSpc>
              <a:spcBef>
                <a:spcPct val="25000"/>
              </a:spcBef>
              <a:buFont typeface="Arial" pitchFamily="34" charset="0"/>
              <a:buChar char="•"/>
            </a:pPr>
            <a:endParaRPr lang="ko-KR" altLang="en-US" sz="900" dirty="0">
              <a:solidFill>
                <a:schemeClr val="tx1"/>
              </a:solidFill>
              <a:latin typeface="맑은 고딕" pitchFamily="50" charset="-127"/>
              <a:ea typeface="맑은 고딕" pitchFamily="50" charset="-127"/>
            </a:endParaRPr>
          </a:p>
        </p:txBody>
      </p:sp>
      <p:sp>
        <p:nvSpPr>
          <p:cNvPr id="43" name="직사각형 42">
            <a:extLst>
              <a:ext uri="{FF2B5EF4-FFF2-40B4-BE49-F238E27FC236}">
                <a16:creationId xmlns:a16="http://schemas.microsoft.com/office/drawing/2014/main" id="{D9C8DAC3-45C4-3271-6C5E-CEE8C3F08D55}"/>
              </a:ext>
            </a:extLst>
          </p:cNvPr>
          <p:cNvSpPr/>
          <p:nvPr/>
        </p:nvSpPr>
        <p:spPr bwMode="auto">
          <a:xfrm>
            <a:off x="922750" y="1165046"/>
            <a:ext cx="3022138" cy="1285795"/>
          </a:xfrm>
          <a:prstGeom prst="rect">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marL="87313" indent="-87313" algn="ctr" latinLnBrk="0">
              <a:lnSpc>
                <a:spcPct val="110000"/>
              </a:lnSpc>
              <a:spcBef>
                <a:spcPct val="25000"/>
              </a:spcBef>
              <a:buFont typeface="Arial" pitchFamily="34" charset="0"/>
              <a:buChar char="•"/>
            </a:pPr>
            <a:endParaRPr lang="ko-KR" altLang="en-US" sz="900" dirty="0">
              <a:solidFill>
                <a:schemeClr val="tx1"/>
              </a:solidFill>
              <a:latin typeface="맑은 고딕" pitchFamily="50" charset="-127"/>
              <a:ea typeface="맑은 고딕" pitchFamily="50" charset="-127"/>
            </a:endParaRPr>
          </a:p>
        </p:txBody>
      </p:sp>
      <p:sp>
        <p:nvSpPr>
          <p:cNvPr id="44" name="타원 43">
            <a:extLst>
              <a:ext uri="{FF2B5EF4-FFF2-40B4-BE49-F238E27FC236}">
                <a16:creationId xmlns:a16="http://schemas.microsoft.com/office/drawing/2014/main" id="{25AC6767-4930-23A8-A045-D8A6AD89ED5B}"/>
              </a:ext>
            </a:extLst>
          </p:cNvPr>
          <p:cNvSpPr/>
          <p:nvPr/>
        </p:nvSpPr>
        <p:spPr bwMode="auto">
          <a:xfrm>
            <a:off x="2253799" y="1237054"/>
            <a:ext cx="360040" cy="360040"/>
          </a:xfrm>
          <a:prstGeom prst="ellipse">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marL="87313" indent="-87313" algn="ctr" latinLnBrk="0">
              <a:lnSpc>
                <a:spcPct val="110000"/>
              </a:lnSpc>
              <a:spcBef>
                <a:spcPct val="25000"/>
              </a:spcBef>
              <a:buFont typeface="Arial" pitchFamily="34" charset="0"/>
              <a:buChar char="•"/>
            </a:pPr>
            <a:endParaRPr lang="ko-KR" altLang="en-US" sz="900" dirty="0">
              <a:solidFill>
                <a:schemeClr val="tx1"/>
              </a:solidFill>
              <a:latin typeface="맑은 고딕" pitchFamily="50" charset="-127"/>
              <a:ea typeface="맑은 고딕" pitchFamily="50" charset="-127"/>
            </a:endParaRPr>
          </a:p>
        </p:txBody>
      </p:sp>
      <p:sp>
        <p:nvSpPr>
          <p:cNvPr id="45" name="TextBox 44">
            <a:extLst>
              <a:ext uri="{FF2B5EF4-FFF2-40B4-BE49-F238E27FC236}">
                <a16:creationId xmlns:a16="http://schemas.microsoft.com/office/drawing/2014/main" id="{40A73CC9-2A35-2779-A4D7-66E0215293C2}"/>
              </a:ext>
            </a:extLst>
          </p:cNvPr>
          <p:cNvSpPr txBox="1"/>
          <p:nvPr/>
        </p:nvSpPr>
        <p:spPr>
          <a:xfrm>
            <a:off x="1663637" y="1636755"/>
            <a:ext cx="1540364" cy="307777"/>
          </a:xfrm>
          <a:prstGeom prst="rect">
            <a:avLst/>
          </a:prstGeom>
          <a:noFill/>
        </p:spPr>
        <p:txBody>
          <a:bodyPr wrap="square" rtlCol="0">
            <a:spAutoFit/>
          </a:bodyPr>
          <a:lstStyle/>
          <a:p>
            <a:r>
              <a:rPr lang="en-US" altLang="ko-KR" sz="1400" b="1" dirty="0"/>
              <a:t>COIN BALANCE</a:t>
            </a:r>
            <a:endParaRPr lang="ko-KR" altLang="en-US" sz="1400" b="1" dirty="0"/>
          </a:p>
        </p:txBody>
      </p:sp>
      <p:sp>
        <p:nvSpPr>
          <p:cNvPr id="46" name="TextBox 45">
            <a:extLst>
              <a:ext uri="{FF2B5EF4-FFF2-40B4-BE49-F238E27FC236}">
                <a16:creationId xmlns:a16="http://schemas.microsoft.com/office/drawing/2014/main" id="{D5041E7B-FA33-890B-92D1-765D32D4A51A}"/>
              </a:ext>
            </a:extLst>
          </p:cNvPr>
          <p:cNvSpPr txBox="1"/>
          <p:nvPr/>
        </p:nvSpPr>
        <p:spPr>
          <a:xfrm>
            <a:off x="1975631" y="1930303"/>
            <a:ext cx="916375" cy="276999"/>
          </a:xfrm>
          <a:prstGeom prst="rect">
            <a:avLst/>
          </a:prstGeom>
          <a:noFill/>
        </p:spPr>
        <p:txBody>
          <a:bodyPr wrap="square" rtlCol="0">
            <a:spAutoFit/>
          </a:bodyPr>
          <a:lstStyle/>
          <a:p>
            <a:r>
              <a:rPr lang="en-US" altLang="ko-KR" sz="1200" b="1" dirty="0"/>
              <a:t>500 WRC</a:t>
            </a:r>
            <a:endParaRPr lang="ko-KR" altLang="en-US" sz="1200" b="1" dirty="0"/>
          </a:p>
        </p:txBody>
      </p:sp>
      <p:sp>
        <p:nvSpPr>
          <p:cNvPr id="54" name="타원 53">
            <a:extLst>
              <a:ext uri="{FF2B5EF4-FFF2-40B4-BE49-F238E27FC236}">
                <a16:creationId xmlns:a16="http://schemas.microsoft.com/office/drawing/2014/main" id="{6E24B57E-B6DE-D5A4-F9A0-1D4AC3BD0326}"/>
              </a:ext>
            </a:extLst>
          </p:cNvPr>
          <p:cNvSpPr>
            <a:spLocks noChangeAspect="1"/>
          </p:cNvSpPr>
          <p:nvPr/>
        </p:nvSpPr>
        <p:spPr>
          <a:xfrm>
            <a:off x="1415344" y="685006"/>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1a</a:t>
            </a:r>
            <a:endParaRPr lang="ko-KR" altLang="en-US" sz="800" dirty="0">
              <a:latin typeface="+mn-ea"/>
            </a:endParaRPr>
          </a:p>
        </p:txBody>
      </p:sp>
      <p:sp>
        <p:nvSpPr>
          <p:cNvPr id="55" name="타원 54">
            <a:extLst>
              <a:ext uri="{FF2B5EF4-FFF2-40B4-BE49-F238E27FC236}">
                <a16:creationId xmlns:a16="http://schemas.microsoft.com/office/drawing/2014/main" id="{67F272D4-5F95-B7DF-022D-864C80DD7015}"/>
              </a:ext>
            </a:extLst>
          </p:cNvPr>
          <p:cNvSpPr>
            <a:spLocks noChangeAspect="1"/>
          </p:cNvSpPr>
          <p:nvPr/>
        </p:nvSpPr>
        <p:spPr>
          <a:xfrm>
            <a:off x="2345468" y="1340842"/>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1b</a:t>
            </a:r>
            <a:endParaRPr lang="ko-KR" altLang="en-US" sz="800" dirty="0">
              <a:latin typeface="+mn-ea"/>
            </a:endParaRPr>
          </a:p>
        </p:txBody>
      </p:sp>
      <p:sp>
        <p:nvSpPr>
          <p:cNvPr id="56" name="타원 55">
            <a:extLst>
              <a:ext uri="{FF2B5EF4-FFF2-40B4-BE49-F238E27FC236}">
                <a16:creationId xmlns:a16="http://schemas.microsoft.com/office/drawing/2014/main" id="{3704FE9B-D9A4-8A3B-34AF-E24A1C84E860}"/>
              </a:ext>
            </a:extLst>
          </p:cNvPr>
          <p:cNvSpPr>
            <a:spLocks noChangeAspect="1"/>
          </p:cNvSpPr>
          <p:nvPr/>
        </p:nvSpPr>
        <p:spPr>
          <a:xfrm>
            <a:off x="1883228" y="1962932"/>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1c</a:t>
            </a:r>
            <a:endParaRPr lang="ko-KR" altLang="en-US" sz="800" dirty="0">
              <a:latin typeface="+mn-ea"/>
            </a:endParaRPr>
          </a:p>
        </p:txBody>
      </p:sp>
      <p:sp>
        <p:nvSpPr>
          <p:cNvPr id="63" name="TextBox 62">
            <a:extLst>
              <a:ext uri="{FF2B5EF4-FFF2-40B4-BE49-F238E27FC236}">
                <a16:creationId xmlns:a16="http://schemas.microsoft.com/office/drawing/2014/main" id="{B49EEAE1-E01D-5945-F3FE-E45B97BD47BD}"/>
              </a:ext>
            </a:extLst>
          </p:cNvPr>
          <p:cNvSpPr txBox="1"/>
          <p:nvPr/>
        </p:nvSpPr>
        <p:spPr>
          <a:xfrm>
            <a:off x="776536" y="764704"/>
            <a:ext cx="1748932" cy="246221"/>
          </a:xfrm>
          <a:prstGeom prst="rect">
            <a:avLst/>
          </a:prstGeom>
          <a:noFill/>
        </p:spPr>
        <p:txBody>
          <a:bodyPr wrap="square" rtlCol="0">
            <a:spAutoFit/>
          </a:bodyPr>
          <a:lstStyle/>
          <a:p>
            <a:r>
              <a:rPr lang="en-US" altLang="ko-KR" sz="1000" dirty="0"/>
              <a:t>&lt;  SEND</a:t>
            </a:r>
            <a:endParaRPr lang="ko-KR" altLang="en-US" sz="1000" dirty="0"/>
          </a:p>
        </p:txBody>
      </p:sp>
      <p:sp>
        <p:nvSpPr>
          <p:cNvPr id="3" name="직사각형 2">
            <a:extLst>
              <a:ext uri="{FF2B5EF4-FFF2-40B4-BE49-F238E27FC236}">
                <a16:creationId xmlns:a16="http://schemas.microsoft.com/office/drawing/2014/main" id="{02384B93-B674-49D5-2B52-4835635AC148}"/>
              </a:ext>
            </a:extLst>
          </p:cNvPr>
          <p:cNvSpPr/>
          <p:nvPr/>
        </p:nvSpPr>
        <p:spPr bwMode="auto">
          <a:xfrm>
            <a:off x="917944" y="2708920"/>
            <a:ext cx="3022138" cy="2123843"/>
          </a:xfrm>
          <a:prstGeom prst="rect">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marL="87313" indent="-87313" algn="ctr" latinLnBrk="0">
              <a:lnSpc>
                <a:spcPct val="110000"/>
              </a:lnSpc>
              <a:spcBef>
                <a:spcPct val="25000"/>
              </a:spcBef>
              <a:buFont typeface="Arial" pitchFamily="34" charset="0"/>
              <a:buChar char="•"/>
            </a:pPr>
            <a:endParaRPr lang="ko-KR" altLang="en-US" sz="900" dirty="0">
              <a:solidFill>
                <a:schemeClr val="tx1"/>
              </a:solidFill>
              <a:latin typeface="맑은 고딕" pitchFamily="50" charset="-127"/>
              <a:ea typeface="맑은 고딕" pitchFamily="50" charset="-127"/>
            </a:endParaRPr>
          </a:p>
        </p:txBody>
      </p:sp>
      <p:sp>
        <p:nvSpPr>
          <p:cNvPr id="64" name="사각형: 둥근 모서리 63">
            <a:extLst>
              <a:ext uri="{FF2B5EF4-FFF2-40B4-BE49-F238E27FC236}">
                <a16:creationId xmlns:a16="http://schemas.microsoft.com/office/drawing/2014/main" id="{6C03A52A-E98F-4EAD-EBAC-84949541924B}"/>
              </a:ext>
            </a:extLst>
          </p:cNvPr>
          <p:cNvSpPr/>
          <p:nvPr/>
        </p:nvSpPr>
        <p:spPr>
          <a:xfrm>
            <a:off x="1089335" y="3062938"/>
            <a:ext cx="2662350" cy="263500"/>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bg1">
                    <a:lumMod val="75000"/>
                  </a:schemeClr>
                </a:solidFill>
                <a:latin typeface="+mn-ea"/>
              </a:rPr>
              <a:t>Please enter coin balance</a:t>
            </a:r>
            <a:endParaRPr lang="ko-KR" altLang="en-US" sz="800" dirty="0">
              <a:solidFill>
                <a:schemeClr val="bg1">
                  <a:lumMod val="75000"/>
                </a:schemeClr>
              </a:solidFill>
              <a:latin typeface="+mn-ea"/>
            </a:endParaRPr>
          </a:p>
        </p:txBody>
      </p:sp>
      <p:sp>
        <p:nvSpPr>
          <p:cNvPr id="65" name="TextBox 64">
            <a:extLst>
              <a:ext uri="{FF2B5EF4-FFF2-40B4-BE49-F238E27FC236}">
                <a16:creationId xmlns:a16="http://schemas.microsoft.com/office/drawing/2014/main" id="{D94E9BAA-C209-307C-9559-99AA10D1B2EE}"/>
              </a:ext>
            </a:extLst>
          </p:cNvPr>
          <p:cNvSpPr txBox="1"/>
          <p:nvPr/>
        </p:nvSpPr>
        <p:spPr>
          <a:xfrm>
            <a:off x="992562" y="2832107"/>
            <a:ext cx="2351997" cy="230832"/>
          </a:xfrm>
          <a:prstGeom prst="rect">
            <a:avLst/>
          </a:prstGeom>
          <a:noFill/>
        </p:spPr>
        <p:txBody>
          <a:bodyPr wrap="square">
            <a:spAutoFit/>
          </a:bodyPr>
          <a:lstStyle/>
          <a:p>
            <a:r>
              <a:rPr lang="en-US" altLang="ko-KR" sz="900" dirty="0">
                <a:solidFill>
                  <a:srgbClr val="333333"/>
                </a:solidFill>
                <a:latin typeface="+mn-ea"/>
              </a:rPr>
              <a:t>Coin Balance</a:t>
            </a:r>
            <a:endParaRPr lang="ko-KR" altLang="en-US" sz="900" dirty="0">
              <a:solidFill>
                <a:srgbClr val="FF0000"/>
              </a:solidFill>
              <a:latin typeface="+mn-ea"/>
              <a:ea typeface="+mn-ea"/>
            </a:endParaRPr>
          </a:p>
        </p:txBody>
      </p:sp>
      <p:sp>
        <p:nvSpPr>
          <p:cNvPr id="66" name="사각형: 둥근 모서리 65">
            <a:extLst>
              <a:ext uri="{FF2B5EF4-FFF2-40B4-BE49-F238E27FC236}">
                <a16:creationId xmlns:a16="http://schemas.microsoft.com/office/drawing/2014/main" id="{9E9BCE18-7DBC-2E2B-E69F-6611F7B1A6C7}"/>
              </a:ext>
            </a:extLst>
          </p:cNvPr>
          <p:cNvSpPr/>
          <p:nvPr/>
        </p:nvSpPr>
        <p:spPr>
          <a:xfrm>
            <a:off x="1089332" y="3609096"/>
            <a:ext cx="2662349" cy="263500"/>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bg1">
                    <a:lumMod val="75000"/>
                  </a:schemeClr>
                </a:solidFill>
                <a:latin typeface="+mn-ea"/>
              </a:rPr>
              <a:t>Please enter address</a:t>
            </a:r>
            <a:endParaRPr lang="ko-KR" altLang="en-US" sz="800" dirty="0">
              <a:solidFill>
                <a:schemeClr val="bg1">
                  <a:lumMod val="75000"/>
                </a:schemeClr>
              </a:solidFill>
              <a:latin typeface="+mn-ea"/>
            </a:endParaRPr>
          </a:p>
        </p:txBody>
      </p:sp>
      <p:sp>
        <p:nvSpPr>
          <p:cNvPr id="67" name="TextBox 66">
            <a:extLst>
              <a:ext uri="{FF2B5EF4-FFF2-40B4-BE49-F238E27FC236}">
                <a16:creationId xmlns:a16="http://schemas.microsoft.com/office/drawing/2014/main" id="{F60343E9-1A10-91D8-A2C2-ED5AEA9CC7AC}"/>
              </a:ext>
            </a:extLst>
          </p:cNvPr>
          <p:cNvSpPr txBox="1"/>
          <p:nvPr/>
        </p:nvSpPr>
        <p:spPr>
          <a:xfrm>
            <a:off x="992560" y="3378265"/>
            <a:ext cx="2351997" cy="230832"/>
          </a:xfrm>
          <a:prstGeom prst="rect">
            <a:avLst/>
          </a:prstGeom>
          <a:noFill/>
        </p:spPr>
        <p:txBody>
          <a:bodyPr wrap="square">
            <a:spAutoFit/>
          </a:bodyPr>
          <a:lstStyle/>
          <a:p>
            <a:r>
              <a:rPr lang="en-US" altLang="ko-KR" sz="900" dirty="0">
                <a:solidFill>
                  <a:srgbClr val="333333"/>
                </a:solidFill>
                <a:latin typeface="+mn-ea"/>
              </a:rPr>
              <a:t>Address</a:t>
            </a:r>
            <a:endParaRPr lang="ko-KR" altLang="en-US" sz="900" dirty="0">
              <a:solidFill>
                <a:srgbClr val="FF0000"/>
              </a:solidFill>
              <a:latin typeface="+mn-ea"/>
              <a:ea typeface="+mn-ea"/>
            </a:endParaRPr>
          </a:p>
        </p:txBody>
      </p:sp>
      <p:sp>
        <p:nvSpPr>
          <p:cNvPr id="50" name="TextBox 49">
            <a:extLst>
              <a:ext uri="{FF2B5EF4-FFF2-40B4-BE49-F238E27FC236}">
                <a16:creationId xmlns:a16="http://schemas.microsoft.com/office/drawing/2014/main" id="{B0A22DF0-AD5A-06CF-B020-208D327E956A}"/>
              </a:ext>
            </a:extLst>
          </p:cNvPr>
          <p:cNvSpPr txBox="1"/>
          <p:nvPr/>
        </p:nvSpPr>
        <p:spPr>
          <a:xfrm>
            <a:off x="1424608" y="4263060"/>
            <a:ext cx="1919949" cy="246221"/>
          </a:xfrm>
          <a:prstGeom prst="rect">
            <a:avLst/>
          </a:prstGeom>
          <a:noFill/>
          <a:ln>
            <a:solidFill>
              <a:schemeClr val="tx1"/>
            </a:solidFill>
          </a:ln>
        </p:spPr>
        <p:txBody>
          <a:bodyPr wrap="square" rtlCol="0">
            <a:spAutoFit/>
          </a:bodyPr>
          <a:lstStyle/>
          <a:p>
            <a:pPr algn="ctr"/>
            <a:r>
              <a:rPr lang="en-US" altLang="ko-KR" sz="1000" dirty="0"/>
              <a:t>SEND</a:t>
            </a:r>
            <a:endParaRPr lang="ko-KR" altLang="en-US" sz="1000" dirty="0"/>
          </a:p>
        </p:txBody>
      </p:sp>
      <p:pic>
        <p:nvPicPr>
          <p:cNvPr id="4" name="그림 3">
            <a:extLst>
              <a:ext uri="{FF2B5EF4-FFF2-40B4-BE49-F238E27FC236}">
                <a16:creationId xmlns:a16="http://schemas.microsoft.com/office/drawing/2014/main" id="{B700E2BD-BCA8-151B-440E-366358C31EA8}"/>
              </a:ext>
            </a:extLst>
          </p:cNvPr>
          <p:cNvPicPr>
            <a:picLocks noChangeAspect="1"/>
          </p:cNvPicPr>
          <p:nvPr/>
        </p:nvPicPr>
        <p:blipFill rotWithShape="1">
          <a:blip r:embed="rId3">
            <a:extLst>
              <a:ext uri="{28A0092B-C50C-407E-A947-70E740481C1C}">
                <a14:useLocalDpi xmlns:a14="http://schemas.microsoft.com/office/drawing/2010/main" val="0"/>
              </a:ext>
            </a:extLst>
          </a:blip>
          <a:srcRect l="20842" t="47011" r="73839" b="49784"/>
          <a:stretch/>
        </p:blipFill>
        <p:spPr>
          <a:xfrm>
            <a:off x="1532640" y="3359160"/>
            <a:ext cx="180000" cy="180000"/>
          </a:xfrm>
          <a:prstGeom prst="rect">
            <a:avLst/>
          </a:prstGeom>
        </p:spPr>
      </p:pic>
      <p:sp>
        <p:nvSpPr>
          <p:cNvPr id="68" name="TextBox 67">
            <a:extLst>
              <a:ext uri="{FF2B5EF4-FFF2-40B4-BE49-F238E27FC236}">
                <a16:creationId xmlns:a16="http://schemas.microsoft.com/office/drawing/2014/main" id="{333224E6-5FAF-8907-56AA-8D6441E5AA5B}"/>
              </a:ext>
            </a:extLst>
          </p:cNvPr>
          <p:cNvSpPr txBox="1"/>
          <p:nvPr/>
        </p:nvSpPr>
        <p:spPr>
          <a:xfrm>
            <a:off x="8085786" y="650109"/>
            <a:ext cx="1715951" cy="2708434"/>
          </a:xfrm>
          <a:prstGeom prst="rect">
            <a:avLst/>
          </a:prstGeom>
          <a:noFill/>
          <a:ln>
            <a:solidFill>
              <a:schemeClr val="tx1"/>
            </a:solidFill>
          </a:ln>
        </p:spPr>
        <p:txBody>
          <a:bodyPr wrap="square" rtlCol="0">
            <a:spAutoFit/>
          </a:bodyPr>
          <a:lstStyle/>
          <a:p>
            <a:r>
              <a:rPr kumimoji="0" lang="en-US" altLang="ko-KR" sz="1000" b="0" i="0" u="none" strike="noStrike" cap="none" normalizeH="0" baseline="0" dirty="0">
                <a:ln>
                  <a:noFill/>
                </a:ln>
                <a:solidFill>
                  <a:schemeClr val="tx1"/>
                </a:solidFill>
                <a:effectLst/>
              </a:rPr>
              <a:t>1a. </a:t>
            </a:r>
            <a:r>
              <a:rPr kumimoji="0" lang="ko-KR" altLang="en-US" sz="1000" b="0" i="0" u="none" strike="noStrike" cap="none" normalizeH="0" baseline="0" dirty="0" err="1">
                <a:ln>
                  <a:noFill/>
                </a:ln>
                <a:solidFill>
                  <a:schemeClr val="tx1"/>
                </a:solidFill>
                <a:effectLst/>
              </a:rPr>
              <a:t>뒤로가기</a:t>
            </a:r>
            <a:endParaRPr kumimoji="0" lang="en-US" altLang="ko-KR" sz="1000" b="0" i="0" u="none" strike="noStrike" cap="none" normalizeH="0" baseline="0" dirty="0">
              <a:ln>
                <a:noFill/>
              </a:ln>
              <a:solidFill>
                <a:schemeClr val="tx1"/>
              </a:solidFill>
              <a:effectLst/>
            </a:endParaRPr>
          </a:p>
          <a:p>
            <a:endParaRPr lang="en-US" altLang="ko-KR" sz="1000" dirty="0"/>
          </a:p>
          <a:p>
            <a:r>
              <a:rPr kumimoji="0" lang="en-US" altLang="ko-KR" sz="1000" b="0" i="0" u="none" strike="noStrike" cap="none" normalizeH="0" baseline="0" dirty="0">
                <a:ln>
                  <a:noFill/>
                </a:ln>
                <a:solidFill>
                  <a:schemeClr val="tx1"/>
                </a:solidFill>
                <a:effectLst/>
              </a:rPr>
              <a:t>1b. </a:t>
            </a:r>
            <a:r>
              <a:rPr kumimoji="0" lang="ko-KR" altLang="en-US" sz="1000" b="0" i="0" u="none" strike="noStrike" cap="none" normalizeH="0" baseline="0" dirty="0">
                <a:ln>
                  <a:noFill/>
                </a:ln>
                <a:solidFill>
                  <a:schemeClr val="tx1"/>
                </a:solidFill>
                <a:effectLst/>
              </a:rPr>
              <a:t>로고</a:t>
            </a:r>
            <a:endParaRPr kumimoji="0" lang="en-US" altLang="ko-KR" sz="1000" b="0" i="0" u="none" strike="noStrike" cap="none" normalizeH="0" baseline="0" dirty="0">
              <a:ln>
                <a:noFill/>
              </a:ln>
              <a:solidFill>
                <a:schemeClr val="tx1"/>
              </a:solidFill>
              <a:effectLst/>
            </a:endParaRPr>
          </a:p>
          <a:p>
            <a:endParaRPr lang="en-US" altLang="ko-KR" sz="1000" dirty="0"/>
          </a:p>
          <a:p>
            <a:r>
              <a:rPr kumimoji="0" lang="en-US" altLang="ko-KR" sz="1000" b="0" i="0" u="none" strike="noStrike" cap="none" normalizeH="0" baseline="0" dirty="0">
                <a:ln>
                  <a:noFill/>
                </a:ln>
                <a:solidFill>
                  <a:schemeClr val="tx1"/>
                </a:solidFill>
                <a:effectLst/>
              </a:rPr>
              <a:t>1c. </a:t>
            </a:r>
            <a:r>
              <a:rPr lang="ko-KR" altLang="en-US" sz="1000" dirty="0" err="1"/>
              <a:t>전체코인수량</a:t>
            </a:r>
            <a:endParaRPr lang="en-US" altLang="ko-KR" sz="1000" dirty="0"/>
          </a:p>
          <a:p>
            <a:endParaRPr kumimoji="0" lang="en-US" altLang="ko-KR" sz="1000" b="0" i="0" u="none" strike="noStrike" cap="none" normalizeH="0" baseline="0" dirty="0">
              <a:ln>
                <a:noFill/>
              </a:ln>
              <a:solidFill>
                <a:schemeClr val="tx1"/>
              </a:solidFill>
              <a:effectLst/>
            </a:endParaRPr>
          </a:p>
          <a:p>
            <a:r>
              <a:rPr kumimoji="0" lang="en-US" altLang="ko-KR" sz="1000" b="0" i="0" u="none" strike="noStrike" cap="none" normalizeH="0" baseline="0" dirty="0">
                <a:ln>
                  <a:noFill/>
                </a:ln>
                <a:solidFill>
                  <a:schemeClr val="tx1"/>
                </a:solidFill>
                <a:effectLst/>
              </a:rPr>
              <a:t>1</a:t>
            </a:r>
            <a:r>
              <a:rPr lang="en-US" altLang="ko-KR" sz="1000" dirty="0"/>
              <a:t>d.</a:t>
            </a:r>
            <a:r>
              <a:rPr lang="ko-KR" altLang="en-US" sz="1000" dirty="0"/>
              <a:t> </a:t>
            </a:r>
            <a:r>
              <a:rPr lang="ko-KR" altLang="en-US" sz="1000" dirty="0" err="1"/>
              <a:t>코인발란스</a:t>
            </a:r>
            <a:r>
              <a:rPr lang="en-US" altLang="ko-KR" sz="1000" dirty="0"/>
              <a:t> </a:t>
            </a:r>
            <a:r>
              <a:rPr lang="ko-KR" altLang="en-US" sz="1000" dirty="0"/>
              <a:t>입력</a:t>
            </a:r>
            <a:r>
              <a:rPr lang="en-US" altLang="ko-KR" sz="1000" dirty="0"/>
              <a:t>. 1c </a:t>
            </a:r>
            <a:r>
              <a:rPr lang="ko-KR" altLang="en-US" sz="1000" dirty="0" err="1"/>
              <a:t>발란스</a:t>
            </a:r>
            <a:r>
              <a:rPr lang="en-US" altLang="ko-KR" sz="1000" dirty="0"/>
              <a:t> </a:t>
            </a:r>
            <a:r>
              <a:rPr lang="ko-KR" altLang="en-US" sz="1000" dirty="0"/>
              <a:t>체크</a:t>
            </a:r>
            <a:r>
              <a:rPr lang="en-US" altLang="ko-KR" sz="1000" dirty="0"/>
              <a:t>. </a:t>
            </a:r>
            <a:r>
              <a:rPr lang="ko-KR" altLang="en-US" sz="1000" dirty="0" err="1"/>
              <a:t>보낼수</a:t>
            </a:r>
            <a:r>
              <a:rPr lang="ko-KR" altLang="en-US" sz="1000" dirty="0"/>
              <a:t> 있는 수량보다 많이 입력되면</a:t>
            </a:r>
            <a:r>
              <a:rPr lang="en-US" altLang="ko-KR" sz="1000" dirty="0"/>
              <a:t> “</a:t>
            </a:r>
            <a:r>
              <a:rPr kumimoji="0" lang="ko-KR" altLang="ko-KR" sz="1000" b="0" i="0" u="none" strike="noStrike" cap="none" normalizeH="0" baseline="0" dirty="0" err="1">
                <a:ln>
                  <a:noFill/>
                </a:ln>
                <a:solidFill>
                  <a:srgbClr val="202124"/>
                </a:solidFill>
                <a:effectLst/>
                <a:latin typeface="Arial Unicode MS"/>
                <a:ea typeface="inherit"/>
              </a:rPr>
              <a:t>Check</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your</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coin</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balance</a:t>
            </a:r>
            <a:r>
              <a:rPr kumimoji="0" lang="ko-KR" altLang="ko-KR" sz="1000" b="0" i="0" u="none" strike="noStrike" cap="none" normalizeH="0" baseline="0" dirty="0">
                <a:ln>
                  <a:noFill/>
                </a:ln>
                <a:solidFill>
                  <a:srgbClr val="202124"/>
                </a:solidFill>
                <a:effectLst/>
                <a:latin typeface="Arial Unicode MS"/>
                <a:ea typeface="inherit"/>
              </a:rPr>
              <a:t>.</a:t>
            </a:r>
            <a:r>
              <a:rPr kumimoji="0" lang="en-US" altLang="ko-KR" sz="1000" b="0" i="0" u="none" strike="noStrike" cap="none" normalizeH="0" baseline="0" dirty="0">
                <a:ln>
                  <a:noFill/>
                </a:ln>
                <a:solidFill>
                  <a:srgbClr val="202124"/>
                </a:solidFill>
                <a:effectLst/>
                <a:latin typeface="Arial Unicode MS"/>
                <a:ea typeface="inherit"/>
              </a:rPr>
              <a:t>” </a:t>
            </a:r>
            <a:r>
              <a:rPr lang="ko-KR" altLang="en-US" sz="1000" dirty="0">
                <a:solidFill>
                  <a:srgbClr val="202124"/>
                </a:solidFill>
                <a:latin typeface="Arial Unicode MS"/>
                <a:ea typeface="inherit"/>
              </a:rPr>
              <a:t>출력</a:t>
            </a:r>
            <a:r>
              <a:rPr kumimoji="0" lang="ko-KR" altLang="ko-KR" sz="100" b="0" i="0" u="none" strike="noStrike" cap="none" normalizeH="0" baseline="0" dirty="0">
                <a:ln>
                  <a:noFill/>
                </a:ln>
                <a:solidFill>
                  <a:schemeClr val="tx1"/>
                </a:solidFill>
                <a:effectLst/>
              </a:rPr>
              <a:t> </a:t>
            </a:r>
            <a:endParaRPr lang="en-US" altLang="ko-KR" sz="1000" dirty="0"/>
          </a:p>
          <a:p>
            <a:endParaRPr kumimoji="0" lang="en-US" altLang="ko-KR" sz="1000" b="0" i="0" u="none" strike="noStrike" cap="none" normalizeH="0" baseline="0" dirty="0">
              <a:ln>
                <a:noFill/>
              </a:ln>
              <a:solidFill>
                <a:schemeClr val="tx1"/>
              </a:solidFill>
              <a:effectLst/>
            </a:endParaRPr>
          </a:p>
          <a:p>
            <a:r>
              <a:rPr lang="en-US" altLang="ko-KR" sz="1000" dirty="0"/>
              <a:t>1e. QR</a:t>
            </a:r>
            <a:r>
              <a:rPr lang="ko-KR" altLang="en-US" sz="1000" dirty="0"/>
              <a:t> 코드 스캔 출력</a:t>
            </a:r>
            <a:endParaRPr lang="en-US" altLang="ko-KR" sz="1000" dirty="0"/>
          </a:p>
          <a:p>
            <a:endParaRPr kumimoji="0" lang="en-US" altLang="ko-KR" sz="1000" b="0" i="0" u="none" strike="noStrike" cap="none" normalizeH="0" baseline="0" dirty="0">
              <a:ln>
                <a:noFill/>
              </a:ln>
              <a:solidFill>
                <a:schemeClr val="tx1"/>
              </a:solidFill>
              <a:effectLst/>
            </a:endParaRPr>
          </a:p>
          <a:p>
            <a:r>
              <a:rPr lang="en-US" altLang="ko-KR" sz="1000" dirty="0"/>
              <a:t>1f. </a:t>
            </a:r>
            <a:r>
              <a:rPr lang="ko-KR" altLang="en-US" sz="1000" dirty="0"/>
              <a:t>주소입력</a:t>
            </a:r>
            <a:endParaRPr lang="en-US" altLang="ko-KR" sz="1000" dirty="0"/>
          </a:p>
          <a:p>
            <a:endParaRPr kumimoji="0" lang="en-US" altLang="ko-KR" sz="1000" b="0" i="0" u="none" strike="noStrike" cap="none" normalizeH="0" baseline="0" dirty="0">
              <a:ln>
                <a:noFill/>
              </a:ln>
              <a:solidFill>
                <a:schemeClr val="tx1"/>
              </a:solidFill>
              <a:effectLst/>
            </a:endParaRPr>
          </a:p>
          <a:p>
            <a:r>
              <a:rPr kumimoji="0" lang="en-US" altLang="ko-KR" sz="1000" b="0" i="0" u="none" strike="noStrike" cap="none" normalizeH="0" baseline="0" dirty="0">
                <a:ln>
                  <a:noFill/>
                </a:ln>
                <a:solidFill>
                  <a:schemeClr val="tx1"/>
                </a:solidFill>
                <a:effectLst/>
              </a:rPr>
              <a:t>1g</a:t>
            </a:r>
            <a:r>
              <a:rPr lang="en-US" altLang="ko-KR" sz="1000" dirty="0"/>
              <a:t>.</a:t>
            </a:r>
            <a:r>
              <a:rPr lang="ko-KR" altLang="en-US" sz="1000" dirty="0"/>
              <a:t> </a:t>
            </a:r>
            <a:r>
              <a:rPr lang="ko-KR" altLang="en-US" sz="1000" dirty="0" err="1"/>
              <a:t>샌드클릭시</a:t>
            </a:r>
            <a:r>
              <a:rPr lang="ko-KR" altLang="en-US" sz="1000" dirty="0"/>
              <a:t> 코인전송</a:t>
            </a:r>
            <a:endParaRPr lang="en-US" altLang="ko-KR" sz="1000" dirty="0"/>
          </a:p>
        </p:txBody>
      </p:sp>
      <p:sp>
        <p:nvSpPr>
          <p:cNvPr id="14" name="타원 13">
            <a:extLst>
              <a:ext uri="{FF2B5EF4-FFF2-40B4-BE49-F238E27FC236}">
                <a16:creationId xmlns:a16="http://schemas.microsoft.com/office/drawing/2014/main" id="{AF91B855-6F65-95BC-B0BD-FAC648ED9D9B}"/>
              </a:ext>
            </a:extLst>
          </p:cNvPr>
          <p:cNvSpPr>
            <a:spLocks noChangeAspect="1"/>
          </p:cNvSpPr>
          <p:nvPr/>
        </p:nvSpPr>
        <p:spPr>
          <a:xfrm>
            <a:off x="2525468" y="3091676"/>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1d</a:t>
            </a:r>
            <a:endParaRPr lang="ko-KR" altLang="en-US" sz="800" dirty="0">
              <a:latin typeface="+mn-ea"/>
            </a:endParaRPr>
          </a:p>
        </p:txBody>
      </p:sp>
      <p:sp>
        <p:nvSpPr>
          <p:cNvPr id="15" name="타원 14">
            <a:extLst>
              <a:ext uri="{FF2B5EF4-FFF2-40B4-BE49-F238E27FC236}">
                <a16:creationId xmlns:a16="http://schemas.microsoft.com/office/drawing/2014/main" id="{3B85F28A-E84E-8836-C6E4-5AE08F566852}"/>
              </a:ext>
            </a:extLst>
          </p:cNvPr>
          <p:cNvSpPr>
            <a:spLocks noChangeAspect="1"/>
          </p:cNvSpPr>
          <p:nvPr/>
        </p:nvSpPr>
        <p:spPr>
          <a:xfrm>
            <a:off x="1736202" y="3368187"/>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1e</a:t>
            </a:r>
            <a:endParaRPr lang="ko-KR" altLang="en-US" sz="800" dirty="0">
              <a:latin typeface="+mn-ea"/>
            </a:endParaRPr>
          </a:p>
        </p:txBody>
      </p:sp>
      <p:sp>
        <p:nvSpPr>
          <p:cNvPr id="16" name="타원 15">
            <a:extLst>
              <a:ext uri="{FF2B5EF4-FFF2-40B4-BE49-F238E27FC236}">
                <a16:creationId xmlns:a16="http://schemas.microsoft.com/office/drawing/2014/main" id="{C3CB298A-2941-C6C2-0462-C6D97047BC04}"/>
              </a:ext>
            </a:extLst>
          </p:cNvPr>
          <p:cNvSpPr>
            <a:spLocks noChangeAspect="1"/>
          </p:cNvSpPr>
          <p:nvPr/>
        </p:nvSpPr>
        <p:spPr>
          <a:xfrm>
            <a:off x="2240506" y="3646649"/>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1f</a:t>
            </a:r>
            <a:endParaRPr lang="ko-KR" altLang="en-US" sz="800" dirty="0">
              <a:latin typeface="+mn-ea"/>
            </a:endParaRPr>
          </a:p>
        </p:txBody>
      </p:sp>
      <p:sp>
        <p:nvSpPr>
          <p:cNvPr id="69" name="타원 68">
            <a:extLst>
              <a:ext uri="{FF2B5EF4-FFF2-40B4-BE49-F238E27FC236}">
                <a16:creationId xmlns:a16="http://schemas.microsoft.com/office/drawing/2014/main" id="{B20C6787-746F-256F-AB11-83AC67B45467}"/>
              </a:ext>
            </a:extLst>
          </p:cNvPr>
          <p:cNvSpPr>
            <a:spLocks noChangeAspect="1"/>
          </p:cNvSpPr>
          <p:nvPr/>
        </p:nvSpPr>
        <p:spPr>
          <a:xfrm>
            <a:off x="1973228" y="4296170"/>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1g</a:t>
            </a:r>
            <a:endParaRPr lang="ko-KR" altLang="en-US" sz="800" dirty="0">
              <a:latin typeface="+mn-ea"/>
            </a:endParaRPr>
          </a:p>
        </p:txBody>
      </p:sp>
      <p:pic>
        <p:nvPicPr>
          <p:cNvPr id="28" name="그림 27">
            <a:extLst>
              <a:ext uri="{FF2B5EF4-FFF2-40B4-BE49-F238E27FC236}">
                <a16:creationId xmlns:a16="http://schemas.microsoft.com/office/drawing/2014/main" id="{E95C2FFB-7848-8959-888E-02B70F4E6E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9356" y="685006"/>
            <a:ext cx="3014157" cy="5588310"/>
          </a:xfrm>
          <a:prstGeom prst="rect">
            <a:avLst/>
          </a:prstGeom>
        </p:spPr>
      </p:pic>
      <p:sp>
        <p:nvSpPr>
          <p:cNvPr id="29" name="TextBox 28">
            <a:extLst>
              <a:ext uri="{FF2B5EF4-FFF2-40B4-BE49-F238E27FC236}">
                <a16:creationId xmlns:a16="http://schemas.microsoft.com/office/drawing/2014/main" id="{6E590A3F-E9AB-1CC2-C4BD-6DDCE8DDBC6F}"/>
              </a:ext>
            </a:extLst>
          </p:cNvPr>
          <p:cNvSpPr txBox="1"/>
          <p:nvPr/>
        </p:nvSpPr>
        <p:spPr>
          <a:xfrm>
            <a:off x="4789356" y="1243843"/>
            <a:ext cx="3014158" cy="553998"/>
          </a:xfrm>
          <a:prstGeom prst="rect">
            <a:avLst/>
          </a:prstGeom>
          <a:solidFill>
            <a:schemeClr val="tx1"/>
          </a:solidFill>
        </p:spPr>
        <p:txBody>
          <a:bodyPr wrap="square" rtlCol="0">
            <a:spAutoFit/>
          </a:bodyPr>
          <a:lstStyle/>
          <a:p>
            <a:pPr algn="ctr"/>
            <a:r>
              <a:rPr lang="en-US" altLang="ko-KR" sz="1000" dirty="0">
                <a:solidFill>
                  <a:schemeClr val="bg1"/>
                </a:solidFill>
              </a:rPr>
              <a:t>Align the QR code and barcode within the guide line and it will be recognized automatically.</a:t>
            </a:r>
            <a:endParaRPr lang="ko-KR" altLang="en-US" sz="1000" dirty="0">
              <a:solidFill>
                <a:schemeClr val="bg1"/>
              </a:solidFill>
            </a:endParaRPr>
          </a:p>
        </p:txBody>
      </p:sp>
    </p:spTree>
    <p:extLst>
      <p:ext uri="{BB962C8B-B14F-4D97-AF65-F5344CB8AC3E}">
        <p14:creationId xmlns:p14="http://schemas.microsoft.com/office/powerpoint/2010/main" val="29220193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
            <a:extLst>
              <a:ext uri="{FF2B5EF4-FFF2-40B4-BE49-F238E27FC236}">
                <a16:creationId xmlns:a16="http://schemas.microsoft.com/office/drawing/2014/main" id="{523DFBC8-FECF-488D-8BA6-34E0C89AFCF9}"/>
              </a:ext>
            </a:extLst>
          </p:cNvPr>
          <p:cNvSpPr txBox="1">
            <a:spLocks noChangeArrowheads="1"/>
          </p:cNvSpPr>
          <p:nvPr/>
        </p:nvSpPr>
        <p:spPr bwMode="white">
          <a:xfrm>
            <a:off x="56456" y="25233"/>
            <a:ext cx="2534731" cy="276999"/>
          </a:xfrm>
          <a:prstGeom prst="rect">
            <a:avLst/>
          </a:prstGeom>
          <a:noFill/>
          <a:ln w="9525">
            <a:noFill/>
            <a:miter lim="800000"/>
            <a:headEnd/>
            <a:tailEnd/>
          </a:ln>
        </p:spPr>
        <p:txBody>
          <a:bodyPr wrap="square">
            <a:spAutoFit/>
          </a:bodyPr>
          <a:lstStyle/>
          <a:p>
            <a:r>
              <a:rPr kumimoji="0" lang="ko-KR" altLang="en-US" sz="1200" b="1" dirty="0" err="1">
                <a:solidFill>
                  <a:schemeClr val="bg1"/>
                </a:solidFill>
                <a:latin typeface="맑은 고딕" pitchFamily="50" charset="-127"/>
                <a:ea typeface="맑은 고딕" pitchFamily="50" charset="-127"/>
              </a:rPr>
              <a:t>개별코인</a:t>
            </a:r>
            <a:r>
              <a:rPr kumimoji="0" lang="ko-KR" altLang="en-US" sz="1200" b="1" dirty="0">
                <a:solidFill>
                  <a:schemeClr val="bg1"/>
                </a:solidFill>
                <a:latin typeface="맑은 고딕" pitchFamily="50" charset="-127"/>
                <a:ea typeface="맑은 고딕" pitchFamily="50" charset="-127"/>
              </a:rPr>
              <a:t> </a:t>
            </a:r>
            <a:r>
              <a:rPr lang="ko-KR" altLang="en-US" sz="1200" b="1" dirty="0">
                <a:solidFill>
                  <a:schemeClr val="bg1"/>
                </a:solidFill>
                <a:latin typeface="맑은 고딕" pitchFamily="50" charset="-127"/>
                <a:ea typeface="맑은 고딕" pitchFamily="50" charset="-127"/>
              </a:rPr>
              <a:t>받기</a:t>
            </a:r>
            <a:endParaRPr kumimoji="0" lang="ko-KR" altLang="en-US" sz="1200" b="1" dirty="0">
              <a:solidFill>
                <a:schemeClr val="bg1"/>
              </a:solidFill>
              <a:latin typeface="맑은 고딕" pitchFamily="50" charset="-127"/>
              <a:ea typeface="맑은 고딕" pitchFamily="50" charset="-127"/>
            </a:endParaRPr>
          </a:p>
        </p:txBody>
      </p:sp>
      <p:sp>
        <p:nvSpPr>
          <p:cNvPr id="2" name="직사각형 1">
            <a:extLst>
              <a:ext uri="{FF2B5EF4-FFF2-40B4-BE49-F238E27FC236}">
                <a16:creationId xmlns:a16="http://schemas.microsoft.com/office/drawing/2014/main" id="{2278050A-2DDC-49E6-4F40-A00CC4EBBDF2}"/>
              </a:ext>
            </a:extLst>
          </p:cNvPr>
          <p:cNvSpPr/>
          <p:nvPr/>
        </p:nvSpPr>
        <p:spPr bwMode="auto">
          <a:xfrm>
            <a:off x="704528" y="692696"/>
            <a:ext cx="3384376" cy="5616624"/>
          </a:xfrm>
          <a:prstGeom prst="rect">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marL="87313" indent="-87313" algn="ctr" latinLnBrk="0">
              <a:lnSpc>
                <a:spcPct val="110000"/>
              </a:lnSpc>
              <a:spcBef>
                <a:spcPct val="25000"/>
              </a:spcBef>
              <a:buFont typeface="Arial" pitchFamily="34" charset="0"/>
              <a:buChar char="•"/>
            </a:pPr>
            <a:endParaRPr lang="ko-KR" altLang="en-US" sz="900" dirty="0">
              <a:solidFill>
                <a:schemeClr val="tx1"/>
              </a:solidFill>
              <a:latin typeface="맑은 고딕" pitchFamily="50" charset="-127"/>
              <a:ea typeface="맑은 고딕" pitchFamily="50" charset="-127"/>
            </a:endParaRPr>
          </a:p>
        </p:txBody>
      </p:sp>
      <p:sp>
        <p:nvSpPr>
          <p:cNvPr id="19" name="직사각형 18">
            <a:extLst>
              <a:ext uri="{FF2B5EF4-FFF2-40B4-BE49-F238E27FC236}">
                <a16:creationId xmlns:a16="http://schemas.microsoft.com/office/drawing/2014/main" id="{2AB92EB8-95D7-61C8-63F2-CF68CE9A32B4}"/>
              </a:ext>
            </a:extLst>
          </p:cNvPr>
          <p:cNvSpPr/>
          <p:nvPr/>
        </p:nvSpPr>
        <p:spPr bwMode="auto">
          <a:xfrm>
            <a:off x="922750" y="1165046"/>
            <a:ext cx="3022138" cy="1985025"/>
          </a:xfrm>
          <a:prstGeom prst="rect">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marL="87313" indent="-87313" algn="ctr" latinLnBrk="0">
              <a:lnSpc>
                <a:spcPct val="110000"/>
              </a:lnSpc>
              <a:spcBef>
                <a:spcPct val="25000"/>
              </a:spcBef>
              <a:buFont typeface="Arial" pitchFamily="34" charset="0"/>
              <a:buChar char="•"/>
            </a:pPr>
            <a:endParaRPr lang="ko-KR" altLang="en-US" sz="900" dirty="0">
              <a:solidFill>
                <a:schemeClr val="tx1"/>
              </a:solidFill>
              <a:latin typeface="맑은 고딕" pitchFamily="50" charset="-127"/>
              <a:ea typeface="맑은 고딕" pitchFamily="50" charset="-127"/>
            </a:endParaRPr>
          </a:p>
        </p:txBody>
      </p:sp>
      <p:sp>
        <p:nvSpPr>
          <p:cNvPr id="23" name="타원 22">
            <a:extLst>
              <a:ext uri="{FF2B5EF4-FFF2-40B4-BE49-F238E27FC236}">
                <a16:creationId xmlns:a16="http://schemas.microsoft.com/office/drawing/2014/main" id="{E8CF7612-872E-911A-C771-C2E934E363C1}"/>
              </a:ext>
            </a:extLst>
          </p:cNvPr>
          <p:cNvSpPr>
            <a:spLocks noChangeAspect="1"/>
          </p:cNvSpPr>
          <p:nvPr/>
        </p:nvSpPr>
        <p:spPr>
          <a:xfrm>
            <a:off x="1415344" y="685006"/>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1a</a:t>
            </a:r>
            <a:endParaRPr lang="ko-KR" altLang="en-US" sz="800" dirty="0">
              <a:latin typeface="+mn-ea"/>
            </a:endParaRPr>
          </a:p>
        </p:txBody>
      </p:sp>
      <p:sp>
        <p:nvSpPr>
          <p:cNvPr id="26" name="TextBox 25">
            <a:extLst>
              <a:ext uri="{FF2B5EF4-FFF2-40B4-BE49-F238E27FC236}">
                <a16:creationId xmlns:a16="http://schemas.microsoft.com/office/drawing/2014/main" id="{BACBF7C6-D5B2-0707-DEBD-EDD21070A16F}"/>
              </a:ext>
            </a:extLst>
          </p:cNvPr>
          <p:cNvSpPr txBox="1"/>
          <p:nvPr/>
        </p:nvSpPr>
        <p:spPr>
          <a:xfrm>
            <a:off x="776536" y="764704"/>
            <a:ext cx="1748932" cy="246221"/>
          </a:xfrm>
          <a:prstGeom prst="rect">
            <a:avLst/>
          </a:prstGeom>
          <a:noFill/>
        </p:spPr>
        <p:txBody>
          <a:bodyPr wrap="square" rtlCol="0">
            <a:spAutoFit/>
          </a:bodyPr>
          <a:lstStyle/>
          <a:p>
            <a:r>
              <a:rPr lang="en-US" altLang="ko-KR" sz="1000" dirty="0"/>
              <a:t>&lt;  RECEIVE</a:t>
            </a:r>
            <a:endParaRPr lang="ko-KR" altLang="en-US" sz="1000" dirty="0"/>
          </a:p>
        </p:txBody>
      </p:sp>
      <p:sp>
        <p:nvSpPr>
          <p:cNvPr id="27" name="직사각형 26">
            <a:extLst>
              <a:ext uri="{FF2B5EF4-FFF2-40B4-BE49-F238E27FC236}">
                <a16:creationId xmlns:a16="http://schemas.microsoft.com/office/drawing/2014/main" id="{57C521DE-470F-203B-09F3-5E25DC8704B8}"/>
              </a:ext>
            </a:extLst>
          </p:cNvPr>
          <p:cNvSpPr/>
          <p:nvPr/>
        </p:nvSpPr>
        <p:spPr bwMode="auto">
          <a:xfrm>
            <a:off x="917944" y="3284984"/>
            <a:ext cx="3022138" cy="1282125"/>
          </a:xfrm>
          <a:prstGeom prst="rect">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marL="87313" indent="-87313" algn="ctr" latinLnBrk="0">
              <a:lnSpc>
                <a:spcPct val="110000"/>
              </a:lnSpc>
              <a:spcBef>
                <a:spcPct val="25000"/>
              </a:spcBef>
              <a:buFont typeface="Arial" pitchFamily="34" charset="0"/>
              <a:buChar char="•"/>
            </a:pPr>
            <a:endParaRPr lang="ko-KR" altLang="en-US" sz="900" dirty="0">
              <a:solidFill>
                <a:schemeClr val="tx1"/>
              </a:solidFill>
              <a:latin typeface="맑은 고딕" pitchFamily="50" charset="-127"/>
              <a:ea typeface="맑은 고딕" pitchFamily="50" charset="-127"/>
            </a:endParaRPr>
          </a:p>
        </p:txBody>
      </p:sp>
      <p:sp>
        <p:nvSpPr>
          <p:cNvPr id="28" name="사각형: 둥근 모서리 27">
            <a:extLst>
              <a:ext uri="{FF2B5EF4-FFF2-40B4-BE49-F238E27FC236}">
                <a16:creationId xmlns:a16="http://schemas.microsoft.com/office/drawing/2014/main" id="{502AFBCF-8EF9-B74D-0734-5675E41EE483}"/>
              </a:ext>
            </a:extLst>
          </p:cNvPr>
          <p:cNvSpPr/>
          <p:nvPr/>
        </p:nvSpPr>
        <p:spPr>
          <a:xfrm>
            <a:off x="1089335" y="3639002"/>
            <a:ext cx="2662350" cy="263500"/>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latin typeface="+mn-ea"/>
              </a:rPr>
              <a:t>0sanmksdflsdmfjksefnmfmfldgjdfkjldfkgkssdfsdfsdf</a:t>
            </a:r>
            <a:endParaRPr lang="ko-KR" altLang="en-US" sz="800" dirty="0">
              <a:solidFill>
                <a:schemeClr val="tx1"/>
              </a:solidFill>
              <a:latin typeface="+mn-ea"/>
            </a:endParaRPr>
          </a:p>
        </p:txBody>
      </p:sp>
      <p:sp>
        <p:nvSpPr>
          <p:cNvPr id="29" name="TextBox 28">
            <a:extLst>
              <a:ext uri="{FF2B5EF4-FFF2-40B4-BE49-F238E27FC236}">
                <a16:creationId xmlns:a16="http://schemas.microsoft.com/office/drawing/2014/main" id="{FED697C6-3232-BA7F-A61A-AC5F226535FF}"/>
              </a:ext>
            </a:extLst>
          </p:cNvPr>
          <p:cNvSpPr txBox="1"/>
          <p:nvPr/>
        </p:nvSpPr>
        <p:spPr>
          <a:xfrm>
            <a:off x="992562" y="3408171"/>
            <a:ext cx="2351997" cy="230832"/>
          </a:xfrm>
          <a:prstGeom prst="rect">
            <a:avLst/>
          </a:prstGeom>
          <a:noFill/>
        </p:spPr>
        <p:txBody>
          <a:bodyPr wrap="square">
            <a:spAutoFit/>
          </a:bodyPr>
          <a:lstStyle/>
          <a:p>
            <a:r>
              <a:rPr lang="en-US" altLang="ko-KR" sz="900" dirty="0">
                <a:solidFill>
                  <a:srgbClr val="333333"/>
                </a:solidFill>
                <a:latin typeface="+mn-ea"/>
              </a:rPr>
              <a:t>Address</a:t>
            </a:r>
            <a:endParaRPr lang="ko-KR" altLang="en-US" sz="900" dirty="0">
              <a:solidFill>
                <a:srgbClr val="FF0000"/>
              </a:solidFill>
              <a:latin typeface="+mn-ea"/>
              <a:ea typeface="+mn-ea"/>
            </a:endParaRPr>
          </a:p>
        </p:txBody>
      </p:sp>
      <p:sp>
        <p:nvSpPr>
          <p:cNvPr id="30" name="사각형: 둥근 모서리 29">
            <a:extLst>
              <a:ext uri="{FF2B5EF4-FFF2-40B4-BE49-F238E27FC236}">
                <a16:creationId xmlns:a16="http://schemas.microsoft.com/office/drawing/2014/main" id="{9BF8ABA4-41A8-8132-6F42-A3C1B5C3F91A}"/>
              </a:ext>
            </a:extLst>
          </p:cNvPr>
          <p:cNvSpPr/>
          <p:nvPr/>
        </p:nvSpPr>
        <p:spPr>
          <a:xfrm>
            <a:off x="1089335" y="4037415"/>
            <a:ext cx="2662349" cy="263500"/>
          </a:xfrm>
          <a:prstGeom prst="roundRect">
            <a:avLst/>
          </a:prstGeom>
          <a:solidFill>
            <a:srgbClr val="157FDB"/>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Copy Address</a:t>
            </a:r>
            <a:endParaRPr lang="ko-KR" altLang="en-US" sz="800" dirty="0">
              <a:solidFill>
                <a:schemeClr val="tx1"/>
              </a:solidFill>
              <a:latin typeface="+mn-ea"/>
            </a:endParaRPr>
          </a:p>
        </p:txBody>
      </p:sp>
      <p:sp>
        <p:nvSpPr>
          <p:cNvPr id="32" name="TextBox 31">
            <a:extLst>
              <a:ext uri="{FF2B5EF4-FFF2-40B4-BE49-F238E27FC236}">
                <a16:creationId xmlns:a16="http://schemas.microsoft.com/office/drawing/2014/main" id="{47889658-3005-7053-D997-C6FD18278709}"/>
              </a:ext>
            </a:extLst>
          </p:cNvPr>
          <p:cNvSpPr txBox="1"/>
          <p:nvPr/>
        </p:nvSpPr>
        <p:spPr>
          <a:xfrm>
            <a:off x="1424610" y="4689568"/>
            <a:ext cx="1919949" cy="246221"/>
          </a:xfrm>
          <a:prstGeom prst="rect">
            <a:avLst/>
          </a:prstGeom>
          <a:noFill/>
          <a:ln>
            <a:solidFill>
              <a:schemeClr val="tx1"/>
            </a:solidFill>
          </a:ln>
        </p:spPr>
        <p:txBody>
          <a:bodyPr wrap="square" rtlCol="0">
            <a:spAutoFit/>
          </a:bodyPr>
          <a:lstStyle/>
          <a:p>
            <a:pPr algn="ctr"/>
            <a:r>
              <a:rPr lang="en-US" altLang="ko-KR" sz="1000" dirty="0"/>
              <a:t>MAIN</a:t>
            </a:r>
            <a:endParaRPr lang="ko-KR" altLang="en-US" sz="1000" dirty="0"/>
          </a:p>
        </p:txBody>
      </p:sp>
      <p:sp>
        <p:nvSpPr>
          <p:cNvPr id="38" name="TextBox 37">
            <a:extLst>
              <a:ext uri="{FF2B5EF4-FFF2-40B4-BE49-F238E27FC236}">
                <a16:creationId xmlns:a16="http://schemas.microsoft.com/office/drawing/2014/main" id="{E4B281DD-DBCA-04A4-BDDC-7EB41016232C}"/>
              </a:ext>
            </a:extLst>
          </p:cNvPr>
          <p:cNvSpPr txBox="1"/>
          <p:nvPr/>
        </p:nvSpPr>
        <p:spPr>
          <a:xfrm>
            <a:off x="8085786" y="650109"/>
            <a:ext cx="1715951" cy="1477328"/>
          </a:xfrm>
          <a:prstGeom prst="rect">
            <a:avLst/>
          </a:prstGeom>
          <a:noFill/>
          <a:ln>
            <a:solidFill>
              <a:schemeClr val="tx1"/>
            </a:solidFill>
          </a:ln>
        </p:spPr>
        <p:txBody>
          <a:bodyPr wrap="square" rtlCol="0">
            <a:spAutoFit/>
          </a:bodyPr>
          <a:lstStyle/>
          <a:p>
            <a:r>
              <a:rPr kumimoji="0" lang="en-US" altLang="ko-KR" sz="1000" b="0" i="0" u="none" strike="noStrike" cap="none" normalizeH="0" baseline="0" dirty="0">
                <a:ln>
                  <a:noFill/>
                </a:ln>
                <a:solidFill>
                  <a:schemeClr val="tx1"/>
                </a:solidFill>
                <a:effectLst/>
              </a:rPr>
              <a:t>1a. </a:t>
            </a:r>
            <a:r>
              <a:rPr kumimoji="0" lang="ko-KR" altLang="en-US" sz="1000" b="0" i="0" u="none" strike="noStrike" cap="none" normalizeH="0" baseline="0" dirty="0" err="1">
                <a:ln>
                  <a:noFill/>
                </a:ln>
                <a:solidFill>
                  <a:schemeClr val="tx1"/>
                </a:solidFill>
                <a:effectLst/>
              </a:rPr>
              <a:t>뒤로가기</a:t>
            </a:r>
            <a:endParaRPr kumimoji="0" lang="en-US" altLang="ko-KR" sz="1000" b="0" i="0" u="none" strike="noStrike" cap="none" normalizeH="0" baseline="0" dirty="0">
              <a:ln>
                <a:noFill/>
              </a:ln>
              <a:solidFill>
                <a:schemeClr val="tx1"/>
              </a:solidFill>
              <a:effectLst/>
            </a:endParaRPr>
          </a:p>
          <a:p>
            <a:endParaRPr lang="en-US" altLang="ko-KR" sz="1000" dirty="0"/>
          </a:p>
          <a:p>
            <a:r>
              <a:rPr kumimoji="0" lang="en-US" altLang="ko-KR" sz="1000" b="0" i="0" u="none" strike="noStrike" cap="none" normalizeH="0" baseline="0" dirty="0">
                <a:ln>
                  <a:noFill/>
                </a:ln>
                <a:solidFill>
                  <a:schemeClr val="tx1"/>
                </a:solidFill>
                <a:effectLst/>
              </a:rPr>
              <a:t>1b. QR </a:t>
            </a:r>
            <a:r>
              <a:rPr kumimoji="0" lang="ko-KR" altLang="en-US" sz="1000" b="0" i="0" u="none" strike="noStrike" cap="none" normalizeH="0" baseline="0" dirty="0">
                <a:ln>
                  <a:noFill/>
                </a:ln>
                <a:solidFill>
                  <a:schemeClr val="tx1"/>
                </a:solidFill>
                <a:effectLst/>
              </a:rPr>
              <a:t>코드 출력</a:t>
            </a:r>
            <a:endParaRPr kumimoji="0" lang="en-US" altLang="ko-KR" sz="1000" b="0" i="0" u="none" strike="noStrike" cap="none" normalizeH="0" baseline="0" dirty="0">
              <a:ln>
                <a:noFill/>
              </a:ln>
              <a:solidFill>
                <a:schemeClr val="tx1"/>
              </a:solidFill>
              <a:effectLst/>
            </a:endParaRPr>
          </a:p>
          <a:p>
            <a:endParaRPr lang="en-US" altLang="ko-KR" sz="1000" dirty="0"/>
          </a:p>
          <a:p>
            <a:r>
              <a:rPr kumimoji="0" lang="en-US" altLang="ko-KR" sz="1000" b="0" i="0" u="none" strike="noStrike" cap="none" normalizeH="0" baseline="0" dirty="0">
                <a:ln>
                  <a:noFill/>
                </a:ln>
                <a:solidFill>
                  <a:schemeClr val="tx1"/>
                </a:solidFill>
                <a:effectLst/>
              </a:rPr>
              <a:t>1c. </a:t>
            </a:r>
            <a:r>
              <a:rPr kumimoji="0" lang="ko-KR" altLang="en-US" sz="1000" b="0" i="0" u="none" strike="noStrike" cap="none" normalizeH="0" baseline="0" dirty="0">
                <a:ln>
                  <a:noFill/>
                </a:ln>
                <a:solidFill>
                  <a:schemeClr val="tx1"/>
                </a:solidFill>
                <a:effectLst/>
              </a:rPr>
              <a:t>어드레스 출력</a:t>
            </a:r>
            <a:endParaRPr lang="en-US" altLang="ko-KR" sz="1000" dirty="0"/>
          </a:p>
          <a:p>
            <a:endParaRPr kumimoji="0" lang="en-US" altLang="ko-KR" sz="1000" b="0" i="0" u="none" strike="noStrike" cap="none" normalizeH="0" baseline="0" dirty="0">
              <a:ln>
                <a:noFill/>
              </a:ln>
              <a:solidFill>
                <a:schemeClr val="tx1"/>
              </a:solidFill>
              <a:effectLst/>
            </a:endParaRPr>
          </a:p>
          <a:p>
            <a:r>
              <a:rPr kumimoji="0" lang="en-US" altLang="ko-KR" sz="1000" b="0" i="0" u="none" strike="noStrike" cap="none" normalizeH="0" baseline="0" dirty="0">
                <a:ln>
                  <a:noFill/>
                </a:ln>
                <a:solidFill>
                  <a:schemeClr val="tx1"/>
                </a:solidFill>
                <a:effectLst/>
              </a:rPr>
              <a:t>1</a:t>
            </a:r>
            <a:r>
              <a:rPr lang="en-US" altLang="ko-KR" sz="1000" dirty="0"/>
              <a:t>d.</a:t>
            </a:r>
            <a:r>
              <a:rPr lang="ko-KR" altLang="en-US" sz="1000" dirty="0"/>
              <a:t> </a:t>
            </a:r>
            <a:r>
              <a:rPr lang="ko-KR" altLang="en-US" sz="1000" dirty="0" err="1"/>
              <a:t>클릭시</a:t>
            </a:r>
            <a:r>
              <a:rPr lang="ko-KR" altLang="en-US" sz="1000" dirty="0"/>
              <a:t> 주소복사</a:t>
            </a:r>
            <a:endParaRPr lang="en-US" altLang="ko-KR" sz="1000" dirty="0"/>
          </a:p>
          <a:p>
            <a:endParaRPr kumimoji="0" lang="en-US" altLang="ko-KR" sz="1000" b="0" i="0" u="none" strike="noStrike" cap="none" normalizeH="0" baseline="0" dirty="0">
              <a:ln>
                <a:noFill/>
              </a:ln>
              <a:solidFill>
                <a:schemeClr val="tx1"/>
              </a:solidFill>
              <a:effectLst/>
            </a:endParaRPr>
          </a:p>
          <a:p>
            <a:r>
              <a:rPr lang="en-US" altLang="ko-KR" sz="1000" dirty="0"/>
              <a:t>1e. </a:t>
            </a:r>
            <a:r>
              <a:rPr lang="ko-KR" altLang="en-US" sz="1000" dirty="0" err="1"/>
              <a:t>클릭시</a:t>
            </a:r>
            <a:r>
              <a:rPr lang="ko-KR" altLang="en-US" sz="1000" dirty="0"/>
              <a:t> </a:t>
            </a:r>
            <a:r>
              <a:rPr lang="ko-KR" altLang="en-US" sz="1000" dirty="0" err="1"/>
              <a:t>메인화면출력</a:t>
            </a:r>
            <a:endParaRPr lang="en-US" altLang="ko-KR" sz="1000" dirty="0"/>
          </a:p>
        </p:txBody>
      </p:sp>
      <p:pic>
        <p:nvPicPr>
          <p:cNvPr id="39" name="그림 38">
            <a:extLst>
              <a:ext uri="{FF2B5EF4-FFF2-40B4-BE49-F238E27FC236}">
                <a16:creationId xmlns:a16="http://schemas.microsoft.com/office/drawing/2014/main" id="{8252ABB7-3EDF-48DD-BBC8-D337165BD1F5}"/>
              </a:ext>
            </a:extLst>
          </p:cNvPr>
          <p:cNvPicPr>
            <a:picLocks noChangeAspect="1"/>
          </p:cNvPicPr>
          <p:nvPr/>
        </p:nvPicPr>
        <p:blipFill rotWithShape="1">
          <a:blip r:embed="rId3">
            <a:extLst>
              <a:ext uri="{28A0092B-C50C-407E-A947-70E740481C1C}">
                <a14:useLocalDpi xmlns:a14="http://schemas.microsoft.com/office/drawing/2010/main" val="0"/>
              </a:ext>
            </a:extLst>
          </a:blip>
          <a:srcRect l="34105" t="22805" r="34164" b="60931"/>
          <a:stretch/>
        </p:blipFill>
        <p:spPr>
          <a:xfrm>
            <a:off x="1847635" y="1821392"/>
            <a:ext cx="1073893" cy="913456"/>
          </a:xfrm>
          <a:prstGeom prst="rect">
            <a:avLst/>
          </a:prstGeom>
        </p:spPr>
      </p:pic>
      <p:sp>
        <p:nvSpPr>
          <p:cNvPr id="40" name="TextBox 39">
            <a:extLst>
              <a:ext uri="{FF2B5EF4-FFF2-40B4-BE49-F238E27FC236}">
                <a16:creationId xmlns:a16="http://schemas.microsoft.com/office/drawing/2014/main" id="{6D6C51AF-B05C-FB86-0139-1359B9E9A190}"/>
              </a:ext>
            </a:extLst>
          </p:cNvPr>
          <p:cNvSpPr txBox="1"/>
          <p:nvPr/>
        </p:nvSpPr>
        <p:spPr>
          <a:xfrm>
            <a:off x="917944" y="1447273"/>
            <a:ext cx="3022138" cy="230832"/>
          </a:xfrm>
          <a:prstGeom prst="rect">
            <a:avLst/>
          </a:prstGeom>
          <a:noFill/>
        </p:spPr>
        <p:txBody>
          <a:bodyPr wrap="square">
            <a:spAutoFit/>
          </a:bodyPr>
          <a:lstStyle/>
          <a:p>
            <a:pPr algn="ctr"/>
            <a:r>
              <a:rPr lang="en-US" altLang="ko-KR" sz="900" dirty="0">
                <a:solidFill>
                  <a:srgbClr val="333333"/>
                </a:solidFill>
                <a:latin typeface="+mn-ea"/>
                <a:ea typeface="+mn-ea"/>
              </a:rPr>
              <a:t>+ Share your QR code or copy address to receive</a:t>
            </a:r>
            <a:endParaRPr lang="ko-KR" altLang="en-US" sz="900" dirty="0">
              <a:solidFill>
                <a:srgbClr val="FF0000"/>
              </a:solidFill>
              <a:latin typeface="+mn-ea"/>
              <a:ea typeface="+mn-ea"/>
            </a:endParaRPr>
          </a:p>
        </p:txBody>
      </p:sp>
      <p:sp>
        <p:nvSpPr>
          <p:cNvPr id="8" name="타원 7">
            <a:extLst>
              <a:ext uri="{FF2B5EF4-FFF2-40B4-BE49-F238E27FC236}">
                <a16:creationId xmlns:a16="http://schemas.microsoft.com/office/drawing/2014/main" id="{F12C4541-8BBA-9CA7-BD21-5057D3F4DA4D}"/>
              </a:ext>
            </a:extLst>
          </p:cNvPr>
          <p:cNvSpPr>
            <a:spLocks noChangeAspect="1"/>
          </p:cNvSpPr>
          <p:nvPr/>
        </p:nvSpPr>
        <p:spPr>
          <a:xfrm>
            <a:off x="1647360" y="1960332"/>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1b</a:t>
            </a:r>
            <a:endParaRPr lang="ko-KR" altLang="en-US" sz="800" dirty="0">
              <a:latin typeface="+mn-ea"/>
            </a:endParaRPr>
          </a:p>
        </p:txBody>
      </p:sp>
      <p:sp>
        <p:nvSpPr>
          <p:cNvPr id="9" name="타원 8">
            <a:extLst>
              <a:ext uri="{FF2B5EF4-FFF2-40B4-BE49-F238E27FC236}">
                <a16:creationId xmlns:a16="http://schemas.microsoft.com/office/drawing/2014/main" id="{421085AE-EF4D-24A3-DB26-646F9C709BC4}"/>
              </a:ext>
            </a:extLst>
          </p:cNvPr>
          <p:cNvSpPr>
            <a:spLocks noChangeAspect="1"/>
          </p:cNvSpPr>
          <p:nvPr/>
        </p:nvSpPr>
        <p:spPr>
          <a:xfrm>
            <a:off x="1559502" y="3442421"/>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1c</a:t>
            </a:r>
            <a:endParaRPr lang="ko-KR" altLang="en-US" sz="800" dirty="0">
              <a:latin typeface="+mn-ea"/>
            </a:endParaRPr>
          </a:p>
        </p:txBody>
      </p:sp>
      <p:sp>
        <p:nvSpPr>
          <p:cNvPr id="10" name="타원 9">
            <a:extLst>
              <a:ext uri="{FF2B5EF4-FFF2-40B4-BE49-F238E27FC236}">
                <a16:creationId xmlns:a16="http://schemas.microsoft.com/office/drawing/2014/main" id="{A34FF998-9C21-E750-F71D-F5F359721703}"/>
              </a:ext>
            </a:extLst>
          </p:cNvPr>
          <p:cNvSpPr>
            <a:spLocks noChangeAspect="1"/>
          </p:cNvSpPr>
          <p:nvPr/>
        </p:nvSpPr>
        <p:spPr>
          <a:xfrm>
            <a:off x="1847635" y="4079165"/>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1d</a:t>
            </a:r>
            <a:endParaRPr lang="ko-KR" altLang="en-US" sz="800" dirty="0">
              <a:latin typeface="+mn-ea"/>
            </a:endParaRPr>
          </a:p>
        </p:txBody>
      </p:sp>
      <p:sp>
        <p:nvSpPr>
          <p:cNvPr id="11" name="타원 10">
            <a:extLst>
              <a:ext uri="{FF2B5EF4-FFF2-40B4-BE49-F238E27FC236}">
                <a16:creationId xmlns:a16="http://schemas.microsoft.com/office/drawing/2014/main" id="{EB9A9DCF-FEF8-6E90-D428-752EBEE3D80C}"/>
              </a:ext>
            </a:extLst>
          </p:cNvPr>
          <p:cNvSpPr>
            <a:spLocks noChangeAspect="1"/>
          </p:cNvSpPr>
          <p:nvPr/>
        </p:nvSpPr>
        <p:spPr>
          <a:xfrm>
            <a:off x="1962710" y="4727692"/>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1e</a:t>
            </a:r>
            <a:endParaRPr lang="ko-KR" altLang="en-US" sz="800" dirty="0">
              <a:latin typeface="+mn-ea"/>
            </a:endParaRPr>
          </a:p>
        </p:txBody>
      </p:sp>
    </p:spTree>
    <p:extLst>
      <p:ext uri="{BB962C8B-B14F-4D97-AF65-F5344CB8AC3E}">
        <p14:creationId xmlns:p14="http://schemas.microsoft.com/office/powerpoint/2010/main" val="42670954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
            <a:extLst>
              <a:ext uri="{FF2B5EF4-FFF2-40B4-BE49-F238E27FC236}">
                <a16:creationId xmlns:a16="http://schemas.microsoft.com/office/drawing/2014/main" id="{523DFBC8-FECF-488D-8BA6-34E0C89AFCF9}"/>
              </a:ext>
            </a:extLst>
          </p:cNvPr>
          <p:cNvSpPr txBox="1">
            <a:spLocks noChangeArrowheads="1"/>
          </p:cNvSpPr>
          <p:nvPr/>
        </p:nvSpPr>
        <p:spPr bwMode="white">
          <a:xfrm>
            <a:off x="56456" y="25233"/>
            <a:ext cx="2534731" cy="276999"/>
          </a:xfrm>
          <a:prstGeom prst="rect">
            <a:avLst/>
          </a:prstGeom>
          <a:noFill/>
          <a:ln w="9525">
            <a:noFill/>
            <a:miter lim="800000"/>
            <a:headEnd/>
            <a:tailEnd/>
          </a:ln>
        </p:spPr>
        <p:txBody>
          <a:bodyPr wrap="square">
            <a:spAutoFit/>
          </a:bodyPr>
          <a:lstStyle/>
          <a:p>
            <a:r>
              <a:rPr kumimoji="0" lang="ko-KR" altLang="en-US" sz="1200" b="1" dirty="0">
                <a:solidFill>
                  <a:schemeClr val="bg1"/>
                </a:solidFill>
                <a:latin typeface="맑은 고딕" pitchFamily="50" charset="-127"/>
                <a:ea typeface="맑은 고딕" pitchFamily="50" charset="-127"/>
              </a:rPr>
              <a:t>셀</a:t>
            </a:r>
            <a:r>
              <a:rPr kumimoji="0" lang="en-US" altLang="ko-KR" sz="1200" b="1" dirty="0">
                <a:solidFill>
                  <a:schemeClr val="bg1"/>
                </a:solidFill>
                <a:latin typeface="맑은 고딕" pitchFamily="50" charset="-127"/>
                <a:ea typeface="맑은 고딕" pitchFamily="50" charset="-127"/>
              </a:rPr>
              <a:t>-</a:t>
            </a:r>
            <a:r>
              <a:rPr kumimoji="0" lang="ko-KR" altLang="en-US" sz="1200" b="1" dirty="0">
                <a:solidFill>
                  <a:schemeClr val="bg1"/>
                </a:solidFill>
                <a:latin typeface="맑은 고딕" pitchFamily="50" charset="-127"/>
                <a:ea typeface="맑은 고딕" pitchFamily="50" charset="-127"/>
              </a:rPr>
              <a:t>오토판매</a:t>
            </a:r>
          </a:p>
        </p:txBody>
      </p:sp>
      <p:sp>
        <p:nvSpPr>
          <p:cNvPr id="2" name="직사각형 1">
            <a:extLst>
              <a:ext uri="{FF2B5EF4-FFF2-40B4-BE49-F238E27FC236}">
                <a16:creationId xmlns:a16="http://schemas.microsoft.com/office/drawing/2014/main" id="{2278050A-2DDC-49E6-4F40-A00CC4EBBDF2}"/>
              </a:ext>
            </a:extLst>
          </p:cNvPr>
          <p:cNvSpPr/>
          <p:nvPr/>
        </p:nvSpPr>
        <p:spPr bwMode="auto">
          <a:xfrm>
            <a:off x="416497" y="694955"/>
            <a:ext cx="3927488" cy="5544616"/>
          </a:xfrm>
          <a:prstGeom prst="rect">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latinLnBrk="0">
              <a:lnSpc>
                <a:spcPct val="110000"/>
              </a:lnSpc>
              <a:spcBef>
                <a:spcPct val="25000"/>
              </a:spcBef>
            </a:pPr>
            <a:endParaRPr lang="ko-KR" altLang="en-US" sz="900" dirty="0">
              <a:solidFill>
                <a:schemeClr val="tx1"/>
              </a:solidFill>
              <a:latin typeface="맑은 고딕" pitchFamily="50" charset="-127"/>
              <a:ea typeface="맑은 고딕" pitchFamily="50" charset="-127"/>
            </a:endParaRPr>
          </a:p>
        </p:txBody>
      </p:sp>
      <p:sp>
        <p:nvSpPr>
          <p:cNvPr id="18" name="사각형: 둥근 모서리 17">
            <a:extLst>
              <a:ext uri="{FF2B5EF4-FFF2-40B4-BE49-F238E27FC236}">
                <a16:creationId xmlns:a16="http://schemas.microsoft.com/office/drawing/2014/main" id="{1128CAA0-26EC-DE50-EFD5-989F25AF8D64}"/>
              </a:ext>
            </a:extLst>
          </p:cNvPr>
          <p:cNvSpPr/>
          <p:nvPr/>
        </p:nvSpPr>
        <p:spPr>
          <a:xfrm>
            <a:off x="521397" y="4974101"/>
            <a:ext cx="3742291" cy="2826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9" name="사각형: 둥근 모서리 18">
            <a:extLst>
              <a:ext uri="{FF2B5EF4-FFF2-40B4-BE49-F238E27FC236}">
                <a16:creationId xmlns:a16="http://schemas.microsoft.com/office/drawing/2014/main" id="{EA1DD080-CE53-79B5-62A8-1BE926306A91}"/>
              </a:ext>
            </a:extLst>
          </p:cNvPr>
          <p:cNvSpPr/>
          <p:nvPr/>
        </p:nvSpPr>
        <p:spPr>
          <a:xfrm>
            <a:off x="521397" y="1833068"/>
            <a:ext cx="3742291" cy="213946"/>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0" name="TextBox 39">
            <a:extLst>
              <a:ext uri="{FF2B5EF4-FFF2-40B4-BE49-F238E27FC236}">
                <a16:creationId xmlns:a16="http://schemas.microsoft.com/office/drawing/2014/main" id="{E631C9C1-3405-11E3-7113-F145ACEBABBA}"/>
              </a:ext>
            </a:extLst>
          </p:cNvPr>
          <p:cNvSpPr txBox="1"/>
          <p:nvPr/>
        </p:nvSpPr>
        <p:spPr>
          <a:xfrm>
            <a:off x="704527" y="1834443"/>
            <a:ext cx="3639458" cy="215444"/>
          </a:xfrm>
          <a:prstGeom prst="rect">
            <a:avLst/>
          </a:prstGeom>
          <a:noFill/>
        </p:spPr>
        <p:txBody>
          <a:bodyPr wrap="square">
            <a:spAutoFit/>
          </a:bodyPr>
          <a:lstStyle/>
          <a:p>
            <a:r>
              <a:rPr lang="en-US" altLang="ko-KR" sz="750" dirty="0">
                <a:solidFill>
                  <a:schemeClr val="bg1"/>
                </a:solidFill>
                <a:latin typeface="+mn-ea"/>
              </a:rPr>
              <a:t>seller</a:t>
            </a:r>
            <a:r>
              <a:rPr lang="en-US" altLang="ko-KR" sz="750" dirty="0">
                <a:solidFill>
                  <a:schemeClr val="bg1"/>
                </a:solidFill>
                <a:latin typeface="+mn-ea"/>
                <a:ea typeface="+mn-ea"/>
              </a:rPr>
              <a:t>          </a:t>
            </a:r>
            <a:r>
              <a:rPr lang="en-US" altLang="ko-KR" sz="750" dirty="0" err="1">
                <a:solidFill>
                  <a:schemeClr val="bg1"/>
                </a:solidFill>
                <a:latin typeface="+mn-ea"/>
                <a:ea typeface="+mn-ea"/>
              </a:rPr>
              <a:t>CoinName</a:t>
            </a:r>
            <a:r>
              <a:rPr lang="en-US" altLang="ko-KR" sz="750" dirty="0">
                <a:solidFill>
                  <a:schemeClr val="bg1"/>
                </a:solidFill>
                <a:latin typeface="+mn-ea"/>
                <a:ea typeface="+mn-ea"/>
              </a:rPr>
              <a:t>       Amount of coins     Price</a:t>
            </a:r>
            <a:endParaRPr lang="ko-KR" altLang="en-US" sz="750" dirty="0">
              <a:solidFill>
                <a:schemeClr val="bg1"/>
              </a:solidFill>
              <a:latin typeface="+mn-ea"/>
              <a:ea typeface="+mn-ea"/>
            </a:endParaRPr>
          </a:p>
        </p:txBody>
      </p:sp>
      <p:sp>
        <p:nvSpPr>
          <p:cNvPr id="44" name="TextBox 43">
            <a:extLst>
              <a:ext uri="{FF2B5EF4-FFF2-40B4-BE49-F238E27FC236}">
                <a16:creationId xmlns:a16="http://schemas.microsoft.com/office/drawing/2014/main" id="{4A6120B4-B361-5534-667E-88D00213A06A}"/>
              </a:ext>
            </a:extLst>
          </p:cNvPr>
          <p:cNvSpPr txBox="1"/>
          <p:nvPr/>
        </p:nvSpPr>
        <p:spPr>
          <a:xfrm>
            <a:off x="458237" y="784255"/>
            <a:ext cx="1748932" cy="246221"/>
          </a:xfrm>
          <a:prstGeom prst="rect">
            <a:avLst/>
          </a:prstGeom>
          <a:noFill/>
        </p:spPr>
        <p:txBody>
          <a:bodyPr wrap="square" rtlCol="0">
            <a:spAutoFit/>
          </a:bodyPr>
          <a:lstStyle/>
          <a:p>
            <a:r>
              <a:rPr lang="en-US" altLang="ko-KR" sz="1000" dirty="0"/>
              <a:t>&lt;  SELL</a:t>
            </a:r>
            <a:endParaRPr lang="ko-KR" altLang="en-US" sz="1000" dirty="0"/>
          </a:p>
        </p:txBody>
      </p:sp>
      <p:sp>
        <p:nvSpPr>
          <p:cNvPr id="31" name="타원 30">
            <a:extLst>
              <a:ext uri="{FF2B5EF4-FFF2-40B4-BE49-F238E27FC236}">
                <a16:creationId xmlns:a16="http://schemas.microsoft.com/office/drawing/2014/main" id="{084735AF-22EF-F27A-FD56-2754E15F5505}"/>
              </a:ext>
            </a:extLst>
          </p:cNvPr>
          <p:cNvSpPr>
            <a:spLocks noChangeAspect="1"/>
          </p:cNvSpPr>
          <p:nvPr/>
        </p:nvSpPr>
        <p:spPr>
          <a:xfrm>
            <a:off x="995841" y="716706"/>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1a</a:t>
            </a:r>
            <a:endParaRPr lang="ko-KR" altLang="en-US" sz="800" dirty="0">
              <a:latin typeface="+mn-ea"/>
            </a:endParaRPr>
          </a:p>
        </p:txBody>
      </p:sp>
      <p:sp>
        <p:nvSpPr>
          <p:cNvPr id="32" name="타원 31">
            <a:extLst>
              <a:ext uri="{FF2B5EF4-FFF2-40B4-BE49-F238E27FC236}">
                <a16:creationId xmlns:a16="http://schemas.microsoft.com/office/drawing/2014/main" id="{B9611FC7-AB3A-C7EB-667F-9E746F51F1E3}"/>
              </a:ext>
            </a:extLst>
          </p:cNvPr>
          <p:cNvSpPr>
            <a:spLocks noChangeAspect="1"/>
          </p:cNvSpPr>
          <p:nvPr/>
        </p:nvSpPr>
        <p:spPr>
          <a:xfrm>
            <a:off x="1383153" y="1006747"/>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1b</a:t>
            </a:r>
            <a:endParaRPr lang="ko-KR" altLang="en-US" sz="800" dirty="0">
              <a:latin typeface="+mn-ea"/>
            </a:endParaRPr>
          </a:p>
        </p:txBody>
      </p:sp>
      <p:sp>
        <p:nvSpPr>
          <p:cNvPr id="33" name="타원 32">
            <a:extLst>
              <a:ext uri="{FF2B5EF4-FFF2-40B4-BE49-F238E27FC236}">
                <a16:creationId xmlns:a16="http://schemas.microsoft.com/office/drawing/2014/main" id="{46052B5C-0AAC-9135-F631-B8458E6EDF7E}"/>
              </a:ext>
            </a:extLst>
          </p:cNvPr>
          <p:cNvSpPr>
            <a:spLocks noChangeAspect="1"/>
          </p:cNvSpPr>
          <p:nvPr/>
        </p:nvSpPr>
        <p:spPr>
          <a:xfrm>
            <a:off x="2411187" y="1016752"/>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1c</a:t>
            </a:r>
            <a:endParaRPr lang="ko-KR" altLang="en-US" sz="800" dirty="0">
              <a:latin typeface="+mn-ea"/>
            </a:endParaRPr>
          </a:p>
        </p:txBody>
      </p:sp>
      <p:sp>
        <p:nvSpPr>
          <p:cNvPr id="34" name="타원 33">
            <a:extLst>
              <a:ext uri="{FF2B5EF4-FFF2-40B4-BE49-F238E27FC236}">
                <a16:creationId xmlns:a16="http://schemas.microsoft.com/office/drawing/2014/main" id="{99F8F603-2DBB-C030-3055-AA3B21FA2B86}"/>
              </a:ext>
            </a:extLst>
          </p:cNvPr>
          <p:cNvSpPr>
            <a:spLocks noChangeAspect="1"/>
          </p:cNvSpPr>
          <p:nvPr/>
        </p:nvSpPr>
        <p:spPr>
          <a:xfrm>
            <a:off x="1085841" y="5295007"/>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1d</a:t>
            </a:r>
            <a:endParaRPr lang="ko-KR" altLang="en-US" sz="800" dirty="0">
              <a:latin typeface="+mn-ea"/>
            </a:endParaRPr>
          </a:p>
        </p:txBody>
      </p:sp>
      <p:sp>
        <p:nvSpPr>
          <p:cNvPr id="65" name="TextBox 64">
            <a:extLst>
              <a:ext uri="{FF2B5EF4-FFF2-40B4-BE49-F238E27FC236}">
                <a16:creationId xmlns:a16="http://schemas.microsoft.com/office/drawing/2014/main" id="{63D2DA2D-229C-0BE8-6D66-DDA48DC355CE}"/>
              </a:ext>
            </a:extLst>
          </p:cNvPr>
          <p:cNvSpPr txBox="1"/>
          <p:nvPr/>
        </p:nvSpPr>
        <p:spPr>
          <a:xfrm>
            <a:off x="8085786" y="650109"/>
            <a:ext cx="1715951" cy="2708434"/>
          </a:xfrm>
          <a:prstGeom prst="rect">
            <a:avLst/>
          </a:prstGeom>
          <a:noFill/>
          <a:ln>
            <a:solidFill>
              <a:schemeClr val="tx1"/>
            </a:solidFill>
          </a:ln>
        </p:spPr>
        <p:txBody>
          <a:bodyPr wrap="square" rtlCol="0">
            <a:spAutoFit/>
          </a:bodyPr>
          <a:lstStyle/>
          <a:p>
            <a:r>
              <a:rPr kumimoji="0" lang="en-US" altLang="ko-KR" sz="1000" b="0" i="0" u="none" strike="noStrike" cap="none" normalizeH="0" baseline="0" dirty="0">
                <a:ln>
                  <a:noFill/>
                </a:ln>
                <a:solidFill>
                  <a:schemeClr val="tx1"/>
                </a:solidFill>
                <a:effectLst/>
              </a:rPr>
              <a:t>1a. </a:t>
            </a:r>
            <a:r>
              <a:rPr kumimoji="0" lang="ko-KR" altLang="en-US" sz="1000" b="0" i="0" u="none" strike="noStrike" cap="none" normalizeH="0" baseline="0" dirty="0" err="1">
                <a:ln>
                  <a:noFill/>
                </a:ln>
                <a:solidFill>
                  <a:schemeClr val="tx1"/>
                </a:solidFill>
                <a:effectLst/>
              </a:rPr>
              <a:t>뒤로가기</a:t>
            </a:r>
            <a:endParaRPr kumimoji="0" lang="en-US" altLang="ko-KR" sz="1000" b="0" i="0" u="none" strike="noStrike" cap="none" normalizeH="0" baseline="0" dirty="0">
              <a:ln>
                <a:noFill/>
              </a:ln>
              <a:solidFill>
                <a:schemeClr val="tx1"/>
              </a:solidFill>
              <a:effectLst/>
            </a:endParaRPr>
          </a:p>
          <a:p>
            <a:endParaRPr lang="en-US" altLang="ko-KR" sz="1000" dirty="0"/>
          </a:p>
          <a:p>
            <a:r>
              <a:rPr kumimoji="0" lang="en-US" altLang="ko-KR" sz="1000" b="0" i="0" u="none" strike="noStrike" cap="none" normalizeH="0" baseline="0" dirty="0">
                <a:ln>
                  <a:noFill/>
                </a:ln>
                <a:solidFill>
                  <a:schemeClr val="tx1"/>
                </a:solidFill>
                <a:effectLst/>
              </a:rPr>
              <a:t>1b. </a:t>
            </a:r>
            <a:r>
              <a:rPr kumimoji="0" lang="ko-KR" altLang="en-US" sz="1000" b="0" i="0" u="none" strike="noStrike" cap="none" normalizeH="0" baseline="0" dirty="0">
                <a:ln>
                  <a:noFill/>
                </a:ln>
                <a:solidFill>
                  <a:schemeClr val="tx1"/>
                </a:solidFill>
                <a:effectLst/>
              </a:rPr>
              <a:t>코인판매등록시 오토판매 리스트 출력</a:t>
            </a:r>
            <a:r>
              <a:rPr kumimoji="0" lang="en-US" altLang="ko-KR" sz="1000" b="0" i="0" u="none" strike="noStrike" cap="none" normalizeH="0" baseline="0" dirty="0">
                <a:ln>
                  <a:noFill/>
                </a:ln>
                <a:solidFill>
                  <a:schemeClr val="tx1"/>
                </a:solidFill>
                <a:effectLst/>
              </a:rPr>
              <a:t>(</a:t>
            </a:r>
            <a:r>
              <a:rPr kumimoji="0" lang="ko-KR" altLang="en-US" sz="1000" b="0" i="0" u="none" strike="noStrike" cap="none" normalizeH="0" baseline="0" dirty="0">
                <a:ln>
                  <a:noFill/>
                </a:ln>
                <a:solidFill>
                  <a:schemeClr val="tx1"/>
                </a:solidFill>
                <a:effectLst/>
              </a:rPr>
              <a:t>제휴사</a:t>
            </a:r>
            <a:r>
              <a:rPr kumimoji="0" lang="en-US" altLang="ko-KR" sz="1000" b="0" i="0" u="none" strike="noStrike" cap="none" normalizeH="0" baseline="0" dirty="0">
                <a:ln>
                  <a:noFill/>
                </a:ln>
                <a:solidFill>
                  <a:schemeClr val="tx1"/>
                </a:solidFill>
                <a:effectLst/>
              </a:rPr>
              <a:t>)</a:t>
            </a:r>
          </a:p>
          <a:p>
            <a:endParaRPr lang="en-US" altLang="ko-KR" sz="1000" dirty="0"/>
          </a:p>
          <a:p>
            <a:r>
              <a:rPr kumimoji="0" lang="en-US" altLang="ko-KR" sz="1000" b="0" i="0" u="none" strike="noStrike" cap="none" normalizeH="0" baseline="0" dirty="0">
                <a:ln>
                  <a:noFill/>
                </a:ln>
                <a:solidFill>
                  <a:schemeClr val="tx1"/>
                </a:solidFill>
                <a:effectLst/>
              </a:rPr>
              <a:t>1</a:t>
            </a:r>
            <a:r>
              <a:rPr lang="en-US" altLang="ko-KR" sz="1000" dirty="0"/>
              <a:t>c.</a:t>
            </a:r>
            <a:r>
              <a:rPr lang="ko-KR" altLang="en-US" sz="1000" dirty="0"/>
              <a:t> 코인판매등록시 수동판매 리스트 출력</a:t>
            </a:r>
            <a:endParaRPr lang="en-US" altLang="ko-KR" sz="1000" dirty="0"/>
          </a:p>
          <a:p>
            <a:endParaRPr kumimoji="0" lang="en-US" altLang="ko-KR" sz="1000" b="0" i="0" u="none" strike="noStrike" cap="none" normalizeH="0" baseline="0" dirty="0">
              <a:ln>
                <a:noFill/>
              </a:ln>
              <a:solidFill>
                <a:schemeClr val="tx1"/>
              </a:solidFill>
              <a:effectLst/>
            </a:endParaRPr>
          </a:p>
          <a:p>
            <a:r>
              <a:rPr kumimoji="0" lang="en-US" altLang="ko-KR" sz="1000" b="0" i="0" u="none" strike="noStrike" cap="none" normalizeH="0" baseline="0" dirty="0">
                <a:ln>
                  <a:noFill/>
                </a:ln>
                <a:solidFill>
                  <a:schemeClr val="tx1"/>
                </a:solidFill>
                <a:effectLst/>
              </a:rPr>
              <a:t>1d.</a:t>
            </a:r>
            <a:r>
              <a:rPr lang="en-US" altLang="ko-KR" sz="1000" dirty="0"/>
              <a:t> </a:t>
            </a:r>
            <a:r>
              <a:rPr lang="ko-KR" altLang="en-US" sz="1000" dirty="0" err="1"/>
              <a:t>페이지네이션</a:t>
            </a:r>
            <a:endParaRPr lang="en-US" altLang="ko-KR" sz="1000" dirty="0"/>
          </a:p>
          <a:p>
            <a:endParaRPr lang="en-US" altLang="ko-KR" sz="1000" dirty="0"/>
          </a:p>
          <a:p>
            <a:r>
              <a:rPr kumimoji="0" lang="en-US" altLang="ko-KR" sz="1000" b="0" i="0" u="none" strike="noStrike" cap="none" normalizeH="0" baseline="0" dirty="0">
                <a:ln>
                  <a:noFill/>
                </a:ln>
                <a:solidFill>
                  <a:schemeClr val="tx1"/>
                </a:solidFill>
                <a:effectLst/>
              </a:rPr>
              <a:t>1e. </a:t>
            </a:r>
            <a:r>
              <a:rPr lang="ko-KR" altLang="en-US" sz="1000" dirty="0" err="1"/>
              <a:t>구매진행중인건이</a:t>
            </a:r>
            <a:r>
              <a:rPr lang="ko-KR" altLang="en-US" sz="1000" dirty="0"/>
              <a:t> 있으면 </a:t>
            </a:r>
            <a:r>
              <a:rPr lang="en-US" altLang="ko-KR" sz="1000" dirty="0"/>
              <a:t>“</a:t>
            </a:r>
            <a:r>
              <a:rPr kumimoji="0" lang="ko-KR" altLang="ko-KR" sz="1000" b="0" i="0" u="none" strike="noStrike" cap="none" normalizeH="0" baseline="0" dirty="0" err="1">
                <a:ln>
                  <a:noFill/>
                </a:ln>
                <a:solidFill>
                  <a:srgbClr val="202124"/>
                </a:solidFill>
                <a:effectLst/>
                <a:latin typeface="Arial Unicode MS"/>
                <a:ea typeface="inherit"/>
              </a:rPr>
              <a:t>I</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have</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a</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purchase</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in</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progress</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Please</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proceed</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with</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that</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or</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cancel</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it</a:t>
            </a:r>
            <a:r>
              <a:rPr kumimoji="0" lang="ko-KR" altLang="ko-KR" sz="1000" b="0" i="0" u="none" strike="noStrike" cap="none" normalizeH="0" baseline="0" dirty="0">
                <a:ln>
                  <a:noFill/>
                </a:ln>
                <a:solidFill>
                  <a:srgbClr val="202124"/>
                </a:solidFill>
                <a:effectLst/>
                <a:latin typeface="Arial Unicode MS"/>
                <a:ea typeface="inherit"/>
              </a:rPr>
              <a:t> and </a:t>
            </a:r>
            <a:r>
              <a:rPr kumimoji="0" lang="ko-KR" altLang="ko-KR" sz="1000" b="0" i="0" u="none" strike="noStrike" cap="none" normalizeH="0" baseline="0" dirty="0" err="1">
                <a:ln>
                  <a:noFill/>
                </a:ln>
                <a:solidFill>
                  <a:srgbClr val="202124"/>
                </a:solidFill>
                <a:effectLst/>
                <a:latin typeface="Arial Unicode MS"/>
                <a:ea typeface="inherit"/>
              </a:rPr>
              <a:t>proceed</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with</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something</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else</a:t>
            </a:r>
            <a:r>
              <a:rPr kumimoji="0" lang="ko-KR" altLang="ko-KR" sz="1000" b="0" i="0" u="none" strike="noStrike" cap="none" normalizeH="0" baseline="0" dirty="0">
                <a:ln>
                  <a:noFill/>
                </a:ln>
                <a:solidFill>
                  <a:srgbClr val="202124"/>
                </a:solidFill>
                <a:effectLst/>
                <a:latin typeface="Arial Unicode MS"/>
                <a:ea typeface="inherit"/>
              </a:rPr>
              <a:t>.</a:t>
            </a:r>
            <a:r>
              <a:rPr kumimoji="0" lang="ko-KR" altLang="ko-KR" sz="100" b="0" i="0" u="none" strike="noStrike" cap="none" normalizeH="0" baseline="0" dirty="0">
                <a:ln>
                  <a:noFill/>
                </a:ln>
                <a:solidFill>
                  <a:schemeClr val="tx1"/>
                </a:solidFill>
                <a:effectLst/>
              </a:rPr>
              <a:t> </a:t>
            </a:r>
            <a:r>
              <a:rPr kumimoji="0" lang="en-US" altLang="ko-KR" sz="1000" b="0" i="0" u="none" strike="noStrike" cap="none" normalizeH="0" baseline="0" dirty="0">
                <a:ln>
                  <a:noFill/>
                </a:ln>
                <a:solidFill>
                  <a:schemeClr val="tx1"/>
                </a:solidFill>
                <a:effectLst/>
              </a:rPr>
              <a:t>“ </a:t>
            </a:r>
            <a:r>
              <a:rPr kumimoji="0" lang="ko-KR" altLang="en-US" sz="1000" b="0" i="0" u="none" strike="noStrike" cap="none" normalizeH="0" baseline="0" dirty="0">
                <a:ln>
                  <a:noFill/>
                </a:ln>
                <a:solidFill>
                  <a:schemeClr val="tx1"/>
                </a:solidFill>
                <a:effectLst/>
              </a:rPr>
              <a:t>팝업 출력</a:t>
            </a:r>
            <a:r>
              <a:rPr kumimoji="0" lang="en-US" altLang="ko-KR" sz="1000" b="0" i="0" u="none" strike="noStrike" cap="none" normalizeH="0" baseline="0" dirty="0">
                <a:ln>
                  <a:noFill/>
                </a:ln>
                <a:solidFill>
                  <a:schemeClr val="tx1"/>
                </a:solidFill>
                <a:effectLst/>
              </a:rPr>
              <a:t>.</a:t>
            </a:r>
          </a:p>
          <a:p>
            <a:endParaRPr lang="en-US" altLang="ko-KR" sz="1000" dirty="0"/>
          </a:p>
        </p:txBody>
      </p:sp>
      <p:sp>
        <p:nvSpPr>
          <p:cNvPr id="66" name="TextBox 65">
            <a:extLst>
              <a:ext uri="{FF2B5EF4-FFF2-40B4-BE49-F238E27FC236}">
                <a16:creationId xmlns:a16="http://schemas.microsoft.com/office/drawing/2014/main" id="{A5696B8A-89AC-523B-364B-6803025FFA49}"/>
              </a:ext>
            </a:extLst>
          </p:cNvPr>
          <p:cNvSpPr txBox="1"/>
          <p:nvPr/>
        </p:nvSpPr>
        <p:spPr>
          <a:xfrm>
            <a:off x="704527" y="5301208"/>
            <a:ext cx="3276600" cy="215444"/>
          </a:xfrm>
          <a:prstGeom prst="rect">
            <a:avLst/>
          </a:prstGeom>
          <a:noFill/>
        </p:spPr>
        <p:txBody>
          <a:bodyPr wrap="square">
            <a:spAutoFit/>
          </a:bodyPr>
          <a:lstStyle/>
          <a:p>
            <a:pPr algn="ctr"/>
            <a:r>
              <a:rPr lang="en-US" altLang="ko-KR" sz="800" b="0" i="0" u="none" strike="noStrike" cap="none" dirty="0">
                <a:solidFill>
                  <a:schemeClr val="tx1"/>
                </a:solidFill>
                <a:latin typeface="+mn-ea"/>
                <a:ea typeface="+mn-ea"/>
                <a:cs typeface="Arial"/>
                <a:sym typeface="Arial"/>
              </a:rPr>
              <a:t>&lt;&lt;  &lt;  1  2  3  4  5  6  7  8  9  10  &gt;  &gt;&gt;</a:t>
            </a:r>
            <a:endParaRPr lang="ko-KR" altLang="en-US" sz="800" dirty="0">
              <a:latin typeface="+mn-ea"/>
              <a:ea typeface="+mn-ea"/>
            </a:endParaRPr>
          </a:p>
        </p:txBody>
      </p:sp>
      <p:sp>
        <p:nvSpPr>
          <p:cNvPr id="67" name="직사각형 66">
            <a:extLst>
              <a:ext uri="{FF2B5EF4-FFF2-40B4-BE49-F238E27FC236}">
                <a16:creationId xmlns:a16="http://schemas.microsoft.com/office/drawing/2014/main" id="{DA0B22B9-371C-50AE-7745-F0AB88A3C176}"/>
              </a:ext>
            </a:extLst>
          </p:cNvPr>
          <p:cNvSpPr/>
          <p:nvPr/>
        </p:nvSpPr>
        <p:spPr bwMode="auto">
          <a:xfrm>
            <a:off x="2610203" y="1067863"/>
            <a:ext cx="850564" cy="248157"/>
          </a:xfrm>
          <a:prstGeom prst="rect">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algn="ctr"/>
            <a:r>
              <a:rPr lang="en-US" altLang="ko-KR" sz="900" dirty="0">
                <a:solidFill>
                  <a:schemeClr val="tx1"/>
                </a:solidFill>
                <a:latin typeface="맑은 고딕" pitchFamily="50" charset="-127"/>
                <a:ea typeface="맑은 고딕" pitchFamily="50" charset="-127"/>
              </a:rPr>
              <a:t>Manual Sell</a:t>
            </a:r>
            <a:endParaRPr lang="ko-KR" altLang="en-US" sz="900" dirty="0"/>
          </a:p>
        </p:txBody>
      </p:sp>
      <p:sp>
        <p:nvSpPr>
          <p:cNvPr id="68" name="직사각형 67">
            <a:extLst>
              <a:ext uri="{FF2B5EF4-FFF2-40B4-BE49-F238E27FC236}">
                <a16:creationId xmlns:a16="http://schemas.microsoft.com/office/drawing/2014/main" id="{6E345452-B71D-FADF-3211-CF613270CE53}"/>
              </a:ext>
            </a:extLst>
          </p:cNvPr>
          <p:cNvSpPr/>
          <p:nvPr/>
        </p:nvSpPr>
        <p:spPr bwMode="auto">
          <a:xfrm>
            <a:off x="1584023" y="1076524"/>
            <a:ext cx="680455" cy="257482"/>
          </a:xfrm>
          <a:prstGeom prst="rect">
            <a:avLst/>
          </a:prstGeom>
          <a:solidFill>
            <a:srgbClr val="FFCC99"/>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algn="ctr" latinLnBrk="0">
              <a:lnSpc>
                <a:spcPct val="110000"/>
              </a:lnSpc>
              <a:spcBef>
                <a:spcPct val="25000"/>
              </a:spcBef>
            </a:pPr>
            <a:r>
              <a:rPr lang="en-US" altLang="ko-KR" sz="900" dirty="0">
                <a:solidFill>
                  <a:schemeClr val="tx1"/>
                </a:solidFill>
                <a:latin typeface="맑은 고딕" pitchFamily="50" charset="-127"/>
                <a:ea typeface="맑은 고딕" pitchFamily="50" charset="-127"/>
              </a:rPr>
              <a:t>Auto Sell</a:t>
            </a:r>
          </a:p>
        </p:txBody>
      </p:sp>
      <p:sp>
        <p:nvSpPr>
          <p:cNvPr id="73" name="타원 72">
            <a:extLst>
              <a:ext uri="{FF2B5EF4-FFF2-40B4-BE49-F238E27FC236}">
                <a16:creationId xmlns:a16="http://schemas.microsoft.com/office/drawing/2014/main" id="{3CBA85BD-402C-8CAC-F11A-8D195D37546E}"/>
              </a:ext>
            </a:extLst>
          </p:cNvPr>
          <p:cNvSpPr>
            <a:spLocks noChangeAspect="1"/>
          </p:cNvSpPr>
          <p:nvPr/>
        </p:nvSpPr>
        <p:spPr>
          <a:xfrm>
            <a:off x="1744250" y="5622008"/>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1e</a:t>
            </a:r>
            <a:endParaRPr lang="ko-KR" altLang="en-US" sz="800" dirty="0">
              <a:latin typeface="+mn-ea"/>
            </a:endParaRPr>
          </a:p>
        </p:txBody>
      </p:sp>
      <p:sp>
        <p:nvSpPr>
          <p:cNvPr id="81" name="사각형: 둥근 모서리 80">
            <a:extLst>
              <a:ext uri="{FF2B5EF4-FFF2-40B4-BE49-F238E27FC236}">
                <a16:creationId xmlns:a16="http://schemas.microsoft.com/office/drawing/2014/main" id="{03E1DFB7-B6A2-94C9-D996-93F7218F4B91}"/>
              </a:ext>
            </a:extLst>
          </p:cNvPr>
          <p:cNvSpPr/>
          <p:nvPr/>
        </p:nvSpPr>
        <p:spPr>
          <a:xfrm>
            <a:off x="1972212" y="5595477"/>
            <a:ext cx="816058" cy="282634"/>
          </a:xfrm>
          <a:prstGeom prst="roundRect">
            <a:avLst/>
          </a:prstGeom>
          <a:solidFill>
            <a:srgbClr val="FF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BUY REQUEST</a:t>
            </a:r>
            <a:endParaRPr lang="ko-KR" altLang="en-US" sz="700" dirty="0">
              <a:solidFill>
                <a:schemeClr val="bg1"/>
              </a:solidFill>
              <a:latin typeface="+mn-ea"/>
            </a:endParaRPr>
          </a:p>
        </p:txBody>
      </p:sp>
      <p:sp>
        <p:nvSpPr>
          <p:cNvPr id="82" name="TextBox 81">
            <a:extLst>
              <a:ext uri="{FF2B5EF4-FFF2-40B4-BE49-F238E27FC236}">
                <a16:creationId xmlns:a16="http://schemas.microsoft.com/office/drawing/2014/main" id="{F7F0BAD0-877E-E9DD-F575-D74BA251F15D}"/>
              </a:ext>
            </a:extLst>
          </p:cNvPr>
          <p:cNvSpPr txBox="1"/>
          <p:nvPr/>
        </p:nvSpPr>
        <p:spPr>
          <a:xfrm>
            <a:off x="602161" y="2092233"/>
            <a:ext cx="3022024" cy="207749"/>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KRW   </a:t>
            </a:r>
            <a:endParaRPr lang="ko-KR" altLang="en-US" sz="750" dirty="0">
              <a:solidFill>
                <a:schemeClr val="tx1"/>
              </a:solidFill>
              <a:latin typeface="+mn-ea"/>
              <a:ea typeface="+mn-ea"/>
            </a:endParaRPr>
          </a:p>
        </p:txBody>
      </p:sp>
      <p:sp>
        <p:nvSpPr>
          <p:cNvPr id="83" name="TextBox 82">
            <a:extLst>
              <a:ext uri="{FF2B5EF4-FFF2-40B4-BE49-F238E27FC236}">
                <a16:creationId xmlns:a16="http://schemas.microsoft.com/office/drawing/2014/main" id="{065080FB-4FD3-C092-36B6-24CEBFF38573}"/>
              </a:ext>
            </a:extLst>
          </p:cNvPr>
          <p:cNvSpPr txBox="1"/>
          <p:nvPr/>
        </p:nvSpPr>
        <p:spPr>
          <a:xfrm>
            <a:off x="602161" y="2410066"/>
            <a:ext cx="3022024" cy="207749"/>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KRW   </a:t>
            </a:r>
            <a:endParaRPr lang="ko-KR" altLang="en-US" sz="750" dirty="0">
              <a:solidFill>
                <a:schemeClr val="tx1"/>
              </a:solidFill>
              <a:latin typeface="+mn-ea"/>
              <a:ea typeface="+mn-ea"/>
            </a:endParaRPr>
          </a:p>
        </p:txBody>
      </p:sp>
      <p:sp>
        <p:nvSpPr>
          <p:cNvPr id="84" name="TextBox 83">
            <a:extLst>
              <a:ext uri="{FF2B5EF4-FFF2-40B4-BE49-F238E27FC236}">
                <a16:creationId xmlns:a16="http://schemas.microsoft.com/office/drawing/2014/main" id="{F6B512A1-6F38-35B0-A596-513E9A7BA72A}"/>
              </a:ext>
            </a:extLst>
          </p:cNvPr>
          <p:cNvSpPr txBox="1"/>
          <p:nvPr/>
        </p:nvSpPr>
        <p:spPr>
          <a:xfrm>
            <a:off x="602161" y="2735191"/>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USD   </a:t>
            </a:r>
            <a:endParaRPr lang="ko-KR" altLang="en-US" sz="750" dirty="0">
              <a:solidFill>
                <a:schemeClr val="tx1"/>
              </a:solidFill>
              <a:latin typeface="+mn-ea"/>
              <a:ea typeface="+mn-ea"/>
            </a:endParaRPr>
          </a:p>
        </p:txBody>
      </p:sp>
      <p:sp>
        <p:nvSpPr>
          <p:cNvPr id="85" name="TextBox 84">
            <a:extLst>
              <a:ext uri="{FF2B5EF4-FFF2-40B4-BE49-F238E27FC236}">
                <a16:creationId xmlns:a16="http://schemas.microsoft.com/office/drawing/2014/main" id="{85D03203-0C8D-10D7-C48F-3234AE0948BE}"/>
              </a:ext>
            </a:extLst>
          </p:cNvPr>
          <p:cNvSpPr txBox="1"/>
          <p:nvPr/>
        </p:nvSpPr>
        <p:spPr>
          <a:xfrm>
            <a:off x="602161" y="3050278"/>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USD  </a:t>
            </a:r>
            <a:endParaRPr lang="ko-KR" altLang="en-US" sz="750" dirty="0">
              <a:solidFill>
                <a:schemeClr val="tx1"/>
              </a:solidFill>
              <a:latin typeface="+mn-ea"/>
              <a:ea typeface="+mn-ea"/>
            </a:endParaRPr>
          </a:p>
        </p:txBody>
      </p:sp>
      <p:sp>
        <p:nvSpPr>
          <p:cNvPr id="86" name="TextBox 85">
            <a:extLst>
              <a:ext uri="{FF2B5EF4-FFF2-40B4-BE49-F238E27FC236}">
                <a16:creationId xmlns:a16="http://schemas.microsoft.com/office/drawing/2014/main" id="{63AAEE5B-74DE-9212-834B-5BA9901297F6}"/>
              </a:ext>
            </a:extLst>
          </p:cNvPr>
          <p:cNvSpPr txBox="1"/>
          <p:nvPr/>
        </p:nvSpPr>
        <p:spPr>
          <a:xfrm>
            <a:off x="602161" y="3368273"/>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USD </a:t>
            </a:r>
            <a:endParaRPr lang="ko-KR" altLang="en-US" sz="750" dirty="0">
              <a:solidFill>
                <a:schemeClr val="tx1"/>
              </a:solidFill>
              <a:latin typeface="+mn-ea"/>
              <a:ea typeface="+mn-ea"/>
            </a:endParaRPr>
          </a:p>
        </p:txBody>
      </p:sp>
      <p:sp>
        <p:nvSpPr>
          <p:cNvPr id="87" name="TextBox 86">
            <a:extLst>
              <a:ext uri="{FF2B5EF4-FFF2-40B4-BE49-F238E27FC236}">
                <a16:creationId xmlns:a16="http://schemas.microsoft.com/office/drawing/2014/main" id="{376F3501-EF45-F84F-7C6F-C0C3FA9E93E7}"/>
              </a:ext>
            </a:extLst>
          </p:cNvPr>
          <p:cNvSpPr txBox="1"/>
          <p:nvPr/>
        </p:nvSpPr>
        <p:spPr>
          <a:xfrm>
            <a:off x="602161" y="3687300"/>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USD  </a:t>
            </a:r>
            <a:endParaRPr lang="ko-KR" altLang="en-US" sz="750" dirty="0">
              <a:solidFill>
                <a:schemeClr val="tx1"/>
              </a:solidFill>
              <a:latin typeface="+mn-ea"/>
              <a:ea typeface="+mn-ea"/>
            </a:endParaRPr>
          </a:p>
        </p:txBody>
      </p:sp>
      <p:sp>
        <p:nvSpPr>
          <p:cNvPr id="88" name="TextBox 87">
            <a:extLst>
              <a:ext uri="{FF2B5EF4-FFF2-40B4-BE49-F238E27FC236}">
                <a16:creationId xmlns:a16="http://schemas.microsoft.com/office/drawing/2014/main" id="{C6BCDE75-909F-3C94-506D-724CA2650D91}"/>
              </a:ext>
            </a:extLst>
          </p:cNvPr>
          <p:cNvSpPr txBox="1"/>
          <p:nvPr/>
        </p:nvSpPr>
        <p:spPr>
          <a:xfrm>
            <a:off x="602161" y="4006932"/>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USD  </a:t>
            </a:r>
            <a:endParaRPr lang="ko-KR" altLang="en-US" sz="750" dirty="0">
              <a:solidFill>
                <a:schemeClr val="tx1"/>
              </a:solidFill>
              <a:latin typeface="+mn-ea"/>
              <a:ea typeface="+mn-ea"/>
            </a:endParaRPr>
          </a:p>
        </p:txBody>
      </p:sp>
      <p:sp>
        <p:nvSpPr>
          <p:cNvPr id="89" name="TextBox 88">
            <a:extLst>
              <a:ext uri="{FF2B5EF4-FFF2-40B4-BE49-F238E27FC236}">
                <a16:creationId xmlns:a16="http://schemas.microsoft.com/office/drawing/2014/main" id="{172C1160-606E-5320-4844-60129540E8D9}"/>
              </a:ext>
            </a:extLst>
          </p:cNvPr>
          <p:cNvSpPr txBox="1"/>
          <p:nvPr/>
        </p:nvSpPr>
        <p:spPr>
          <a:xfrm>
            <a:off x="602161" y="4325194"/>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USD  </a:t>
            </a:r>
            <a:endParaRPr lang="ko-KR" altLang="en-US" sz="750" dirty="0">
              <a:solidFill>
                <a:schemeClr val="tx1"/>
              </a:solidFill>
              <a:latin typeface="+mn-ea"/>
              <a:ea typeface="+mn-ea"/>
            </a:endParaRPr>
          </a:p>
        </p:txBody>
      </p:sp>
      <p:sp>
        <p:nvSpPr>
          <p:cNvPr id="90" name="TextBox 89">
            <a:extLst>
              <a:ext uri="{FF2B5EF4-FFF2-40B4-BE49-F238E27FC236}">
                <a16:creationId xmlns:a16="http://schemas.microsoft.com/office/drawing/2014/main" id="{B3C7259C-D01C-1320-4473-95A6827826DC}"/>
              </a:ext>
            </a:extLst>
          </p:cNvPr>
          <p:cNvSpPr txBox="1"/>
          <p:nvPr/>
        </p:nvSpPr>
        <p:spPr>
          <a:xfrm>
            <a:off x="602161" y="4646364"/>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USD </a:t>
            </a:r>
            <a:endParaRPr lang="ko-KR" altLang="en-US" sz="750" dirty="0">
              <a:solidFill>
                <a:schemeClr val="tx1"/>
              </a:solidFill>
              <a:latin typeface="+mn-ea"/>
              <a:ea typeface="+mn-ea"/>
            </a:endParaRPr>
          </a:p>
        </p:txBody>
      </p:sp>
      <p:sp>
        <p:nvSpPr>
          <p:cNvPr id="91" name="TextBox 90">
            <a:extLst>
              <a:ext uri="{FF2B5EF4-FFF2-40B4-BE49-F238E27FC236}">
                <a16:creationId xmlns:a16="http://schemas.microsoft.com/office/drawing/2014/main" id="{8750A2F1-512E-DD42-EF46-BAAE7A8AAEAA}"/>
              </a:ext>
            </a:extLst>
          </p:cNvPr>
          <p:cNvSpPr txBox="1"/>
          <p:nvPr/>
        </p:nvSpPr>
        <p:spPr>
          <a:xfrm>
            <a:off x="602161" y="4962216"/>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USD </a:t>
            </a:r>
            <a:endParaRPr lang="ko-KR" altLang="en-US" sz="750" dirty="0">
              <a:solidFill>
                <a:schemeClr val="tx1"/>
              </a:solidFill>
              <a:latin typeface="+mn-ea"/>
              <a:ea typeface="+mn-ea"/>
            </a:endParaRPr>
          </a:p>
        </p:txBody>
      </p:sp>
    </p:spTree>
    <p:extLst>
      <p:ext uri="{BB962C8B-B14F-4D97-AF65-F5344CB8AC3E}">
        <p14:creationId xmlns:p14="http://schemas.microsoft.com/office/powerpoint/2010/main" val="36423803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
            <a:extLst>
              <a:ext uri="{FF2B5EF4-FFF2-40B4-BE49-F238E27FC236}">
                <a16:creationId xmlns:a16="http://schemas.microsoft.com/office/drawing/2014/main" id="{523DFBC8-FECF-488D-8BA6-34E0C89AFCF9}"/>
              </a:ext>
            </a:extLst>
          </p:cNvPr>
          <p:cNvSpPr txBox="1">
            <a:spLocks noChangeArrowheads="1"/>
          </p:cNvSpPr>
          <p:nvPr/>
        </p:nvSpPr>
        <p:spPr bwMode="white">
          <a:xfrm>
            <a:off x="56456" y="25233"/>
            <a:ext cx="2534731" cy="276999"/>
          </a:xfrm>
          <a:prstGeom prst="rect">
            <a:avLst/>
          </a:prstGeom>
          <a:noFill/>
          <a:ln w="9525">
            <a:noFill/>
            <a:miter lim="800000"/>
            <a:headEnd/>
            <a:tailEnd/>
          </a:ln>
        </p:spPr>
        <p:txBody>
          <a:bodyPr wrap="square">
            <a:spAutoFit/>
          </a:bodyPr>
          <a:lstStyle/>
          <a:p>
            <a:r>
              <a:rPr lang="ko-KR" altLang="en-US" sz="1200" b="1" dirty="0">
                <a:solidFill>
                  <a:schemeClr val="bg1"/>
                </a:solidFill>
                <a:latin typeface="맑은 고딕" pitchFamily="50" charset="-127"/>
                <a:ea typeface="맑은 고딕" pitchFamily="50" charset="-127"/>
              </a:rPr>
              <a:t>셀</a:t>
            </a:r>
            <a:r>
              <a:rPr lang="en-US" altLang="ko-KR" sz="1200" b="1" dirty="0">
                <a:solidFill>
                  <a:schemeClr val="bg1"/>
                </a:solidFill>
                <a:latin typeface="맑은 고딕" pitchFamily="50" charset="-127"/>
                <a:ea typeface="맑은 고딕" pitchFamily="50" charset="-127"/>
              </a:rPr>
              <a:t>-</a:t>
            </a:r>
            <a:r>
              <a:rPr lang="ko-KR" altLang="en-US" sz="1200" b="1" dirty="0">
                <a:solidFill>
                  <a:schemeClr val="bg1"/>
                </a:solidFill>
                <a:latin typeface="맑은 고딕" pitchFamily="50" charset="-127"/>
                <a:ea typeface="맑은 고딕" pitchFamily="50" charset="-127"/>
              </a:rPr>
              <a:t>오토판매</a:t>
            </a:r>
            <a:r>
              <a:rPr lang="en-US" altLang="ko-KR" sz="1200" b="1" dirty="0">
                <a:solidFill>
                  <a:schemeClr val="bg1"/>
                </a:solidFill>
                <a:latin typeface="맑은 고딕" pitchFamily="50" charset="-127"/>
                <a:ea typeface="맑은 고딕" pitchFamily="50" charset="-127"/>
              </a:rPr>
              <a:t>-</a:t>
            </a:r>
            <a:r>
              <a:rPr lang="ko-KR" altLang="en-US" sz="1200" b="1" dirty="0">
                <a:solidFill>
                  <a:schemeClr val="bg1"/>
                </a:solidFill>
                <a:latin typeface="맑은 고딕" pitchFamily="50" charset="-127"/>
                <a:ea typeface="맑은 고딕" pitchFamily="50" charset="-127"/>
              </a:rPr>
              <a:t>구매요청</a:t>
            </a:r>
            <a:endParaRPr kumimoji="0" lang="ko-KR" altLang="en-US" sz="1200" b="1" dirty="0">
              <a:solidFill>
                <a:schemeClr val="bg1"/>
              </a:solidFill>
              <a:latin typeface="맑은 고딕" pitchFamily="50" charset="-127"/>
              <a:ea typeface="맑은 고딕" pitchFamily="50" charset="-127"/>
            </a:endParaRPr>
          </a:p>
        </p:txBody>
      </p:sp>
      <p:sp>
        <p:nvSpPr>
          <p:cNvPr id="33" name="직사각형 32">
            <a:extLst>
              <a:ext uri="{FF2B5EF4-FFF2-40B4-BE49-F238E27FC236}">
                <a16:creationId xmlns:a16="http://schemas.microsoft.com/office/drawing/2014/main" id="{33193A55-92F9-8BD6-F2A0-D3DC0948422B}"/>
              </a:ext>
            </a:extLst>
          </p:cNvPr>
          <p:cNvSpPr/>
          <p:nvPr/>
        </p:nvSpPr>
        <p:spPr bwMode="auto">
          <a:xfrm>
            <a:off x="416497" y="692696"/>
            <a:ext cx="3927488" cy="5544616"/>
          </a:xfrm>
          <a:prstGeom prst="rect">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latinLnBrk="0">
              <a:lnSpc>
                <a:spcPct val="110000"/>
              </a:lnSpc>
              <a:spcBef>
                <a:spcPct val="25000"/>
              </a:spcBef>
            </a:pPr>
            <a:endParaRPr lang="ko-KR" altLang="en-US" sz="900" dirty="0">
              <a:solidFill>
                <a:schemeClr val="tx1"/>
              </a:solidFill>
              <a:latin typeface="맑은 고딕" pitchFamily="50" charset="-127"/>
              <a:ea typeface="맑은 고딕" pitchFamily="50" charset="-127"/>
            </a:endParaRPr>
          </a:p>
        </p:txBody>
      </p:sp>
      <p:sp>
        <p:nvSpPr>
          <p:cNvPr id="34" name="TextBox 33">
            <a:extLst>
              <a:ext uri="{FF2B5EF4-FFF2-40B4-BE49-F238E27FC236}">
                <a16:creationId xmlns:a16="http://schemas.microsoft.com/office/drawing/2014/main" id="{D382F7C3-452E-B74A-D34D-3BAAB2CC4A6F}"/>
              </a:ext>
            </a:extLst>
          </p:cNvPr>
          <p:cNvSpPr txBox="1"/>
          <p:nvPr/>
        </p:nvSpPr>
        <p:spPr>
          <a:xfrm>
            <a:off x="488504" y="1097893"/>
            <a:ext cx="3969791" cy="896527"/>
          </a:xfrm>
          <a:prstGeom prst="rect">
            <a:avLst/>
          </a:prstGeom>
          <a:noFill/>
        </p:spPr>
        <p:txBody>
          <a:bodyPr wrap="square">
            <a:spAutoFit/>
          </a:bodyPr>
          <a:lstStyle/>
          <a:p>
            <a:pPr algn="l">
              <a:lnSpc>
                <a:spcPct val="150000"/>
              </a:lnSpc>
            </a:pPr>
            <a:r>
              <a:rPr lang="en-US" altLang="ko-KR" sz="900" dirty="0">
                <a:solidFill>
                  <a:srgbClr val="333333"/>
                </a:solidFill>
                <a:latin typeface="+mn-ea"/>
                <a:ea typeface="+mn-ea"/>
              </a:rPr>
              <a:t>Coin Name :                           </a:t>
            </a:r>
          </a:p>
          <a:p>
            <a:pPr algn="l">
              <a:lnSpc>
                <a:spcPct val="150000"/>
              </a:lnSpc>
            </a:pPr>
            <a:r>
              <a:rPr lang="en-US" altLang="ko-KR" sz="900" dirty="0" err="1">
                <a:solidFill>
                  <a:srgbClr val="333333"/>
                </a:solidFill>
                <a:latin typeface="+mn-ea"/>
                <a:ea typeface="+mn-ea"/>
              </a:rPr>
              <a:t>Amout</a:t>
            </a:r>
            <a:r>
              <a:rPr lang="en-US" altLang="ko-KR" sz="900" dirty="0">
                <a:solidFill>
                  <a:srgbClr val="333333"/>
                </a:solidFill>
                <a:latin typeface="+mn-ea"/>
                <a:ea typeface="+mn-ea"/>
              </a:rPr>
              <a:t> of coins :                     </a:t>
            </a:r>
            <a:endParaRPr lang="en-US" altLang="ko-KR" sz="900" b="1" dirty="0">
              <a:solidFill>
                <a:srgbClr val="333333"/>
              </a:solidFill>
              <a:latin typeface="+mn-ea"/>
              <a:ea typeface="+mn-ea"/>
            </a:endParaRPr>
          </a:p>
          <a:p>
            <a:pPr algn="l">
              <a:lnSpc>
                <a:spcPct val="150000"/>
              </a:lnSpc>
            </a:pPr>
            <a:r>
              <a:rPr lang="en-US" altLang="ko-KR" sz="900" dirty="0">
                <a:solidFill>
                  <a:srgbClr val="333333"/>
                </a:solidFill>
                <a:latin typeface="+mn-ea"/>
                <a:ea typeface="+mn-ea"/>
              </a:rPr>
              <a:t>Price :                                   </a:t>
            </a:r>
            <a:endParaRPr lang="en-US" altLang="ko-KR" sz="900" b="1" dirty="0">
              <a:solidFill>
                <a:srgbClr val="333333"/>
              </a:solidFill>
              <a:latin typeface="+mn-ea"/>
              <a:ea typeface="+mn-ea"/>
            </a:endParaRPr>
          </a:p>
          <a:p>
            <a:pPr algn="l">
              <a:lnSpc>
                <a:spcPct val="150000"/>
              </a:lnSpc>
            </a:pPr>
            <a:r>
              <a:rPr lang="en-US" altLang="ko-KR" sz="900" dirty="0">
                <a:solidFill>
                  <a:srgbClr val="333333"/>
                </a:solidFill>
                <a:latin typeface="+mn-ea"/>
                <a:ea typeface="+mn-ea"/>
              </a:rPr>
              <a:t>Buyer :                                  </a:t>
            </a:r>
            <a:r>
              <a:rPr lang="en-US" altLang="ko-KR" sz="900" b="1" dirty="0" err="1">
                <a:solidFill>
                  <a:srgbClr val="333333"/>
                </a:solidFill>
                <a:latin typeface="+mn-ea"/>
                <a:ea typeface="+mn-ea"/>
              </a:rPr>
              <a:t>Jonyleong</a:t>
            </a:r>
            <a:endParaRPr lang="en-US" altLang="ko-KR" sz="900" b="1" dirty="0">
              <a:solidFill>
                <a:srgbClr val="333333"/>
              </a:solidFill>
              <a:latin typeface="+mn-ea"/>
              <a:ea typeface="+mn-ea"/>
            </a:endParaRPr>
          </a:p>
        </p:txBody>
      </p:sp>
      <p:sp>
        <p:nvSpPr>
          <p:cNvPr id="36" name="TextBox 35">
            <a:extLst>
              <a:ext uri="{FF2B5EF4-FFF2-40B4-BE49-F238E27FC236}">
                <a16:creationId xmlns:a16="http://schemas.microsoft.com/office/drawing/2014/main" id="{CF17FCB7-3DC9-9B38-5CCF-F1B28F0D3B3A}"/>
              </a:ext>
            </a:extLst>
          </p:cNvPr>
          <p:cNvSpPr txBox="1"/>
          <p:nvPr/>
        </p:nvSpPr>
        <p:spPr>
          <a:xfrm>
            <a:off x="1072923" y="5703059"/>
            <a:ext cx="1080120" cy="246221"/>
          </a:xfrm>
          <a:prstGeom prst="rect">
            <a:avLst/>
          </a:prstGeom>
          <a:noFill/>
          <a:ln>
            <a:solidFill>
              <a:schemeClr val="tx1"/>
            </a:solidFill>
          </a:ln>
        </p:spPr>
        <p:txBody>
          <a:bodyPr wrap="square" rtlCol="0">
            <a:spAutoFit/>
          </a:bodyPr>
          <a:lstStyle/>
          <a:p>
            <a:pPr algn="ctr"/>
            <a:r>
              <a:rPr lang="en-US" altLang="ko-KR" sz="1000" dirty="0"/>
              <a:t>BUY REQUEST</a:t>
            </a:r>
          </a:p>
        </p:txBody>
      </p:sp>
      <p:sp>
        <p:nvSpPr>
          <p:cNvPr id="41" name="TextBox 40">
            <a:extLst>
              <a:ext uri="{FF2B5EF4-FFF2-40B4-BE49-F238E27FC236}">
                <a16:creationId xmlns:a16="http://schemas.microsoft.com/office/drawing/2014/main" id="{6AFAF491-EBCE-E478-C8BD-8E27D6B04C2A}"/>
              </a:ext>
            </a:extLst>
          </p:cNvPr>
          <p:cNvSpPr txBox="1"/>
          <p:nvPr/>
        </p:nvSpPr>
        <p:spPr>
          <a:xfrm>
            <a:off x="2269409" y="5712069"/>
            <a:ext cx="1080120" cy="246221"/>
          </a:xfrm>
          <a:prstGeom prst="rect">
            <a:avLst/>
          </a:prstGeom>
          <a:noFill/>
          <a:ln>
            <a:solidFill>
              <a:schemeClr val="tx1"/>
            </a:solidFill>
          </a:ln>
        </p:spPr>
        <p:txBody>
          <a:bodyPr wrap="square" rtlCol="0">
            <a:spAutoFit/>
          </a:bodyPr>
          <a:lstStyle/>
          <a:p>
            <a:pPr algn="ctr"/>
            <a:r>
              <a:rPr lang="en-US" altLang="ko-KR" sz="1000" dirty="0"/>
              <a:t>CANCEL</a:t>
            </a:r>
            <a:endParaRPr lang="ko-KR" altLang="en-US" sz="1000" dirty="0"/>
          </a:p>
        </p:txBody>
      </p:sp>
      <p:sp>
        <p:nvSpPr>
          <p:cNvPr id="9" name="사각형: 둥근 모서리 8">
            <a:extLst>
              <a:ext uri="{FF2B5EF4-FFF2-40B4-BE49-F238E27FC236}">
                <a16:creationId xmlns:a16="http://schemas.microsoft.com/office/drawing/2014/main" id="{7693CBE7-FEEE-6571-B775-CDC19F2F5251}"/>
              </a:ext>
            </a:extLst>
          </p:cNvPr>
          <p:cNvSpPr/>
          <p:nvPr/>
        </p:nvSpPr>
        <p:spPr>
          <a:xfrm>
            <a:off x="2142168" y="1097893"/>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TextBox 9">
            <a:extLst>
              <a:ext uri="{FF2B5EF4-FFF2-40B4-BE49-F238E27FC236}">
                <a16:creationId xmlns:a16="http://schemas.microsoft.com/office/drawing/2014/main" id="{36B20189-B24D-48B1-C365-FA6645C74477}"/>
              </a:ext>
            </a:extLst>
          </p:cNvPr>
          <p:cNvSpPr txBox="1"/>
          <p:nvPr/>
        </p:nvSpPr>
        <p:spPr>
          <a:xfrm>
            <a:off x="2204454" y="1135336"/>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1" name="타원 10">
            <a:extLst>
              <a:ext uri="{FF2B5EF4-FFF2-40B4-BE49-F238E27FC236}">
                <a16:creationId xmlns:a16="http://schemas.microsoft.com/office/drawing/2014/main" id="{AA599C39-1F9C-1B1D-01BB-E4328A8A5D53}"/>
              </a:ext>
            </a:extLst>
          </p:cNvPr>
          <p:cNvSpPr>
            <a:spLocks noChangeAspect="1"/>
          </p:cNvSpPr>
          <p:nvPr/>
        </p:nvSpPr>
        <p:spPr>
          <a:xfrm>
            <a:off x="1926165" y="1135336"/>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1a</a:t>
            </a:r>
            <a:endParaRPr lang="ko-KR" altLang="en-US" sz="800" dirty="0">
              <a:latin typeface="+mn-ea"/>
            </a:endParaRPr>
          </a:p>
        </p:txBody>
      </p:sp>
      <p:sp>
        <p:nvSpPr>
          <p:cNvPr id="12" name="타원 11">
            <a:extLst>
              <a:ext uri="{FF2B5EF4-FFF2-40B4-BE49-F238E27FC236}">
                <a16:creationId xmlns:a16="http://schemas.microsoft.com/office/drawing/2014/main" id="{84A35607-001E-6F95-7D3C-D3D76C7C3DA0}"/>
              </a:ext>
            </a:extLst>
          </p:cNvPr>
          <p:cNvSpPr>
            <a:spLocks noChangeAspect="1"/>
          </p:cNvSpPr>
          <p:nvPr/>
        </p:nvSpPr>
        <p:spPr>
          <a:xfrm>
            <a:off x="1924678" y="1380407"/>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1b</a:t>
            </a:r>
            <a:endParaRPr lang="ko-KR" altLang="en-US" sz="800" dirty="0">
              <a:latin typeface="+mn-ea"/>
            </a:endParaRPr>
          </a:p>
        </p:txBody>
      </p:sp>
      <p:sp>
        <p:nvSpPr>
          <p:cNvPr id="23" name="TextBox 22">
            <a:extLst>
              <a:ext uri="{FF2B5EF4-FFF2-40B4-BE49-F238E27FC236}">
                <a16:creationId xmlns:a16="http://schemas.microsoft.com/office/drawing/2014/main" id="{7BFB464F-BA87-F516-E2A9-89F1B971D924}"/>
              </a:ext>
            </a:extLst>
          </p:cNvPr>
          <p:cNvSpPr txBox="1"/>
          <p:nvPr/>
        </p:nvSpPr>
        <p:spPr>
          <a:xfrm>
            <a:off x="8085786" y="650109"/>
            <a:ext cx="1715951" cy="4555093"/>
          </a:xfrm>
          <a:prstGeom prst="rect">
            <a:avLst/>
          </a:prstGeom>
          <a:noFill/>
          <a:ln>
            <a:solidFill>
              <a:schemeClr val="tx1"/>
            </a:solidFill>
          </a:ln>
        </p:spPr>
        <p:txBody>
          <a:bodyPr wrap="square" rtlCol="0">
            <a:spAutoFit/>
          </a:bodyPr>
          <a:lstStyle/>
          <a:p>
            <a:r>
              <a:rPr kumimoji="0" lang="en-US" altLang="ko-KR" sz="1000" b="0" i="0" u="none" strike="noStrike" cap="none" normalizeH="0" baseline="0" dirty="0">
                <a:ln>
                  <a:noFill/>
                </a:ln>
                <a:solidFill>
                  <a:schemeClr val="tx1"/>
                </a:solidFill>
                <a:effectLst/>
              </a:rPr>
              <a:t>1a. </a:t>
            </a:r>
            <a:r>
              <a:rPr kumimoji="0" lang="ko-KR" altLang="en-US" sz="1000" b="0" i="0" u="none" strike="noStrike" cap="none" normalizeH="0" baseline="0" dirty="0">
                <a:ln>
                  <a:noFill/>
                </a:ln>
                <a:solidFill>
                  <a:schemeClr val="tx1"/>
                </a:solidFill>
                <a:effectLst/>
              </a:rPr>
              <a:t>제휴사 코인리스트 출력</a:t>
            </a:r>
            <a:r>
              <a:rPr kumimoji="0" lang="en-US" altLang="ko-KR" sz="1000" b="0" i="0" u="none" strike="noStrike" cap="none" normalizeH="0" baseline="0" dirty="0">
                <a:ln>
                  <a:noFill/>
                </a:ln>
                <a:solidFill>
                  <a:schemeClr val="tx1"/>
                </a:solidFill>
                <a:effectLst/>
              </a:rPr>
              <a:t>. </a:t>
            </a:r>
            <a:r>
              <a:rPr kumimoji="0" lang="ko-KR" altLang="en-US" sz="1000" b="0" i="0" u="none" strike="noStrike" cap="none" normalizeH="0" baseline="0" dirty="0" err="1">
                <a:ln>
                  <a:noFill/>
                </a:ln>
                <a:solidFill>
                  <a:schemeClr val="tx1"/>
                </a:solidFill>
                <a:effectLst/>
              </a:rPr>
              <a:t>셀렉트</a:t>
            </a:r>
            <a:endParaRPr kumimoji="0" lang="en-US" altLang="ko-KR" sz="1000" b="0" i="0" u="none" strike="noStrike" cap="none" normalizeH="0" baseline="0" dirty="0">
              <a:ln>
                <a:noFill/>
              </a:ln>
              <a:solidFill>
                <a:schemeClr val="tx1"/>
              </a:solidFill>
              <a:effectLst/>
            </a:endParaRPr>
          </a:p>
          <a:p>
            <a:endParaRPr lang="en-US" altLang="ko-KR" sz="1000" dirty="0"/>
          </a:p>
          <a:p>
            <a:r>
              <a:rPr kumimoji="0" lang="en-US" altLang="ko-KR" sz="1000" b="0" i="0" u="none" strike="noStrike" cap="none" normalizeH="0" baseline="0" dirty="0">
                <a:ln>
                  <a:noFill/>
                </a:ln>
                <a:solidFill>
                  <a:schemeClr val="tx1"/>
                </a:solidFill>
                <a:effectLst/>
              </a:rPr>
              <a:t>1b. </a:t>
            </a:r>
            <a:r>
              <a:rPr kumimoji="0" lang="ko-KR" altLang="en-US" sz="1000" b="0" i="0" u="none" strike="noStrike" cap="none" normalizeH="0" baseline="0" dirty="0">
                <a:ln>
                  <a:noFill/>
                </a:ln>
                <a:solidFill>
                  <a:schemeClr val="tx1"/>
                </a:solidFill>
                <a:effectLst/>
              </a:rPr>
              <a:t>수량입력</a:t>
            </a:r>
            <a:endParaRPr kumimoji="0" lang="en-US" altLang="ko-KR" sz="1000" b="0" i="0" u="none" strike="noStrike" cap="none" normalizeH="0" baseline="0" dirty="0">
              <a:ln>
                <a:noFill/>
              </a:ln>
              <a:solidFill>
                <a:schemeClr val="tx1"/>
              </a:solidFill>
              <a:effectLst/>
            </a:endParaRPr>
          </a:p>
          <a:p>
            <a:endParaRPr lang="en-US" altLang="ko-KR" sz="1000" dirty="0"/>
          </a:p>
          <a:p>
            <a:r>
              <a:rPr kumimoji="0" lang="en-US" altLang="ko-KR" sz="1000" b="0" i="0" u="none" strike="noStrike" cap="none" normalizeH="0" baseline="0" dirty="0">
                <a:ln>
                  <a:noFill/>
                </a:ln>
                <a:solidFill>
                  <a:schemeClr val="tx1"/>
                </a:solidFill>
                <a:effectLst/>
              </a:rPr>
              <a:t>1c. 1</a:t>
            </a:r>
            <a:r>
              <a:rPr kumimoji="0" lang="ko-KR" altLang="en-US" sz="1000" b="0" i="0" u="none" strike="noStrike" cap="none" normalizeH="0" baseline="0" dirty="0">
                <a:ln>
                  <a:noFill/>
                </a:ln>
                <a:solidFill>
                  <a:schemeClr val="tx1"/>
                </a:solidFill>
                <a:effectLst/>
              </a:rPr>
              <a:t>개당 금액 입력</a:t>
            </a:r>
            <a:r>
              <a:rPr lang="en-US" altLang="ko-KR" sz="1000" dirty="0"/>
              <a:t>. KRW, USD </a:t>
            </a:r>
            <a:r>
              <a:rPr lang="ko-KR" altLang="en-US" sz="1000" dirty="0" err="1"/>
              <a:t>셀랙트박스</a:t>
            </a:r>
            <a:endParaRPr lang="en-US" altLang="ko-KR" sz="1000" dirty="0"/>
          </a:p>
          <a:p>
            <a:endParaRPr kumimoji="0" lang="en-US" altLang="ko-KR" sz="1000" b="0" i="0" u="none" strike="noStrike" cap="none" normalizeH="0" baseline="0" dirty="0">
              <a:ln>
                <a:noFill/>
              </a:ln>
              <a:solidFill>
                <a:schemeClr val="tx1"/>
              </a:solidFill>
              <a:effectLst/>
            </a:endParaRPr>
          </a:p>
          <a:p>
            <a:r>
              <a:rPr lang="en-US" altLang="ko-KR" sz="1000" dirty="0"/>
              <a:t>1d. </a:t>
            </a:r>
            <a:r>
              <a:rPr lang="ko-KR" altLang="en-US" sz="1000" dirty="0"/>
              <a:t>구매자</a:t>
            </a:r>
            <a:endParaRPr lang="en-US" altLang="ko-KR" sz="1000" dirty="0"/>
          </a:p>
          <a:p>
            <a:endParaRPr kumimoji="0" lang="en-US" altLang="ko-KR" sz="1000" b="0" i="0" u="none" strike="noStrike" cap="none" normalizeH="0" baseline="0" dirty="0">
              <a:ln>
                <a:noFill/>
              </a:ln>
              <a:solidFill>
                <a:schemeClr val="tx1"/>
              </a:solidFill>
              <a:effectLst/>
            </a:endParaRPr>
          </a:p>
          <a:p>
            <a:r>
              <a:rPr lang="en-US" altLang="ko-KR" sz="1000" dirty="0"/>
              <a:t>1e. </a:t>
            </a:r>
            <a:r>
              <a:rPr lang="ko-KR" altLang="en-US" sz="1000" dirty="0"/>
              <a:t>텍스트입력</a:t>
            </a:r>
            <a:r>
              <a:rPr lang="en-US" altLang="ko-KR" sz="1000" dirty="0"/>
              <a:t> </a:t>
            </a:r>
          </a:p>
          <a:p>
            <a:endParaRPr lang="en-US" altLang="ko-KR" sz="1000" dirty="0"/>
          </a:p>
          <a:p>
            <a:r>
              <a:rPr lang="en-US" altLang="ko-KR" sz="1000" dirty="0"/>
              <a:t>1f. </a:t>
            </a:r>
            <a:r>
              <a:rPr lang="ko-KR" altLang="en-US" sz="1000" dirty="0"/>
              <a:t>구매요청 </a:t>
            </a:r>
            <a:r>
              <a:rPr lang="ko-KR" altLang="en-US" sz="1000" dirty="0" err="1"/>
              <a:t>클릭시</a:t>
            </a:r>
            <a:r>
              <a:rPr lang="ko-KR" altLang="en-US" sz="1000" dirty="0"/>
              <a:t> </a:t>
            </a:r>
            <a:r>
              <a:rPr lang="en-US" altLang="ko-KR" sz="1000" dirty="0"/>
              <a:t>“It was automatically requested by the seller. You will be automatically redirected to the request page.” </a:t>
            </a:r>
            <a:r>
              <a:rPr lang="ko-KR" altLang="en-US" sz="1000" dirty="0" err="1"/>
              <a:t>팝업출력되고</a:t>
            </a:r>
            <a:r>
              <a:rPr lang="ko-KR" altLang="en-US" sz="1000" dirty="0"/>
              <a:t> 바이 오토구매에 선점 리스트업</a:t>
            </a:r>
            <a:r>
              <a:rPr lang="en-US" altLang="ko-KR" sz="1000" dirty="0"/>
              <a:t>, </a:t>
            </a:r>
            <a:r>
              <a:rPr lang="ko-KR" altLang="en-US" sz="1000" dirty="0"/>
              <a:t>바이 히스토리 </a:t>
            </a:r>
            <a:r>
              <a:rPr lang="ko-KR" altLang="en-US" sz="1000" dirty="0" err="1"/>
              <a:t>리스트업되고</a:t>
            </a:r>
            <a:r>
              <a:rPr lang="ko-KR" altLang="en-US" sz="1000" dirty="0"/>
              <a:t> 팝업확인시 페이지이동</a:t>
            </a:r>
            <a:endParaRPr lang="en-US" altLang="ko-KR" sz="1000" dirty="0"/>
          </a:p>
          <a:p>
            <a:r>
              <a:rPr lang="en-US" altLang="ko-KR" sz="1000" dirty="0"/>
              <a:t>- </a:t>
            </a:r>
            <a:r>
              <a:rPr lang="ko-KR" altLang="en-US" sz="1000" dirty="0"/>
              <a:t>셀러가 선점 </a:t>
            </a:r>
            <a:r>
              <a:rPr lang="ko-KR" altLang="en-US" sz="1000" dirty="0" err="1"/>
              <a:t>안할시에</a:t>
            </a:r>
            <a:r>
              <a:rPr lang="ko-KR" altLang="en-US" sz="1000" dirty="0"/>
              <a:t> 요청한 가격보다 작거나 같거나</a:t>
            </a:r>
            <a:r>
              <a:rPr lang="en-US" altLang="ko-KR" sz="1000" dirty="0"/>
              <a:t>, </a:t>
            </a:r>
            <a:r>
              <a:rPr lang="ko-KR" altLang="en-US" sz="1000" dirty="0"/>
              <a:t>수량보다 크거나 </a:t>
            </a:r>
            <a:r>
              <a:rPr lang="ko-KR" altLang="en-US" sz="1000" dirty="0" err="1"/>
              <a:t>작거나에</a:t>
            </a:r>
            <a:r>
              <a:rPr lang="ko-KR" altLang="en-US" sz="1000" dirty="0"/>
              <a:t> 들어가는 셀러로 </a:t>
            </a:r>
            <a:r>
              <a:rPr lang="ko-KR" altLang="en-US" sz="1000" dirty="0" err="1"/>
              <a:t>오토맵핑</a:t>
            </a:r>
            <a:endParaRPr lang="en-US" altLang="ko-KR" sz="1000" dirty="0"/>
          </a:p>
          <a:p>
            <a:endParaRPr lang="en-US" altLang="ko-KR" sz="1000" dirty="0"/>
          </a:p>
          <a:p>
            <a:r>
              <a:rPr lang="en-US" altLang="ko-KR" sz="1000" dirty="0"/>
              <a:t>1g. </a:t>
            </a:r>
            <a:r>
              <a:rPr lang="ko-KR" altLang="en-US" sz="1000" dirty="0" err="1"/>
              <a:t>취소시</a:t>
            </a:r>
            <a:r>
              <a:rPr lang="ko-KR" altLang="en-US" sz="1000" dirty="0"/>
              <a:t> 이전페이지로 이동</a:t>
            </a:r>
            <a:endParaRPr lang="en-US" altLang="ko-KR" sz="1000" dirty="0"/>
          </a:p>
        </p:txBody>
      </p:sp>
      <p:sp>
        <p:nvSpPr>
          <p:cNvPr id="24" name="사각형: 둥근 모서리 23">
            <a:extLst>
              <a:ext uri="{FF2B5EF4-FFF2-40B4-BE49-F238E27FC236}">
                <a16:creationId xmlns:a16="http://schemas.microsoft.com/office/drawing/2014/main" id="{987B6183-3F59-D7F8-2D5D-CE6912416E14}"/>
              </a:ext>
            </a:extLst>
          </p:cNvPr>
          <p:cNvSpPr/>
          <p:nvPr/>
        </p:nvSpPr>
        <p:spPr>
          <a:xfrm>
            <a:off x="2142167" y="1348451"/>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5" name="사각형: 둥근 모서리 24">
            <a:extLst>
              <a:ext uri="{FF2B5EF4-FFF2-40B4-BE49-F238E27FC236}">
                <a16:creationId xmlns:a16="http://schemas.microsoft.com/office/drawing/2014/main" id="{7F9BCD48-62A2-0A0C-1755-E320CA3332EC}"/>
              </a:ext>
            </a:extLst>
          </p:cNvPr>
          <p:cNvSpPr/>
          <p:nvPr/>
        </p:nvSpPr>
        <p:spPr>
          <a:xfrm>
            <a:off x="2142166" y="1599009"/>
            <a:ext cx="1049085" cy="22979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6" name="사각형: 둥근 모서리 25">
            <a:extLst>
              <a:ext uri="{FF2B5EF4-FFF2-40B4-BE49-F238E27FC236}">
                <a16:creationId xmlns:a16="http://schemas.microsoft.com/office/drawing/2014/main" id="{155CBCD3-BBA2-B657-81F4-4E3FC39A5875}"/>
              </a:ext>
            </a:extLst>
          </p:cNvPr>
          <p:cNvSpPr/>
          <p:nvPr/>
        </p:nvSpPr>
        <p:spPr>
          <a:xfrm>
            <a:off x="3228741" y="1598374"/>
            <a:ext cx="1049085" cy="245071"/>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7" name="TextBox 26">
            <a:extLst>
              <a:ext uri="{FF2B5EF4-FFF2-40B4-BE49-F238E27FC236}">
                <a16:creationId xmlns:a16="http://schemas.microsoft.com/office/drawing/2014/main" id="{167478A9-3283-B0A5-EFAC-4A69D07053CF}"/>
              </a:ext>
            </a:extLst>
          </p:cNvPr>
          <p:cNvSpPr txBox="1"/>
          <p:nvPr/>
        </p:nvSpPr>
        <p:spPr>
          <a:xfrm>
            <a:off x="3291027" y="1635817"/>
            <a:ext cx="934286"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13" name="타원 12">
            <a:extLst>
              <a:ext uri="{FF2B5EF4-FFF2-40B4-BE49-F238E27FC236}">
                <a16:creationId xmlns:a16="http://schemas.microsoft.com/office/drawing/2014/main" id="{9B617BE5-F4B9-5ABA-1C1D-25765598A732}"/>
              </a:ext>
            </a:extLst>
          </p:cNvPr>
          <p:cNvSpPr>
            <a:spLocks noChangeAspect="1"/>
          </p:cNvSpPr>
          <p:nvPr/>
        </p:nvSpPr>
        <p:spPr>
          <a:xfrm>
            <a:off x="1933494" y="1623663"/>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1c</a:t>
            </a:r>
            <a:endParaRPr lang="ko-KR" altLang="en-US" sz="800" dirty="0">
              <a:latin typeface="+mn-ea"/>
            </a:endParaRPr>
          </a:p>
        </p:txBody>
      </p:sp>
      <p:sp>
        <p:nvSpPr>
          <p:cNvPr id="14" name="타원 13">
            <a:extLst>
              <a:ext uri="{FF2B5EF4-FFF2-40B4-BE49-F238E27FC236}">
                <a16:creationId xmlns:a16="http://schemas.microsoft.com/office/drawing/2014/main" id="{2C842DD5-E976-4521-04FC-9A38973B7521}"/>
              </a:ext>
            </a:extLst>
          </p:cNvPr>
          <p:cNvSpPr>
            <a:spLocks noChangeAspect="1"/>
          </p:cNvSpPr>
          <p:nvPr/>
        </p:nvSpPr>
        <p:spPr>
          <a:xfrm>
            <a:off x="1942175" y="1811849"/>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1d</a:t>
            </a:r>
            <a:endParaRPr lang="ko-KR" altLang="en-US" sz="800" dirty="0">
              <a:latin typeface="+mn-ea"/>
            </a:endParaRPr>
          </a:p>
        </p:txBody>
      </p:sp>
      <p:sp>
        <p:nvSpPr>
          <p:cNvPr id="15" name="타원 14">
            <a:extLst>
              <a:ext uri="{FF2B5EF4-FFF2-40B4-BE49-F238E27FC236}">
                <a16:creationId xmlns:a16="http://schemas.microsoft.com/office/drawing/2014/main" id="{BEF89291-2D4A-4638-66E2-D7C15CCF9E83}"/>
              </a:ext>
            </a:extLst>
          </p:cNvPr>
          <p:cNvSpPr>
            <a:spLocks noChangeAspect="1"/>
          </p:cNvSpPr>
          <p:nvPr/>
        </p:nvSpPr>
        <p:spPr>
          <a:xfrm>
            <a:off x="356781" y="2104127"/>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1e</a:t>
            </a:r>
            <a:endParaRPr lang="ko-KR" altLang="en-US" sz="800" dirty="0">
              <a:latin typeface="+mn-ea"/>
            </a:endParaRPr>
          </a:p>
        </p:txBody>
      </p:sp>
      <p:sp>
        <p:nvSpPr>
          <p:cNvPr id="16" name="타원 15">
            <a:extLst>
              <a:ext uri="{FF2B5EF4-FFF2-40B4-BE49-F238E27FC236}">
                <a16:creationId xmlns:a16="http://schemas.microsoft.com/office/drawing/2014/main" id="{15A40754-4C94-B388-48E5-BA141A8C5CA8}"/>
              </a:ext>
            </a:extLst>
          </p:cNvPr>
          <p:cNvSpPr>
            <a:spLocks noChangeAspect="1"/>
          </p:cNvSpPr>
          <p:nvPr/>
        </p:nvSpPr>
        <p:spPr>
          <a:xfrm>
            <a:off x="924740" y="5600823"/>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1f</a:t>
            </a:r>
            <a:endParaRPr lang="ko-KR" altLang="en-US" sz="800" dirty="0">
              <a:latin typeface="+mn-ea"/>
            </a:endParaRPr>
          </a:p>
        </p:txBody>
      </p:sp>
      <p:sp>
        <p:nvSpPr>
          <p:cNvPr id="28" name="직사각형 27">
            <a:extLst>
              <a:ext uri="{FF2B5EF4-FFF2-40B4-BE49-F238E27FC236}">
                <a16:creationId xmlns:a16="http://schemas.microsoft.com/office/drawing/2014/main" id="{2D8B724D-9725-DE13-DDE8-A61BE9856A67}"/>
              </a:ext>
            </a:extLst>
          </p:cNvPr>
          <p:cNvSpPr/>
          <p:nvPr/>
        </p:nvSpPr>
        <p:spPr>
          <a:xfrm>
            <a:off x="536781" y="2194127"/>
            <a:ext cx="3335346" cy="996250"/>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900" b="0" i="1" dirty="0">
                <a:solidFill>
                  <a:srgbClr val="1E3D3C"/>
                </a:solidFill>
                <a:effectLst/>
                <a:latin typeface="+mn-ea"/>
              </a:rPr>
              <a:t>Enter the details you wish to trade, such as the quantity of sale to be provided to the buyer and the terms and conditions of sale.</a:t>
            </a:r>
          </a:p>
        </p:txBody>
      </p:sp>
      <p:sp>
        <p:nvSpPr>
          <p:cNvPr id="29" name="타원 28">
            <a:extLst>
              <a:ext uri="{FF2B5EF4-FFF2-40B4-BE49-F238E27FC236}">
                <a16:creationId xmlns:a16="http://schemas.microsoft.com/office/drawing/2014/main" id="{2823B998-CB04-30FE-7006-BF045D1DE88A}"/>
              </a:ext>
            </a:extLst>
          </p:cNvPr>
          <p:cNvSpPr>
            <a:spLocks noChangeAspect="1"/>
          </p:cNvSpPr>
          <p:nvPr/>
        </p:nvSpPr>
        <p:spPr>
          <a:xfrm>
            <a:off x="2179409" y="5576952"/>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1g</a:t>
            </a:r>
            <a:endParaRPr lang="ko-KR" altLang="en-US" sz="800" dirty="0">
              <a:latin typeface="+mn-ea"/>
            </a:endParaRPr>
          </a:p>
        </p:txBody>
      </p:sp>
      <p:sp>
        <p:nvSpPr>
          <p:cNvPr id="31" name="TextBox 30">
            <a:extLst>
              <a:ext uri="{FF2B5EF4-FFF2-40B4-BE49-F238E27FC236}">
                <a16:creationId xmlns:a16="http://schemas.microsoft.com/office/drawing/2014/main" id="{FCB8713A-21B2-5FAC-BBBE-4EE8F706EB27}"/>
              </a:ext>
            </a:extLst>
          </p:cNvPr>
          <p:cNvSpPr txBox="1"/>
          <p:nvPr/>
        </p:nvSpPr>
        <p:spPr>
          <a:xfrm>
            <a:off x="416497" y="692195"/>
            <a:ext cx="6096000" cy="369332"/>
          </a:xfrm>
          <a:prstGeom prst="rect">
            <a:avLst/>
          </a:prstGeom>
          <a:noFill/>
        </p:spPr>
        <p:txBody>
          <a:bodyPr wrap="square">
            <a:spAutoFit/>
          </a:bodyPr>
          <a:lstStyle/>
          <a:p>
            <a:r>
              <a:rPr lang="en-US" altLang="ko-KR" sz="1800" dirty="0"/>
              <a:t>Auto Buy Request</a:t>
            </a:r>
          </a:p>
        </p:txBody>
      </p:sp>
    </p:spTree>
    <p:extLst>
      <p:ext uri="{BB962C8B-B14F-4D97-AF65-F5344CB8AC3E}">
        <p14:creationId xmlns:p14="http://schemas.microsoft.com/office/powerpoint/2010/main" val="6128325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
            <a:extLst>
              <a:ext uri="{FF2B5EF4-FFF2-40B4-BE49-F238E27FC236}">
                <a16:creationId xmlns:a16="http://schemas.microsoft.com/office/drawing/2014/main" id="{523DFBC8-FECF-488D-8BA6-34E0C89AFCF9}"/>
              </a:ext>
            </a:extLst>
          </p:cNvPr>
          <p:cNvSpPr txBox="1">
            <a:spLocks noChangeArrowheads="1"/>
          </p:cNvSpPr>
          <p:nvPr/>
        </p:nvSpPr>
        <p:spPr bwMode="white">
          <a:xfrm>
            <a:off x="56456" y="25233"/>
            <a:ext cx="2534731" cy="276999"/>
          </a:xfrm>
          <a:prstGeom prst="rect">
            <a:avLst/>
          </a:prstGeom>
          <a:noFill/>
          <a:ln w="9525">
            <a:noFill/>
            <a:miter lim="800000"/>
            <a:headEnd/>
            <a:tailEnd/>
          </a:ln>
        </p:spPr>
        <p:txBody>
          <a:bodyPr wrap="square">
            <a:spAutoFit/>
          </a:bodyPr>
          <a:lstStyle/>
          <a:p>
            <a:r>
              <a:rPr lang="ko-KR" altLang="en-US" sz="1200" b="1" dirty="0">
                <a:solidFill>
                  <a:schemeClr val="bg1"/>
                </a:solidFill>
                <a:latin typeface="맑은 고딕" pitchFamily="50" charset="-127"/>
                <a:ea typeface="맑은 고딕" pitchFamily="50" charset="-127"/>
              </a:rPr>
              <a:t>셀</a:t>
            </a:r>
            <a:r>
              <a:rPr lang="en-US" altLang="ko-KR" sz="1200" b="1" dirty="0">
                <a:solidFill>
                  <a:schemeClr val="bg1"/>
                </a:solidFill>
                <a:latin typeface="맑은 고딕" pitchFamily="50" charset="-127"/>
                <a:ea typeface="맑은 고딕" pitchFamily="50" charset="-127"/>
              </a:rPr>
              <a:t>-</a:t>
            </a:r>
            <a:r>
              <a:rPr lang="ko-KR" altLang="en-US" sz="1200" b="1" dirty="0">
                <a:solidFill>
                  <a:schemeClr val="bg1"/>
                </a:solidFill>
                <a:latin typeface="맑은 고딕" pitchFamily="50" charset="-127"/>
                <a:ea typeface="맑은 고딕" pitchFamily="50" charset="-127"/>
              </a:rPr>
              <a:t>오토판매</a:t>
            </a:r>
            <a:r>
              <a:rPr lang="en-US" altLang="ko-KR" sz="1200" b="1" dirty="0">
                <a:solidFill>
                  <a:schemeClr val="bg1"/>
                </a:solidFill>
                <a:latin typeface="맑은 고딕" pitchFamily="50" charset="-127"/>
                <a:ea typeface="맑은 고딕" pitchFamily="50" charset="-127"/>
              </a:rPr>
              <a:t>-</a:t>
            </a:r>
            <a:r>
              <a:rPr lang="ko-KR" altLang="en-US" sz="1200" b="1" dirty="0">
                <a:solidFill>
                  <a:schemeClr val="bg1"/>
                </a:solidFill>
                <a:latin typeface="맑은 고딕" pitchFamily="50" charset="-127"/>
                <a:ea typeface="맑은 고딕" pitchFamily="50" charset="-127"/>
              </a:rPr>
              <a:t>구매요청</a:t>
            </a:r>
            <a:endParaRPr kumimoji="0" lang="ko-KR" altLang="en-US" sz="1200" b="1" dirty="0">
              <a:solidFill>
                <a:schemeClr val="bg1"/>
              </a:solidFill>
              <a:latin typeface="맑은 고딕" pitchFamily="50" charset="-127"/>
              <a:ea typeface="맑은 고딕" pitchFamily="50" charset="-127"/>
            </a:endParaRPr>
          </a:p>
        </p:txBody>
      </p:sp>
      <p:sp>
        <p:nvSpPr>
          <p:cNvPr id="2" name="직사각형 1">
            <a:extLst>
              <a:ext uri="{FF2B5EF4-FFF2-40B4-BE49-F238E27FC236}">
                <a16:creationId xmlns:a16="http://schemas.microsoft.com/office/drawing/2014/main" id="{2278050A-2DDC-49E6-4F40-A00CC4EBBDF2}"/>
              </a:ext>
            </a:extLst>
          </p:cNvPr>
          <p:cNvSpPr/>
          <p:nvPr/>
        </p:nvSpPr>
        <p:spPr bwMode="auto">
          <a:xfrm>
            <a:off x="416497" y="692696"/>
            <a:ext cx="3927488" cy="5544616"/>
          </a:xfrm>
          <a:prstGeom prst="rect">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latinLnBrk="0">
              <a:lnSpc>
                <a:spcPct val="110000"/>
              </a:lnSpc>
              <a:spcBef>
                <a:spcPct val="25000"/>
              </a:spcBef>
            </a:pPr>
            <a:endParaRPr lang="ko-KR" altLang="en-US" sz="900" dirty="0">
              <a:solidFill>
                <a:schemeClr val="tx1"/>
              </a:solidFill>
              <a:latin typeface="맑은 고딕" pitchFamily="50" charset="-127"/>
              <a:ea typeface="맑은 고딕" pitchFamily="50" charset="-127"/>
            </a:endParaRPr>
          </a:p>
        </p:txBody>
      </p:sp>
      <p:sp>
        <p:nvSpPr>
          <p:cNvPr id="41" name="TextBox 40">
            <a:extLst>
              <a:ext uri="{FF2B5EF4-FFF2-40B4-BE49-F238E27FC236}">
                <a16:creationId xmlns:a16="http://schemas.microsoft.com/office/drawing/2014/main" id="{A7429476-0217-E0E7-273F-D59FA0FEF4DD}"/>
              </a:ext>
            </a:extLst>
          </p:cNvPr>
          <p:cNvSpPr txBox="1"/>
          <p:nvPr/>
        </p:nvSpPr>
        <p:spPr>
          <a:xfrm>
            <a:off x="503664" y="1022820"/>
            <a:ext cx="3969791" cy="896527"/>
          </a:xfrm>
          <a:prstGeom prst="rect">
            <a:avLst/>
          </a:prstGeom>
          <a:noFill/>
        </p:spPr>
        <p:txBody>
          <a:bodyPr wrap="square">
            <a:spAutoFit/>
          </a:bodyPr>
          <a:lstStyle/>
          <a:p>
            <a:pPr algn="l">
              <a:lnSpc>
                <a:spcPct val="150000"/>
              </a:lnSpc>
            </a:pPr>
            <a:r>
              <a:rPr lang="en-US" altLang="ko-KR" sz="900" dirty="0">
                <a:solidFill>
                  <a:srgbClr val="333333"/>
                </a:solidFill>
                <a:latin typeface="+mn-ea"/>
                <a:ea typeface="+mn-ea"/>
              </a:rPr>
              <a:t>Coin Name :                          </a:t>
            </a:r>
            <a:r>
              <a:rPr lang="en-US" altLang="ko-KR" sz="900" b="1" dirty="0">
                <a:solidFill>
                  <a:srgbClr val="333333"/>
                </a:solidFill>
                <a:latin typeface="+mn-ea"/>
                <a:ea typeface="+mn-ea"/>
              </a:rPr>
              <a:t>WRC</a:t>
            </a:r>
            <a:r>
              <a:rPr lang="en-US" altLang="ko-KR" sz="900" dirty="0">
                <a:solidFill>
                  <a:srgbClr val="333333"/>
                </a:solidFill>
                <a:latin typeface="+mn-ea"/>
                <a:ea typeface="+mn-ea"/>
              </a:rPr>
              <a:t> </a:t>
            </a:r>
          </a:p>
          <a:p>
            <a:pPr algn="l">
              <a:lnSpc>
                <a:spcPct val="150000"/>
              </a:lnSpc>
            </a:pPr>
            <a:r>
              <a:rPr lang="en-US" altLang="ko-KR" sz="900" dirty="0" err="1">
                <a:solidFill>
                  <a:srgbClr val="333333"/>
                </a:solidFill>
                <a:latin typeface="+mn-ea"/>
                <a:ea typeface="+mn-ea"/>
              </a:rPr>
              <a:t>Amout</a:t>
            </a:r>
            <a:r>
              <a:rPr lang="en-US" altLang="ko-KR" sz="900" dirty="0">
                <a:solidFill>
                  <a:srgbClr val="333333"/>
                </a:solidFill>
                <a:latin typeface="+mn-ea"/>
                <a:ea typeface="+mn-ea"/>
              </a:rPr>
              <a:t> of coins :                     </a:t>
            </a:r>
            <a:r>
              <a:rPr lang="en-US" altLang="ko-KR" sz="900" b="1" dirty="0">
                <a:solidFill>
                  <a:srgbClr val="333333"/>
                </a:solidFill>
                <a:latin typeface="+mn-ea"/>
                <a:ea typeface="+mn-ea"/>
              </a:rPr>
              <a:t>9,999,000,000</a:t>
            </a:r>
          </a:p>
          <a:p>
            <a:pPr algn="l">
              <a:lnSpc>
                <a:spcPct val="150000"/>
              </a:lnSpc>
            </a:pPr>
            <a:r>
              <a:rPr lang="en-US" altLang="ko-KR" sz="900" dirty="0">
                <a:solidFill>
                  <a:srgbClr val="333333"/>
                </a:solidFill>
                <a:latin typeface="+mn-ea"/>
                <a:ea typeface="+mn-ea"/>
              </a:rPr>
              <a:t>Price :                                   </a:t>
            </a:r>
            <a:r>
              <a:rPr lang="en-US" altLang="ko-KR" sz="900" b="1" dirty="0">
                <a:solidFill>
                  <a:srgbClr val="333333"/>
                </a:solidFill>
                <a:latin typeface="+mn-ea"/>
                <a:ea typeface="+mn-ea"/>
              </a:rPr>
              <a:t>90,000,000 USD</a:t>
            </a:r>
          </a:p>
          <a:p>
            <a:pPr algn="l">
              <a:lnSpc>
                <a:spcPct val="150000"/>
              </a:lnSpc>
            </a:pPr>
            <a:r>
              <a:rPr lang="en-US" altLang="ko-KR" sz="900" dirty="0">
                <a:solidFill>
                  <a:srgbClr val="333333"/>
                </a:solidFill>
                <a:latin typeface="+mn-ea"/>
                <a:ea typeface="+mn-ea"/>
              </a:rPr>
              <a:t>Buyer :                                  </a:t>
            </a:r>
            <a:r>
              <a:rPr lang="en-US" altLang="ko-KR" sz="900" b="1" dirty="0" err="1">
                <a:solidFill>
                  <a:srgbClr val="333333"/>
                </a:solidFill>
                <a:latin typeface="+mn-ea"/>
                <a:ea typeface="+mn-ea"/>
              </a:rPr>
              <a:t>Jonyleong</a:t>
            </a:r>
            <a:endParaRPr lang="en-US" altLang="ko-KR" sz="900" b="1" dirty="0">
              <a:solidFill>
                <a:srgbClr val="333333"/>
              </a:solidFill>
              <a:latin typeface="+mn-ea"/>
              <a:ea typeface="+mn-ea"/>
            </a:endParaRPr>
          </a:p>
        </p:txBody>
      </p:sp>
      <p:sp>
        <p:nvSpPr>
          <p:cNvPr id="42" name="직사각형 41">
            <a:extLst>
              <a:ext uri="{FF2B5EF4-FFF2-40B4-BE49-F238E27FC236}">
                <a16:creationId xmlns:a16="http://schemas.microsoft.com/office/drawing/2014/main" id="{598CAF25-3367-FF72-B2CA-6BDF0E5177B2}"/>
              </a:ext>
            </a:extLst>
          </p:cNvPr>
          <p:cNvSpPr/>
          <p:nvPr/>
        </p:nvSpPr>
        <p:spPr>
          <a:xfrm>
            <a:off x="503664" y="1970345"/>
            <a:ext cx="3335346" cy="407810"/>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900" b="0" i="1" dirty="0">
                <a:solidFill>
                  <a:srgbClr val="1E3D3C"/>
                </a:solidFill>
                <a:effectLst/>
                <a:latin typeface="+mn-ea"/>
              </a:rPr>
              <a:t>Automatic mapping is in progress. If there is no response after 10 seconds, please cancel and try again.</a:t>
            </a:r>
          </a:p>
        </p:txBody>
      </p:sp>
      <p:sp>
        <p:nvSpPr>
          <p:cNvPr id="44" name="TextBox 43">
            <a:extLst>
              <a:ext uri="{FF2B5EF4-FFF2-40B4-BE49-F238E27FC236}">
                <a16:creationId xmlns:a16="http://schemas.microsoft.com/office/drawing/2014/main" id="{D7B4ABB2-5E48-D1EC-5E69-1D1D6381C332}"/>
              </a:ext>
            </a:extLst>
          </p:cNvPr>
          <p:cNvSpPr txBox="1"/>
          <p:nvPr/>
        </p:nvSpPr>
        <p:spPr>
          <a:xfrm>
            <a:off x="431371" y="692290"/>
            <a:ext cx="6096000" cy="369332"/>
          </a:xfrm>
          <a:prstGeom prst="rect">
            <a:avLst/>
          </a:prstGeom>
          <a:noFill/>
        </p:spPr>
        <p:txBody>
          <a:bodyPr wrap="square">
            <a:spAutoFit/>
          </a:bodyPr>
          <a:lstStyle/>
          <a:p>
            <a:r>
              <a:rPr lang="en-US" altLang="ko-KR" sz="1800" dirty="0"/>
              <a:t>Auto Buy Request</a:t>
            </a:r>
          </a:p>
        </p:txBody>
      </p:sp>
      <p:sp>
        <p:nvSpPr>
          <p:cNvPr id="3" name="TextBox 2">
            <a:extLst>
              <a:ext uri="{FF2B5EF4-FFF2-40B4-BE49-F238E27FC236}">
                <a16:creationId xmlns:a16="http://schemas.microsoft.com/office/drawing/2014/main" id="{E6EE43E5-906C-DD18-3DB7-64673EDD3C92}"/>
              </a:ext>
            </a:extLst>
          </p:cNvPr>
          <p:cNvSpPr txBox="1"/>
          <p:nvPr/>
        </p:nvSpPr>
        <p:spPr>
          <a:xfrm>
            <a:off x="1136576" y="5829501"/>
            <a:ext cx="1080120" cy="246221"/>
          </a:xfrm>
          <a:prstGeom prst="rect">
            <a:avLst/>
          </a:prstGeom>
          <a:noFill/>
          <a:ln>
            <a:solidFill>
              <a:schemeClr val="tx1"/>
            </a:solidFill>
          </a:ln>
        </p:spPr>
        <p:txBody>
          <a:bodyPr wrap="square" rtlCol="0">
            <a:spAutoFit/>
          </a:bodyPr>
          <a:lstStyle/>
          <a:p>
            <a:pPr algn="ctr"/>
            <a:r>
              <a:rPr lang="en-US" altLang="ko-KR" sz="1000" dirty="0"/>
              <a:t>COMPLETE</a:t>
            </a:r>
            <a:endParaRPr lang="ko-KR" altLang="en-US" sz="1000" dirty="0"/>
          </a:p>
        </p:txBody>
      </p:sp>
      <p:sp>
        <p:nvSpPr>
          <p:cNvPr id="45" name="직사각형 44">
            <a:extLst>
              <a:ext uri="{FF2B5EF4-FFF2-40B4-BE49-F238E27FC236}">
                <a16:creationId xmlns:a16="http://schemas.microsoft.com/office/drawing/2014/main" id="{05AD6F4E-0E92-A2A3-AB8E-186B3AB358E4}"/>
              </a:ext>
            </a:extLst>
          </p:cNvPr>
          <p:cNvSpPr/>
          <p:nvPr/>
        </p:nvSpPr>
        <p:spPr>
          <a:xfrm>
            <a:off x="503664" y="2492896"/>
            <a:ext cx="3335346" cy="1233218"/>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900" i="1" dirty="0">
                <a:solidFill>
                  <a:srgbClr val="1E3D3C"/>
                </a:solidFill>
                <a:latin typeface="+mn-ea"/>
              </a:rPr>
              <a:t>Auto</a:t>
            </a:r>
            <a:r>
              <a:rPr lang="ko-KR" altLang="en-US" sz="900" i="1" dirty="0">
                <a:solidFill>
                  <a:srgbClr val="1E3D3C"/>
                </a:solidFill>
                <a:latin typeface="+mn-ea"/>
              </a:rPr>
              <a:t> </a:t>
            </a:r>
            <a:r>
              <a:rPr lang="en-US" altLang="ko-KR" sz="900" i="1" dirty="0">
                <a:solidFill>
                  <a:srgbClr val="1E3D3C"/>
                </a:solidFill>
                <a:latin typeface="+mn-ea"/>
              </a:rPr>
              <a:t>Message</a:t>
            </a:r>
          </a:p>
          <a:p>
            <a:r>
              <a:rPr lang="en-US" altLang="ko-KR" sz="900" b="0" i="1" dirty="0">
                <a:solidFill>
                  <a:srgbClr val="1E3D3C"/>
                </a:solidFill>
                <a:effectLst/>
                <a:latin typeface="+mn-ea"/>
              </a:rPr>
              <a:t>When you deposit money into that account, the seller will confirm and send you the coins. After payment is complete, click Finish Transaction. If you need to chat with a seller, click CHAT WITH SELLER to chat.</a:t>
            </a:r>
          </a:p>
        </p:txBody>
      </p:sp>
      <p:sp>
        <p:nvSpPr>
          <p:cNvPr id="10" name="TextBox 9">
            <a:extLst>
              <a:ext uri="{FF2B5EF4-FFF2-40B4-BE49-F238E27FC236}">
                <a16:creationId xmlns:a16="http://schemas.microsoft.com/office/drawing/2014/main" id="{CD750B06-C835-A5BB-EEA8-C4291C1FC334}"/>
              </a:ext>
            </a:extLst>
          </p:cNvPr>
          <p:cNvSpPr txBox="1"/>
          <p:nvPr/>
        </p:nvSpPr>
        <p:spPr>
          <a:xfrm>
            <a:off x="2264189" y="5829500"/>
            <a:ext cx="1080120" cy="246221"/>
          </a:xfrm>
          <a:prstGeom prst="rect">
            <a:avLst/>
          </a:prstGeom>
          <a:noFill/>
          <a:ln>
            <a:solidFill>
              <a:schemeClr val="tx1"/>
            </a:solidFill>
          </a:ln>
        </p:spPr>
        <p:txBody>
          <a:bodyPr wrap="square" rtlCol="0">
            <a:spAutoFit/>
          </a:bodyPr>
          <a:lstStyle/>
          <a:p>
            <a:pPr algn="ctr"/>
            <a:r>
              <a:rPr lang="en-US" altLang="ko-KR" sz="1000" dirty="0"/>
              <a:t>CANCEL</a:t>
            </a:r>
            <a:endParaRPr lang="ko-KR" altLang="en-US" sz="1000" dirty="0"/>
          </a:p>
        </p:txBody>
      </p:sp>
      <p:sp>
        <p:nvSpPr>
          <p:cNvPr id="13" name="TextBox 12">
            <a:extLst>
              <a:ext uri="{FF2B5EF4-FFF2-40B4-BE49-F238E27FC236}">
                <a16:creationId xmlns:a16="http://schemas.microsoft.com/office/drawing/2014/main" id="{BDC84329-88E3-BC0A-3664-077376ECF2FB}"/>
              </a:ext>
            </a:extLst>
          </p:cNvPr>
          <p:cNvSpPr txBox="1"/>
          <p:nvPr/>
        </p:nvSpPr>
        <p:spPr>
          <a:xfrm>
            <a:off x="1539431" y="3899622"/>
            <a:ext cx="1449515" cy="246221"/>
          </a:xfrm>
          <a:prstGeom prst="rect">
            <a:avLst/>
          </a:prstGeom>
          <a:noFill/>
          <a:ln>
            <a:solidFill>
              <a:schemeClr val="tx1"/>
            </a:solidFill>
          </a:ln>
        </p:spPr>
        <p:txBody>
          <a:bodyPr wrap="square" rtlCol="0">
            <a:spAutoFit/>
          </a:bodyPr>
          <a:lstStyle/>
          <a:p>
            <a:pPr algn="ctr"/>
            <a:r>
              <a:rPr lang="en-US" altLang="ko-KR" sz="1000" dirty="0"/>
              <a:t>CHAT WITH SELLER</a:t>
            </a:r>
            <a:endParaRPr lang="ko-KR" altLang="en-US" sz="1000" dirty="0"/>
          </a:p>
        </p:txBody>
      </p:sp>
      <p:sp>
        <p:nvSpPr>
          <p:cNvPr id="14" name="타원 13">
            <a:extLst>
              <a:ext uri="{FF2B5EF4-FFF2-40B4-BE49-F238E27FC236}">
                <a16:creationId xmlns:a16="http://schemas.microsoft.com/office/drawing/2014/main" id="{F9F2A6D7-B9B5-679E-1C47-235D54B481FF}"/>
              </a:ext>
            </a:extLst>
          </p:cNvPr>
          <p:cNvSpPr>
            <a:spLocks noChangeAspect="1"/>
          </p:cNvSpPr>
          <p:nvPr/>
        </p:nvSpPr>
        <p:spPr>
          <a:xfrm>
            <a:off x="377518" y="1078396"/>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1a</a:t>
            </a:r>
            <a:endParaRPr lang="ko-KR" altLang="en-US" sz="800" dirty="0">
              <a:latin typeface="+mn-ea"/>
            </a:endParaRPr>
          </a:p>
        </p:txBody>
      </p:sp>
      <p:sp>
        <p:nvSpPr>
          <p:cNvPr id="15" name="타원 14">
            <a:extLst>
              <a:ext uri="{FF2B5EF4-FFF2-40B4-BE49-F238E27FC236}">
                <a16:creationId xmlns:a16="http://schemas.microsoft.com/office/drawing/2014/main" id="{918B87D0-FAAE-F5CD-CF0F-D2879013B025}"/>
              </a:ext>
            </a:extLst>
          </p:cNvPr>
          <p:cNvSpPr>
            <a:spLocks noChangeAspect="1"/>
          </p:cNvSpPr>
          <p:nvPr/>
        </p:nvSpPr>
        <p:spPr>
          <a:xfrm>
            <a:off x="394175" y="1944088"/>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1b</a:t>
            </a:r>
            <a:endParaRPr lang="ko-KR" altLang="en-US" sz="800" dirty="0">
              <a:latin typeface="+mn-ea"/>
            </a:endParaRPr>
          </a:p>
        </p:txBody>
      </p:sp>
      <p:sp>
        <p:nvSpPr>
          <p:cNvPr id="16" name="타원 15">
            <a:extLst>
              <a:ext uri="{FF2B5EF4-FFF2-40B4-BE49-F238E27FC236}">
                <a16:creationId xmlns:a16="http://schemas.microsoft.com/office/drawing/2014/main" id="{B2166A05-C347-D451-4F92-7A7747E1E0DB}"/>
              </a:ext>
            </a:extLst>
          </p:cNvPr>
          <p:cNvSpPr>
            <a:spLocks noChangeAspect="1"/>
          </p:cNvSpPr>
          <p:nvPr/>
        </p:nvSpPr>
        <p:spPr>
          <a:xfrm>
            <a:off x="394175" y="2511729"/>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1c</a:t>
            </a:r>
            <a:endParaRPr lang="ko-KR" altLang="en-US" sz="800" dirty="0">
              <a:latin typeface="+mn-ea"/>
            </a:endParaRPr>
          </a:p>
        </p:txBody>
      </p:sp>
      <p:sp>
        <p:nvSpPr>
          <p:cNvPr id="17" name="타원 16">
            <a:extLst>
              <a:ext uri="{FF2B5EF4-FFF2-40B4-BE49-F238E27FC236}">
                <a16:creationId xmlns:a16="http://schemas.microsoft.com/office/drawing/2014/main" id="{5CE60D00-32D6-082E-E2AB-5BB4623E370B}"/>
              </a:ext>
            </a:extLst>
          </p:cNvPr>
          <p:cNvSpPr>
            <a:spLocks noChangeAspect="1"/>
          </p:cNvSpPr>
          <p:nvPr/>
        </p:nvSpPr>
        <p:spPr>
          <a:xfrm>
            <a:off x="1323821" y="3850719"/>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1d</a:t>
            </a:r>
            <a:endParaRPr lang="ko-KR" altLang="en-US" sz="800" dirty="0">
              <a:latin typeface="+mn-ea"/>
            </a:endParaRPr>
          </a:p>
        </p:txBody>
      </p:sp>
      <p:sp>
        <p:nvSpPr>
          <p:cNvPr id="18" name="타원 17">
            <a:extLst>
              <a:ext uri="{FF2B5EF4-FFF2-40B4-BE49-F238E27FC236}">
                <a16:creationId xmlns:a16="http://schemas.microsoft.com/office/drawing/2014/main" id="{4441E1D5-7F72-F7D6-E915-1F7DF1772813}"/>
              </a:ext>
            </a:extLst>
          </p:cNvPr>
          <p:cNvSpPr>
            <a:spLocks noChangeAspect="1"/>
          </p:cNvSpPr>
          <p:nvPr/>
        </p:nvSpPr>
        <p:spPr>
          <a:xfrm>
            <a:off x="956576" y="5739500"/>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1e</a:t>
            </a:r>
            <a:endParaRPr lang="ko-KR" altLang="en-US" sz="800" dirty="0">
              <a:latin typeface="+mn-ea"/>
            </a:endParaRPr>
          </a:p>
        </p:txBody>
      </p:sp>
      <p:sp>
        <p:nvSpPr>
          <p:cNvPr id="19" name="타원 18">
            <a:extLst>
              <a:ext uri="{FF2B5EF4-FFF2-40B4-BE49-F238E27FC236}">
                <a16:creationId xmlns:a16="http://schemas.microsoft.com/office/drawing/2014/main" id="{820A26E3-5F7F-192C-AAB4-E0624556993A}"/>
              </a:ext>
            </a:extLst>
          </p:cNvPr>
          <p:cNvSpPr>
            <a:spLocks noChangeAspect="1"/>
          </p:cNvSpPr>
          <p:nvPr/>
        </p:nvSpPr>
        <p:spPr>
          <a:xfrm>
            <a:off x="2265846" y="5780273"/>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1f</a:t>
            </a:r>
            <a:endParaRPr lang="ko-KR" altLang="en-US" sz="800" dirty="0">
              <a:latin typeface="+mn-ea"/>
            </a:endParaRPr>
          </a:p>
        </p:txBody>
      </p:sp>
      <p:sp>
        <p:nvSpPr>
          <p:cNvPr id="26" name="TextBox 25">
            <a:extLst>
              <a:ext uri="{FF2B5EF4-FFF2-40B4-BE49-F238E27FC236}">
                <a16:creationId xmlns:a16="http://schemas.microsoft.com/office/drawing/2014/main" id="{FFF27882-D8B0-2F22-204F-3CEB8360E663}"/>
              </a:ext>
            </a:extLst>
          </p:cNvPr>
          <p:cNvSpPr txBox="1"/>
          <p:nvPr/>
        </p:nvSpPr>
        <p:spPr>
          <a:xfrm>
            <a:off x="8085786" y="650109"/>
            <a:ext cx="1715951" cy="3170099"/>
          </a:xfrm>
          <a:prstGeom prst="rect">
            <a:avLst/>
          </a:prstGeom>
          <a:noFill/>
          <a:ln>
            <a:solidFill>
              <a:schemeClr val="tx1"/>
            </a:solidFill>
          </a:ln>
        </p:spPr>
        <p:txBody>
          <a:bodyPr wrap="square" rtlCol="0">
            <a:spAutoFit/>
          </a:bodyPr>
          <a:lstStyle/>
          <a:p>
            <a:r>
              <a:rPr kumimoji="0" lang="en-US" altLang="ko-KR" sz="1000" b="0" i="0" u="none" strike="noStrike" cap="none" normalizeH="0" baseline="0" dirty="0">
                <a:ln>
                  <a:noFill/>
                </a:ln>
                <a:solidFill>
                  <a:schemeClr val="tx1"/>
                </a:solidFill>
                <a:effectLst/>
              </a:rPr>
              <a:t>1a. </a:t>
            </a:r>
            <a:r>
              <a:rPr lang="ko-KR" altLang="en-US" sz="1000" dirty="0"/>
              <a:t>이전페이지 입력한 내용 출력</a:t>
            </a:r>
            <a:r>
              <a:rPr kumimoji="0" lang="en-US" altLang="ko-KR" sz="1000" b="0" i="0" u="none" strike="noStrike" cap="none" normalizeH="0" baseline="0" dirty="0">
                <a:ln>
                  <a:noFill/>
                </a:ln>
                <a:solidFill>
                  <a:schemeClr val="tx1"/>
                </a:solidFill>
                <a:effectLst/>
              </a:rPr>
              <a:t> </a:t>
            </a:r>
          </a:p>
          <a:p>
            <a:endParaRPr lang="en-US" altLang="ko-KR" sz="1000" dirty="0"/>
          </a:p>
          <a:p>
            <a:r>
              <a:rPr lang="en-US" altLang="ko-KR" sz="1000" dirty="0"/>
              <a:t>1b.</a:t>
            </a:r>
            <a:r>
              <a:rPr lang="ko-KR" altLang="en-US" sz="1000" dirty="0"/>
              <a:t> 텍스트</a:t>
            </a:r>
            <a:r>
              <a:rPr lang="en-US" altLang="ko-KR" sz="1000" dirty="0"/>
              <a:t> </a:t>
            </a:r>
            <a:r>
              <a:rPr lang="ko-KR" altLang="en-US" sz="1000" dirty="0"/>
              <a:t>설명</a:t>
            </a:r>
            <a:endParaRPr lang="en-US" altLang="ko-KR" sz="1000" dirty="0"/>
          </a:p>
          <a:p>
            <a:endParaRPr lang="en-US" altLang="ko-KR" sz="1000" dirty="0"/>
          </a:p>
          <a:p>
            <a:r>
              <a:rPr lang="en-US" altLang="ko-KR" sz="1000" dirty="0"/>
              <a:t>1c. </a:t>
            </a:r>
            <a:r>
              <a:rPr lang="ko-KR" altLang="en-US" sz="1000" dirty="0" err="1"/>
              <a:t>오토메세지</a:t>
            </a:r>
            <a:r>
              <a:rPr lang="en-US" altLang="ko-KR" sz="1000" dirty="0"/>
              <a:t>. </a:t>
            </a:r>
            <a:r>
              <a:rPr lang="ko-KR" altLang="en-US" sz="1000" dirty="0" err="1"/>
              <a:t>오토맵핑</a:t>
            </a:r>
            <a:r>
              <a:rPr lang="ko-KR" altLang="en-US" sz="1000" dirty="0"/>
              <a:t> 또는 셀러가 선점하였을 경우 그 셀러의 텍스트 내역 메시지 아래에 출력</a:t>
            </a:r>
            <a:r>
              <a:rPr lang="en-US" altLang="ko-KR" sz="1000" dirty="0"/>
              <a:t>.</a:t>
            </a:r>
          </a:p>
          <a:p>
            <a:endParaRPr lang="en-US" altLang="ko-KR" sz="1000" dirty="0"/>
          </a:p>
          <a:p>
            <a:r>
              <a:rPr lang="en-US" altLang="ko-KR" sz="1000" dirty="0"/>
              <a:t>1d. </a:t>
            </a:r>
            <a:r>
              <a:rPr lang="ko-KR" altLang="en-US" sz="1000" dirty="0" err="1"/>
              <a:t>셀코인</a:t>
            </a:r>
            <a:r>
              <a:rPr lang="ko-KR" altLang="en-US" sz="1000" dirty="0"/>
              <a:t> 디테일 출력되어 </a:t>
            </a:r>
            <a:r>
              <a:rPr lang="ko-KR" altLang="en-US" sz="1000" dirty="0" err="1"/>
              <a:t>셀러랑</a:t>
            </a:r>
            <a:r>
              <a:rPr lang="ko-KR" altLang="en-US" sz="1000" dirty="0"/>
              <a:t> 채팅</a:t>
            </a:r>
            <a:endParaRPr lang="en-US" altLang="ko-KR" sz="1000" dirty="0"/>
          </a:p>
          <a:p>
            <a:endParaRPr lang="en-US" altLang="ko-KR" sz="1000" dirty="0"/>
          </a:p>
          <a:p>
            <a:r>
              <a:rPr lang="en-US" altLang="ko-KR" sz="1000" dirty="0"/>
              <a:t>1e. </a:t>
            </a:r>
            <a:r>
              <a:rPr lang="ko-KR" altLang="en-US" sz="1000" dirty="0" err="1"/>
              <a:t>입금후</a:t>
            </a:r>
            <a:r>
              <a:rPr lang="ko-KR" altLang="en-US" sz="1000" dirty="0"/>
              <a:t> 완료 </a:t>
            </a:r>
            <a:r>
              <a:rPr lang="ko-KR" altLang="en-US" sz="1000" dirty="0" err="1"/>
              <a:t>클릭시</a:t>
            </a:r>
            <a:r>
              <a:rPr lang="ko-KR" altLang="en-US" sz="1000" dirty="0"/>
              <a:t> 바이 히스토리에 </a:t>
            </a:r>
            <a:r>
              <a:rPr lang="ko-KR" altLang="en-US" sz="1000" dirty="0" err="1"/>
              <a:t>리스트업되고</a:t>
            </a:r>
            <a:r>
              <a:rPr lang="ko-KR" altLang="en-US" sz="1000" dirty="0"/>
              <a:t> 셀러가 코인전송 클릭하면 코인전송 처리</a:t>
            </a:r>
            <a:r>
              <a:rPr lang="en-US" altLang="ko-KR" sz="1000" dirty="0"/>
              <a:t>.</a:t>
            </a:r>
          </a:p>
          <a:p>
            <a:endParaRPr lang="en-US" altLang="ko-KR" sz="1000" dirty="0"/>
          </a:p>
          <a:p>
            <a:r>
              <a:rPr lang="en-US" altLang="ko-KR" sz="1000" dirty="0"/>
              <a:t>1f. </a:t>
            </a:r>
            <a:r>
              <a:rPr lang="ko-KR" altLang="en-US" sz="1000" dirty="0" err="1"/>
              <a:t>취소시</a:t>
            </a:r>
            <a:r>
              <a:rPr lang="ko-KR" altLang="en-US" sz="1000" dirty="0"/>
              <a:t> 이전페이지로 이동</a:t>
            </a:r>
            <a:endParaRPr lang="en-US" altLang="ko-KR" sz="1000" dirty="0"/>
          </a:p>
        </p:txBody>
      </p:sp>
    </p:spTree>
    <p:extLst>
      <p:ext uri="{BB962C8B-B14F-4D97-AF65-F5344CB8AC3E}">
        <p14:creationId xmlns:p14="http://schemas.microsoft.com/office/powerpoint/2010/main" val="6922599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
            <a:extLst>
              <a:ext uri="{FF2B5EF4-FFF2-40B4-BE49-F238E27FC236}">
                <a16:creationId xmlns:a16="http://schemas.microsoft.com/office/drawing/2014/main" id="{523DFBC8-FECF-488D-8BA6-34E0C89AFCF9}"/>
              </a:ext>
            </a:extLst>
          </p:cNvPr>
          <p:cNvSpPr txBox="1">
            <a:spLocks noChangeArrowheads="1"/>
          </p:cNvSpPr>
          <p:nvPr/>
        </p:nvSpPr>
        <p:spPr bwMode="white">
          <a:xfrm>
            <a:off x="56456" y="25233"/>
            <a:ext cx="2534731" cy="276999"/>
          </a:xfrm>
          <a:prstGeom prst="rect">
            <a:avLst/>
          </a:prstGeom>
          <a:noFill/>
          <a:ln w="9525">
            <a:noFill/>
            <a:miter lim="800000"/>
            <a:headEnd/>
            <a:tailEnd/>
          </a:ln>
        </p:spPr>
        <p:txBody>
          <a:bodyPr wrap="square">
            <a:spAutoFit/>
          </a:bodyPr>
          <a:lstStyle/>
          <a:p>
            <a:r>
              <a:rPr kumimoji="0" lang="ko-KR" altLang="en-US" sz="1200" b="1" dirty="0">
                <a:solidFill>
                  <a:schemeClr val="bg1"/>
                </a:solidFill>
                <a:latin typeface="맑은 고딕" pitchFamily="50" charset="-127"/>
                <a:ea typeface="맑은 고딕" pitchFamily="50" charset="-127"/>
              </a:rPr>
              <a:t>셀</a:t>
            </a:r>
            <a:r>
              <a:rPr kumimoji="0" lang="en-US" altLang="ko-KR" sz="1200" b="1" dirty="0">
                <a:solidFill>
                  <a:schemeClr val="bg1"/>
                </a:solidFill>
                <a:latin typeface="맑은 고딕" pitchFamily="50" charset="-127"/>
                <a:ea typeface="맑은 고딕" pitchFamily="50" charset="-127"/>
              </a:rPr>
              <a:t>-</a:t>
            </a:r>
            <a:r>
              <a:rPr kumimoji="0" lang="ko-KR" altLang="en-US" sz="1200" b="1" dirty="0">
                <a:solidFill>
                  <a:schemeClr val="bg1"/>
                </a:solidFill>
                <a:latin typeface="맑은 고딕" pitchFamily="50" charset="-127"/>
                <a:ea typeface="맑은 고딕" pitchFamily="50" charset="-127"/>
              </a:rPr>
              <a:t>수동판매</a:t>
            </a:r>
          </a:p>
        </p:txBody>
      </p:sp>
      <p:sp>
        <p:nvSpPr>
          <p:cNvPr id="2" name="직사각형 1">
            <a:extLst>
              <a:ext uri="{FF2B5EF4-FFF2-40B4-BE49-F238E27FC236}">
                <a16:creationId xmlns:a16="http://schemas.microsoft.com/office/drawing/2014/main" id="{2278050A-2DDC-49E6-4F40-A00CC4EBBDF2}"/>
              </a:ext>
            </a:extLst>
          </p:cNvPr>
          <p:cNvSpPr/>
          <p:nvPr/>
        </p:nvSpPr>
        <p:spPr bwMode="auto">
          <a:xfrm>
            <a:off x="416497" y="694955"/>
            <a:ext cx="3927488" cy="5544616"/>
          </a:xfrm>
          <a:prstGeom prst="rect">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latinLnBrk="0">
              <a:lnSpc>
                <a:spcPct val="110000"/>
              </a:lnSpc>
              <a:spcBef>
                <a:spcPct val="25000"/>
              </a:spcBef>
            </a:pPr>
            <a:endParaRPr lang="ko-KR" altLang="en-US" sz="900" dirty="0">
              <a:solidFill>
                <a:schemeClr val="tx1"/>
              </a:solidFill>
              <a:latin typeface="맑은 고딕" pitchFamily="50" charset="-127"/>
              <a:ea typeface="맑은 고딕" pitchFamily="50" charset="-127"/>
            </a:endParaRPr>
          </a:p>
        </p:txBody>
      </p:sp>
      <p:sp>
        <p:nvSpPr>
          <p:cNvPr id="9" name="사각형: 둥근 모서리 8">
            <a:extLst>
              <a:ext uri="{FF2B5EF4-FFF2-40B4-BE49-F238E27FC236}">
                <a16:creationId xmlns:a16="http://schemas.microsoft.com/office/drawing/2014/main" id="{97491F76-ABDF-AA24-C0C3-4DA08DBCB098}"/>
              </a:ext>
            </a:extLst>
          </p:cNvPr>
          <p:cNvSpPr/>
          <p:nvPr/>
        </p:nvSpPr>
        <p:spPr>
          <a:xfrm>
            <a:off x="521397" y="2101202"/>
            <a:ext cx="3742291" cy="2826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사각형: 둥근 모서리 9">
            <a:extLst>
              <a:ext uri="{FF2B5EF4-FFF2-40B4-BE49-F238E27FC236}">
                <a16:creationId xmlns:a16="http://schemas.microsoft.com/office/drawing/2014/main" id="{2F95040F-6599-7233-2EF1-967CFCAE2C2E}"/>
              </a:ext>
            </a:extLst>
          </p:cNvPr>
          <p:cNvSpPr/>
          <p:nvPr/>
        </p:nvSpPr>
        <p:spPr>
          <a:xfrm>
            <a:off x="521397" y="2420413"/>
            <a:ext cx="3742292" cy="2826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사각형: 둥근 모서리 10">
            <a:extLst>
              <a:ext uri="{FF2B5EF4-FFF2-40B4-BE49-F238E27FC236}">
                <a16:creationId xmlns:a16="http://schemas.microsoft.com/office/drawing/2014/main" id="{F9BD2436-CD3F-F35F-CDD0-FC1B66C5E4A8}"/>
              </a:ext>
            </a:extLst>
          </p:cNvPr>
          <p:cNvSpPr/>
          <p:nvPr/>
        </p:nvSpPr>
        <p:spPr>
          <a:xfrm>
            <a:off x="521397" y="2739624"/>
            <a:ext cx="3742292" cy="2826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 name="사각형: 둥근 모서리 11">
            <a:extLst>
              <a:ext uri="{FF2B5EF4-FFF2-40B4-BE49-F238E27FC236}">
                <a16:creationId xmlns:a16="http://schemas.microsoft.com/office/drawing/2014/main" id="{108AB0EF-30EF-515E-D076-9E7DF7EDD4D7}"/>
              </a:ext>
            </a:extLst>
          </p:cNvPr>
          <p:cNvSpPr/>
          <p:nvPr/>
        </p:nvSpPr>
        <p:spPr>
          <a:xfrm>
            <a:off x="521397" y="3058835"/>
            <a:ext cx="3742291" cy="2826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사각형: 둥근 모서리 12">
            <a:extLst>
              <a:ext uri="{FF2B5EF4-FFF2-40B4-BE49-F238E27FC236}">
                <a16:creationId xmlns:a16="http://schemas.microsoft.com/office/drawing/2014/main" id="{B133128C-3218-5DB4-67D7-8831C22A6DBA}"/>
              </a:ext>
            </a:extLst>
          </p:cNvPr>
          <p:cNvSpPr/>
          <p:nvPr/>
        </p:nvSpPr>
        <p:spPr>
          <a:xfrm>
            <a:off x="521397" y="3378046"/>
            <a:ext cx="3742292" cy="2826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 name="사각형: 둥근 모서리 13">
            <a:extLst>
              <a:ext uri="{FF2B5EF4-FFF2-40B4-BE49-F238E27FC236}">
                <a16:creationId xmlns:a16="http://schemas.microsoft.com/office/drawing/2014/main" id="{EEC5C721-CCF3-D230-6A76-DB54A1BE5DD5}"/>
              </a:ext>
            </a:extLst>
          </p:cNvPr>
          <p:cNvSpPr/>
          <p:nvPr/>
        </p:nvSpPr>
        <p:spPr>
          <a:xfrm>
            <a:off x="521397" y="3697257"/>
            <a:ext cx="3742292" cy="2826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사각형: 둥근 모서리 14">
            <a:extLst>
              <a:ext uri="{FF2B5EF4-FFF2-40B4-BE49-F238E27FC236}">
                <a16:creationId xmlns:a16="http://schemas.microsoft.com/office/drawing/2014/main" id="{39328232-1CA5-1D61-600B-534D7F271EC9}"/>
              </a:ext>
            </a:extLst>
          </p:cNvPr>
          <p:cNvSpPr/>
          <p:nvPr/>
        </p:nvSpPr>
        <p:spPr>
          <a:xfrm>
            <a:off x="521397" y="4016468"/>
            <a:ext cx="3742291" cy="2826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사각형: 둥근 모서리 15">
            <a:extLst>
              <a:ext uri="{FF2B5EF4-FFF2-40B4-BE49-F238E27FC236}">
                <a16:creationId xmlns:a16="http://schemas.microsoft.com/office/drawing/2014/main" id="{F5FFF0F3-E574-848E-5D8B-38CCE2FA14FA}"/>
              </a:ext>
            </a:extLst>
          </p:cNvPr>
          <p:cNvSpPr/>
          <p:nvPr/>
        </p:nvSpPr>
        <p:spPr>
          <a:xfrm>
            <a:off x="521397" y="4335679"/>
            <a:ext cx="3742292" cy="2826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사각형: 둥근 모서리 16">
            <a:extLst>
              <a:ext uri="{FF2B5EF4-FFF2-40B4-BE49-F238E27FC236}">
                <a16:creationId xmlns:a16="http://schemas.microsoft.com/office/drawing/2014/main" id="{C6D9F88F-3323-7DA3-A93B-4DDD0DAC419B}"/>
              </a:ext>
            </a:extLst>
          </p:cNvPr>
          <p:cNvSpPr/>
          <p:nvPr/>
        </p:nvSpPr>
        <p:spPr>
          <a:xfrm>
            <a:off x="521397" y="4654890"/>
            <a:ext cx="3742292" cy="2826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 name="사각형: 둥근 모서리 17">
            <a:extLst>
              <a:ext uri="{FF2B5EF4-FFF2-40B4-BE49-F238E27FC236}">
                <a16:creationId xmlns:a16="http://schemas.microsoft.com/office/drawing/2014/main" id="{1128CAA0-26EC-DE50-EFD5-989F25AF8D64}"/>
              </a:ext>
            </a:extLst>
          </p:cNvPr>
          <p:cNvSpPr/>
          <p:nvPr/>
        </p:nvSpPr>
        <p:spPr>
          <a:xfrm>
            <a:off x="521397" y="4974101"/>
            <a:ext cx="3742291" cy="2826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9" name="사각형: 둥근 모서리 18">
            <a:extLst>
              <a:ext uri="{FF2B5EF4-FFF2-40B4-BE49-F238E27FC236}">
                <a16:creationId xmlns:a16="http://schemas.microsoft.com/office/drawing/2014/main" id="{EA1DD080-CE53-79B5-62A8-1BE926306A91}"/>
              </a:ext>
            </a:extLst>
          </p:cNvPr>
          <p:cNvSpPr/>
          <p:nvPr/>
        </p:nvSpPr>
        <p:spPr>
          <a:xfrm>
            <a:off x="521397" y="1833068"/>
            <a:ext cx="3742291" cy="213946"/>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0" name="사각형: 둥근 모서리 29">
            <a:extLst>
              <a:ext uri="{FF2B5EF4-FFF2-40B4-BE49-F238E27FC236}">
                <a16:creationId xmlns:a16="http://schemas.microsoft.com/office/drawing/2014/main" id="{26EB97BE-FD4C-A16C-E2A7-D08AA0B475B1}"/>
              </a:ext>
            </a:extLst>
          </p:cNvPr>
          <p:cNvSpPr/>
          <p:nvPr/>
        </p:nvSpPr>
        <p:spPr>
          <a:xfrm>
            <a:off x="3718181" y="2147452"/>
            <a:ext cx="381918" cy="176259"/>
          </a:xfrm>
          <a:prstGeom prst="roundRect">
            <a:avLst/>
          </a:prstGeom>
          <a:solidFill>
            <a:srgbClr val="FF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BUY</a:t>
            </a:r>
            <a:endParaRPr lang="ko-KR" altLang="en-US" sz="700" dirty="0">
              <a:solidFill>
                <a:schemeClr val="bg1"/>
              </a:solidFill>
              <a:latin typeface="+mn-ea"/>
            </a:endParaRPr>
          </a:p>
        </p:txBody>
      </p:sp>
      <p:sp>
        <p:nvSpPr>
          <p:cNvPr id="40" name="TextBox 39">
            <a:extLst>
              <a:ext uri="{FF2B5EF4-FFF2-40B4-BE49-F238E27FC236}">
                <a16:creationId xmlns:a16="http://schemas.microsoft.com/office/drawing/2014/main" id="{E631C9C1-3405-11E3-7113-F145ACEBABBA}"/>
              </a:ext>
            </a:extLst>
          </p:cNvPr>
          <p:cNvSpPr txBox="1"/>
          <p:nvPr/>
        </p:nvSpPr>
        <p:spPr>
          <a:xfrm>
            <a:off x="704527" y="1834443"/>
            <a:ext cx="3639458" cy="215444"/>
          </a:xfrm>
          <a:prstGeom prst="rect">
            <a:avLst/>
          </a:prstGeom>
          <a:noFill/>
        </p:spPr>
        <p:txBody>
          <a:bodyPr wrap="square">
            <a:spAutoFit/>
          </a:bodyPr>
          <a:lstStyle/>
          <a:p>
            <a:r>
              <a:rPr lang="en-US" altLang="ko-KR" sz="750" dirty="0">
                <a:solidFill>
                  <a:schemeClr val="bg1"/>
                </a:solidFill>
                <a:latin typeface="+mn-ea"/>
              </a:rPr>
              <a:t>seller</a:t>
            </a:r>
            <a:r>
              <a:rPr lang="en-US" altLang="ko-KR" sz="750" dirty="0">
                <a:solidFill>
                  <a:schemeClr val="bg1"/>
                </a:solidFill>
                <a:latin typeface="+mn-ea"/>
                <a:ea typeface="+mn-ea"/>
              </a:rPr>
              <a:t>          </a:t>
            </a:r>
            <a:r>
              <a:rPr lang="en-US" altLang="ko-KR" sz="750" dirty="0" err="1">
                <a:solidFill>
                  <a:schemeClr val="bg1"/>
                </a:solidFill>
                <a:latin typeface="+mn-ea"/>
                <a:ea typeface="+mn-ea"/>
              </a:rPr>
              <a:t>CoinName</a:t>
            </a:r>
            <a:r>
              <a:rPr lang="en-US" altLang="ko-KR" sz="750" dirty="0">
                <a:solidFill>
                  <a:schemeClr val="bg1"/>
                </a:solidFill>
                <a:latin typeface="+mn-ea"/>
                <a:ea typeface="+mn-ea"/>
              </a:rPr>
              <a:t>       Amount of coins     Price</a:t>
            </a:r>
            <a:endParaRPr lang="ko-KR" altLang="en-US" sz="750" dirty="0">
              <a:solidFill>
                <a:schemeClr val="bg1"/>
              </a:solidFill>
              <a:latin typeface="+mn-ea"/>
              <a:ea typeface="+mn-ea"/>
            </a:endParaRPr>
          </a:p>
        </p:txBody>
      </p:sp>
      <p:sp>
        <p:nvSpPr>
          <p:cNvPr id="44" name="TextBox 43">
            <a:extLst>
              <a:ext uri="{FF2B5EF4-FFF2-40B4-BE49-F238E27FC236}">
                <a16:creationId xmlns:a16="http://schemas.microsoft.com/office/drawing/2014/main" id="{4A6120B4-B361-5534-667E-88D00213A06A}"/>
              </a:ext>
            </a:extLst>
          </p:cNvPr>
          <p:cNvSpPr txBox="1"/>
          <p:nvPr/>
        </p:nvSpPr>
        <p:spPr>
          <a:xfrm>
            <a:off x="458237" y="784255"/>
            <a:ext cx="1748932" cy="246221"/>
          </a:xfrm>
          <a:prstGeom prst="rect">
            <a:avLst/>
          </a:prstGeom>
          <a:noFill/>
        </p:spPr>
        <p:txBody>
          <a:bodyPr wrap="square" rtlCol="0">
            <a:spAutoFit/>
          </a:bodyPr>
          <a:lstStyle/>
          <a:p>
            <a:r>
              <a:rPr lang="en-US" altLang="ko-KR" sz="1000" dirty="0"/>
              <a:t>&lt;  SELL</a:t>
            </a:r>
            <a:endParaRPr lang="ko-KR" altLang="en-US" sz="1000" dirty="0"/>
          </a:p>
        </p:txBody>
      </p:sp>
      <p:sp>
        <p:nvSpPr>
          <p:cNvPr id="45" name="사각형: 둥근 모서리 44">
            <a:extLst>
              <a:ext uri="{FF2B5EF4-FFF2-40B4-BE49-F238E27FC236}">
                <a16:creationId xmlns:a16="http://schemas.microsoft.com/office/drawing/2014/main" id="{9D8A6300-C5A4-2B7C-9361-99E3C0B9614C}"/>
              </a:ext>
            </a:extLst>
          </p:cNvPr>
          <p:cNvSpPr/>
          <p:nvPr/>
        </p:nvSpPr>
        <p:spPr>
          <a:xfrm>
            <a:off x="3701982" y="2487480"/>
            <a:ext cx="381918" cy="176259"/>
          </a:xfrm>
          <a:prstGeom prst="roundRect">
            <a:avLst/>
          </a:prstGeom>
          <a:solidFill>
            <a:srgbClr val="FF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BUY</a:t>
            </a:r>
            <a:endParaRPr lang="ko-KR" altLang="en-US" sz="700" dirty="0">
              <a:solidFill>
                <a:schemeClr val="bg1"/>
              </a:solidFill>
              <a:latin typeface="+mn-ea"/>
            </a:endParaRPr>
          </a:p>
        </p:txBody>
      </p:sp>
      <p:sp>
        <p:nvSpPr>
          <p:cNvPr id="46" name="사각형: 둥근 모서리 45">
            <a:extLst>
              <a:ext uri="{FF2B5EF4-FFF2-40B4-BE49-F238E27FC236}">
                <a16:creationId xmlns:a16="http://schemas.microsoft.com/office/drawing/2014/main" id="{996894EE-6193-1A22-9CC7-EA1F964C145A}"/>
              </a:ext>
            </a:extLst>
          </p:cNvPr>
          <p:cNvSpPr/>
          <p:nvPr/>
        </p:nvSpPr>
        <p:spPr>
          <a:xfrm>
            <a:off x="3701982" y="2814690"/>
            <a:ext cx="381918" cy="176259"/>
          </a:xfrm>
          <a:prstGeom prst="roundRect">
            <a:avLst/>
          </a:prstGeom>
          <a:solidFill>
            <a:srgbClr val="FF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BUY</a:t>
            </a:r>
            <a:endParaRPr lang="ko-KR" altLang="en-US" sz="700" dirty="0">
              <a:solidFill>
                <a:schemeClr val="bg1"/>
              </a:solidFill>
              <a:latin typeface="+mn-ea"/>
            </a:endParaRPr>
          </a:p>
        </p:txBody>
      </p:sp>
      <p:sp>
        <p:nvSpPr>
          <p:cNvPr id="47" name="사각형: 둥근 모서리 46">
            <a:extLst>
              <a:ext uri="{FF2B5EF4-FFF2-40B4-BE49-F238E27FC236}">
                <a16:creationId xmlns:a16="http://schemas.microsoft.com/office/drawing/2014/main" id="{F24270E8-E56F-BEA1-336D-C0A9E976E86C}"/>
              </a:ext>
            </a:extLst>
          </p:cNvPr>
          <p:cNvSpPr/>
          <p:nvPr/>
        </p:nvSpPr>
        <p:spPr>
          <a:xfrm>
            <a:off x="3704384" y="3093678"/>
            <a:ext cx="381918" cy="176259"/>
          </a:xfrm>
          <a:prstGeom prst="roundRect">
            <a:avLst/>
          </a:prstGeom>
          <a:solidFill>
            <a:srgbClr val="FF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BUY</a:t>
            </a:r>
            <a:endParaRPr lang="ko-KR" altLang="en-US" sz="700" dirty="0">
              <a:solidFill>
                <a:schemeClr val="bg1"/>
              </a:solidFill>
              <a:latin typeface="+mn-ea"/>
            </a:endParaRPr>
          </a:p>
        </p:txBody>
      </p:sp>
      <p:sp>
        <p:nvSpPr>
          <p:cNvPr id="48" name="사각형: 둥근 모서리 47">
            <a:extLst>
              <a:ext uri="{FF2B5EF4-FFF2-40B4-BE49-F238E27FC236}">
                <a16:creationId xmlns:a16="http://schemas.microsoft.com/office/drawing/2014/main" id="{DB8F7DD8-7F7B-4D89-FA15-41D34032CF4A}"/>
              </a:ext>
            </a:extLst>
          </p:cNvPr>
          <p:cNvSpPr/>
          <p:nvPr/>
        </p:nvSpPr>
        <p:spPr>
          <a:xfrm>
            <a:off x="3688185" y="3433706"/>
            <a:ext cx="381918" cy="176259"/>
          </a:xfrm>
          <a:prstGeom prst="roundRect">
            <a:avLst/>
          </a:prstGeom>
          <a:solidFill>
            <a:srgbClr val="FF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BUY</a:t>
            </a:r>
            <a:endParaRPr lang="ko-KR" altLang="en-US" sz="700" dirty="0">
              <a:solidFill>
                <a:schemeClr val="bg1"/>
              </a:solidFill>
              <a:latin typeface="+mn-ea"/>
            </a:endParaRPr>
          </a:p>
        </p:txBody>
      </p:sp>
      <p:sp>
        <p:nvSpPr>
          <p:cNvPr id="49" name="사각형: 둥근 모서리 48">
            <a:extLst>
              <a:ext uri="{FF2B5EF4-FFF2-40B4-BE49-F238E27FC236}">
                <a16:creationId xmlns:a16="http://schemas.microsoft.com/office/drawing/2014/main" id="{6BB1C6FF-005D-99D5-B3ED-DD7501C8C62F}"/>
              </a:ext>
            </a:extLst>
          </p:cNvPr>
          <p:cNvSpPr/>
          <p:nvPr/>
        </p:nvSpPr>
        <p:spPr>
          <a:xfrm>
            <a:off x="3688185" y="3760916"/>
            <a:ext cx="381918" cy="176259"/>
          </a:xfrm>
          <a:prstGeom prst="roundRect">
            <a:avLst/>
          </a:prstGeom>
          <a:solidFill>
            <a:srgbClr val="FF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BUY</a:t>
            </a:r>
            <a:endParaRPr lang="ko-KR" altLang="en-US" sz="700" dirty="0">
              <a:solidFill>
                <a:schemeClr val="bg1"/>
              </a:solidFill>
              <a:latin typeface="+mn-ea"/>
            </a:endParaRPr>
          </a:p>
        </p:txBody>
      </p:sp>
      <p:sp>
        <p:nvSpPr>
          <p:cNvPr id="50" name="사각형: 둥근 모서리 49">
            <a:extLst>
              <a:ext uri="{FF2B5EF4-FFF2-40B4-BE49-F238E27FC236}">
                <a16:creationId xmlns:a16="http://schemas.microsoft.com/office/drawing/2014/main" id="{01A44862-7E8F-B43F-1EE0-C54DE3A05B05}"/>
              </a:ext>
            </a:extLst>
          </p:cNvPr>
          <p:cNvSpPr/>
          <p:nvPr/>
        </p:nvSpPr>
        <p:spPr>
          <a:xfrm>
            <a:off x="3691817" y="4041914"/>
            <a:ext cx="381918" cy="176259"/>
          </a:xfrm>
          <a:prstGeom prst="roundRect">
            <a:avLst/>
          </a:prstGeom>
          <a:solidFill>
            <a:srgbClr val="FF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BUY</a:t>
            </a:r>
            <a:endParaRPr lang="ko-KR" altLang="en-US" sz="700" dirty="0">
              <a:solidFill>
                <a:schemeClr val="bg1"/>
              </a:solidFill>
              <a:latin typeface="+mn-ea"/>
            </a:endParaRPr>
          </a:p>
        </p:txBody>
      </p:sp>
      <p:sp>
        <p:nvSpPr>
          <p:cNvPr id="51" name="사각형: 둥근 모서리 50">
            <a:extLst>
              <a:ext uri="{FF2B5EF4-FFF2-40B4-BE49-F238E27FC236}">
                <a16:creationId xmlns:a16="http://schemas.microsoft.com/office/drawing/2014/main" id="{DE819AF2-6B54-4B49-FD0A-AF75F43BFC65}"/>
              </a:ext>
            </a:extLst>
          </p:cNvPr>
          <p:cNvSpPr/>
          <p:nvPr/>
        </p:nvSpPr>
        <p:spPr>
          <a:xfrm>
            <a:off x="3675618" y="4381942"/>
            <a:ext cx="381918" cy="176259"/>
          </a:xfrm>
          <a:prstGeom prst="roundRect">
            <a:avLst/>
          </a:prstGeom>
          <a:solidFill>
            <a:srgbClr val="FF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BUY</a:t>
            </a:r>
            <a:endParaRPr lang="ko-KR" altLang="en-US" sz="700" dirty="0">
              <a:solidFill>
                <a:schemeClr val="bg1"/>
              </a:solidFill>
              <a:latin typeface="+mn-ea"/>
            </a:endParaRPr>
          </a:p>
        </p:txBody>
      </p:sp>
      <p:sp>
        <p:nvSpPr>
          <p:cNvPr id="52" name="사각형: 둥근 모서리 51">
            <a:extLst>
              <a:ext uri="{FF2B5EF4-FFF2-40B4-BE49-F238E27FC236}">
                <a16:creationId xmlns:a16="http://schemas.microsoft.com/office/drawing/2014/main" id="{861B0D7E-DCB3-E318-3E4E-51E959CD5562}"/>
              </a:ext>
            </a:extLst>
          </p:cNvPr>
          <p:cNvSpPr/>
          <p:nvPr/>
        </p:nvSpPr>
        <p:spPr>
          <a:xfrm>
            <a:off x="3675618" y="4709152"/>
            <a:ext cx="381918" cy="176259"/>
          </a:xfrm>
          <a:prstGeom prst="roundRect">
            <a:avLst/>
          </a:prstGeom>
          <a:solidFill>
            <a:srgbClr val="FF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BUY</a:t>
            </a:r>
            <a:endParaRPr lang="ko-KR" altLang="en-US" sz="700" dirty="0">
              <a:solidFill>
                <a:schemeClr val="bg1"/>
              </a:solidFill>
              <a:latin typeface="+mn-ea"/>
            </a:endParaRPr>
          </a:p>
        </p:txBody>
      </p:sp>
      <p:sp>
        <p:nvSpPr>
          <p:cNvPr id="53" name="사각형: 둥근 모서리 52">
            <a:extLst>
              <a:ext uri="{FF2B5EF4-FFF2-40B4-BE49-F238E27FC236}">
                <a16:creationId xmlns:a16="http://schemas.microsoft.com/office/drawing/2014/main" id="{33D51D31-CD4D-B9EB-771E-118584045465}"/>
              </a:ext>
            </a:extLst>
          </p:cNvPr>
          <p:cNvSpPr/>
          <p:nvPr/>
        </p:nvSpPr>
        <p:spPr>
          <a:xfrm>
            <a:off x="3673695" y="5032000"/>
            <a:ext cx="381918" cy="176259"/>
          </a:xfrm>
          <a:prstGeom prst="roundRect">
            <a:avLst/>
          </a:prstGeom>
          <a:solidFill>
            <a:srgbClr val="FF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BUY</a:t>
            </a:r>
            <a:endParaRPr lang="ko-KR" altLang="en-US" sz="700" dirty="0">
              <a:solidFill>
                <a:schemeClr val="bg1"/>
              </a:solidFill>
              <a:latin typeface="+mn-ea"/>
            </a:endParaRPr>
          </a:p>
        </p:txBody>
      </p:sp>
      <p:sp>
        <p:nvSpPr>
          <p:cNvPr id="31" name="타원 30">
            <a:extLst>
              <a:ext uri="{FF2B5EF4-FFF2-40B4-BE49-F238E27FC236}">
                <a16:creationId xmlns:a16="http://schemas.microsoft.com/office/drawing/2014/main" id="{084735AF-22EF-F27A-FD56-2754E15F5505}"/>
              </a:ext>
            </a:extLst>
          </p:cNvPr>
          <p:cNvSpPr>
            <a:spLocks noChangeAspect="1"/>
          </p:cNvSpPr>
          <p:nvPr/>
        </p:nvSpPr>
        <p:spPr>
          <a:xfrm>
            <a:off x="995841" y="716706"/>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1a</a:t>
            </a:r>
            <a:endParaRPr lang="ko-KR" altLang="en-US" sz="800" dirty="0">
              <a:latin typeface="+mn-ea"/>
            </a:endParaRPr>
          </a:p>
        </p:txBody>
      </p:sp>
      <p:sp>
        <p:nvSpPr>
          <p:cNvPr id="32" name="타원 31">
            <a:extLst>
              <a:ext uri="{FF2B5EF4-FFF2-40B4-BE49-F238E27FC236}">
                <a16:creationId xmlns:a16="http://schemas.microsoft.com/office/drawing/2014/main" id="{B9611FC7-AB3A-C7EB-667F-9E746F51F1E3}"/>
              </a:ext>
            </a:extLst>
          </p:cNvPr>
          <p:cNvSpPr>
            <a:spLocks noChangeAspect="1"/>
          </p:cNvSpPr>
          <p:nvPr/>
        </p:nvSpPr>
        <p:spPr>
          <a:xfrm>
            <a:off x="1383153" y="1006747"/>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1b</a:t>
            </a:r>
            <a:endParaRPr lang="ko-KR" altLang="en-US" sz="800" dirty="0">
              <a:latin typeface="+mn-ea"/>
            </a:endParaRPr>
          </a:p>
        </p:txBody>
      </p:sp>
      <p:sp>
        <p:nvSpPr>
          <p:cNvPr id="33" name="타원 32">
            <a:extLst>
              <a:ext uri="{FF2B5EF4-FFF2-40B4-BE49-F238E27FC236}">
                <a16:creationId xmlns:a16="http://schemas.microsoft.com/office/drawing/2014/main" id="{46052B5C-0AAC-9135-F631-B8458E6EDF7E}"/>
              </a:ext>
            </a:extLst>
          </p:cNvPr>
          <p:cNvSpPr>
            <a:spLocks noChangeAspect="1"/>
          </p:cNvSpPr>
          <p:nvPr/>
        </p:nvSpPr>
        <p:spPr>
          <a:xfrm>
            <a:off x="2411187" y="1016752"/>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1c</a:t>
            </a:r>
            <a:endParaRPr lang="ko-KR" altLang="en-US" sz="800" dirty="0">
              <a:latin typeface="+mn-ea"/>
            </a:endParaRPr>
          </a:p>
        </p:txBody>
      </p:sp>
      <p:sp>
        <p:nvSpPr>
          <p:cNvPr id="34" name="타원 33">
            <a:extLst>
              <a:ext uri="{FF2B5EF4-FFF2-40B4-BE49-F238E27FC236}">
                <a16:creationId xmlns:a16="http://schemas.microsoft.com/office/drawing/2014/main" id="{99F8F603-2DBB-C030-3055-AA3B21FA2B86}"/>
              </a:ext>
            </a:extLst>
          </p:cNvPr>
          <p:cNvSpPr>
            <a:spLocks noChangeAspect="1"/>
          </p:cNvSpPr>
          <p:nvPr/>
        </p:nvSpPr>
        <p:spPr>
          <a:xfrm>
            <a:off x="422161" y="1243643"/>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1d</a:t>
            </a:r>
            <a:endParaRPr lang="ko-KR" altLang="en-US" sz="800" dirty="0">
              <a:latin typeface="+mn-ea"/>
            </a:endParaRPr>
          </a:p>
        </p:txBody>
      </p:sp>
      <p:sp>
        <p:nvSpPr>
          <p:cNvPr id="65" name="TextBox 64">
            <a:extLst>
              <a:ext uri="{FF2B5EF4-FFF2-40B4-BE49-F238E27FC236}">
                <a16:creationId xmlns:a16="http://schemas.microsoft.com/office/drawing/2014/main" id="{63D2DA2D-229C-0BE8-6D66-DDA48DC355CE}"/>
              </a:ext>
            </a:extLst>
          </p:cNvPr>
          <p:cNvSpPr txBox="1"/>
          <p:nvPr/>
        </p:nvSpPr>
        <p:spPr>
          <a:xfrm>
            <a:off x="8085786" y="650109"/>
            <a:ext cx="1715951" cy="3323987"/>
          </a:xfrm>
          <a:prstGeom prst="rect">
            <a:avLst/>
          </a:prstGeom>
          <a:noFill/>
          <a:ln>
            <a:solidFill>
              <a:schemeClr val="tx1"/>
            </a:solidFill>
          </a:ln>
        </p:spPr>
        <p:txBody>
          <a:bodyPr wrap="square" rtlCol="0">
            <a:spAutoFit/>
          </a:bodyPr>
          <a:lstStyle/>
          <a:p>
            <a:r>
              <a:rPr kumimoji="0" lang="en-US" altLang="ko-KR" sz="1000" b="0" i="0" u="none" strike="noStrike" cap="none" normalizeH="0" baseline="0" dirty="0">
                <a:ln>
                  <a:noFill/>
                </a:ln>
                <a:solidFill>
                  <a:schemeClr val="tx1"/>
                </a:solidFill>
                <a:effectLst/>
              </a:rPr>
              <a:t>1a. </a:t>
            </a:r>
            <a:r>
              <a:rPr kumimoji="0" lang="ko-KR" altLang="en-US" sz="1000" b="0" i="0" u="none" strike="noStrike" cap="none" normalizeH="0" baseline="0" dirty="0" err="1">
                <a:ln>
                  <a:noFill/>
                </a:ln>
                <a:solidFill>
                  <a:schemeClr val="tx1"/>
                </a:solidFill>
                <a:effectLst/>
              </a:rPr>
              <a:t>뒤로가기</a:t>
            </a:r>
            <a:endParaRPr kumimoji="0" lang="en-US" altLang="ko-KR" sz="1000" b="0" i="0" u="none" strike="noStrike" cap="none" normalizeH="0" baseline="0" dirty="0">
              <a:ln>
                <a:noFill/>
              </a:ln>
              <a:solidFill>
                <a:schemeClr val="tx1"/>
              </a:solidFill>
              <a:effectLst/>
            </a:endParaRPr>
          </a:p>
          <a:p>
            <a:endParaRPr lang="en-US" altLang="ko-KR" sz="1000" dirty="0"/>
          </a:p>
          <a:p>
            <a:r>
              <a:rPr kumimoji="0" lang="en-US" altLang="ko-KR" sz="1000" b="0" i="0" u="none" strike="noStrike" cap="none" normalizeH="0" baseline="0" dirty="0">
                <a:ln>
                  <a:noFill/>
                </a:ln>
                <a:solidFill>
                  <a:schemeClr val="tx1"/>
                </a:solidFill>
                <a:effectLst/>
              </a:rPr>
              <a:t>1b. </a:t>
            </a:r>
            <a:r>
              <a:rPr kumimoji="0" lang="ko-KR" altLang="en-US" sz="1000" b="0" i="0" u="none" strike="noStrike" cap="none" normalizeH="0" baseline="0" dirty="0">
                <a:ln>
                  <a:noFill/>
                </a:ln>
                <a:solidFill>
                  <a:schemeClr val="tx1"/>
                </a:solidFill>
                <a:effectLst/>
              </a:rPr>
              <a:t>코인판매등록시 오토판매 리스트 출력</a:t>
            </a:r>
            <a:endParaRPr kumimoji="0" lang="en-US" altLang="ko-KR" sz="1000" b="0" i="0" u="none" strike="noStrike" cap="none" normalizeH="0" baseline="0" dirty="0">
              <a:ln>
                <a:noFill/>
              </a:ln>
              <a:solidFill>
                <a:schemeClr val="tx1"/>
              </a:solidFill>
              <a:effectLst/>
            </a:endParaRPr>
          </a:p>
          <a:p>
            <a:endParaRPr lang="en-US" altLang="ko-KR" sz="1000" dirty="0"/>
          </a:p>
          <a:p>
            <a:r>
              <a:rPr kumimoji="0" lang="en-US" altLang="ko-KR" sz="1000" b="0" i="0" u="none" strike="noStrike" cap="none" normalizeH="0" baseline="0" dirty="0">
                <a:ln>
                  <a:noFill/>
                </a:ln>
                <a:solidFill>
                  <a:schemeClr val="tx1"/>
                </a:solidFill>
                <a:effectLst/>
              </a:rPr>
              <a:t>1</a:t>
            </a:r>
            <a:r>
              <a:rPr lang="en-US" altLang="ko-KR" sz="1000" dirty="0"/>
              <a:t>c.</a:t>
            </a:r>
            <a:r>
              <a:rPr lang="ko-KR" altLang="en-US" sz="1000" dirty="0"/>
              <a:t> 코인판매등록시 수동판매 리스트 출력</a:t>
            </a:r>
            <a:endParaRPr lang="en-US" altLang="ko-KR" sz="1000" dirty="0"/>
          </a:p>
          <a:p>
            <a:endParaRPr kumimoji="0" lang="en-US" altLang="ko-KR" sz="1000" b="0" i="0" u="none" strike="noStrike" cap="none" normalizeH="0" baseline="0" dirty="0">
              <a:ln>
                <a:noFill/>
              </a:ln>
              <a:solidFill>
                <a:schemeClr val="tx1"/>
              </a:solidFill>
              <a:effectLst/>
            </a:endParaRPr>
          </a:p>
          <a:p>
            <a:r>
              <a:rPr kumimoji="0" lang="en-US" altLang="ko-KR" sz="1000" b="0" i="0" u="none" strike="noStrike" cap="none" normalizeH="0" baseline="0" dirty="0">
                <a:ln>
                  <a:noFill/>
                </a:ln>
                <a:solidFill>
                  <a:schemeClr val="tx1"/>
                </a:solidFill>
                <a:effectLst/>
              </a:rPr>
              <a:t>1d. </a:t>
            </a:r>
            <a:r>
              <a:rPr kumimoji="0" lang="ko-KR" altLang="en-US" sz="1000" b="0" i="0" u="none" strike="noStrike" cap="none" normalizeH="0" baseline="0" dirty="0">
                <a:ln>
                  <a:noFill/>
                </a:ln>
                <a:solidFill>
                  <a:schemeClr val="tx1"/>
                </a:solidFill>
                <a:effectLst/>
              </a:rPr>
              <a:t>셀러</a:t>
            </a:r>
            <a:r>
              <a:rPr kumimoji="0" lang="en-US" altLang="ko-KR" sz="1000" b="0" i="0" u="none" strike="noStrike" cap="none" normalizeH="0" baseline="0" dirty="0">
                <a:ln>
                  <a:noFill/>
                </a:ln>
                <a:solidFill>
                  <a:schemeClr val="tx1"/>
                </a:solidFill>
                <a:effectLst/>
              </a:rPr>
              <a:t>, </a:t>
            </a:r>
            <a:r>
              <a:rPr kumimoji="0" lang="ko-KR" altLang="en-US" sz="1000" b="0" i="0" u="none" strike="noStrike" cap="none" normalizeH="0" baseline="0" dirty="0">
                <a:ln>
                  <a:noFill/>
                </a:ln>
                <a:solidFill>
                  <a:schemeClr val="tx1"/>
                </a:solidFill>
                <a:effectLst/>
              </a:rPr>
              <a:t>코인종류</a:t>
            </a:r>
            <a:r>
              <a:rPr kumimoji="0" lang="en-US" altLang="ko-KR" sz="1000" b="0" i="0" u="none" strike="noStrike" cap="none" normalizeH="0" baseline="0" dirty="0">
                <a:ln>
                  <a:noFill/>
                </a:ln>
                <a:solidFill>
                  <a:schemeClr val="tx1"/>
                </a:solidFill>
                <a:effectLst/>
              </a:rPr>
              <a:t>, </a:t>
            </a:r>
            <a:r>
              <a:rPr kumimoji="0" lang="ko-KR" altLang="en-US" sz="1000" b="0" i="0" u="none" strike="noStrike" cap="none" normalizeH="0" baseline="0" dirty="0">
                <a:ln>
                  <a:noFill/>
                </a:ln>
                <a:solidFill>
                  <a:schemeClr val="tx1"/>
                </a:solidFill>
                <a:effectLst/>
              </a:rPr>
              <a:t>가격범위지정 인풋박스 조건</a:t>
            </a:r>
            <a:r>
              <a:rPr kumimoji="0" lang="en-US" altLang="ko-KR" sz="1000" b="0" i="0" u="none" strike="noStrike" cap="none" normalizeH="0" baseline="0" dirty="0">
                <a:ln>
                  <a:noFill/>
                </a:ln>
                <a:solidFill>
                  <a:schemeClr val="tx1"/>
                </a:solidFill>
                <a:effectLst/>
              </a:rPr>
              <a:t>. </a:t>
            </a:r>
            <a:r>
              <a:rPr lang="en-US" altLang="ko-KR" sz="1000" dirty="0"/>
              <a:t>KRW,USD </a:t>
            </a:r>
            <a:r>
              <a:rPr lang="ko-KR" altLang="en-US" sz="1000" dirty="0" err="1"/>
              <a:t>셀렉트박스</a:t>
            </a:r>
            <a:endParaRPr kumimoji="0" lang="en-US" altLang="ko-KR" sz="1000" b="0" i="0" u="none" strike="noStrike" cap="none" normalizeH="0" baseline="0" dirty="0">
              <a:ln>
                <a:noFill/>
              </a:ln>
              <a:solidFill>
                <a:schemeClr val="tx1"/>
              </a:solidFill>
              <a:effectLst/>
            </a:endParaRPr>
          </a:p>
          <a:p>
            <a:endParaRPr lang="en-US" altLang="ko-KR" sz="1000" dirty="0"/>
          </a:p>
          <a:p>
            <a:r>
              <a:rPr kumimoji="0" lang="en-US" altLang="ko-KR" sz="1000" b="0" i="0" u="none" strike="noStrike" cap="none" normalizeH="0" baseline="0" dirty="0">
                <a:ln>
                  <a:noFill/>
                </a:ln>
                <a:solidFill>
                  <a:schemeClr val="tx1"/>
                </a:solidFill>
                <a:effectLst/>
              </a:rPr>
              <a:t>1e. </a:t>
            </a:r>
            <a:r>
              <a:rPr lang="ko-KR" altLang="en-US" sz="1000" dirty="0" err="1"/>
              <a:t>구매진행중인건이</a:t>
            </a:r>
            <a:r>
              <a:rPr lang="ko-KR" altLang="en-US" sz="1000" dirty="0"/>
              <a:t> 있으면 </a:t>
            </a:r>
            <a:r>
              <a:rPr lang="en-US" altLang="ko-KR" sz="1000" dirty="0"/>
              <a:t>“</a:t>
            </a:r>
            <a:r>
              <a:rPr kumimoji="0" lang="ko-KR" altLang="ko-KR" sz="1000" b="0" i="0" u="none" strike="noStrike" cap="none" normalizeH="0" baseline="0" dirty="0" err="1">
                <a:ln>
                  <a:noFill/>
                </a:ln>
                <a:solidFill>
                  <a:srgbClr val="202124"/>
                </a:solidFill>
                <a:effectLst/>
                <a:latin typeface="Arial Unicode MS"/>
                <a:ea typeface="inherit"/>
              </a:rPr>
              <a:t>I</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have</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a</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purchase</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in</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progress</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Please</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proceed</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with</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that</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or</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cancel</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it</a:t>
            </a:r>
            <a:r>
              <a:rPr kumimoji="0" lang="ko-KR" altLang="ko-KR" sz="1000" b="0" i="0" u="none" strike="noStrike" cap="none" normalizeH="0" baseline="0" dirty="0">
                <a:ln>
                  <a:noFill/>
                </a:ln>
                <a:solidFill>
                  <a:srgbClr val="202124"/>
                </a:solidFill>
                <a:effectLst/>
                <a:latin typeface="Arial Unicode MS"/>
                <a:ea typeface="inherit"/>
              </a:rPr>
              <a:t> and </a:t>
            </a:r>
            <a:r>
              <a:rPr kumimoji="0" lang="ko-KR" altLang="ko-KR" sz="1000" b="0" i="0" u="none" strike="noStrike" cap="none" normalizeH="0" baseline="0" dirty="0" err="1">
                <a:ln>
                  <a:noFill/>
                </a:ln>
                <a:solidFill>
                  <a:srgbClr val="202124"/>
                </a:solidFill>
                <a:effectLst/>
                <a:latin typeface="Arial Unicode MS"/>
                <a:ea typeface="inherit"/>
              </a:rPr>
              <a:t>proceed</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with</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something</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else</a:t>
            </a:r>
            <a:r>
              <a:rPr kumimoji="0" lang="ko-KR" altLang="ko-KR" sz="1000" b="0" i="0" u="none" strike="noStrike" cap="none" normalizeH="0" baseline="0" dirty="0">
                <a:ln>
                  <a:noFill/>
                </a:ln>
                <a:solidFill>
                  <a:srgbClr val="202124"/>
                </a:solidFill>
                <a:effectLst/>
                <a:latin typeface="Arial Unicode MS"/>
                <a:ea typeface="inherit"/>
              </a:rPr>
              <a:t>.</a:t>
            </a:r>
            <a:r>
              <a:rPr kumimoji="0" lang="ko-KR" altLang="ko-KR" sz="100" b="0" i="0" u="none" strike="noStrike" cap="none" normalizeH="0" baseline="0" dirty="0">
                <a:ln>
                  <a:noFill/>
                </a:ln>
                <a:solidFill>
                  <a:schemeClr val="tx1"/>
                </a:solidFill>
                <a:effectLst/>
              </a:rPr>
              <a:t> </a:t>
            </a:r>
            <a:r>
              <a:rPr kumimoji="0" lang="en-US" altLang="ko-KR" sz="1000" b="0" i="0" u="none" strike="noStrike" cap="none" normalizeH="0" baseline="0" dirty="0">
                <a:ln>
                  <a:noFill/>
                </a:ln>
                <a:solidFill>
                  <a:schemeClr val="tx1"/>
                </a:solidFill>
                <a:effectLst/>
              </a:rPr>
              <a:t>“ </a:t>
            </a:r>
            <a:r>
              <a:rPr kumimoji="0" lang="ko-KR" altLang="en-US" sz="1000" b="0" i="0" u="none" strike="noStrike" cap="none" normalizeH="0" baseline="0" dirty="0">
                <a:ln>
                  <a:noFill/>
                </a:ln>
                <a:solidFill>
                  <a:schemeClr val="tx1"/>
                </a:solidFill>
                <a:effectLst/>
              </a:rPr>
              <a:t>팝업 출력되고 </a:t>
            </a:r>
            <a:r>
              <a:rPr kumimoji="0" lang="ko-KR" altLang="en-US" sz="1000" b="0" i="0" u="none" strike="noStrike" cap="none" normalizeH="0" baseline="0" dirty="0" err="1">
                <a:ln>
                  <a:noFill/>
                </a:ln>
                <a:solidFill>
                  <a:schemeClr val="tx1"/>
                </a:solidFill>
                <a:effectLst/>
              </a:rPr>
              <a:t>채팅창</a:t>
            </a:r>
            <a:r>
              <a:rPr kumimoji="0" lang="ko-KR" altLang="en-US" sz="1000" b="0" i="0" u="none" strike="noStrike" cap="none" normalizeH="0" baseline="0" dirty="0">
                <a:ln>
                  <a:noFill/>
                </a:ln>
                <a:solidFill>
                  <a:schemeClr val="tx1"/>
                </a:solidFill>
                <a:effectLst/>
              </a:rPr>
              <a:t> 출력 안됨</a:t>
            </a:r>
            <a:r>
              <a:rPr kumimoji="0" lang="en-US" altLang="ko-KR" sz="1000" b="0" i="0" u="none" strike="noStrike" cap="none" normalizeH="0" baseline="0" dirty="0">
                <a:ln>
                  <a:noFill/>
                </a:ln>
                <a:solidFill>
                  <a:schemeClr val="tx1"/>
                </a:solidFill>
                <a:effectLst/>
              </a:rPr>
              <a:t>.</a:t>
            </a:r>
          </a:p>
          <a:p>
            <a:endParaRPr lang="en-US" altLang="ko-KR" sz="1000" dirty="0"/>
          </a:p>
          <a:p>
            <a:r>
              <a:rPr kumimoji="0" lang="en-US" altLang="ko-KR" sz="1000" b="0" i="0" u="none" strike="noStrike" cap="none" normalizeH="0" baseline="0" dirty="0">
                <a:ln>
                  <a:noFill/>
                </a:ln>
                <a:solidFill>
                  <a:schemeClr val="tx1"/>
                </a:solidFill>
                <a:effectLst/>
              </a:rPr>
              <a:t>1f</a:t>
            </a:r>
            <a:r>
              <a:rPr lang="en-US" altLang="ko-KR" sz="1000" dirty="0"/>
              <a:t>.</a:t>
            </a:r>
            <a:r>
              <a:rPr lang="ko-KR" altLang="en-US" sz="1000" dirty="0"/>
              <a:t> </a:t>
            </a:r>
            <a:r>
              <a:rPr lang="ko-KR" altLang="en-US" sz="1000" dirty="0" err="1"/>
              <a:t>페이지네이션</a:t>
            </a:r>
            <a:endParaRPr lang="en-US" altLang="ko-KR" sz="1000" dirty="0"/>
          </a:p>
        </p:txBody>
      </p:sp>
      <p:sp>
        <p:nvSpPr>
          <p:cNvPr id="66" name="TextBox 65">
            <a:extLst>
              <a:ext uri="{FF2B5EF4-FFF2-40B4-BE49-F238E27FC236}">
                <a16:creationId xmlns:a16="http://schemas.microsoft.com/office/drawing/2014/main" id="{A5696B8A-89AC-523B-364B-6803025FFA49}"/>
              </a:ext>
            </a:extLst>
          </p:cNvPr>
          <p:cNvSpPr txBox="1"/>
          <p:nvPr/>
        </p:nvSpPr>
        <p:spPr>
          <a:xfrm>
            <a:off x="704527" y="5445804"/>
            <a:ext cx="3276600" cy="215444"/>
          </a:xfrm>
          <a:prstGeom prst="rect">
            <a:avLst/>
          </a:prstGeom>
          <a:noFill/>
        </p:spPr>
        <p:txBody>
          <a:bodyPr wrap="square">
            <a:spAutoFit/>
          </a:bodyPr>
          <a:lstStyle/>
          <a:p>
            <a:pPr algn="ctr"/>
            <a:r>
              <a:rPr lang="en-US" altLang="ko-KR" sz="800" b="0" i="0" u="none" strike="noStrike" cap="none" dirty="0">
                <a:solidFill>
                  <a:schemeClr val="tx1"/>
                </a:solidFill>
                <a:latin typeface="+mn-ea"/>
                <a:ea typeface="+mn-ea"/>
                <a:cs typeface="Arial"/>
                <a:sym typeface="Arial"/>
              </a:rPr>
              <a:t>&lt;&lt;  &lt;  1  2  3  4  5  6  7  8  9  10  &gt;  &gt;&gt;</a:t>
            </a:r>
            <a:endParaRPr lang="ko-KR" altLang="en-US" sz="800" dirty="0">
              <a:latin typeface="+mn-ea"/>
              <a:ea typeface="+mn-ea"/>
            </a:endParaRPr>
          </a:p>
        </p:txBody>
      </p:sp>
      <p:sp>
        <p:nvSpPr>
          <p:cNvPr id="67" name="직사각형 66">
            <a:extLst>
              <a:ext uri="{FF2B5EF4-FFF2-40B4-BE49-F238E27FC236}">
                <a16:creationId xmlns:a16="http://schemas.microsoft.com/office/drawing/2014/main" id="{DA0B22B9-371C-50AE-7745-F0AB88A3C176}"/>
              </a:ext>
            </a:extLst>
          </p:cNvPr>
          <p:cNvSpPr/>
          <p:nvPr/>
        </p:nvSpPr>
        <p:spPr bwMode="auto">
          <a:xfrm>
            <a:off x="2610203" y="1067863"/>
            <a:ext cx="850564" cy="248157"/>
          </a:xfrm>
          <a:prstGeom prst="rect">
            <a:avLst/>
          </a:prstGeom>
          <a:solidFill>
            <a:schemeClr val="bg2">
              <a:lumMod val="50000"/>
            </a:schemeClr>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algn="ctr"/>
            <a:r>
              <a:rPr lang="en-US" altLang="ko-KR" sz="900" dirty="0">
                <a:solidFill>
                  <a:schemeClr val="tx1"/>
                </a:solidFill>
                <a:latin typeface="맑은 고딕" pitchFamily="50" charset="-127"/>
                <a:ea typeface="맑은 고딕" pitchFamily="50" charset="-127"/>
              </a:rPr>
              <a:t>Manual Sell</a:t>
            </a:r>
            <a:endParaRPr lang="ko-KR" altLang="en-US" sz="900" dirty="0"/>
          </a:p>
        </p:txBody>
      </p:sp>
      <p:sp>
        <p:nvSpPr>
          <p:cNvPr id="68" name="직사각형 67">
            <a:extLst>
              <a:ext uri="{FF2B5EF4-FFF2-40B4-BE49-F238E27FC236}">
                <a16:creationId xmlns:a16="http://schemas.microsoft.com/office/drawing/2014/main" id="{6E345452-B71D-FADF-3211-CF613270CE53}"/>
              </a:ext>
            </a:extLst>
          </p:cNvPr>
          <p:cNvSpPr/>
          <p:nvPr/>
        </p:nvSpPr>
        <p:spPr bwMode="auto">
          <a:xfrm>
            <a:off x="1584023" y="1076524"/>
            <a:ext cx="680455" cy="257482"/>
          </a:xfrm>
          <a:prstGeom prst="rect">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algn="ctr" latinLnBrk="0">
              <a:lnSpc>
                <a:spcPct val="110000"/>
              </a:lnSpc>
              <a:spcBef>
                <a:spcPct val="25000"/>
              </a:spcBef>
            </a:pPr>
            <a:r>
              <a:rPr lang="en-US" altLang="ko-KR" sz="900" dirty="0">
                <a:solidFill>
                  <a:schemeClr val="tx1"/>
                </a:solidFill>
                <a:latin typeface="맑은 고딕" pitchFamily="50" charset="-127"/>
                <a:ea typeface="맑은 고딕" pitchFamily="50" charset="-127"/>
              </a:rPr>
              <a:t>Auto Sell</a:t>
            </a:r>
          </a:p>
        </p:txBody>
      </p:sp>
      <p:sp>
        <p:nvSpPr>
          <p:cNvPr id="73" name="타원 72">
            <a:extLst>
              <a:ext uri="{FF2B5EF4-FFF2-40B4-BE49-F238E27FC236}">
                <a16:creationId xmlns:a16="http://schemas.microsoft.com/office/drawing/2014/main" id="{3CBA85BD-402C-8CAC-F11A-8D195D37546E}"/>
              </a:ext>
            </a:extLst>
          </p:cNvPr>
          <p:cNvSpPr>
            <a:spLocks noChangeAspect="1"/>
          </p:cNvSpPr>
          <p:nvPr/>
        </p:nvSpPr>
        <p:spPr>
          <a:xfrm>
            <a:off x="3506340" y="2122908"/>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1e</a:t>
            </a:r>
            <a:endParaRPr lang="ko-KR" altLang="en-US" sz="800" dirty="0">
              <a:latin typeface="+mn-ea"/>
            </a:endParaRPr>
          </a:p>
        </p:txBody>
      </p:sp>
      <p:sp>
        <p:nvSpPr>
          <p:cNvPr id="74" name="타원 73">
            <a:extLst>
              <a:ext uri="{FF2B5EF4-FFF2-40B4-BE49-F238E27FC236}">
                <a16:creationId xmlns:a16="http://schemas.microsoft.com/office/drawing/2014/main" id="{87C14AA0-1B7B-09FB-65CD-D3EE52F74607}"/>
              </a:ext>
            </a:extLst>
          </p:cNvPr>
          <p:cNvSpPr>
            <a:spLocks noChangeAspect="1"/>
          </p:cNvSpPr>
          <p:nvPr/>
        </p:nvSpPr>
        <p:spPr>
          <a:xfrm>
            <a:off x="1085841" y="5452436"/>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1f</a:t>
            </a:r>
            <a:endParaRPr lang="ko-KR" altLang="en-US" sz="800" dirty="0">
              <a:latin typeface="+mn-ea"/>
            </a:endParaRPr>
          </a:p>
        </p:txBody>
      </p:sp>
      <p:sp>
        <p:nvSpPr>
          <p:cNvPr id="81" name="TextBox 80">
            <a:extLst>
              <a:ext uri="{FF2B5EF4-FFF2-40B4-BE49-F238E27FC236}">
                <a16:creationId xmlns:a16="http://schemas.microsoft.com/office/drawing/2014/main" id="{811C9535-C5C4-EF7E-3242-321B583BE661}"/>
              </a:ext>
            </a:extLst>
          </p:cNvPr>
          <p:cNvSpPr txBox="1"/>
          <p:nvPr/>
        </p:nvSpPr>
        <p:spPr>
          <a:xfrm>
            <a:off x="588138" y="2154286"/>
            <a:ext cx="3022024" cy="207749"/>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KRW   </a:t>
            </a:r>
            <a:endParaRPr lang="ko-KR" altLang="en-US" sz="750" dirty="0">
              <a:solidFill>
                <a:schemeClr val="tx1"/>
              </a:solidFill>
              <a:latin typeface="+mn-ea"/>
              <a:ea typeface="+mn-ea"/>
            </a:endParaRPr>
          </a:p>
        </p:txBody>
      </p:sp>
      <p:sp>
        <p:nvSpPr>
          <p:cNvPr id="82" name="TextBox 81">
            <a:extLst>
              <a:ext uri="{FF2B5EF4-FFF2-40B4-BE49-F238E27FC236}">
                <a16:creationId xmlns:a16="http://schemas.microsoft.com/office/drawing/2014/main" id="{5931DBE5-2F96-6BF1-AECC-7F14DF070F62}"/>
              </a:ext>
            </a:extLst>
          </p:cNvPr>
          <p:cNvSpPr txBox="1"/>
          <p:nvPr/>
        </p:nvSpPr>
        <p:spPr>
          <a:xfrm>
            <a:off x="588138" y="2472119"/>
            <a:ext cx="3022024" cy="207749"/>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KRW   </a:t>
            </a:r>
            <a:endParaRPr lang="ko-KR" altLang="en-US" sz="750" dirty="0">
              <a:solidFill>
                <a:schemeClr val="tx1"/>
              </a:solidFill>
              <a:latin typeface="+mn-ea"/>
              <a:ea typeface="+mn-ea"/>
            </a:endParaRPr>
          </a:p>
        </p:txBody>
      </p:sp>
      <p:sp>
        <p:nvSpPr>
          <p:cNvPr id="83" name="TextBox 82">
            <a:extLst>
              <a:ext uri="{FF2B5EF4-FFF2-40B4-BE49-F238E27FC236}">
                <a16:creationId xmlns:a16="http://schemas.microsoft.com/office/drawing/2014/main" id="{5B28C9A5-31FD-3B45-0844-C0DC7A989FF8}"/>
              </a:ext>
            </a:extLst>
          </p:cNvPr>
          <p:cNvSpPr txBox="1"/>
          <p:nvPr/>
        </p:nvSpPr>
        <p:spPr>
          <a:xfrm>
            <a:off x="588138" y="2797244"/>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USD   </a:t>
            </a:r>
            <a:endParaRPr lang="ko-KR" altLang="en-US" sz="750" dirty="0">
              <a:solidFill>
                <a:schemeClr val="tx1"/>
              </a:solidFill>
              <a:latin typeface="+mn-ea"/>
              <a:ea typeface="+mn-ea"/>
            </a:endParaRPr>
          </a:p>
        </p:txBody>
      </p:sp>
      <p:sp>
        <p:nvSpPr>
          <p:cNvPr id="84" name="TextBox 83">
            <a:extLst>
              <a:ext uri="{FF2B5EF4-FFF2-40B4-BE49-F238E27FC236}">
                <a16:creationId xmlns:a16="http://schemas.microsoft.com/office/drawing/2014/main" id="{F4905A06-FB7C-0718-EBE9-B09411315CE9}"/>
              </a:ext>
            </a:extLst>
          </p:cNvPr>
          <p:cNvSpPr txBox="1"/>
          <p:nvPr/>
        </p:nvSpPr>
        <p:spPr>
          <a:xfrm>
            <a:off x="588138" y="3112331"/>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USD  </a:t>
            </a:r>
            <a:endParaRPr lang="ko-KR" altLang="en-US" sz="750" dirty="0">
              <a:solidFill>
                <a:schemeClr val="tx1"/>
              </a:solidFill>
              <a:latin typeface="+mn-ea"/>
              <a:ea typeface="+mn-ea"/>
            </a:endParaRPr>
          </a:p>
        </p:txBody>
      </p:sp>
      <p:sp>
        <p:nvSpPr>
          <p:cNvPr id="85" name="TextBox 84">
            <a:extLst>
              <a:ext uri="{FF2B5EF4-FFF2-40B4-BE49-F238E27FC236}">
                <a16:creationId xmlns:a16="http://schemas.microsoft.com/office/drawing/2014/main" id="{DF6A8BBA-06CC-591C-4DF8-0C63E184E5F2}"/>
              </a:ext>
            </a:extLst>
          </p:cNvPr>
          <p:cNvSpPr txBox="1"/>
          <p:nvPr/>
        </p:nvSpPr>
        <p:spPr>
          <a:xfrm>
            <a:off x="588138" y="3430326"/>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USD </a:t>
            </a:r>
            <a:endParaRPr lang="ko-KR" altLang="en-US" sz="750" dirty="0">
              <a:solidFill>
                <a:schemeClr val="tx1"/>
              </a:solidFill>
              <a:latin typeface="+mn-ea"/>
              <a:ea typeface="+mn-ea"/>
            </a:endParaRPr>
          </a:p>
        </p:txBody>
      </p:sp>
      <p:sp>
        <p:nvSpPr>
          <p:cNvPr id="86" name="TextBox 85">
            <a:extLst>
              <a:ext uri="{FF2B5EF4-FFF2-40B4-BE49-F238E27FC236}">
                <a16:creationId xmlns:a16="http://schemas.microsoft.com/office/drawing/2014/main" id="{EDD7ACE5-BCB5-8416-8301-9596ADD1C10B}"/>
              </a:ext>
            </a:extLst>
          </p:cNvPr>
          <p:cNvSpPr txBox="1"/>
          <p:nvPr/>
        </p:nvSpPr>
        <p:spPr>
          <a:xfrm>
            <a:off x="588138" y="3749353"/>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USD  </a:t>
            </a:r>
            <a:endParaRPr lang="ko-KR" altLang="en-US" sz="750" dirty="0">
              <a:solidFill>
                <a:schemeClr val="tx1"/>
              </a:solidFill>
              <a:latin typeface="+mn-ea"/>
              <a:ea typeface="+mn-ea"/>
            </a:endParaRPr>
          </a:p>
        </p:txBody>
      </p:sp>
      <p:sp>
        <p:nvSpPr>
          <p:cNvPr id="87" name="TextBox 86">
            <a:extLst>
              <a:ext uri="{FF2B5EF4-FFF2-40B4-BE49-F238E27FC236}">
                <a16:creationId xmlns:a16="http://schemas.microsoft.com/office/drawing/2014/main" id="{D74B50E8-8EF2-C24A-F335-23CD3B7D376D}"/>
              </a:ext>
            </a:extLst>
          </p:cNvPr>
          <p:cNvSpPr txBox="1"/>
          <p:nvPr/>
        </p:nvSpPr>
        <p:spPr>
          <a:xfrm>
            <a:off x="588138" y="4068985"/>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USD  </a:t>
            </a:r>
            <a:endParaRPr lang="ko-KR" altLang="en-US" sz="750" dirty="0">
              <a:solidFill>
                <a:schemeClr val="tx1"/>
              </a:solidFill>
              <a:latin typeface="+mn-ea"/>
              <a:ea typeface="+mn-ea"/>
            </a:endParaRPr>
          </a:p>
        </p:txBody>
      </p:sp>
      <p:sp>
        <p:nvSpPr>
          <p:cNvPr id="88" name="TextBox 87">
            <a:extLst>
              <a:ext uri="{FF2B5EF4-FFF2-40B4-BE49-F238E27FC236}">
                <a16:creationId xmlns:a16="http://schemas.microsoft.com/office/drawing/2014/main" id="{2C83B288-FF12-6885-C35B-EA34039A9A38}"/>
              </a:ext>
            </a:extLst>
          </p:cNvPr>
          <p:cNvSpPr txBox="1"/>
          <p:nvPr/>
        </p:nvSpPr>
        <p:spPr>
          <a:xfrm>
            <a:off x="588138" y="4387247"/>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USD  </a:t>
            </a:r>
            <a:endParaRPr lang="ko-KR" altLang="en-US" sz="750" dirty="0">
              <a:solidFill>
                <a:schemeClr val="tx1"/>
              </a:solidFill>
              <a:latin typeface="+mn-ea"/>
              <a:ea typeface="+mn-ea"/>
            </a:endParaRPr>
          </a:p>
        </p:txBody>
      </p:sp>
      <p:sp>
        <p:nvSpPr>
          <p:cNvPr id="89" name="TextBox 88">
            <a:extLst>
              <a:ext uri="{FF2B5EF4-FFF2-40B4-BE49-F238E27FC236}">
                <a16:creationId xmlns:a16="http://schemas.microsoft.com/office/drawing/2014/main" id="{F23002F7-335D-8025-83E3-084F6E9372B6}"/>
              </a:ext>
            </a:extLst>
          </p:cNvPr>
          <p:cNvSpPr txBox="1"/>
          <p:nvPr/>
        </p:nvSpPr>
        <p:spPr>
          <a:xfrm>
            <a:off x="588138" y="4708417"/>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USD </a:t>
            </a:r>
            <a:endParaRPr lang="ko-KR" altLang="en-US" sz="750" dirty="0">
              <a:solidFill>
                <a:schemeClr val="tx1"/>
              </a:solidFill>
              <a:latin typeface="+mn-ea"/>
              <a:ea typeface="+mn-ea"/>
            </a:endParaRPr>
          </a:p>
        </p:txBody>
      </p:sp>
      <p:sp>
        <p:nvSpPr>
          <p:cNvPr id="90" name="TextBox 89">
            <a:extLst>
              <a:ext uri="{FF2B5EF4-FFF2-40B4-BE49-F238E27FC236}">
                <a16:creationId xmlns:a16="http://schemas.microsoft.com/office/drawing/2014/main" id="{5ADEC2D1-2A8E-107E-7CD7-752DDF8308BA}"/>
              </a:ext>
            </a:extLst>
          </p:cNvPr>
          <p:cNvSpPr txBox="1"/>
          <p:nvPr/>
        </p:nvSpPr>
        <p:spPr>
          <a:xfrm>
            <a:off x="588138" y="5024269"/>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USD </a:t>
            </a:r>
            <a:endParaRPr lang="ko-KR" altLang="en-US" sz="750" dirty="0">
              <a:solidFill>
                <a:schemeClr val="tx1"/>
              </a:solidFill>
              <a:latin typeface="+mn-ea"/>
              <a:ea typeface="+mn-ea"/>
            </a:endParaRPr>
          </a:p>
        </p:txBody>
      </p:sp>
      <p:sp>
        <p:nvSpPr>
          <p:cNvPr id="91" name="사각형: 둥근 모서리 90">
            <a:extLst>
              <a:ext uri="{FF2B5EF4-FFF2-40B4-BE49-F238E27FC236}">
                <a16:creationId xmlns:a16="http://schemas.microsoft.com/office/drawing/2014/main" id="{344B21D3-922E-C9A5-9461-2F793B5313D6}"/>
              </a:ext>
            </a:extLst>
          </p:cNvPr>
          <p:cNvSpPr/>
          <p:nvPr/>
        </p:nvSpPr>
        <p:spPr>
          <a:xfrm>
            <a:off x="491344" y="1403192"/>
            <a:ext cx="405965" cy="270815"/>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mn-ea"/>
            </a:endParaRPr>
          </a:p>
        </p:txBody>
      </p:sp>
      <p:sp>
        <p:nvSpPr>
          <p:cNvPr id="92" name="사각형: 둥근 모서리 91">
            <a:extLst>
              <a:ext uri="{FF2B5EF4-FFF2-40B4-BE49-F238E27FC236}">
                <a16:creationId xmlns:a16="http://schemas.microsoft.com/office/drawing/2014/main" id="{2F7E67EF-75FD-587A-B2C1-92CC613CB50D}"/>
              </a:ext>
            </a:extLst>
          </p:cNvPr>
          <p:cNvSpPr/>
          <p:nvPr/>
        </p:nvSpPr>
        <p:spPr>
          <a:xfrm>
            <a:off x="992560" y="1410088"/>
            <a:ext cx="572341" cy="270815"/>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mn-ea"/>
            </a:endParaRPr>
          </a:p>
        </p:txBody>
      </p:sp>
      <p:sp>
        <p:nvSpPr>
          <p:cNvPr id="93" name="사각형: 둥근 모서리 92">
            <a:extLst>
              <a:ext uri="{FF2B5EF4-FFF2-40B4-BE49-F238E27FC236}">
                <a16:creationId xmlns:a16="http://schemas.microsoft.com/office/drawing/2014/main" id="{08AEFB01-6D89-A443-D6E6-F817B82589E8}"/>
              </a:ext>
            </a:extLst>
          </p:cNvPr>
          <p:cNvSpPr/>
          <p:nvPr/>
        </p:nvSpPr>
        <p:spPr>
          <a:xfrm>
            <a:off x="2034609" y="1413221"/>
            <a:ext cx="521499" cy="279396"/>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mn-ea"/>
            </a:endParaRPr>
          </a:p>
        </p:txBody>
      </p:sp>
      <p:sp>
        <p:nvSpPr>
          <p:cNvPr id="94" name="사각형: 둥근 모서리 93">
            <a:extLst>
              <a:ext uri="{FF2B5EF4-FFF2-40B4-BE49-F238E27FC236}">
                <a16:creationId xmlns:a16="http://schemas.microsoft.com/office/drawing/2014/main" id="{1AC04A15-4B0C-AEDD-E5C1-0F7C7ACA81D1}"/>
              </a:ext>
            </a:extLst>
          </p:cNvPr>
          <p:cNvSpPr/>
          <p:nvPr/>
        </p:nvSpPr>
        <p:spPr>
          <a:xfrm>
            <a:off x="3980589" y="1418174"/>
            <a:ext cx="324339" cy="282634"/>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mn-ea"/>
            </a:endParaRPr>
          </a:p>
        </p:txBody>
      </p:sp>
      <p:sp>
        <p:nvSpPr>
          <p:cNvPr id="95" name="TextBox 94">
            <a:extLst>
              <a:ext uri="{FF2B5EF4-FFF2-40B4-BE49-F238E27FC236}">
                <a16:creationId xmlns:a16="http://schemas.microsoft.com/office/drawing/2014/main" id="{83EC5268-6F09-289B-B82D-175ED1EE3373}"/>
              </a:ext>
            </a:extLst>
          </p:cNvPr>
          <p:cNvSpPr txBox="1"/>
          <p:nvPr/>
        </p:nvSpPr>
        <p:spPr>
          <a:xfrm>
            <a:off x="488504" y="1442650"/>
            <a:ext cx="487612" cy="205781"/>
          </a:xfrm>
          <a:prstGeom prst="rect">
            <a:avLst/>
          </a:prstGeom>
          <a:noFill/>
        </p:spPr>
        <p:txBody>
          <a:bodyPr wrap="square">
            <a:spAutoFit/>
          </a:bodyPr>
          <a:lstStyle/>
          <a:p>
            <a:r>
              <a:rPr lang="en-US" altLang="ko-KR" sz="750" dirty="0">
                <a:solidFill>
                  <a:schemeClr val="tx1"/>
                </a:solidFill>
                <a:latin typeface="+mn-ea"/>
                <a:ea typeface="+mn-ea"/>
              </a:rPr>
              <a:t>Seller</a:t>
            </a:r>
            <a:endParaRPr lang="ko-KR" altLang="en-US" sz="750" dirty="0">
              <a:solidFill>
                <a:schemeClr val="tx1"/>
              </a:solidFill>
              <a:latin typeface="+mn-ea"/>
              <a:ea typeface="+mn-ea"/>
            </a:endParaRPr>
          </a:p>
        </p:txBody>
      </p:sp>
      <p:sp>
        <p:nvSpPr>
          <p:cNvPr id="96" name="TextBox 95">
            <a:extLst>
              <a:ext uri="{FF2B5EF4-FFF2-40B4-BE49-F238E27FC236}">
                <a16:creationId xmlns:a16="http://schemas.microsoft.com/office/drawing/2014/main" id="{9A5934F3-158B-3A90-DE8B-79CF13CECC22}"/>
              </a:ext>
            </a:extLst>
          </p:cNvPr>
          <p:cNvSpPr txBox="1"/>
          <p:nvPr/>
        </p:nvSpPr>
        <p:spPr>
          <a:xfrm>
            <a:off x="920552" y="1449633"/>
            <a:ext cx="637671" cy="207749"/>
          </a:xfrm>
          <a:prstGeom prst="rect">
            <a:avLst/>
          </a:prstGeom>
          <a:noFill/>
        </p:spPr>
        <p:txBody>
          <a:bodyPr wrap="square">
            <a:spAutoFit/>
          </a:bodyPr>
          <a:lstStyle/>
          <a:p>
            <a:r>
              <a:rPr lang="en-US" altLang="ko-KR" sz="750" dirty="0" err="1">
                <a:latin typeface="+mn-ea"/>
              </a:rPr>
              <a:t>CoinName</a:t>
            </a:r>
            <a:endParaRPr lang="ko-KR" altLang="en-US" sz="750" dirty="0">
              <a:solidFill>
                <a:schemeClr val="tx1"/>
              </a:solidFill>
              <a:latin typeface="+mn-ea"/>
              <a:ea typeface="+mn-ea"/>
            </a:endParaRPr>
          </a:p>
        </p:txBody>
      </p:sp>
      <p:pic>
        <p:nvPicPr>
          <p:cNvPr id="97" name="그림 96">
            <a:extLst>
              <a:ext uri="{FF2B5EF4-FFF2-40B4-BE49-F238E27FC236}">
                <a16:creationId xmlns:a16="http://schemas.microsoft.com/office/drawing/2014/main" id="{2E78BD21-630A-0234-B695-36D101CD72BC}"/>
              </a:ext>
            </a:extLst>
          </p:cNvPr>
          <p:cNvPicPr>
            <a:picLocks noChangeAspect="1"/>
          </p:cNvPicPr>
          <p:nvPr/>
        </p:nvPicPr>
        <p:blipFill>
          <a:blip r:embed="rId3"/>
          <a:stretch>
            <a:fillRect/>
          </a:stretch>
        </p:blipFill>
        <p:spPr>
          <a:xfrm>
            <a:off x="4005028" y="1439407"/>
            <a:ext cx="277064" cy="246221"/>
          </a:xfrm>
          <a:prstGeom prst="rect">
            <a:avLst/>
          </a:prstGeom>
        </p:spPr>
      </p:pic>
      <p:sp>
        <p:nvSpPr>
          <p:cNvPr id="98" name="사각형: 둥근 모서리 97">
            <a:extLst>
              <a:ext uri="{FF2B5EF4-FFF2-40B4-BE49-F238E27FC236}">
                <a16:creationId xmlns:a16="http://schemas.microsoft.com/office/drawing/2014/main" id="{2288D432-B934-60F4-62AA-E05F6FE7427E}"/>
              </a:ext>
            </a:extLst>
          </p:cNvPr>
          <p:cNvSpPr/>
          <p:nvPr/>
        </p:nvSpPr>
        <p:spPr>
          <a:xfrm>
            <a:off x="2720752" y="1418294"/>
            <a:ext cx="521499" cy="277560"/>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mn-ea"/>
            </a:endParaRPr>
          </a:p>
        </p:txBody>
      </p:sp>
      <p:sp>
        <p:nvSpPr>
          <p:cNvPr id="99" name="TextBox 98">
            <a:extLst>
              <a:ext uri="{FF2B5EF4-FFF2-40B4-BE49-F238E27FC236}">
                <a16:creationId xmlns:a16="http://schemas.microsoft.com/office/drawing/2014/main" id="{196D5D43-69FE-2149-5AEA-C70178BBBF91}"/>
              </a:ext>
            </a:extLst>
          </p:cNvPr>
          <p:cNvSpPr txBox="1"/>
          <p:nvPr/>
        </p:nvSpPr>
        <p:spPr>
          <a:xfrm>
            <a:off x="2518326" y="1439407"/>
            <a:ext cx="274434" cy="246221"/>
          </a:xfrm>
          <a:prstGeom prst="rect">
            <a:avLst/>
          </a:prstGeom>
          <a:noFill/>
        </p:spPr>
        <p:txBody>
          <a:bodyPr wrap="none" rtlCol="0">
            <a:spAutoFit/>
          </a:bodyPr>
          <a:lstStyle/>
          <a:p>
            <a:r>
              <a:rPr lang="en-US" altLang="ko-KR" sz="1000" dirty="0"/>
              <a:t>~</a:t>
            </a:r>
            <a:endParaRPr lang="ko-KR" altLang="en-US" sz="1000" dirty="0"/>
          </a:p>
        </p:txBody>
      </p:sp>
      <p:sp>
        <p:nvSpPr>
          <p:cNvPr id="100" name="TextBox 99">
            <a:extLst>
              <a:ext uri="{FF2B5EF4-FFF2-40B4-BE49-F238E27FC236}">
                <a16:creationId xmlns:a16="http://schemas.microsoft.com/office/drawing/2014/main" id="{48644F24-2A9A-116C-9827-0BF316384EB5}"/>
              </a:ext>
            </a:extLst>
          </p:cNvPr>
          <p:cNvSpPr txBox="1"/>
          <p:nvPr/>
        </p:nvSpPr>
        <p:spPr>
          <a:xfrm>
            <a:off x="1640632" y="1449633"/>
            <a:ext cx="527787" cy="246221"/>
          </a:xfrm>
          <a:prstGeom prst="rect">
            <a:avLst/>
          </a:prstGeom>
          <a:noFill/>
        </p:spPr>
        <p:txBody>
          <a:bodyPr wrap="square" rtlCol="0">
            <a:spAutoFit/>
          </a:bodyPr>
          <a:lstStyle/>
          <a:p>
            <a:r>
              <a:rPr lang="en-US" altLang="ko-KR" sz="1000" dirty="0"/>
              <a:t>Price</a:t>
            </a:r>
            <a:endParaRPr lang="ko-KR" altLang="en-US" sz="1000" dirty="0"/>
          </a:p>
        </p:txBody>
      </p:sp>
      <p:sp>
        <p:nvSpPr>
          <p:cNvPr id="101" name="사각형: 둥근 모서리 100">
            <a:extLst>
              <a:ext uri="{FF2B5EF4-FFF2-40B4-BE49-F238E27FC236}">
                <a16:creationId xmlns:a16="http://schemas.microsoft.com/office/drawing/2014/main" id="{B81E7FE6-BC87-D698-E424-63B2FDEC157E}"/>
              </a:ext>
            </a:extLst>
          </p:cNvPr>
          <p:cNvSpPr/>
          <p:nvPr/>
        </p:nvSpPr>
        <p:spPr>
          <a:xfrm>
            <a:off x="3279963" y="1456991"/>
            <a:ext cx="661876" cy="245192"/>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2" name="TextBox 101">
            <a:extLst>
              <a:ext uri="{FF2B5EF4-FFF2-40B4-BE49-F238E27FC236}">
                <a16:creationId xmlns:a16="http://schemas.microsoft.com/office/drawing/2014/main" id="{1E284609-041A-1D88-CE1D-49B3AA3CFE54}"/>
              </a:ext>
            </a:extLst>
          </p:cNvPr>
          <p:cNvSpPr txBox="1"/>
          <p:nvPr/>
        </p:nvSpPr>
        <p:spPr>
          <a:xfrm>
            <a:off x="3342248" y="1494434"/>
            <a:ext cx="761443"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Tree>
    <p:extLst>
      <p:ext uri="{BB962C8B-B14F-4D97-AF65-F5344CB8AC3E}">
        <p14:creationId xmlns:p14="http://schemas.microsoft.com/office/powerpoint/2010/main" val="23344119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
            <a:extLst>
              <a:ext uri="{FF2B5EF4-FFF2-40B4-BE49-F238E27FC236}">
                <a16:creationId xmlns:a16="http://schemas.microsoft.com/office/drawing/2014/main" id="{523DFBC8-FECF-488D-8BA6-34E0C89AFCF9}"/>
              </a:ext>
            </a:extLst>
          </p:cNvPr>
          <p:cNvSpPr txBox="1">
            <a:spLocks noChangeArrowheads="1"/>
          </p:cNvSpPr>
          <p:nvPr/>
        </p:nvSpPr>
        <p:spPr bwMode="white">
          <a:xfrm>
            <a:off x="56456" y="25233"/>
            <a:ext cx="2534731" cy="276999"/>
          </a:xfrm>
          <a:prstGeom prst="rect">
            <a:avLst/>
          </a:prstGeom>
          <a:noFill/>
          <a:ln w="9525">
            <a:noFill/>
            <a:miter lim="800000"/>
            <a:headEnd/>
            <a:tailEnd/>
          </a:ln>
        </p:spPr>
        <p:txBody>
          <a:bodyPr wrap="square">
            <a:spAutoFit/>
          </a:bodyPr>
          <a:lstStyle/>
          <a:p>
            <a:r>
              <a:rPr lang="ko-KR" altLang="en-US" sz="1200" b="1" dirty="0">
                <a:solidFill>
                  <a:schemeClr val="bg1"/>
                </a:solidFill>
                <a:latin typeface="맑은 고딕" pitchFamily="50" charset="-127"/>
                <a:ea typeface="맑은 고딕" pitchFamily="50" charset="-127"/>
              </a:rPr>
              <a:t>바이상세</a:t>
            </a:r>
            <a:r>
              <a:rPr lang="en-US" altLang="ko-KR" sz="1200" b="1" dirty="0">
                <a:solidFill>
                  <a:schemeClr val="bg1"/>
                </a:solidFill>
                <a:latin typeface="맑은 고딕" pitchFamily="50" charset="-127"/>
                <a:ea typeface="맑은 고딕" pitchFamily="50" charset="-127"/>
              </a:rPr>
              <a:t>-</a:t>
            </a:r>
            <a:r>
              <a:rPr lang="ko-KR" altLang="en-US" sz="1200" b="1" dirty="0" err="1">
                <a:solidFill>
                  <a:schemeClr val="bg1"/>
                </a:solidFill>
                <a:latin typeface="맑은 고딕" pitchFamily="50" charset="-127"/>
                <a:ea typeface="맑은 고딕" pitchFamily="50" charset="-127"/>
              </a:rPr>
              <a:t>일반코인</a:t>
            </a:r>
            <a:endParaRPr kumimoji="0" lang="ko-KR" altLang="en-US" sz="1200" b="1" dirty="0">
              <a:solidFill>
                <a:schemeClr val="bg1"/>
              </a:solidFill>
              <a:latin typeface="맑은 고딕" pitchFamily="50" charset="-127"/>
              <a:ea typeface="맑은 고딕" pitchFamily="50" charset="-127"/>
            </a:endParaRPr>
          </a:p>
        </p:txBody>
      </p:sp>
      <p:sp>
        <p:nvSpPr>
          <p:cNvPr id="2" name="직사각형 1">
            <a:extLst>
              <a:ext uri="{FF2B5EF4-FFF2-40B4-BE49-F238E27FC236}">
                <a16:creationId xmlns:a16="http://schemas.microsoft.com/office/drawing/2014/main" id="{2278050A-2DDC-49E6-4F40-A00CC4EBBDF2}"/>
              </a:ext>
            </a:extLst>
          </p:cNvPr>
          <p:cNvSpPr/>
          <p:nvPr/>
        </p:nvSpPr>
        <p:spPr bwMode="auto">
          <a:xfrm>
            <a:off x="431371" y="692290"/>
            <a:ext cx="3927488" cy="5544616"/>
          </a:xfrm>
          <a:prstGeom prst="rect">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latinLnBrk="0">
              <a:lnSpc>
                <a:spcPct val="110000"/>
              </a:lnSpc>
              <a:spcBef>
                <a:spcPct val="25000"/>
              </a:spcBef>
            </a:pPr>
            <a:endParaRPr lang="ko-KR" altLang="en-US" sz="900" dirty="0">
              <a:solidFill>
                <a:schemeClr val="tx1"/>
              </a:solidFill>
              <a:latin typeface="맑은 고딕" pitchFamily="50" charset="-127"/>
              <a:ea typeface="맑은 고딕" pitchFamily="50" charset="-127"/>
            </a:endParaRPr>
          </a:p>
        </p:txBody>
      </p:sp>
      <p:sp>
        <p:nvSpPr>
          <p:cNvPr id="41" name="TextBox 40">
            <a:extLst>
              <a:ext uri="{FF2B5EF4-FFF2-40B4-BE49-F238E27FC236}">
                <a16:creationId xmlns:a16="http://schemas.microsoft.com/office/drawing/2014/main" id="{A7429476-0217-E0E7-273F-D59FA0FEF4DD}"/>
              </a:ext>
            </a:extLst>
          </p:cNvPr>
          <p:cNvSpPr txBox="1"/>
          <p:nvPr/>
        </p:nvSpPr>
        <p:spPr>
          <a:xfrm>
            <a:off x="503664" y="1022820"/>
            <a:ext cx="3969791" cy="481029"/>
          </a:xfrm>
          <a:prstGeom prst="rect">
            <a:avLst/>
          </a:prstGeom>
          <a:noFill/>
        </p:spPr>
        <p:txBody>
          <a:bodyPr wrap="square">
            <a:spAutoFit/>
          </a:bodyPr>
          <a:lstStyle/>
          <a:p>
            <a:pPr algn="l">
              <a:lnSpc>
                <a:spcPct val="150000"/>
              </a:lnSpc>
            </a:pPr>
            <a:r>
              <a:rPr lang="en-US" altLang="ko-KR" sz="900" dirty="0">
                <a:solidFill>
                  <a:srgbClr val="333333"/>
                </a:solidFill>
                <a:latin typeface="+mn-ea"/>
                <a:ea typeface="+mn-ea"/>
              </a:rPr>
              <a:t>Coin Name :                          </a:t>
            </a:r>
            <a:r>
              <a:rPr lang="en-US" altLang="ko-KR" sz="900" b="1" dirty="0">
                <a:solidFill>
                  <a:srgbClr val="333333"/>
                </a:solidFill>
                <a:latin typeface="+mn-ea"/>
                <a:ea typeface="+mn-ea"/>
              </a:rPr>
              <a:t>BTC</a:t>
            </a:r>
            <a:r>
              <a:rPr lang="en-US" altLang="ko-KR" sz="900" dirty="0">
                <a:solidFill>
                  <a:srgbClr val="333333"/>
                </a:solidFill>
                <a:latin typeface="+mn-ea"/>
                <a:ea typeface="+mn-ea"/>
              </a:rPr>
              <a:t> </a:t>
            </a:r>
          </a:p>
          <a:p>
            <a:pPr algn="l">
              <a:lnSpc>
                <a:spcPct val="150000"/>
              </a:lnSpc>
            </a:pPr>
            <a:r>
              <a:rPr lang="en-US" altLang="ko-KR" sz="900" dirty="0">
                <a:solidFill>
                  <a:srgbClr val="333333"/>
                </a:solidFill>
                <a:latin typeface="+mn-ea"/>
              </a:rPr>
              <a:t>seller</a:t>
            </a:r>
            <a:r>
              <a:rPr lang="en-US" altLang="ko-KR" sz="900" dirty="0">
                <a:solidFill>
                  <a:srgbClr val="333333"/>
                </a:solidFill>
                <a:latin typeface="+mn-ea"/>
                <a:ea typeface="+mn-ea"/>
              </a:rPr>
              <a:t> :                                  </a:t>
            </a:r>
            <a:r>
              <a:rPr lang="en-US" altLang="ko-KR" sz="900" b="1" dirty="0" err="1">
                <a:solidFill>
                  <a:srgbClr val="333333"/>
                </a:solidFill>
                <a:latin typeface="+mn-ea"/>
                <a:ea typeface="+mn-ea"/>
              </a:rPr>
              <a:t>Jonyleong</a:t>
            </a:r>
            <a:endParaRPr lang="en-US" altLang="ko-KR" sz="900" b="1" dirty="0">
              <a:solidFill>
                <a:srgbClr val="333333"/>
              </a:solidFill>
              <a:latin typeface="+mn-ea"/>
              <a:ea typeface="+mn-ea"/>
            </a:endParaRPr>
          </a:p>
        </p:txBody>
      </p:sp>
      <p:sp>
        <p:nvSpPr>
          <p:cNvPr id="42" name="직사각형 41">
            <a:extLst>
              <a:ext uri="{FF2B5EF4-FFF2-40B4-BE49-F238E27FC236}">
                <a16:creationId xmlns:a16="http://schemas.microsoft.com/office/drawing/2014/main" id="{598CAF25-3367-FF72-B2CA-6BDF0E5177B2}"/>
              </a:ext>
            </a:extLst>
          </p:cNvPr>
          <p:cNvSpPr/>
          <p:nvPr/>
        </p:nvSpPr>
        <p:spPr>
          <a:xfrm>
            <a:off x="503664" y="1628800"/>
            <a:ext cx="3335346" cy="772409"/>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900" i="1" dirty="0">
                <a:solidFill>
                  <a:srgbClr val="1E3D3C"/>
                </a:solidFill>
                <a:latin typeface="+mn-ea"/>
              </a:rPr>
              <a:t>text</a:t>
            </a:r>
            <a:endParaRPr lang="en-US" altLang="ko-KR" sz="900" b="0" i="1" dirty="0">
              <a:solidFill>
                <a:srgbClr val="1E3D3C"/>
              </a:solidFill>
              <a:effectLst/>
              <a:latin typeface="+mn-ea"/>
            </a:endParaRPr>
          </a:p>
        </p:txBody>
      </p:sp>
      <p:sp>
        <p:nvSpPr>
          <p:cNvPr id="44" name="TextBox 43">
            <a:extLst>
              <a:ext uri="{FF2B5EF4-FFF2-40B4-BE49-F238E27FC236}">
                <a16:creationId xmlns:a16="http://schemas.microsoft.com/office/drawing/2014/main" id="{D7B4ABB2-5E48-D1EC-5E69-1D1D6381C332}"/>
              </a:ext>
            </a:extLst>
          </p:cNvPr>
          <p:cNvSpPr txBox="1"/>
          <p:nvPr/>
        </p:nvSpPr>
        <p:spPr>
          <a:xfrm>
            <a:off x="431371" y="692290"/>
            <a:ext cx="6096000" cy="369332"/>
          </a:xfrm>
          <a:prstGeom prst="rect">
            <a:avLst/>
          </a:prstGeom>
          <a:noFill/>
        </p:spPr>
        <p:txBody>
          <a:bodyPr wrap="square">
            <a:spAutoFit/>
          </a:bodyPr>
          <a:lstStyle/>
          <a:p>
            <a:pPr algn="l"/>
            <a:r>
              <a:rPr lang="en-US" altLang="ko-KR" dirty="0">
                <a:solidFill>
                  <a:srgbClr val="333333"/>
                </a:solidFill>
                <a:latin typeface="+mn-ea"/>
              </a:rPr>
              <a:t>Sell</a:t>
            </a:r>
            <a:r>
              <a:rPr lang="en-US" altLang="ko-KR" i="0" dirty="0">
                <a:solidFill>
                  <a:srgbClr val="333333"/>
                </a:solidFill>
                <a:effectLst/>
                <a:latin typeface="+mn-ea"/>
                <a:ea typeface="+mn-ea"/>
              </a:rPr>
              <a:t> coins Detail</a:t>
            </a:r>
          </a:p>
        </p:txBody>
      </p:sp>
      <p:sp>
        <p:nvSpPr>
          <p:cNvPr id="3" name="TextBox 2">
            <a:extLst>
              <a:ext uri="{FF2B5EF4-FFF2-40B4-BE49-F238E27FC236}">
                <a16:creationId xmlns:a16="http://schemas.microsoft.com/office/drawing/2014/main" id="{E6EE43E5-906C-DD18-3DB7-64673EDD3C92}"/>
              </a:ext>
            </a:extLst>
          </p:cNvPr>
          <p:cNvSpPr txBox="1"/>
          <p:nvPr/>
        </p:nvSpPr>
        <p:spPr>
          <a:xfrm>
            <a:off x="1232814" y="5847075"/>
            <a:ext cx="1080120" cy="246221"/>
          </a:xfrm>
          <a:prstGeom prst="rect">
            <a:avLst/>
          </a:prstGeom>
          <a:noFill/>
          <a:ln>
            <a:solidFill>
              <a:schemeClr val="tx1"/>
            </a:solidFill>
          </a:ln>
        </p:spPr>
        <p:txBody>
          <a:bodyPr wrap="square" rtlCol="0">
            <a:spAutoFit/>
          </a:bodyPr>
          <a:lstStyle/>
          <a:p>
            <a:pPr algn="ctr"/>
            <a:r>
              <a:rPr lang="en-US" altLang="ko-KR" sz="1000" dirty="0"/>
              <a:t>COMPLETE</a:t>
            </a:r>
            <a:endParaRPr kumimoji="0" lang="ko-KR" altLang="ko-KR" sz="800" b="0" i="0" u="none" strike="noStrike" cap="none" normalizeH="0" baseline="0" dirty="0">
              <a:ln>
                <a:noFill/>
              </a:ln>
              <a:solidFill>
                <a:schemeClr val="tx1"/>
              </a:solidFill>
              <a:effectLst/>
              <a:latin typeface="Arial" panose="020B0604020202020204" pitchFamily="34" charset="0"/>
            </a:endParaRPr>
          </a:p>
        </p:txBody>
      </p:sp>
      <p:sp>
        <p:nvSpPr>
          <p:cNvPr id="45" name="직사각형 44">
            <a:extLst>
              <a:ext uri="{FF2B5EF4-FFF2-40B4-BE49-F238E27FC236}">
                <a16:creationId xmlns:a16="http://schemas.microsoft.com/office/drawing/2014/main" id="{05AD6F4E-0E92-A2A3-AB8E-186B3AB358E4}"/>
              </a:ext>
            </a:extLst>
          </p:cNvPr>
          <p:cNvSpPr/>
          <p:nvPr/>
        </p:nvSpPr>
        <p:spPr>
          <a:xfrm>
            <a:off x="503664" y="2469230"/>
            <a:ext cx="3335346" cy="1233218"/>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900" i="1" dirty="0">
                <a:solidFill>
                  <a:srgbClr val="1E3D3C"/>
                </a:solidFill>
                <a:latin typeface="+mn-ea"/>
              </a:rPr>
              <a:t>Please proceed in consultation with the seller. </a:t>
            </a:r>
          </a:p>
        </p:txBody>
      </p:sp>
      <p:sp>
        <p:nvSpPr>
          <p:cNvPr id="10" name="TextBox 9">
            <a:extLst>
              <a:ext uri="{FF2B5EF4-FFF2-40B4-BE49-F238E27FC236}">
                <a16:creationId xmlns:a16="http://schemas.microsoft.com/office/drawing/2014/main" id="{5F710581-CF7B-9677-299F-29853D8425BF}"/>
              </a:ext>
            </a:extLst>
          </p:cNvPr>
          <p:cNvSpPr txBox="1"/>
          <p:nvPr/>
        </p:nvSpPr>
        <p:spPr>
          <a:xfrm>
            <a:off x="2432720" y="5847074"/>
            <a:ext cx="1080120" cy="246221"/>
          </a:xfrm>
          <a:prstGeom prst="rect">
            <a:avLst/>
          </a:prstGeom>
          <a:noFill/>
          <a:ln>
            <a:solidFill>
              <a:schemeClr val="tx1"/>
            </a:solidFill>
          </a:ln>
        </p:spPr>
        <p:txBody>
          <a:bodyPr wrap="square" rtlCol="0">
            <a:spAutoFit/>
          </a:bodyPr>
          <a:lstStyle/>
          <a:p>
            <a:pPr algn="ctr"/>
            <a:r>
              <a:rPr lang="en-US" altLang="ko-KR" sz="1000" dirty="0"/>
              <a:t>CANCEL</a:t>
            </a:r>
            <a:endParaRPr lang="ko-KR" altLang="en-US" sz="1000" dirty="0"/>
          </a:p>
        </p:txBody>
      </p:sp>
      <p:sp>
        <p:nvSpPr>
          <p:cNvPr id="12" name="타원 11">
            <a:extLst>
              <a:ext uri="{FF2B5EF4-FFF2-40B4-BE49-F238E27FC236}">
                <a16:creationId xmlns:a16="http://schemas.microsoft.com/office/drawing/2014/main" id="{D419D829-7700-7F68-2819-E4E74B2350F8}"/>
              </a:ext>
            </a:extLst>
          </p:cNvPr>
          <p:cNvSpPr>
            <a:spLocks noChangeAspect="1"/>
          </p:cNvSpPr>
          <p:nvPr/>
        </p:nvSpPr>
        <p:spPr>
          <a:xfrm>
            <a:off x="848544" y="1675426"/>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1a</a:t>
            </a:r>
            <a:endParaRPr lang="ko-KR" altLang="en-US" sz="800" dirty="0">
              <a:latin typeface="+mn-ea"/>
            </a:endParaRPr>
          </a:p>
        </p:txBody>
      </p:sp>
      <p:sp>
        <p:nvSpPr>
          <p:cNvPr id="13" name="타원 12">
            <a:extLst>
              <a:ext uri="{FF2B5EF4-FFF2-40B4-BE49-F238E27FC236}">
                <a16:creationId xmlns:a16="http://schemas.microsoft.com/office/drawing/2014/main" id="{670FF5FD-96A5-BE2D-2C41-5701E4E024B0}"/>
              </a:ext>
            </a:extLst>
          </p:cNvPr>
          <p:cNvSpPr>
            <a:spLocks noChangeAspect="1"/>
          </p:cNvSpPr>
          <p:nvPr/>
        </p:nvSpPr>
        <p:spPr>
          <a:xfrm>
            <a:off x="3080792" y="2515027"/>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1b</a:t>
            </a:r>
            <a:endParaRPr lang="ko-KR" altLang="en-US" sz="800" dirty="0">
              <a:latin typeface="+mn-ea"/>
            </a:endParaRPr>
          </a:p>
        </p:txBody>
      </p:sp>
      <p:sp>
        <p:nvSpPr>
          <p:cNvPr id="14" name="타원 13">
            <a:extLst>
              <a:ext uri="{FF2B5EF4-FFF2-40B4-BE49-F238E27FC236}">
                <a16:creationId xmlns:a16="http://schemas.microsoft.com/office/drawing/2014/main" id="{A5911E88-3098-9174-6E1B-37F2CECB1AA0}"/>
              </a:ext>
            </a:extLst>
          </p:cNvPr>
          <p:cNvSpPr>
            <a:spLocks noChangeAspect="1"/>
          </p:cNvSpPr>
          <p:nvPr/>
        </p:nvSpPr>
        <p:spPr>
          <a:xfrm>
            <a:off x="471504" y="3734015"/>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1c</a:t>
            </a:r>
            <a:endParaRPr lang="ko-KR" altLang="en-US" sz="800" dirty="0">
              <a:latin typeface="+mn-ea"/>
            </a:endParaRPr>
          </a:p>
        </p:txBody>
      </p:sp>
      <p:sp>
        <p:nvSpPr>
          <p:cNvPr id="15" name="타원 14">
            <a:extLst>
              <a:ext uri="{FF2B5EF4-FFF2-40B4-BE49-F238E27FC236}">
                <a16:creationId xmlns:a16="http://schemas.microsoft.com/office/drawing/2014/main" id="{D96E9743-1B7D-AE4C-F73D-5DE9D17512EA}"/>
              </a:ext>
            </a:extLst>
          </p:cNvPr>
          <p:cNvSpPr>
            <a:spLocks noChangeAspect="1"/>
          </p:cNvSpPr>
          <p:nvPr/>
        </p:nvSpPr>
        <p:spPr>
          <a:xfrm>
            <a:off x="1016210" y="5853480"/>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1d</a:t>
            </a:r>
            <a:endParaRPr lang="ko-KR" altLang="en-US" sz="800" dirty="0">
              <a:latin typeface="+mn-ea"/>
            </a:endParaRPr>
          </a:p>
        </p:txBody>
      </p:sp>
      <p:sp>
        <p:nvSpPr>
          <p:cNvPr id="16" name="타원 15">
            <a:extLst>
              <a:ext uri="{FF2B5EF4-FFF2-40B4-BE49-F238E27FC236}">
                <a16:creationId xmlns:a16="http://schemas.microsoft.com/office/drawing/2014/main" id="{CE4ABA7D-7A91-5213-9465-A0F282F6F402}"/>
              </a:ext>
            </a:extLst>
          </p:cNvPr>
          <p:cNvSpPr>
            <a:spLocks noChangeAspect="1"/>
          </p:cNvSpPr>
          <p:nvPr/>
        </p:nvSpPr>
        <p:spPr>
          <a:xfrm>
            <a:off x="2411187" y="5887633"/>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1e</a:t>
            </a:r>
            <a:endParaRPr lang="ko-KR" altLang="en-US" sz="800" dirty="0">
              <a:latin typeface="+mn-ea"/>
            </a:endParaRPr>
          </a:p>
        </p:txBody>
      </p:sp>
      <p:sp>
        <p:nvSpPr>
          <p:cNvPr id="4" name="직사각형 3">
            <a:extLst>
              <a:ext uri="{FF2B5EF4-FFF2-40B4-BE49-F238E27FC236}">
                <a16:creationId xmlns:a16="http://schemas.microsoft.com/office/drawing/2014/main" id="{C055B3D4-4342-6971-2B74-C957361B4D68}"/>
              </a:ext>
            </a:extLst>
          </p:cNvPr>
          <p:cNvSpPr/>
          <p:nvPr/>
        </p:nvSpPr>
        <p:spPr bwMode="auto">
          <a:xfrm>
            <a:off x="623165" y="3366590"/>
            <a:ext cx="3096344" cy="248233"/>
          </a:xfrm>
          <a:prstGeom prst="rect">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marL="87313" indent="-87313" algn="ctr" latinLnBrk="0">
              <a:lnSpc>
                <a:spcPct val="110000"/>
              </a:lnSpc>
              <a:spcBef>
                <a:spcPct val="25000"/>
              </a:spcBef>
              <a:buFont typeface="Arial" pitchFamily="34" charset="0"/>
              <a:buChar char="•"/>
            </a:pPr>
            <a:endParaRPr lang="ko-KR" altLang="en-US" sz="900" dirty="0">
              <a:solidFill>
                <a:schemeClr val="tx1"/>
              </a:solidFill>
              <a:latin typeface="맑은 고딕" pitchFamily="50" charset="-127"/>
              <a:ea typeface="맑은 고딕" pitchFamily="50" charset="-127"/>
            </a:endParaRPr>
          </a:p>
        </p:txBody>
      </p:sp>
      <p:sp>
        <p:nvSpPr>
          <p:cNvPr id="25" name="TextBox 24">
            <a:extLst>
              <a:ext uri="{FF2B5EF4-FFF2-40B4-BE49-F238E27FC236}">
                <a16:creationId xmlns:a16="http://schemas.microsoft.com/office/drawing/2014/main" id="{B06FAE15-1BB6-99A9-5840-850921A3C07B}"/>
              </a:ext>
            </a:extLst>
          </p:cNvPr>
          <p:cNvSpPr txBox="1"/>
          <p:nvPr/>
        </p:nvSpPr>
        <p:spPr>
          <a:xfrm>
            <a:off x="519552" y="3824015"/>
            <a:ext cx="2401341" cy="1909241"/>
          </a:xfrm>
          <a:prstGeom prst="rect">
            <a:avLst/>
          </a:prstGeom>
          <a:noFill/>
        </p:spPr>
        <p:txBody>
          <a:bodyPr wrap="square">
            <a:spAutoFit/>
          </a:bodyPr>
          <a:lstStyle/>
          <a:p>
            <a:pPr algn="l">
              <a:lnSpc>
                <a:spcPct val="150000"/>
              </a:lnSpc>
            </a:pPr>
            <a:r>
              <a:rPr lang="en-US" altLang="ko-KR" sz="1000" b="1" i="0" dirty="0">
                <a:solidFill>
                  <a:srgbClr val="333333"/>
                </a:solidFill>
                <a:effectLst/>
                <a:latin typeface="+mn-ea"/>
                <a:ea typeface="+mn-ea"/>
              </a:rPr>
              <a:t>Sell hours</a:t>
            </a:r>
          </a:p>
          <a:p>
            <a:pPr algn="l">
              <a:lnSpc>
                <a:spcPct val="150000"/>
              </a:lnSpc>
              <a:buFont typeface="Arial" panose="020B0604020202020204" pitchFamily="34" charset="0"/>
              <a:buChar char="•"/>
            </a:pPr>
            <a:r>
              <a:rPr lang="en-US" altLang="ko-KR" sz="1000" b="0" i="0" dirty="0">
                <a:solidFill>
                  <a:srgbClr val="333333"/>
                </a:solidFill>
                <a:effectLst/>
                <a:latin typeface="+mn-ea"/>
                <a:ea typeface="+mn-ea"/>
              </a:rPr>
              <a:t>Sun: 00:00 - 24:00</a:t>
            </a:r>
          </a:p>
          <a:p>
            <a:pPr algn="l">
              <a:lnSpc>
                <a:spcPct val="150000"/>
              </a:lnSpc>
              <a:buFont typeface="Arial" panose="020B0604020202020204" pitchFamily="34" charset="0"/>
              <a:buChar char="•"/>
            </a:pPr>
            <a:r>
              <a:rPr lang="en-US" altLang="ko-KR" sz="1000" b="0" i="0" dirty="0">
                <a:solidFill>
                  <a:srgbClr val="333333"/>
                </a:solidFill>
                <a:effectLst/>
                <a:latin typeface="+mn-ea"/>
                <a:ea typeface="+mn-ea"/>
              </a:rPr>
              <a:t>Mon: 00:00 - 24:00</a:t>
            </a:r>
          </a:p>
          <a:p>
            <a:pPr algn="l">
              <a:lnSpc>
                <a:spcPct val="150000"/>
              </a:lnSpc>
              <a:buFont typeface="Arial" panose="020B0604020202020204" pitchFamily="34" charset="0"/>
              <a:buChar char="•"/>
            </a:pPr>
            <a:r>
              <a:rPr lang="en-US" altLang="ko-KR" sz="1000" b="0" i="0" dirty="0">
                <a:solidFill>
                  <a:srgbClr val="333333"/>
                </a:solidFill>
                <a:effectLst/>
                <a:latin typeface="+mn-ea"/>
                <a:ea typeface="+mn-ea"/>
              </a:rPr>
              <a:t>Tue: 00:00 - 24:00</a:t>
            </a:r>
          </a:p>
          <a:p>
            <a:pPr algn="l">
              <a:lnSpc>
                <a:spcPct val="150000"/>
              </a:lnSpc>
              <a:buFont typeface="Arial" panose="020B0604020202020204" pitchFamily="34" charset="0"/>
              <a:buChar char="•"/>
            </a:pPr>
            <a:r>
              <a:rPr lang="en-US" altLang="ko-KR" sz="1000" b="0" i="0" dirty="0">
                <a:solidFill>
                  <a:srgbClr val="333333"/>
                </a:solidFill>
                <a:effectLst/>
                <a:latin typeface="+mn-ea"/>
                <a:ea typeface="+mn-ea"/>
              </a:rPr>
              <a:t>Wed: 00:00 - 24:00</a:t>
            </a:r>
          </a:p>
          <a:p>
            <a:pPr algn="l">
              <a:lnSpc>
                <a:spcPct val="150000"/>
              </a:lnSpc>
              <a:buFont typeface="Arial" panose="020B0604020202020204" pitchFamily="34" charset="0"/>
              <a:buChar char="•"/>
            </a:pPr>
            <a:r>
              <a:rPr lang="en-US" altLang="ko-KR" sz="1000" b="0" i="0" dirty="0">
                <a:solidFill>
                  <a:srgbClr val="333333"/>
                </a:solidFill>
                <a:effectLst/>
                <a:latin typeface="+mn-ea"/>
                <a:ea typeface="+mn-ea"/>
              </a:rPr>
              <a:t>Thu: 00:00 - 24:00</a:t>
            </a:r>
          </a:p>
          <a:p>
            <a:pPr algn="l">
              <a:lnSpc>
                <a:spcPct val="150000"/>
              </a:lnSpc>
              <a:buFont typeface="Arial" panose="020B0604020202020204" pitchFamily="34" charset="0"/>
              <a:buChar char="•"/>
            </a:pPr>
            <a:r>
              <a:rPr lang="en-US" altLang="ko-KR" sz="1000" b="0" i="0" dirty="0">
                <a:solidFill>
                  <a:srgbClr val="333333"/>
                </a:solidFill>
                <a:effectLst/>
                <a:latin typeface="+mn-ea"/>
                <a:ea typeface="+mn-ea"/>
              </a:rPr>
              <a:t>Fri: 00:00 - 24:00</a:t>
            </a:r>
          </a:p>
          <a:p>
            <a:pPr algn="l">
              <a:lnSpc>
                <a:spcPct val="150000"/>
              </a:lnSpc>
              <a:buFont typeface="Arial" panose="020B0604020202020204" pitchFamily="34" charset="0"/>
              <a:buChar char="•"/>
            </a:pPr>
            <a:r>
              <a:rPr lang="en-US" altLang="ko-KR" sz="1000" b="0" i="0" dirty="0">
                <a:solidFill>
                  <a:srgbClr val="333333"/>
                </a:solidFill>
                <a:effectLst/>
                <a:latin typeface="+mn-ea"/>
                <a:ea typeface="+mn-ea"/>
              </a:rPr>
              <a:t>Sat: 00:00 - 24:00</a:t>
            </a:r>
          </a:p>
        </p:txBody>
      </p:sp>
      <p:sp>
        <p:nvSpPr>
          <p:cNvPr id="26" name="타원 25">
            <a:extLst>
              <a:ext uri="{FF2B5EF4-FFF2-40B4-BE49-F238E27FC236}">
                <a16:creationId xmlns:a16="http://schemas.microsoft.com/office/drawing/2014/main" id="{EBA573DE-AD3E-F1C0-02A6-E382A5D3D00A}"/>
              </a:ext>
            </a:extLst>
          </p:cNvPr>
          <p:cNvSpPr/>
          <p:nvPr/>
        </p:nvSpPr>
        <p:spPr bwMode="auto">
          <a:xfrm>
            <a:off x="1294070" y="3852785"/>
            <a:ext cx="216024" cy="275285"/>
          </a:xfrm>
          <a:prstGeom prst="ellipse">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algn="ctr" latinLnBrk="0">
              <a:lnSpc>
                <a:spcPct val="110000"/>
              </a:lnSpc>
              <a:spcBef>
                <a:spcPct val="25000"/>
              </a:spcBef>
            </a:pPr>
            <a:r>
              <a:rPr lang="en-US" altLang="ko-KR" sz="900" dirty="0">
                <a:solidFill>
                  <a:schemeClr val="tx1"/>
                </a:solidFill>
                <a:latin typeface="맑은 고딕" pitchFamily="50" charset="-127"/>
                <a:ea typeface="맑은 고딕" pitchFamily="50" charset="-127"/>
              </a:rPr>
              <a:t>?</a:t>
            </a:r>
            <a:endParaRPr lang="ko-KR" altLang="en-US" sz="900" dirty="0">
              <a:solidFill>
                <a:schemeClr val="tx1"/>
              </a:solidFill>
              <a:latin typeface="맑은 고딕" pitchFamily="50" charset="-127"/>
              <a:ea typeface="맑은 고딕" pitchFamily="50" charset="-127"/>
            </a:endParaRPr>
          </a:p>
        </p:txBody>
      </p:sp>
      <p:sp>
        <p:nvSpPr>
          <p:cNvPr id="27" name="말풍선: 모서리가 둥근 사각형 26">
            <a:extLst>
              <a:ext uri="{FF2B5EF4-FFF2-40B4-BE49-F238E27FC236}">
                <a16:creationId xmlns:a16="http://schemas.microsoft.com/office/drawing/2014/main" id="{3F2E1462-AAAD-BD38-436A-3D39EC4592A0}"/>
              </a:ext>
            </a:extLst>
          </p:cNvPr>
          <p:cNvSpPr/>
          <p:nvPr/>
        </p:nvSpPr>
        <p:spPr bwMode="auto">
          <a:xfrm>
            <a:off x="2065781" y="3748963"/>
            <a:ext cx="1560512" cy="719433"/>
          </a:xfrm>
          <a:prstGeom prst="wedgeRoundRectCallout">
            <a:avLst>
              <a:gd name="adj1" fmla="val -79924"/>
              <a:gd name="adj2" fmla="val -9812"/>
              <a:gd name="adj3" fmla="val 16667"/>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algn="ctr" latinLnBrk="0">
              <a:lnSpc>
                <a:spcPct val="110000"/>
              </a:lnSpc>
              <a:spcBef>
                <a:spcPct val="25000"/>
              </a:spcBef>
            </a:pPr>
            <a:r>
              <a:rPr lang="en-US" altLang="ko-KR" sz="900" dirty="0">
                <a:latin typeface="맑은 고딕" pitchFamily="50" charset="-127"/>
                <a:ea typeface="맑은 고딕" pitchFamily="50" charset="-127"/>
              </a:rPr>
              <a:t>UTC basis. UTC is the standard time difference for each region based on the UK (UTC+0:00).</a:t>
            </a:r>
            <a:endParaRPr lang="ko-KR" altLang="en-US" sz="900" dirty="0">
              <a:solidFill>
                <a:schemeClr val="tx1"/>
              </a:solidFill>
              <a:latin typeface="맑은 고딕" pitchFamily="50" charset="-127"/>
              <a:ea typeface="맑은 고딕" pitchFamily="50" charset="-127"/>
            </a:endParaRPr>
          </a:p>
        </p:txBody>
      </p:sp>
      <p:sp>
        <p:nvSpPr>
          <p:cNvPr id="30" name="TextBox 29">
            <a:extLst>
              <a:ext uri="{FF2B5EF4-FFF2-40B4-BE49-F238E27FC236}">
                <a16:creationId xmlns:a16="http://schemas.microsoft.com/office/drawing/2014/main" id="{366BBC2E-DDFF-2BB5-18DB-2B61FAEA8F86}"/>
              </a:ext>
            </a:extLst>
          </p:cNvPr>
          <p:cNvSpPr txBox="1"/>
          <p:nvPr/>
        </p:nvSpPr>
        <p:spPr>
          <a:xfrm>
            <a:off x="8085786" y="650109"/>
            <a:ext cx="1715951" cy="4555093"/>
          </a:xfrm>
          <a:prstGeom prst="rect">
            <a:avLst/>
          </a:prstGeom>
          <a:noFill/>
          <a:ln>
            <a:solidFill>
              <a:schemeClr val="tx1"/>
            </a:solidFill>
          </a:ln>
        </p:spPr>
        <p:txBody>
          <a:bodyPr wrap="square" rtlCol="0">
            <a:spAutoFit/>
          </a:bodyPr>
          <a:lstStyle/>
          <a:p>
            <a:r>
              <a:rPr kumimoji="0" lang="en-US" altLang="ko-KR" sz="1000" b="0" i="0" u="none" strike="noStrike" cap="none" normalizeH="0" baseline="0" dirty="0">
                <a:ln>
                  <a:noFill/>
                </a:ln>
                <a:solidFill>
                  <a:schemeClr val="tx1"/>
                </a:solidFill>
                <a:effectLst/>
              </a:rPr>
              <a:t>1a. </a:t>
            </a:r>
            <a:r>
              <a:rPr lang="ko-KR" altLang="en-US" sz="1000" dirty="0"/>
              <a:t>셀러가 등록한 텍스트 출력</a:t>
            </a:r>
            <a:endParaRPr lang="en-US" altLang="ko-KR" sz="1000" dirty="0"/>
          </a:p>
          <a:p>
            <a:endParaRPr lang="en-US" altLang="ko-KR" sz="1000" dirty="0"/>
          </a:p>
          <a:p>
            <a:r>
              <a:rPr lang="en-US" altLang="ko-KR" sz="1000" dirty="0"/>
              <a:t>1b.</a:t>
            </a:r>
            <a:r>
              <a:rPr lang="ko-KR" altLang="en-US" sz="1000" dirty="0"/>
              <a:t> </a:t>
            </a:r>
            <a:r>
              <a:rPr lang="ko-KR" altLang="en-US" sz="1000" dirty="0" err="1"/>
              <a:t>채팅창</a:t>
            </a:r>
            <a:endParaRPr lang="en-US" altLang="ko-KR" sz="1000" dirty="0"/>
          </a:p>
          <a:p>
            <a:endParaRPr lang="en-US" altLang="ko-KR" sz="1000" dirty="0"/>
          </a:p>
          <a:p>
            <a:r>
              <a:rPr lang="en-US" altLang="ko-KR" sz="1000" dirty="0"/>
              <a:t>1c. </a:t>
            </a:r>
            <a:r>
              <a:rPr lang="ko-KR" altLang="en-US" sz="1000" dirty="0"/>
              <a:t>셀러가</a:t>
            </a:r>
            <a:r>
              <a:rPr lang="en-US" altLang="ko-KR" sz="1000" dirty="0"/>
              <a:t> </a:t>
            </a:r>
            <a:r>
              <a:rPr lang="ko-KR" altLang="en-US" sz="1000" dirty="0"/>
              <a:t>등록한 시간 출력</a:t>
            </a:r>
            <a:endParaRPr lang="en-US" altLang="ko-KR" sz="1000" dirty="0"/>
          </a:p>
          <a:p>
            <a:endParaRPr lang="en-US" altLang="ko-KR" sz="1000" dirty="0"/>
          </a:p>
          <a:p>
            <a:r>
              <a:rPr lang="en-US" altLang="ko-KR" sz="1000" dirty="0"/>
              <a:t>1d. </a:t>
            </a:r>
            <a:r>
              <a:rPr lang="ko-KR" altLang="en-US" sz="1000" dirty="0"/>
              <a:t>완료 </a:t>
            </a:r>
            <a:r>
              <a:rPr lang="ko-KR" altLang="en-US" sz="1000" dirty="0" err="1"/>
              <a:t>클릭시</a:t>
            </a:r>
            <a:r>
              <a:rPr lang="ko-KR" altLang="en-US" sz="1000" dirty="0"/>
              <a:t> </a:t>
            </a:r>
            <a:r>
              <a:rPr lang="en-US" altLang="ko-KR" sz="1000" dirty="0"/>
              <a:t>“</a:t>
            </a:r>
            <a:r>
              <a:rPr kumimoji="0" lang="ko-KR" altLang="ko-KR" sz="1000" b="0" i="0" u="none" strike="noStrike" cap="none" normalizeH="0" baseline="0" dirty="0">
                <a:ln>
                  <a:noFill/>
                </a:ln>
                <a:solidFill>
                  <a:srgbClr val="202124"/>
                </a:solidFill>
                <a:effectLst/>
                <a:latin typeface="Arial Unicode MS"/>
                <a:ea typeface="inherit"/>
              </a:rPr>
              <a:t>The </a:t>
            </a:r>
            <a:r>
              <a:rPr kumimoji="0" lang="ko-KR" altLang="ko-KR" sz="1000" b="0" i="0" u="none" strike="noStrike" cap="none" normalizeH="0" baseline="0" dirty="0" err="1">
                <a:ln>
                  <a:noFill/>
                </a:ln>
                <a:solidFill>
                  <a:srgbClr val="202124"/>
                </a:solidFill>
                <a:effectLst/>
                <a:latin typeface="Arial Unicode MS"/>
                <a:ea typeface="inherit"/>
              </a:rPr>
              <a:t>transaction</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has</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been</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completed</a:t>
            </a:r>
            <a:r>
              <a:rPr kumimoji="0" lang="ko-KR" altLang="ko-KR" sz="1000" b="0" i="0" u="none" strike="noStrike" cap="none" normalizeH="0" baseline="0" dirty="0">
                <a:ln>
                  <a:noFill/>
                </a:ln>
                <a:solidFill>
                  <a:srgbClr val="202124"/>
                </a:solidFill>
                <a:effectLst/>
                <a:latin typeface="Arial Unicode MS"/>
                <a:ea typeface="inherit"/>
              </a:rPr>
              <a:t>.</a:t>
            </a:r>
            <a:r>
              <a:rPr kumimoji="0" lang="en-US" altLang="ko-KR" sz="1000" b="0" i="0" u="none" strike="noStrike" cap="none" normalizeH="0" baseline="0" dirty="0">
                <a:ln>
                  <a:noFill/>
                </a:ln>
                <a:solidFill>
                  <a:srgbClr val="202124"/>
                </a:solidFill>
                <a:effectLst/>
                <a:latin typeface="Arial Unicode MS"/>
                <a:ea typeface="inherit"/>
              </a:rPr>
              <a:t>” </a:t>
            </a:r>
            <a:r>
              <a:rPr kumimoji="0" lang="ko-KR" altLang="en-US" sz="1000" b="0" i="0" u="none" strike="noStrike" cap="none" normalizeH="0" baseline="0" dirty="0">
                <a:ln>
                  <a:noFill/>
                </a:ln>
                <a:solidFill>
                  <a:srgbClr val="202124"/>
                </a:solidFill>
                <a:effectLst/>
                <a:latin typeface="Arial Unicode MS"/>
                <a:ea typeface="inherit"/>
              </a:rPr>
              <a:t>팝업출력</a:t>
            </a:r>
            <a:r>
              <a:rPr kumimoji="0" lang="en-US" altLang="ko-KR" sz="1000" b="0" i="0" u="none" strike="noStrike" cap="none" normalizeH="0" baseline="0" dirty="0">
                <a:ln>
                  <a:noFill/>
                </a:ln>
                <a:solidFill>
                  <a:srgbClr val="202124"/>
                </a:solidFill>
                <a:effectLst/>
                <a:latin typeface="Arial Unicode MS"/>
                <a:ea typeface="inherit"/>
              </a:rPr>
              <a:t>. </a:t>
            </a:r>
            <a:r>
              <a:rPr kumimoji="0" lang="ko-KR" altLang="ko-KR" sz="100" b="0" i="0" u="none" strike="noStrike" cap="none" normalizeH="0" baseline="0" dirty="0">
                <a:ln>
                  <a:noFill/>
                </a:ln>
                <a:solidFill>
                  <a:schemeClr val="tx1"/>
                </a:solidFill>
                <a:effectLst/>
              </a:rPr>
              <a:t> </a:t>
            </a:r>
            <a:r>
              <a:rPr lang="ko-KR" altLang="en-US" sz="1000" dirty="0" err="1"/>
              <a:t>바이히스토리</a:t>
            </a:r>
            <a:r>
              <a:rPr lang="ko-KR" altLang="en-US" sz="1000" dirty="0"/>
              <a:t> 리스트업</a:t>
            </a:r>
            <a:r>
              <a:rPr lang="en-US" altLang="ko-KR" sz="1000" dirty="0"/>
              <a:t>. </a:t>
            </a:r>
            <a:r>
              <a:rPr lang="ko-KR" altLang="en-US" sz="1000" dirty="0"/>
              <a:t>셀러는 셀 히스토리 리스트업</a:t>
            </a:r>
            <a:endParaRPr lang="en-US" altLang="ko-KR" sz="1000" dirty="0"/>
          </a:p>
          <a:p>
            <a:endParaRPr lang="en-US" altLang="ko-KR" sz="1000" dirty="0"/>
          </a:p>
          <a:p>
            <a:r>
              <a:rPr lang="en-US" altLang="ko-KR" sz="1000" dirty="0"/>
              <a:t>1e. </a:t>
            </a:r>
            <a:r>
              <a:rPr lang="ko-KR" altLang="en-US" sz="1000" dirty="0"/>
              <a:t>취소 </a:t>
            </a:r>
            <a:r>
              <a:rPr lang="ko-KR" altLang="en-US" sz="1000" dirty="0" err="1"/>
              <a:t>클릭시</a:t>
            </a:r>
            <a:r>
              <a:rPr lang="ko-KR" altLang="en-US" sz="1000" dirty="0"/>
              <a:t> </a:t>
            </a:r>
            <a:r>
              <a:rPr lang="en-US" altLang="ko-KR" sz="1000" dirty="0"/>
              <a:t>“The transaction has been canceled.” </a:t>
            </a:r>
            <a:r>
              <a:rPr lang="ko-KR" altLang="en-US" sz="1000" dirty="0"/>
              <a:t>팝업</a:t>
            </a:r>
            <a:endParaRPr lang="en-US" altLang="ko-KR" sz="1000" dirty="0"/>
          </a:p>
          <a:p>
            <a:pPr marL="171450" indent="-171450">
              <a:buFontTx/>
              <a:buChar char="-"/>
            </a:pPr>
            <a:r>
              <a:rPr lang="ko-KR" altLang="en-US" sz="1000" dirty="0"/>
              <a:t>셀러 채팅창에 </a:t>
            </a:r>
            <a:r>
              <a:rPr lang="en-US" altLang="ko-KR" sz="1000" dirty="0"/>
              <a:t>“The buyer has canceled the transaction.” </a:t>
            </a:r>
            <a:r>
              <a:rPr lang="ko-KR" altLang="en-US" sz="1000" dirty="0"/>
              <a:t>출력</a:t>
            </a:r>
            <a:endParaRPr lang="en-US" altLang="ko-KR" sz="1000" dirty="0"/>
          </a:p>
          <a:p>
            <a:pPr marL="171450" indent="-171450">
              <a:buFontTx/>
              <a:buChar char="-"/>
            </a:pPr>
            <a:r>
              <a:rPr lang="ko-KR" altLang="en-US" sz="1000" dirty="0" err="1"/>
              <a:t>채팅중</a:t>
            </a:r>
            <a:r>
              <a:rPr lang="ko-KR" altLang="en-US" sz="1000" dirty="0"/>
              <a:t> 셀러가 취소했을 경우는 바이어 채팅창에</a:t>
            </a:r>
            <a:r>
              <a:rPr lang="en-US" altLang="ko-KR" sz="1000" dirty="0"/>
              <a:t>“The seller has canceled the transaction.” </a:t>
            </a:r>
            <a:r>
              <a:rPr lang="ko-KR" altLang="en-US" sz="1000" dirty="0"/>
              <a:t>출력</a:t>
            </a:r>
            <a:endParaRPr lang="en-US" altLang="ko-KR" sz="1000" dirty="0"/>
          </a:p>
          <a:p>
            <a:pPr marL="171450" indent="-171450">
              <a:buFontTx/>
              <a:buChar char="-"/>
            </a:pPr>
            <a:r>
              <a:rPr lang="ko-KR" altLang="en-US" sz="1000" dirty="0"/>
              <a:t>셀러</a:t>
            </a:r>
            <a:r>
              <a:rPr lang="en-US" altLang="ko-KR" sz="1000" dirty="0"/>
              <a:t>,</a:t>
            </a:r>
            <a:r>
              <a:rPr lang="ko-KR" altLang="en-US" sz="1000" dirty="0"/>
              <a:t>바이어 둘 중 누군가 취소하면 완료버튼 사라지고 취소버튼만 활성화</a:t>
            </a:r>
            <a:endParaRPr lang="en-US" altLang="ko-KR" sz="1000" dirty="0"/>
          </a:p>
        </p:txBody>
      </p:sp>
    </p:spTree>
    <p:extLst>
      <p:ext uri="{BB962C8B-B14F-4D97-AF65-F5344CB8AC3E}">
        <p14:creationId xmlns:p14="http://schemas.microsoft.com/office/powerpoint/2010/main" val="39877089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
            <a:extLst>
              <a:ext uri="{FF2B5EF4-FFF2-40B4-BE49-F238E27FC236}">
                <a16:creationId xmlns:a16="http://schemas.microsoft.com/office/drawing/2014/main" id="{523DFBC8-FECF-488D-8BA6-34E0C89AFCF9}"/>
              </a:ext>
            </a:extLst>
          </p:cNvPr>
          <p:cNvSpPr txBox="1">
            <a:spLocks noChangeArrowheads="1"/>
          </p:cNvSpPr>
          <p:nvPr/>
        </p:nvSpPr>
        <p:spPr bwMode="white">
          <a:xfrm>
            <a:off x="56456" y="25233"/>
            <a:ext cx="2534731" cy="276999"/>
          </a:xfrm>
          <a:prstGeom prst="rect">
            <a:avLst/>
          </a:prstGeom>
          <a:noFill/>
          <a:ln w="9525">
            <a:noFill/>
            <a:miter lim="800000"/>
            <a:headEnd/>
            <a:tailEnd/>
          </a:ln>
        </p:spPr>
        <p:txBody>
          <a:bodyPr wrap="square">
            <a:spAutoFit/>
          </a:bodyPr>
          <a:lstStyle/>
          <a:p>
            <a:r>
              <a:rPr lang="ko-KR" altLang="en-US" sz="1200" b="1" dirty="0">
                <a:solidFill>
                  <a:schemeClr val="bg1"/>
                </a:solidFill>
                <a:latin typeface="맑은 고딕" pitchFamily="50" charset="-127"/>
                <a:ea typeface="맑은 고딕" pitchFamily="50" charset="-127"/>
              </a:rPr>
              <a:t>바이상세</a:t>
            </a:r>
            <a:r>
              <a:rPr lang="en-US" altLang="ko-KR" sz="1200" b="1" dirty="0">
                <a:solidFill>
                  <a:schemeClr val="bg1"/>
                </a:solidFill>
                <a:latin typeface="맑은 고딕" pitchFamily="50" charset="-127"/>
                <a:ea typeface="맑은 고딕" pitchFamily="50" charset="-127"/>
              </a:rPr>
              <a:t>-</a:t>
            </a:r>
            <a:r>
              <a:rPr lang="ko-KR" altLang="en-US" sz="1200" b="1" dirty="0" err="1">
                <a:solidFill>
                  <a:schemeClr val="bg1"/>
                </a:solidFill>
                <a:latin typeface="맑은 고딕" pitchFamily="50" charset="-127"/>
                <a:ea typeface="맑은 고딕" pitchFamily="50" charset="-127"/>
              </a:rPr>
              <a:t>제휴코인</a:t>
            </a:r>
            <a:endParaRPr kumimoji="0" lang="ko-KR" altLang="en-US" sz="1200" b="1" dirty="0">
              <a:solidFill>
                <a:schemeClr val="bg1"/>
              </a:solidFill>
              <a:latin typeface="맑은 고딕" pitchFamily="50" charset="-127"/>
              <a:ea typeface="맑은 고딕" pitchFamily="50" charset="-127"/>
            </a:endParaRPr>
          </a:p>
        </p:txBody>
      </p:sp>
      <p:sp>
        <p:nvSpPr>
          <p:cNvPr id="2" name="직사각형 1">
            <a:extLst>
              <a:ext uri="{FF2B5EF4-FFF2-40B4-BE49-F238E27FC236}">
                <a16:creationId xmlns:a16="http://schemas.microsoft.com/office/drawing/2014/main" id="{2278050A-2DDC-49E6-4F40-A00CC4EBBDF2}"/>
              </a:ext>
            </a:extLst>
          </p:cNvPr>
          <p:cNvSpPr/>
          <p:nvPr/>
        </p:nvSpPr>
        <p:spPr bwMode="auto">
          <a:xfrm>
            <a:off x="431371" y="692290"/>
            <a:ext cx="3927488" cy="5544616"/>
          </a:xfrm>
          <a:prstGeom prst="rect">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latinLnBrk="0">
              <a:lnSpc>
                <a:spcPct val="110000"/>
              </a:lnSpc>
              <a:spcBef>
                <a:spcPct val="25000"/>
              </a:spcBef>
            </a:pPr>
            <a:endParaRPr lang="ko-KR" altLang="en-US" sz="900" dirty="0">
              <a:solidFill>
                <a:schemeClr val="tx1"/>
              </a:solidFill>
              <a:latin typeface="맑은 고딕" pitchFamily="50" charset="-127"/>
              <a:ea typeface="맑은 고딕" pitchFamily="50" charset="-127"/>
            </a:endParaRPr>
          </a:p>
        </p:txBody>
      </p:sp>
      <p:sp>
        <p:nvSpPr>
          <p:cNvPr id="41" name="TextBox 40">
            <a:extLst>
              <a:ext uri="{FF2B5EF4-FFF2-40B4-BE49-F238E27FC236}">
                <a16:creationId xmlns:a16="http://schemas.microsoft.com/office/drawing/2014/main" id="{A7429476-0217-E0E7-273F-D59FA0FEF4DD}"/>
              </a:ext>
            </a:extLst>
          </p:cNvPr>
          <p:cNvSpPr txBox="1"/>
          <p:nvPr/>
        </p:nvSpPr>
        <p:spPr>
          <a:xfrm>
            <a:off x="503664" y="908720"/>
            <a:ext cx="3969791" cy="896527"/>
          </a:xfrm>
          <a:prstGeom prst="rect">
            <a:avLst/>
          </a:prstGeom>
          <a:noFill/>
        </p:spPr>
        <p:txBody>
          <a:bodyPr wrap="square">
            <a:spAutoFit/>
          </a:bodyPr>
          <a:lstStyle/>
          <a:p>
            <a:pPr algn="l">
              <a:lnSpc>
                <a:spcPct val="150000"/>
              </a:lnSpc>
            </a:pPr>
            <a:r>
              <a:rPr lang="en-US" altLang="ko-KR" sz="900" dirty="0">
                <a:solidFill>
                  <a:srgbClr val="333333"/>
                </a:solidFill>
                <a:latin typeface="+mn-ea"/>
                <a:ea typeface="+mn-ea"/>
              </a:rPr>
              <a:t>Coin Name :                          </a:t>
            </a:r>
            <a:r>
              <a:rPr lang="en-US" altLang="ko-KR" sz="900" b="1" dirty="0">
                <a:solidFill>
                  <a:srgbClr val="333333"/>
                </a:solidFill>
                <a:latin typeface="+mn-ea"/>
              </a:rPr>
              <a:t>WRC</a:t>
            </a:r>
            <a:r>
              <a:rPr lang="en-US" altLang="ko-KR" sz="900" dirty="0">
                <a:solidFill>
                  <a:srgbClr val="333333"/>
                </a:solidFill>
                <a:latin typeface="+mn-ea"/>
                <a:ea typeface="+mn-ea"/>
              </a:rPr>
              <a:t> </a:t>
            </a:r>
          </a:p>
          <a:p>
            <a:pPr algn="l">
              <a:lnSpc>
                <a:spcPct val="150000"/>
              </a:lnSpc>
            </a:pPr>
            <a:r>
              <a:rPr lang="en-US" altLang="ko-KR" sz="900" dirty="0" err="1">
                <a:solidFill>
                  <a:srgbClr val="333333"/>
                </a:solidFill>
                <a:latin typeface="+mn-ea"/>
                <a:ea typeface="+mn-ea"/>
              </a:rPr>
              <a:t>Amout</a:t>
            </a:r>
            <a:r>
              <a:rPr lang="en-US" altLang="ko-KR" sz="900" dirty="0">
                <a:solidFill>
                  <a:srgbClr val="333333"/>
                </a:solidFill>
                <a:latin typeface="+mn-ea"/>
                <a:ea typeface="+mn-ea"/>
              </a:rPr>
              <a:t> of coins :                     </a:t>
            </a:r>
            <a:r>
              <a:rPr lang="en-US" altLang="ko-KR" sz="900" b="1" dirty="0">
                <a:solidFill>
                  <a:srgbClr val="333333"/>
                </a:solidFill>
                <a:latin typeface="+mn-ea"/>
                <a:ea typeface="+mn-ea"/>
              </a:rPr>
              <a:t>9,999,000,000</a:t>
            </a:r>
          </a:p>
          <a:p>
            <a:pPr algn="l">
              <a:lnSpc>
                <a:spcPct val="150000"/>
              </a:lnSpc>
            </a:pPr>
            <a:r>
              <a:rPr lang="en-US" altLang="ko-KR" sz="900" dirty="0">
                <a:solidFill>
                  <a:srgbClr val="333333"/>
                </a:solidFill>
                <a:latin typeface="+mn-ea"/>
                <a:ea typeface="+mn-ea"/>
              </a:rPr>
              <a:t>Price :                                   </a:t>
            </a:r>
            <a:r>
              <a:rPr lang="en-US" altLang="ko-KR" sz="900" b="1" dirty="0">
                <a:solidFill>
                  <a:srgbClr val="333333"/>
                </a:solidFill>
                <a:latin typeface="+mn-ea"/>
                <a:ea typeface="+mn-ea"/>
              </a:rPr>
              <a:t>90,000,000 USD</a:t>
            </a:r>
            <a:endParaRPr lang="en-US" altLang="ko-KR" sz="900" dirty="0">
              <a:solidFill>
                <a:srgbClr val="333333"/>
              </a:solidFill>
              <a:latin typeface="+mn-ea"/>
              <a:ea typeface="+mn-ea"/>
            </a:endParaRPr>
          </a:p>
          <a:p>
            <a:pPr algn="l">
              <a:lnSpc>
                <a:spcPct val="150000"/>
              </a:lnSpc>
            </a:pPr>
            <a:r>
              <a:rPr lang="en-US" altLang="ko-KR" sz="900" dirty="0">
                <a:solidFill>
                  <a:srgbClr val="333333"/>
                </a:solidFill>
                <a:latin typeface="+mn-ea"/>
              </a:rPr>
              <a:t>seller</a:t>
            </a:r>
            <a:r>
              <a:rPr lang="en-US" altLang="ko-KR" sz="900" dirty="0">
                <a:solidFill>
                  <a:srgbClr val="333333"/>
                </a:solidFill>
                <a:latin typeface="+mn-ea"/>
                <a:ea typeface="+mn-ea"/>
              </a:rPr>
              <a:t> :                                  </a:t>
            </a:r>
            <a:r>
              <a:rPr lang="en-US" altLang="ko-KR" sz="900" b="1" dirty="0" err="1">
                <a:solidFill>
                  <a:srgbClr val="333333"/>
                </a:solidFill>
                <a:latin typeface="+mn-ea"/>
                <a:ea typeface="+mn-ea"/>
              </a:rPr>
              <a:t>Jonyleong</a:t>
            </a:r>
            <a:endParaRPr lang="en-US" altLang="ko-KR" sz="900" b="1" dirty="0">
              <a:solidFill>
                <a:srgbClr val="333333"/>
              </a:solidFill>
              <a:latin typeface="+mn-ea"/>
              <a:ea typeface="+mn-ea"/>
            </a:endParaRPr>
          </a:p>
        </p:txBody>
      </p:sp>
      <p:sp>
        <p:nvSpPr>
          <p:cNvPr id="42" name="직사각형 41">
            <a:extLst>
              <a:ext uri="{FF2B5EF4-FFF2-40B4-BE49-F238E27FC236}">
                <a16:creationId xmlns:a16="http://schemas.microsoft.com/office/drawing/2014/main" id="{598CAF25-3367-FF72-B2CA-6BDF0E5177B2}"/>
              </a:ext>
            </a:extLst>
          </p:cNvPr>
          <p:cNvSpPr/>
          <p:nvPr/>
        </p:nvSpPr>
        <p:spPr>
          <a:xfrm>
            <a:off x="503664" y="1772816"/>
            <a:ext cx="3335346" cy="772409"/>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900" i="1" dirty="0">
                <a:solidFill>
                  <a:srgbClr val="1E3D3C"/>
                </a:solidFill>
                <a:latin typeface="+mn-ea"/>
              </a:rPr>
              <a:t>text</a:t>
            </a:r>
            <a:endParaRPr lang="en-US" altLang="ko-KR" sz="900" b="0" i="1" dirty="0">
              <a:solidFill>
                <a:srgbClr val="1E3D3C"/>
              </a:solidFill>
              <a:effectLst/>
              <a:latin typeface="+mn-ea"/>
            </a:endParaRPr>
          </a:p>
        </p:txBody>
      </p:sp>
      <p:sp>
        <p:nvSpPr>
          <p:cNvPr id="44" name="TextBox 43">
            <a:extLst>
              <a:ext uri="{FF2B5EF4-FFF2-40B4-BE49-F238E27FC236}">
                <a16:creationId xmlns:a16="http://schemas.microsoft.com/office/drawing/2014/main" id="{D7B4ABB2-5E48-D1EC-5E69-1D1D6381C332}"/>
              </a:ext>
            </a:extLst>
          </p:cNvPr>
          <p:cNvSpPr txBox="1"/>
          <p:nvPr/>
        </p:nvSpPr>
        <p:spPr>
          <a:xfrm>
            <a:off x="431371" y="692290"/>
            <a:ext cx="6096000" cy="369332"/>
          </a:xfrm>
          <a:prstGeom prst="rect">
            <a:avLst/>
          </a:prstGeom>
          <a:noFill/>
        </p:spPr>
        <p:txBody>
          <a:bodyPr wrap="square">
            <a:spAutoFit/>
          </a:bodyPr>
          <a:lstStyle/>
          <a:p>
            <a:pPr algn="l"/>
            <a:r>
              <a:rPr lang="en-US" altLang="ko-KR" dirty="0">
                <a:solidFill>
                  <a:srgbClr val="333333"/>
                </a:solidFill>
                <a:latin typeface="+mn-ea"/>
              </a:rPr>
              <a:t>Sell</a:t>
            </a:r>
            <a:r>
              <a:rPr lang="en-US" altLang="ko-KR" i="0" dirty="0">
                <a:solidFill>
                  <a:srgbClr val="333333"/>
                </a:solidFill>
                <a:effectLst/>
                <a:latin typeface="+mn-ea"/>
                <a:ea typeface="+mn-ea"/>
              </a:rPr>
              <a:t> coins Detail</a:t>
            </a:r>
          </a:p>
        </p:txBody>
      </p:sp>
      <p:sp>
        <p:nvSpPr>
          <p:cNvPr id="3" name="TextBox 2">
            <a:extLst>
              <a:ext uri="{FF2B5EF4-FFF2-40B4-BE49-F238E27FC236}">
                <a16:creationId xmlns:a16="http://schemas.microsoft.com/office/drawing/2014/main" id="{E6EE43E5-906C-DD18-3DB7-64673EDD3C92}"/>
              </a:ext>
            </a:extLst>
          </p:cNvPr>
          <p:cNvSpPr txBox="1"/>
          <p:nvPr/>
        </p:nvSpPr>
        <p:spPr>
          <a:xfrm>
            <a:off x="1232814" y="5991091"/>
            <a:ext cx="1080120" cy="246221"/>
          </a:xfrm>
          <a:prstGeom prst="rect">
            <a:avLst/>
          </a:prstGeom>
          <a:noFill/>
          <a:ln>
            <a:solidFill>
              <a:schemeClr val="tx1"/>
            </a:solidFill>
          </a:ln>
        </p:spPr>
        <p:txBody>
          <a:bodyPr wrap="square" rtlCol="0">
            <a:spAutoFit/>
          </a:bodyPr>
          <a:lstStyle/>
          <a:p>
            <a:pPr algn="ctr"/>
            <a:r>
              <a:rPr lang="en-US" altLang="ko-KR" sz="1000" dirty="0"/>
              <a:t>COMPLETE</a:t>
            </a:r>
            <a:r>
              <a:rPr kumimoji="0" lang="ko-KR" altLang="ko-KR" sz="100" b="0" i="0" u="none" strike="noStrike" cap="none" normalizeH="0" baseline="0" dirty="0">
                <a:ln>
                  <a:noFill/>
                </a:ln>
                <a:solidFill>
                  <a:schemeClr val="tx1"/>
                </a:solidFill>
                <a:effectLst/>
              </a:rPr>
              <a:t> </a:t>
            </a:r>
            <a:endParaRPr kumimoji="0" lang="ko-KR" altLang="ko-KR" sz="800" b="0" i="0" u="none" strike="noStrike" cap="none" normalizeH="0" baseline="0" dirty="0">
              <a:ln>
                <a:noFill/>
              </a:ln>
              <a:solidFill>
                <a:schemeClr val="tx1"/>
              </a:solidFill>
              <a:effectLst/>
              <a:latin typeface="Arial" panose="020B0604020202020204" pitchFamily="34" charset="0"/>
            </a:endParaRPr>
          </a:p>
        </p:txBody>
      </p:sp>
      <p:sp>
        <p:nvSpPr>
          <p:cNvPr id="45" name="직사각형 44">
            <a:extLst>
              <a:ext uri="{FF2B5EF4-FFF2-40B4-BE49-F238E27FC236}">
                <a16:creationId xmlns:a16="http://schemas.microsoft.com/office/drawing/2014/main" id="{05AD6F4E-0E92-A2A3-AB8E-186B3AB358E4}"/>
              </a:ext>
            </a:extLst>
          </p:cNvPr>
          <p:cNvSpPr/>
          <p:nvPr/>
        </p:nvSpPr>
        <p:spPr>
          <a:xfrm>
            <a:off x="503664" y="2613246"/>
            <a:ext cx="3335346" cy="1233218"/>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900" i="1" dirty="0">
                <a:solidFill>
                  <a:srgbClr val="1E3D3C"/>
                </a:solidFill>
                <a:latin typeface="+mn-ea"/>
              </a:rPr>
              <a:t>Please proceed in consultation with the seller. </a:t>
            </a:r>
          </a:p>
        </p:txBody>
      </p:sp>
      <p:sp>
        <p:nvSpPr>
          <p:cNvPr id="10" name="TextBox 9">
            <a:extLst>
              <a:ext uri="{FF2B5EF4-FFF2-40B4-BE49-F238E27FC236}">
                <a16:creationId xmlns:a16="http://schemas.microsoft.com/office/drawing/2014/main" id="{5F710581-CF7B-9677-299F-29853D8425BF}"/>
              </a:ext>
            </a:extLst>
          </p:cNvPr>
          <p:cNvSpPr txBox="1"/>
          <p:nvPr/>
        </p:nvSpPr>
        <p:spPr>
          <a:xfrm>
            <a:off x="2432720" y="5991090"/>
            <a:ext cx="1080120" cy="246221"/>
          </a:xfrm>
          <a:prstGeom prst="rect">
            <a:avLst/>
          </a:prstGeom>
          <a:noFill/>
          <a:ln>
            <a:solidFill>
              <a:schemeClr val="tx1"/>
            </a:solidFill>
          </a:ln>
        </p:spPr>
        <p:txBody>
          <a:bodyPr wrap="square" rtlCol="0">
            <a:spAutoFit/>
          </a:bodyPr>
          <a:lstStyle/>
          <a:p>
            <a:pPr algn="ctr"/>
            <a:r>
              <a:rPr lang="en-US" altLang="ko-KR" sz="1000" dirty="0"/>
              <a:t>CANCEL</a:t>
            </a:r>
            <a:endParaRPr lang="ko-KR" altLang="en-US" sz="1000" dirty="0"/>
          </a:p>
        </p:txBody>
      </p:sp>
      <p:sp>
        <p:nvSpPr>
          <p:cNvPr id="12" name="타원 11">
            <a:extLst>
              <a:ext uri="{FF2B5EF4-FFF2-40B4-BE49-F238E27FC236}">
                <a16:creationId xmlns:a16="http://schemas.microsoft.com/office/drawing/2014/main" id="{D419D829-7700-7F68-2819-E4E74B2350F8}"/>
              </a:ext>
            </a:extLst>
          </p:cNvPr>
          <p:cNvSpPr>
            <a:spLocks noChangeAspect="1"/>
          </p:cNvSpPr>
          <p:nvPr/>
        </p:nvSpPr>
        <p:spPr>
          <a:xfrm>
            <a:off x="848544" y="1819442"/>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1a</a:t>
            </a:r>
            <a:endParaRPr lang="ko-KR" altLang="en-US" sz="800" dirty="0">
              <a:latin typeface="+mn-ea"/>
            </a:endParaRPr>
          </a:p>
        </p:txBody>
      </p:sp>
      <p:sp>
        <p:nvSpPr>
          <p:cNvPr id="13" name="타원 12">
            <a:extLst>
              <a:ext uri="{FF2B5EF4-FFF2-40B4-BE49-F238E27FC236}">
                <a16:creationId xmlns:a16="http://schemas.microsoft.com/office/drawing/2014/main" id="{670FF5FD-96A5-BE2D-2C41-5701E4E024B0}"/>
              </a:ext>
            </a:extLst>
          </p:cNvPr>
          <p:cNvSpPr>
            <a:spLocks noChangeAspect="1"/>
          </p:cNvSpPr>
          <p:nvPr/>
        </p:nvSpPr>
        <p:spPr>
          <a:xfrm>
            <a:off x="3080792" y="2659043"/>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1b</a:t>
            </a:r>
            <a:endParaRPr lang="ko-KR" altLang="en-US" sz="800" dirty="0">
              <a:latin typeface="+mn-ea"/>
            </a:endParaRPr>
          </a:p>
        </p:txBody>
      </p:sp>
      <p:sp>
        <p:nvSpPr>
          <p:cNvPr id="14" name="타원 13">
            <a:extLst>
              <a:ext uri="{FF2B5EF4-FFF2-40B4-BE49-F238E27FC236}">
                <a16:creationId xmlns:a16="http://schemas.microsoft.com/office/drawing/2014/main" id="{A5911E88-3098-9174-6E1B-37F2CECB1AA0}"/>
              </a:ext>
            </a:extLst>
          </p:cNvPr>
          <p:cNvSpPr>
            <a:spLocks noChangeAspect="1"/>
          </p:cNvSpPr>
          <p:nvPr/>
        </p:nvSpPr>
        <p:spPr>
          <a:xfrm>
            <a:off x="471504" y="3878031"/>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1c</a:t>
            </a:r>
            <a:endParaRPr lang="ko-KR" altLang="en-US" sz="800" dirty="0">
              <a:latin typeface="+mn-ea"/>
            </a:endParaRPr>
          </a:p>
        </p:txBody>
      </p:sp>
      <p:sp>
        <p:nvSpPr>
          <p:cNvPr id="15" name="타원 14">
            <a:extLst>
              <a:ext uri="{FF2B5EF4-FFF2-40B4-BE49-F238E27FC236}">
                <a16:creationId xmlns:a16="http://schemas.microsoft.com/office/drawing/2014/main" id="{D96E9743-1B7D-AE4C-F73D-5DE9D17512EA}"/>
              </a:ext>
            </a:extLst>
          </p:cNvPr>
          <p:cNvSpPr>
            <a:spLocks noChangeAspect="1"/>
          </p:cNvSpPr>
          <p:nvPr/>
        </p:nvSpPr>
        <p:spPr>
          <a:xfrm>
            <a:off x="1016210" y="5997496"/>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1d</a:t>
            </a:r>
            <a:endParaRPr lang="ko-KR" altLang="en-US" sz="800" dirty="0">
              <a:latin typeface="+mn-ea"/>
            </a:endParaRPr>
          </a:p>
        </p:txBody>
      </p:sp>
      <p:sp>
        <p:nvSpPr>
          <p:cNvPr id="16" name="타원 15">
            <a:extLst>
              <a:ext uri="{FF2B5EF4-FFF2-40B4-BE49-F238E27FC236}">
                <a16:creationId xmlns:a16="http://schemas.microsoft.com/office/drawing/2014/main" id="{CE4ABA7D-7A91-5213-9465-A0F282F6F402}"/>
              </a:ext>
            </a:extLst>
          </p:cNvPr>
          <p:cNvSpPr>
            <a:spLocks noChangeAspect="1"/>
          </p:cNvSpPr>
          <p:nvPr/>
        </p:nvSpPr>
        <p:spPr>
          <a:xfrm>
            <a:off x="2411187" y="6031649"/>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1e</a:t>
            </a:r>
            <a:endParaRPr lang="ko-KR" altLang="en-US" sz="800" dirty="0">
              <a:latin typeface="+mn-ea"/>
            </a:endParaRPr>
          </a:p>
        </p:txBody>
      </p:sp>
      <p:sp>
        <p:nvSpPr>
          <p:cNvPr id="4" name="직사각형 3">
            <a:extLst>
              <a:ext uri="{FF2B5EF4-FFF2-40B4-BE49-F238E27FC236}">
                <a16:creationId xmlns:a16="http://schemas.microsoft.com/office/drawing/2014/main" id="{C055B3D4-4342-6971-2B74-C957361B4D68}"/>
              </a:ext>
            </a:extLst>
          </p:cNvPr>
          <p:cNvSpPr/>
          <p:nvPr/>
        </p:nvSpPr>
        <p:spPr bwMode="auto">
          <a:xfrm>
            <a:off x="623165" y="3510606"/>
            <a:ext cx="3096344" cy="248233"/>
          </a:xfrm>
          <a:prstGeom prst="rect">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marL="87313" indent="-87313" algn="ctr" latinLnBrk="0">
              <a:lnSpc>
                <a:spcPct val="110000"/>
              </a:lnSpc>
              <a:spcBef>
                <a:spcPct val="25000"/>
              </a:spcBef>
              <a:buFont typeface="Arial" pitchFamily="34" charset="0"/>
              <a:buChar char="•"/>
            </a:pPr>
            <a:endParaRPr lang="ko-KR" altLang="en-US" sz="900" dirty="0">
              <a:solidFill>
                <a:schemeClr val="tx1"/>
              </a:solidFill>
              <a:latin typeface="맑은 고딕" pitchFamily="50" charset="-127"/>
              <a:ea typeface="맑은 고딕" pitchFamily="50" charset="-127"/>
            </a:endParaRPr>
          </a:p>
        </p:txBody>
      </p:sp>
      <p:sp>
        <p:nvSpPr>
          <p:cNvPr id="25" name="TextBox 24">
            <a:extLst>
              <a:ext uri="{FF2B5EF4-FFF2-40B4-BE49-F238E27FC236}">
                <a16:creationId xmlns:a16="http://schemas.microsoft.com/office/drawing/2014/main" id="{B06FAE15-1BB6-99A9-5840-850921A3C07B}"/>
              </a:ext>
            </a:extLst>
          </p:cNvPr>
          <p:cNvSpPr txBox="1"/>
          <p:nvPr/>
        </p:nvSpPr>
        <p:spPr>
          <a:xfrm>
            <a:off x="519552" y="3968031"/>
            <a:ext cx="2401341" cy="1909241"/>
          </a:xfrm>
          <a:prstGeom prst="rect">
            <a:avLst/>
          </a:prstGeom>
          <a:noFill/>
        </p:spPr>
        <p:txBody>
          <a:bodyPr wrap="square">
            <a:spAutoFit/>
          </a:bodyPr>
          <a:lstStyle/>
          <a:p>
            <a:pPr algn="l">
              <a:lnSpc>
                <a:spcPct val="150000"/>
              </a:lnSpc>
            </a:pPr>
            <a:r>
              <a:rPr lang="en-US" altLang="ko-KR" sz="1000" b="1" i="0" dirty="0">
                <a:solidFill>
                  <a:srgbClr val="333333"/>
                </a:solidFill>
                <a:effectLst/>
                <a:latin typeface="+mn-ea"/>
                <a:ea typeface="+mn-ea"/>
              </a:rPr>
              <a:t>Sell hours</a:t>
            </a:r>
          </a:p>
          <a:p>
            <a:pPr algn="l">
              <a:lnSpc>
                <a:spcPct val="150000"/>
              </a:lnSpc>
              <a:buFont typeface="Arial" panose="020B0604020202020204" pitchFamily="34" charset="0"/>
              <a:buChar char="•"/>
            </a:pPr>
            <a:r>
              <a:rPr lang="en-US" altLang="ko-KR" sz="1000" b="0" i="0" dirty="0">
                <a:solidFill>
                  <a:srgbClr val="333333"/>
                </a:solidFill>
                <a:effectLst/>
                <a:latin typeface="+mn-ea"/>
                <a:ea typeface="+mn-ea"/>
              </a:rPr>
              <a:t>Sun: 00:00 - 24:00</a:t>
            </a:r>
          </a:p>
          <a:p>
            <a:pPr algn="l">
              <a:lnSpc>
                <a:spcPct val="150000"/>
              </a:lnSpc>
              <a:buFont typeface="Arial" panose="020B0604020202020204" pitchFamily="34" charset="0"/>
              <a:buChar char="•"/>
            </a:pPr>
            <a:r>
              <a:rPr lang="en-US" altLang="ko-KR" sz="1000" b="0" i="0" dirty="0">
                <a:solidFill>
                  <a:srgbClr val="333333"/>
                </a:solidFill>
                <a:effectLst/>
                <a:latin typeface="+mn-ea"/>
                <a:ea typeface="+mn-ea"/>
              </a:rPr>
              <a:t>Mon: 00:00 - 24:00</a:t>
            </a:r>
          </a:p>
          <a:p>
            <a:pPr algn="l">
              <a:lnSpc>
                <a:spcPct val="150000"/>
              </a:lnSpc>
              <a:buFont typeface="Arial" panose="020B0604020202020204" pitchFamily="34" charset="0"/>
              <a:buChar char="•"/>
            </a:pPr>
            <a:r>
              <a:rPr lang="en-US" altLang="ko-KR" sz="1000" b="0" i="0" dirty="0">
                <a:solidFill>
                  <a:srgbClr val="333333"/>
                </a:solidFill>
                <a:effectLst/>
                <a:latin typeface="+mn-ea"/>
                <a:ea typeface="+mn-ea"/>
              </a:rPr>
              <a:t>Tue: 00:00 - 24:00</a:t>
            </a:r>
          </a:p>
          <a:p>
            <a:pPr algn="l">
              <a:lnSpc>
                <a:spcPct val="150000"/>
              </a:lnSpc>
              <a:buFont typeface="Arial" panose="020B0604020202020204" pitchFamily="34" charset="0"/>
              <a:buChar char="•"/>
            </a:pPr>
            <a:r>
              <a:rPr lang="en-US" altLang="ko-KR" sz="1000" b="0" i="0" dirty="0">
                <a:solidFill>
                  <a:srgbClr val="333333"/>
                </a:solidFill>
                <a:effectLst/>
                <a:latin typeface="+mn-ea"/>
                <a:ea typeface="+mn-ea"/>
              </a:rPr>
              <a:t>Wed: 00:00 - 24:00</a:t>
            </a:r>
          </a:p>
          <a:p>
            <a:pPr algn="l">
              <a:lnSpc>
                <a:spcPct val="150000"/>
              </a:lnSpc>
              <a:buFont typeface="Arial" panose="020B0604020202020204" pitchFamily="34" charset="0"/>
              <a:buChar char="•"/>
            </a:pPr>
            <a:r>
              <a:rPr lang="en-US" altLang="ko-KR" sz="1000" b="0" i="0" dirty="0">
                <a:solidFill>
                  <a:srgbClr val="333333"/>
                </a:solidFill>
                <a:effectLst/>
                <a:latin typeface="+mn-ea"/>
                <a:ea typeface="+mn-ea"/>
              </a:rPr>
              <a:t>Thu: 00:00 - 24:00</a:t>
            </a:r>
          </a:p>
          <a:p>
            <a:pPr algn="l">
              <a:lnSpc>
                <a:spcPct val="150000"/>
              </a:lnSpc>
              <a:buFont typeface="Arial" panose="020B0604020202020204" pitchFamily="34" charset="0"/>
              <a:buChar char="•"/>
            </a:pPr>
            <a:r>
              <a:rPr lang="en-US" altLang="ko-KR" sz="1000" b="0" i="0" dirty="0">
                <a:solidFill>
                  <a:srgbClr val="333333"/>
                </a:solidFill>
                <a:effectLst/>
                <a:latin typeface="+mn-ea"/>
                <a:ea typeface="+mn-ea"/>
              </a:rPr>
              <a:t>Fri: 00:00 - 24:00</a:t>
            </a:r>
          </a:p>
          <a:p>
            <a:pPr algn="l">
              <a:lnSpc>
                <a:spcPct val="150000"/>
              </a:lnSpc>
              <a:buFont typeface="Arial" panose="020B0604020202020204" pitchFamily="34" charset="0"/>
              <a:buChar char="•"/>
            </a:pPr>
            <a:r>
              <a:rPr lang="en-US" altLang="ko-KR" sz="1000" b="0" i="0" dirty="0">
                <a:solidFill>
                  <a:srgbClr val="333333"/>
                </a:solidFill>
                <a:effectLst/>
                <a:latin typeface="+mn-ea"/>
                <a:ea typeface="+mn-ea"/>
              </a:rPr>
              <a:t>Sat: 00:00 - 24:00</a:t>
            </a:r>
          </a:p>
        </p:txBody>
      </p:sp>
      <p:sp>
        <p:nvSpPr>
          <p:cNvPr id="26" name="타원 25">
            <a:extLst>
              <a:ext uri="{FF2B5EF4-FFF2-40B4-BE49-F238E27FC236}">
                <a16:creationId xmlns:a16="http://schemas.microsoft.com/office/drawing/2014/main" id="{EBA573DE-AD3E-F1C0-02A6-E382A5D3D00A}"/>
              </a:ext>
            </a:extLst>
          </p:cNvPr>
          <p:cNvSpPr/>
          <p:nvPr/>
        </p:nvSpPr>
        <p:spPr bwMode="auto">
          <a:xfrm>
            <a:off x="1294070" y="3996801"/>
            <a:ext cx="216024" cy="275285"/>
          </a:xfrm>
          <a:prstGeom prst="ellipse">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algn="ctr" latinLnBrk="0">
              <a:lnSpc>
                <a:spcPct val="110000"/>
              </a:lnSpc>
              <a:spcBef>
                <a:spcPct val="25000"/>
              </a:spcBef>
            </a:pPr>
            <a:r>
              <a:rPr lang="en-US" altLang="ko-KR" sz="900" dirty="0">
                <a:solidFill>
                  <a:schemeClr val="tx1"/>
                </a:solidFill>
                <a:latin typeface="맑은 고딕" pitchFamily="50" charset="-127"/>
                <a:ea typeface="맑은 고딕" pitchFamily="50" charset="-127"/>
              </a:rPr>
              <a:t>?</a:t>
            </a:r>
            <a:endParaRPr lang="ko-KR" altLang="en-US" sz="900" dirty="0">
              <a:solidFill>
                <a:schemeClr val="tx1"/>
              </a:solidFill>
              <a:latin typeface="맑은 고딕" pitchFamily="50" charset="-127"/>
              <a:ea typeface="맑은 고딕" pitchFamily="50" charset="-127"/>
            </a:endParaRPr>
          </a:p>
        </p:txBody>
      </p:sp>
      <p:sp>
        <p:nvSpPr>
          <p:cNvPr id="27" name="말풍선: 모서리가 둥근 사각형 26">
            <a:extLst>
              <a:ext uri="{FF2B5EF4-FFF2-40B4-BE49-F238E27FC236}">
                <a16:creationId xmlns:a16="http://schemas.microsoft.com/office/drawing/2014/main" id="{3F2E1462-AAAD-BD38-436A-3D39EC4592A0}"/>
              </a:ext>
            </a:extLst>
          </p:cNvPr>
          <p:cNvSpPr/>
          <p:nvPr/>
        </p:nvSpPr>
        <p:spPr bwMode="auto">
          <a:xfrm>
            <a:off x="2065781" y="3892979"/>
            <a:ext cx="1560512" cy="719433"/>
          </a:xfrm>
          <a:prstGeom prst="wedgeRoundRectCallout">
            <a:avLst>
              <a:gd name="adj1" fmla="val -79924"/>
              <a:gd name="adj2" fmla="val -9812"/>
              <a:gd name="adj3" fmla="val 16667"/>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algn="ctr" latinLnBrk="0">
              <a:lnSpc>
                <a:spcPct val="110000"/>
              </a:lnSpc>
              <a:spcBef>
                <a:spcPct val="25000"/>
              </a:spcBef>
            </a:pPr>
            <a:r>
              <a:rPr lang="en-US" altLang="ko-KR" sz="900" dirty="0">
                <a:latin typeface="맑은 고딕" pitchFamily="50" charset="-127"/>
                <a:ea typeface="맑은 고딕" pitchFamily="50" charset="-127"/>
              </a:rPr>
              <a:t>UTC basis. UTC is the standard time difference for each region based on the UK (UTC+0:00).</a:t>
            </a:r>
            <a:endParaRPr lang="ko-KR" altLang="en-US" sz="900" dirty="0">
              <a:solidFill>
                <a:schemeClr val="tx1"/>
              </a:solidFill>
              <a:latin typeface="맑은 고딕" pitchFamily="50" charset="-127"/>
              <a:ea typeface="맑은 고딕" pitchFamily="50" charset="-127"/>
            </a:endParaRPr>
          </a:p>
        </p:txBody>
      </p:sp>
      <p:sp>
        <p:nvSpPr>
          <p:cNvPr id="30" name="TextBox 29">
            <a:extLst>
              <a:ext uri="{FF2B5EF4-FFF2-40B4-BE49-F238E27FC236}">
                <a16:creationId xmlns:a16="http://schemas.microsoft.com/office/drawing/2014/main" id="{366BBC2E-DDFF-2BB5-18DB-2B61FAEA8F86}"/>
              </a:ext>
            </a:extLst>
          </p:cNvPr>
          <p:cNvSpPr txBox="1"/>
          <p:nvPr/>
        </p:nvSpPr>
        <p:spPr>
          <a:xfrm>
            <a:off x="8085786" y="650109"/>
            <a:ext cx="1715951" cy="4555093"/>
          </a:xfrm>
          <a:prstGeom prst="rect">
            <a:avLst/>
          </a:prstGeom>
          <a:noFill/>
          <a:ln>
            <a:solidFill>
              <a:schemeClr val="tx1"/>
            </a:solidFill>
          </a:ln>
        </p:spPr>
        <p:txBody>
          <a:bodyPr wrap="square" rtlCol="0">
            <a:spAutoFit/>
          </a:bodyPr>
          <a:lstStyle/>
          <a:p>
            <a:r>
              <a:rPr kumimoji="0" lang="en-US" altLang="ko-KR" sz="1000" b="0" i="0" u="none" strike="noStrike" cap="none" normalizeH="0" baseline="0" dirty="0">
                <a:ln>
                  <a:noFill/>
                </a:ln>
                <a:solidFill>
                  <a:schemeClr val="tx1"/>
                </a:solidFill>
                <a:effectLst/>
              </a:rPr>
              <a:t>1a. </a:t>
            </a:r>
            <a:r>
              <a:rPr lang="ko-KR" altLang="en-US" sz="1000" dirty="0"/>
              <a:t>셀러가 등록한 텍스트 출력</a:t>
            </a:r>
            <a:endParaRPr lang="en-US" altLang="ko-KR" sz="1000" dirty="0"/>
          </a:p>
          <a:p>
            <a:endParaRPr lang="en-US" altLang="ko-KR" sz="1000" dirty="0"/>
          </a:p>
          <a:p>
            <a:r>
              <a:rPr lang="en-US" altLang="ko-KR" sz="1000" dirty="0"/>
              <a:t>1b.</a:t>
            </a:r>
            <a:r>
              <a:rPr lang="ko-KR" altLang="en-US" sz="1000" dirty="0"/>
              <a:t> </a:t>
            </a:r>
            <a:r>
              <a:rPr lang="ko-KR" altLang="en-US" sz="1000" dirty="0" err="1"/>
              <a:t>채팅창</a:t>
            </a:r>
            <a:endParaRPr lang="en-US" altLang="ko-KR" sz="1000" dirty="0"/>
          </a:p>
          <a:p>
            <a:endParaRPr lang="en-US" altLang="ko-KR" sz="1000" dirty="0"/>
          </a:p>
          <a:p>
            <a:r>
              <a:rPr lang="en-US" altLang="ko-KR" sz="1000" dirty="0"/>
              <a:t>1c. </a:t>
            </a:r>
            <a:r>
              <a:rPr lang="ko-KR" altLang="en-US" sz="1000" dirty="0"/>
              <a:t>셀러가</a:t>
            </a:r>
            <a:r>
              <a:rPr lang="en-US" altLang="ko-KR" sz="1000" dirty="0"/>
              <a:t> </a:t>
            </a:r>
            <a:r>
              <a:rPr lang="ko-KR" altLang="en-US" sz="1000" dirty="0"/>
              <a:t>등록한 시간 출력</a:t>
            </a:r>
            <a:endParaRPr lang="en-US" altLang="ko-KR" sz="1000" dirty="0"/>
          </a:p>
          <a:p>
            <a:endParaRPr lang="en-US" altLang="ko-KR" sz="1000" dirty="0"/>
          </a:p>
          <a:p>
            <a:r>
              <a:rPr lang="en-US" altLang="ko-KR" sz="1000" dirty="0"/>
              <a:t>1d. </a:t>
            </a:r>
            <a:r>
              <a:rPr lang="ko-KR" altLang="en-US" sz="1000" dirty="0"/>
              <a:t>완료 </a:t>
            </a:r>
            <a:r>
              <a:rPr lang="ko-KR" altLang="en-US" sz="1000" dirty="0" err="1"/>
              <a:t>클릭시</a:t>
            </a:r>
            <a:r>
              <a:rPr lang="ko-KR" altLang="en-US" sz="1000" dirty="0"/>
              <a:t> </a:t>
            </a:r>
            <a:r>
              <a:rPr lang="en-US" altLang="ko-KR" sz="1000" dirty="0"/>
              <a:t>“</a:t>
            </a:r>
            <a:r>
              <a:rPr kumimoji="0" lang="ko-KR" altLang="ko-KR" sz="1000" b="0" i="0" u="none" strike="noStrike" cap="none" normalizeH="0" baseline="0" dirty="0">
                <a:ln>
                  <a:noFill/>
                </a:ln>
                <a:solidFill>
                  <a:srgbClr val="202124"/>
                </a:solidFill>
                <a:effectLst/>
                <a:latin typeface="Arial Unicode MS"/>
                <a:ea typeface="inherit"/>
              </a:rPr>
              <a:t>The </a:t>
            </a:r>
            <a:r>
              <a:rPr kumimoji="0" lang="ko-KR" altLang="ko-KR" sz="1000" b="0" i="0" u="none" strike="noStrike" cap="none" normalizeH="0" baseline="0" dirty="0" err="1">
                <a:ln>
                  <a:noFill/>
                </a:ln>
                <a:solidFill>
                  <a:srgbClr val="202124"/>
                </a:solidFill>
                <a:effectLst/>
                <a:latin typeface="Arial Unicode MS"/>
                <a:ea typeface="inherit"/>
              </a:rPr>
              <a:t>transaction</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has</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been</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completed</a:t>
            </a:r>
            <a:r>
              <a:rPr kumimoji="0" lang="ko-KR" altLang="ko-KR" sz="1000" b="0" i="0" u="none" strike="noStrike" cap="none" normalizeH="0" baseline="0" dirty="0">
                <a:ln>
                  <a:noFill/>
                </a:ln>
                <a:solidFill>
                  <a:srgbClr val="202124"/>
                </a:solidFill>
                <a:effectLst/>
                <a:latin typeface="Arial Unicode MS"/>
                <a:ea typeface="inherit"/>
              </a:rPr>
              <a:t>.</a:t>
            </a:r>
            <a:r>
              <a:rPr kumimoji="0" lang="en-US" altLang="ko-KR" sz="1000" b="0" i="0" u="none" strike="noStrike" cap="none" normalizeH="0" baseline="0" dirty="0">
                <a:ln>
                  <a:noFill/>
                </a:ln>
                <a:solidFill>
                  <a:srgbClr val="202124"/>
                </a:solidFill>
                <a:effectLst/>
                <a:latin typeface="Arial Unicode MS"/>
                <a:ea typeface="inherit"/>
              </a:rPr>
              <a:t>” </a:t>
            </a:r>
            <a:r>
              <a:rPr kumimoji="0" lang="ko-KR" altLang="en-US" sz="1000" b="0" i="0" u="none" strike="noStrike" cap="none" normalizeH="0" baseline="0" dirty="0">
                <a:ln>
                  <a:noFill/>
                </a:ln>
                <a:solidFill>
                  <a:srgbClr val="202124"/>
                </a:solidFill>
                <a:effectLst/>
                <a:latin typeface="Arial Unicode MS"/>
                <a:ea typeface="inherit"/>
              </a:rPr>
              <a:t>팝업출력</a:t>
            </a:r>
            <a:r>
              <a:rPr kumimoji="0" lang="en-US" altLang="ko-KR" sz="1000" b="0" i="0" u="none" strike="noStrike" cap="none" normalizeH="0" baseline="0" dirty="0">
                <a:ln>
                  <a:noFill/>
                </a:ln>
                <a:solidFill>
                  <a:srgbClr val="202124"/>
                </a:solidFill>
                <a:effectLst/>
                <a:latin typeface="Arial Unicode MS"/>
                <a:ea typeface="inherit"/>
              </a:rPr>
              <a:t>. </a:t>
            </a:r>
            <a:r>
              <a:rPr kumimoji="0" lang="ko-KR" altLang="ko-KR" sz="100" b="0" i="0" u="none" strike="noStrike" cap="none" normalizeH="0" baseline="0" dirty="0">
                <a:ln>
                  <a:noFill/>
                </a:ln>
                <a:solidFill>
                  <a:schemeClr val="tx1"/>
                </a:solidFill>
                <a:effectLst/>
              </a:rPr>
              <a:t> </a:t>
            </a:r>
            <a:r>
              <a:rPr lang="ko-KR" altLang="en-US" sz="1000" dirty="0" err="1"/>
              <a:t>바이히스토리</a:t>
            </a:r>
            <a:r>
              <a:rPr lang="ko-KR" altLang="en-US" sz="1000" dirty="0"/>
              <a:t> 리스트업</a:t>
            </a:r>
            <a:r>
              <a:rPr lang="en-US" altLang="ko-KR" sz="1000" dirty="0"/>
              <a:t>. </a:t>
            </a:r>
            <a:r>
              <a:rPr lang="ko-KR" altLang="en-US" sz="1000" dirty="0"/>
              <a:t>셀러는 셀 히스토리 리스트업</a:t>
            </a:r>
            <a:endParaRPr lang="en-US" altLang="ko-KR" sz="1000" dirty="0"/>
          </a:p>
          <a:p>
            <a:endParaRPr lang="en-US" altLang="ko-KR" sz="1000" dirty="0"/>
          </a:p>
          <a:p>
            <a:r>
              <a:rPr lang="en-US" altLang="ko-KR" sz="1000" dirty="0"/>
              <a:t>1e. </a:t>
            </a:r>
            <a:r>
              <a:rPr lang="ko-KR" altLang="en-US" sz="1000" dirty="0"/>
              <a:t>취소 </a:t>
            </a:r>
            <a:r>
              <a:rPr lang="ko-KR" altLang="en-US" sz="1000" dirty="0" err="1"/>
              <a:t>클릭시</a:t>
            </a:r>
            <a:r>
              <a:rPr lang="ko-KR" altLang="en-US" sz="1000" dirty="0"/>
              <a:t> </a:t>
            </a:r>
            <a:r>
              <a:rPr lang="en-US" altLang="ko-KR" sz="1000" dirty="0"/>
              <a:t>“The transaction has been canceled.” </a:t>
            </a:r>
            <a:r>
              <a:rPr lang="ko-KR" altLang="en-US" sz="1000" dirty="0"/>
              <a:t>팝업</a:t>
            </a:r>
            <a:endParaRPr lang="en-US" altLang="ko-KR" sz="1000" dirty="0"/>
          </a:p>
          <a:p>
            <a:pPr marL="171450" indent="-171450">
              <a:buFontTx/>
              <a:buChar char="-"/>
            </a:pPr>
            <a:r>
              <a:rPr lang="ko-KR" altLang="en-US" sz="1000" dirty="0"/>
              <a:t>셀러 채팅창에 </a:t>
            </a:r>
            <a:r>
              <a:rPr lang="en-US" altLang="ko-KR" sz="1000" dirty="0"/>
              <a:t>“The buyer has canceled the transaction.” </a:t>
            </a:r>
            <a:r>
              <a:rPr lang="ko-KR" altLang="en-US" sz="1000" dirty="0"/>
              <a:t>출력</a:t>
            </a:r>
            <a:endParaRPr lang="en-US" altLang="ko-KR" sz="1000" dirty="0"/>
          </a:p>
          <a:p>
            <a:pPr marL="171450" indent="-171450">
              <a:buFontTx/>
              <a:buChar char="-"/>
            </a:pPr>
            <a:r>
              <a:rPr lang="ko-KR" altLang="en-US" sz="1000" dirty="0" err="1"/>
              <a:t>채팅중</a:t>
            </a:r>
            <a:r>
              <a:rPr lang="ko-KR" altLang="en-US" sz="1000" dirty="0"/>
              <a:t> 셀러가 취소했을 경우는 바이어 채팅창에</a:t>
            </a:r>
            <a:r>
              <a:rPr lang="en-US" altLang="ko-KR" sz="1000" dirty="0"/>
              <a:t>“The seller has canceled the transaction.” </a:t>
            </a:r>
            <a:r>
              <a:rPr lang="ko-KR" altLang="en-US" sz="1000" dirty="0"/>
              <a:t>출력</a:t>
            </a:r>
            <a:endParaRPr lang="en-US" altLang="ko-KR" sz="1000" dirty="0"/>
          </a:p>
          <a:p>
            <a:pPr marL="171450" indent="-171450">
              <a:buFontTx/>
              <a:buChar char="-"/>
            </a:pPr>
            <a:r>
              <a:rPr lang="ko-KR" altLang="en-US" sz="1000" dirty="0"/>
              <a:t>셀러</a:t>
            </a:r>
            <a:r>
              <a:rPr lang="en-US" altLang="ko-KR" sz="1000" dirty="0"/>
              <a:t>,</a:t>
            </a:r>
            <a:r>
              <a:rPr lang="ko-KR" altLang="en-US" sz="1000" dirty="0"/>
              <a:t>바이어 둘 중 누군가 취소하면 완료버튼 사라지고 취소버튼만 활성화</a:t>
            </a:r>
            <a:endParaRPr lang="en-US" altLang="ko-KR" sz="1000" dirty="0"/>
          </a:p>
        </p:txBody>
      </p:sp>
    </p:spTree>
    <p:extLst>
      <p:ext uri="{BB962C8B-B14F-4D97-AF65-F5344CB8AC3E}">
        <p14:creationId xmlns:p14="http://schemas.microsoft.com/office/powerpoint/2010/main" val="36252672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
            <a:extLst>
              <a:ext uri="{FF2B5EF4-FFF2-40B4-BE49-F238E27FC236}">
                <a16:creationId xmlns:a16="http://schemas.microsoft.com/office/drawing/2014/main" id="{523DFBC8-FECF-488D-8BA6-34E0C89AFCF9}"/>
              </a:ext>
            </a:extLst>
          </p:cNvPr>
          <p:cNvSpPr txBox="1">
            <a:spLocks noChangeArrowheads="1"/>
          </p:cNvSpPr>
          <p:nvPr/>
        </p:nvSpPr>
        <p:spPr bwMode="white">
          <a:xfrm>
            <a:off x="56456" y="25233"/>
            <a:ext cx="2534731" cy="276999"/>
          </a:xfrm>
          <a:prstGeom prst="rect">
            <a:avLst/>
          </a:prstGeom>
          <a:noFill/>
          <a:ln w="9525">
            <a:noFill/>
            <a:miter lim="800000"/>
            <a:headEnd/>
            <a:tailEnd/>
          </a:ln>
        </p:spPr>
        <p:txBody>
          <a:bodyPr wrap="square">
            <a:spAutoFit/>
          </a:bodyPr>
          <a:lstStyle/>
          <a:p>
            <a:r>
              <a:rPr kumimoji="0" lang="ko-KR" altLang="en-US" sz="1200" b="1" dirty="0">
                <a:solidFill>
                  <a:schemeClr val="bg1"/>
                </a:solidFill>
                <a:latin typeface="맑은 고딕" pitchFamily="50" charset="-127"/>
                <a:ea typeface="맑은 고딕" pitchFamily="50" charset="-127"/>
              </a:rPr>
              <a:t>바이</a:t>
            </a:r>
            <a:r>
              <a:rPr kumimoji="0" lang="en-US" altLang="ko-KR" sz="1200" b="1" dirty="0">
                <a:solidFill>
                  <a:schemeClr val="bg1"/>
                </a:solidFill>
                <a:latin typeface="맑은 고딕" pitchFamily="50" charset="-127"/>
                <a:ea typeface="맑은 고딕" pitchFamily="50" charset="-127"/>
              </a:rPr>
              <a:t>-</a:t>
            </a:r>
            <a:r>
              <a:rPr kumimoji="0" lang="ko-KR" altLang="en-US" sz="1200" b="1" dirty="0">
                <a:solidFill>
                  <a:schemeClr val="bg1"/>
                </a:solidFill>
                <a:latin typeface="맑은 고딕" pitchFamily="50" charset="-127"/>
                <a:ea typeface="맑은 고딕" pitchFamily="50" charset="-127"/>
              </a:rPr>
              <a:t>오토</a:t>
            </a:r>
            <a:r>
              <a:rPr lang="ko-KR" altLang="en-US" sz="1200" b="1" dirty="0">
                <a:solidFill>
                  <a:schemeClr val="bg1"/>
                </a:solidFill>
                <a:latin typeface="맑은 고딕" pitchFamily="50" charset="-127"/>
                <a:ea typeface="맑은 고딕" pitchFamily="50" charset="-127"/>
              </a:rPr>
              <a:t>구매</a:t>
            </a:r>
            <a:endParaRPr kumimoji="0" lang="ko-KR" altLang="en-US" sz="1200" b="1" dirty="0">
              <a:solidFill>
                <a:schemeClr val="bg1"/>
              </a:solidFill>
              <a:latin typeface="맑은 고딕" pitchFamily="50" charset="-127"/>
              <a:ea typeface="맑은 고딕" pitchFamily="50" charset="-127"/>
            </a:endParaRPr>
          </a:p>
        </p:txBody>
      </p:sp>
      <p:sp>
        <p:nvSpPr>
          <p:cNvPr id="2" name="직사각형 1">
            <a:extLst>
              <a:ext uri="{FF2B5EF4-FFF2-40B4-BE49-F238E27FC236}">
                <a16:creationId xmlns:a16="http://schemas.microsoft.com/office/drawing/2014/main" id="{2278050A-2DDC-49E6-4F40-A00CC4EBBDF2}"/>
              </a:ext>
            </a:extLst>
          </p:cNvPr>
          <p:cNvSpPr/>
          <p:nvPr/>
        </p:nvSpPr>
        <p:spPr bwMode="auto">
          <a:xfrm>
            <a:off x="416497" y="694955"/>
            <a:ext cx="3927488" cy="5544616"/>
          </a:xfrm>
          <a:prstGeom prst="rect">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latinLnBrk="0">
              <a:lnSpc>
                <a:spcPct val="110000"/>
              </a:lnSpc>
              <a:spcBef>
                <a:spcPct val="25000"/>
              </a:spcBef>
            </a:pPr>
            <a:endParaRPr lang="ko-KR" altLang="en-US" sz="900" dirty="0">
              <a:solidFill>
                <a:schemeClr val="tx1"/>
              </a:solidFill>
              <a:latin typeface="맑은 고딕" pitchFamily="50" charset="-127"/>
              <a:ea typeface="맑은 고딕" pitchFamily="50" charset="-127"/>
            </a:endParaRPr>
          </a:p>
        </p:txBody>
      </p:sp>
      <p:sp>
        <p:nvSpPr>
          <p:cNvPr id="18" name="사각형: 둥근 모서리 17">
            <a:extLst>
              <a:ext uri="{FF2B5EF4-FFF2-40B4-BE49-F238E27FC236}">
                <a16:creationId xmlns:a16="http://schemas.microsoft.com/office/drawing/2014/main" id="{1128CAA0-26EC-DE50-EFD5-989F25AF8D64}"/>
              </a:ext>
            </a:extLst>
          </p:cNvPr>
          <p:cNvSpPr/>
          <p:nvPr/>
        </p:nvSpPr>
        <p:spPr>
          <a:xfrm>
            <a:off x="521397" y="4974101"/>
            <a:ext cx="3742291" cy="2826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9" name="사각형: 둥근 모서리 18">
            <a:extLst>
              <a:ext uri="{FF2B5EF4-FFF2-40B4-BE49-F238E27FC236}">
                <a16:creationId xmlns:a16="http://schemas.microsoft.com/office/drawing/2014/main" id="{EA1DD080-CE53-79B5-62A8-1BE926306A91}"/>
              </a:ext>
            </a:extLst>
          </p:cNvPr>
          <p:cNvSpPr/>
          <p:nvPr/>
        </p:nvSpPr>
        <p:spPr>
          <a:xfrm>
            <a:off x="521397" y="1833068"/>
            <a:ext cx="3742291" cy="213946"/>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0" name="TextBox 39">
            <a:extLst>
              <a:ext uri="{FF2B5EF4-FFF2-40B4-BE49-F238E27FC236}">
                <a16:creationId xmlns:a16="http://schemas.microsoft.com/office/drawing/2014/main" id="{E631C9C1-3405-11E3-7113-F145ACEBABBA}"/>
              </a:ext>
            </a:extLst>
          </p:cNvPr>
          <p:cNvSpPr txBox="1"/>
          <p:nvPr/>
        </p:nvSpPr>
        <p:spPr>
          <a:xfrm>
            <a:off x="704527" y="1834443"/>
            <a:ext cx="3639458" cy="215444"/>
          </a:xfrm>
          <a:prstGeom prst="rect">
            <a:avLst/>
          </a:prstGeom>
          <a:noFill/>
        </p:spPr>
        <p:txBody>
          <a:bodyPr wrap="square">
            <a:spAutoFit/>
          </a:bodyPr>
          <a:lstStyle/>
          <a:p>
            <a:r>
              <a:rPr lang="en-US" altLang="ko-KR" sz="750" dirty="0">
                <a:solidFill>
                  <a:schemeClr val="bg1"/>
                </a:solidFill>
                <a:latin typeface="+mn-ea"/>
              </a:rPr>
              <a:t>Buyer</a:t>
            </a:r>
            <a:r>
              <a:rPr lang="en-US" altLang="ko-KR" sz="750" dirty="0">
                <a:solidFill>
                  <a:schemeClr val="bg1"/>
                </a:solidFill>
                <a:latin typeface="+mn-ea"/>
                <a:ea typeface="+mn-ea"/>
              </a:rPr>
              <a:t>          </a:t>
            </a:r>
            <a:r>
              <a:rPr lang="en-US" altLang="ko-KR" sz="750" dirty="0" err="1">
                <a:solidFill>
                  <a:schemeClr val="bg1"/>
                </a:solidFill>
                <a:latin typeface="+mn-ea"/>
                <a:ea typeface="+mn-ea"/>
              </a:rPr>
              <a:t>CoinName</a:t>
            </a:r>
            <a:r>
              <a:rPr lang="en-US" altLang="ko-KR" sz="750" dirty="0">
                <a:solidFill>
                  <a:schemeClr val="bg1"/>
                </a:solidFill>
                <a:latin typeface="+mn-ea"/>
                <a:ea typeface="+mn-ea"/>
              </a:rPr>
              <a:t>       Amount of coins     Price</a:t>
            </a:r>
            <a:endParaRPr lang="ko-KR" altLang="en-US" sz="750" dirty="0">
              <a:solidFill>
                <a:schemeClr val="bg1"/>
              </a:solidFill>
              <a:latin typeface="+mn-ea"/>
              <a:ea typeface="+mn-ea"/>
            </a:endParaRPr>
          </a:p>
        </p:txBody>
      </p:sp>
      <p:sp>
        <p:nvSpPr>
          <p:cNvPr id="44" name="TextBox 43">
            <a:extLst>
              <a:ext uri="{FF2B5EF4-FFF2-40B4-BE49-F238E27FC236}">
                <a16:creationId xmlns:a16="http://schemas.microsoft.com/office/drawing/2014/main" id="{4A6120B4-B361-5534-667E-88D00213A06A}"/>
              </a:ext>
            </a:extLst>
          </p:cNvPr>
          <p:cNvSpPr txBox="1"/>
          <p:nvPr/>
        </p:nvSpPr>
        <p:spPr>
          <a:xfrm>
            <a:off x="458237" y="784255"/>
            <a:ext cx="1748932" cy="246221"/>
          </a:xfrm>
          <a:prstGeom prst="rect">
            <a:avLst/>
          </a:prstGeom>
          <a:noFill/>
        </p:spPr>
        <p:txBody>
          <a:bodyPr wrap="square" rtlCol="0">
            <a:spAutoFit/>
          </a:bodyPr>
          <a:lstStyle/>
          <a:p>
            <a:r>
              <a:rPr lang="en-US" altLang="ko-KR" sz="1000" dirty="0"/>
              <a:t>&lt;  BUY</a:t>
            </a:r>
            <a:endParaRPr lang="ko-KR" altLang="en-US" sz="1000" dirty="0"/>
          </a:p>
        </p:txBody>
      </p:sp>
      <p:sp>
        <p:nvSpPr>
          <p:cNvPr id="31" name="타원 30">
            <a:extLst>
              <a:ext uri="{FF2B5EF4-FFF2-40B4-BE49-F238E27FC236}">
                <a16:creationId xmlns:a16="http://schemas.microsoft.com/office/drawing/2014/main" id="{084735AF-22EF-F27A-FD56-2754E15F5505}"/>
              </a:ext>
            </a:extLst>
          </p:cNvPr>
          <p:cNvSpPr>
            <a:spLocks noChangeAspect="1"/>
          </p:cNvSpPr>
          <p:nvPr/>
        </p:nvSpPr>
        <p:spPr>
          <a:xfrm>
            <a:off x="995841" y="716706"/>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1a</a:t>
            </a:r>
            <a:endParaRPr lang="ko-KR" altLang="en-US" sz="800" dirty="0">
              <a:latin typeface="+mn-ea"/>
            </a:endParaRPr>
          </a:p>
        </p:txBody>
      </p:sp>
      <p:sp>
        <p:nvSpPr>
          <p:cNvPr id="32" name="타원 31">
            <a:extLst>
              <a:ext uri="{FF2B5EF4-FFF2-40B4-BE49-F238E27FC236}">
                <a16:creationId xmlns:a16="http://schemas.microsoft.com/office/drawing/2014/main" id="{B9611FC7-AB3A-C7EB-667F-9E746F51F1E3}"/>
              </a:ext>
            </a:extLst>
          </p:cNvPr>
          <p:cNvSpPr>
            <a:spLocks noChangeAspect="1"/>
          </p:cNvSpPr>
          <p:nvPr/>
        </p:nvSpPr>
        <p:spPr>
          <a:xfrm>
            <a:off x="1383153" y="1006747"/>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1b</a:t>
            </a:r>
            <a:endParaRPr lang="ko-KR" altLang="en-US" sz="800" dirty="0">
              <a:latin typeface="+mn-ea"/>
            </a:endParaRPr>
          </a:p>
        </p:txBody>
      </p:sp>
      <p:sp>
        <p:nvSpPr>
          <p:cNvPr id="33" name="타원 32">
            <a:extLst>
              <a:ext uri="{FF2B5EF4-FFF2-40B4-BE49-F238E27FC236}">
                <a16:creationId xmlns:a16="http://schemas.microsoft.com/office/drawing/2014/main" id="{46052B5C-0AAC-9135-F631-B8458E6EDF7E}"/>
              </a:ext>
            </a:extLst>
          </p:cNvPr>
          <p:cNvSpPr>
            <a:spLocks noChangeAspect="1"/>
          </p:cNvSpPr>
          <p:nvPr/>
        </p:nvSpPr>
        <p:spPr>
          <a:xfrm>
            <a:off x="2411187" y="1016752"/>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1c</a:t>
            </a:r>
            <a:endParaRPr lang="ko-KR" altLang="en-US" sz="800" dirty="0">
              <a:latin typeface="+mn-ea"/>
            </a:endParaRPr>
          </a:p>
        </p:txBody>
      </p:sp>
      <p:sp>
        <p:nvSpPr>
          <p:cNvPr id="34" name="타원 33">
            <a:extLst>
              <a:ext uri="{FF2B5EF4-FFF2-40B4-BE49-F238E27FC236}">
                <a16:creationId xmlns:a16="http://schemas.microsoft.com/office/drawing/2014/main" id="{99F8F603-2DBB-C030-3055-AA3B21FA2B86}"/>
              </a:ext>
            </a:extLst>
          </p:cNvPr>
          <p:cNvSpPr>
            <a:spLocks noChangeAspect="1"/>
          </p:cNvSpPr>
          <p:nvPr/>
        </p:nvSpPr>
        <p:spPr>
          <a:xfrm>
            <a:off x="3444185" y="1931750"/>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1d</a:t>
            </a:r>
            <a:endParaRPr lang="ko-KR" altLang="en-US" sz="800" dirty="0">
              <a:latin typeface="+mn-ea"/>
            </a:endParaRPr>
          </a:p>
        </p:txBody>
      </p:sp>
      <p:sp>
        <p:nvSpPr>
          <p:cNvPr id="65" name="TextBox 64">
            <a:extLst>
              <a:ext uri="{FF2B5EF4-FFF2-40B4-BE49-F238E27FC236}">
                <a16:creationId xmlns:a16="http://schemas.microsoft.com/office/drawing/2014/main" id="{63D2DA2D-229C-0BE8-6D66-DDA48DC355CE}"/>
              </a:ext>
            </a:extLst>
          </p:cNvPr>
          <p:cNvSpPr txBox="1"/>
          <p:nvPr/>
        </p:nvSpPr>
        <p:spPr>
          <a:xfrm>
            <a:off x="8085786" y="650109"/>
            <a:ext cx="1715951" cy="3323987"/>
          </a:xfrm>
          <a:prstGeom prst="rect">
            <a:avLst/>
          </a:prstGeom>
          <a:noFill/>
          <a:ln>
            <a:solidFill>
              <a:schemeClr val="tx1"/>
            </a:solidFill>
          </a:ln>
        </p:spPr>
        <p:txBody>
          <a:bodyPr wrap="square" rtlCol="0">
            <a:spAutoFit/>
          </a:bodyPr>
          <a:lstStyle/>
          <a:p>
            <a:r>
              <a:rPr kumimoji="0" lang="en-US" altLang="ko-KR" sz="1000" b="0" i="0" u="none" strike="noStrike" cap="none" normalizeH="0" baseline="0" dirty="0">
                <a:ln>
                  <a:noFill/>
                </a:ln>
                <a:solidFill>
                  <a:schemeClr val="tx1"/>
                </a:solidFill>
                <a:effectLst/>
              </a:rPr>
              <a:t>1a. </a:t>
            </a:r>
            <a:r>
              <a:rPr kumimoji="0" lang="ko-KR" altLang="en-US" sz="1000" b="0" i="0" u="none" strike="noStrike" cap="none" normalizeH="0" baseline="0" dirty="0" err="1">
                <a:ln>
                  <a:noFill/>
                </a:ln>
                <a:solidFill>
                  <a:schemeClr val="tx1"/>
                </a:solidFill>
                <a:effectLst/>
              </a:rPr>
              <a:t>뒤로가기</a:t>
            </a:r>
            <a:endParaRPr kumimoji="0" lang="en-US" altLang="ko-KR" sz="1000" b="0" i="0" u="none" strike="noStrike" cap="none" normalizeH="0" baseline="0" dirty="0">
              <a:ln>
                <a:noFill/>
              </a:ln>
              <a:solidFill>
                <a:schemeClr val="tx1"/>
              </a:solidFill>
              <a:effectLst/>
            </a:endParaRPr>
          </a:p>
          <a:p>
            <a:endParaRPr lang="en-US" altLang="ko-KR" sz="1000" dirty="0"/>
          </a:p>
          <a:p>
            <a:r>
              <a:rPr kumimoji="0" lang="en-US" altLang="ko-KR" sz="1000" b="0" i="0" u="none" strike="noStrike" cap="none" normalizeH="0" baseline="0" dirty="0">
                <a:ln>
                  <a:noFill/>
                </a:ln>
                <a:solidFill>
                  <a:schemeClr val="tx1"/>
                </a:solidFill>
                <a:effectLst/>
              </a:rPr>
              <a:t>1b. </a:t>
            </a:r>
            <a:r>
              <a:rPr kumimoji="0" lang="ko-KR" altLang="en-US" sz="1000" b="0" i="0" u="none" strike="noStrike" cap="none" normalizeH="0" baseline="0" dirty="0">
                <a:ln>
                  <a:noFill/>
                </a:ln>
                <a:solidFill>
                  <a:schemeClr val="tx1"/>
                </a:solidFill>
                <a:effectLst/>
              </a:rPr>
              <a:t>코인</a:t>
            </a:r>
            <a:r>
              <a:rPr lang="ko-KR" altLang="en-US" sz="1000" dirty="0"/>
              <a:t>구매</a:t>
            </a:r>
            <a:r>
              <a:rPr kumimoji="0" lang="ko-KR" altLang="en-US" sz="1000" b="0" i="0" u="none" strike="noStrike" cap="none" normalizeH="0" baseline="0" dirty="0">
                <a:ln>
                  <a:noFill/>
                </a:ln>
                <a:solidFill>
                  <a:schemeClr val="tx1"/>
                </a:solidFill>
                <a:effectLst/>
              </a:rPr>
              <a:t>등록시 오토구매 리스트 출력</a:t>
            </a:r>
            <a:r>
              <a:rPr kumimoji="0" lang="en-US" altLang="ko-KR" sz="1000" b="0" i="0" u="none" strike="noStrike" cap="none" normalizeH="0" baseline="0" dirty="0">
                <a:ln>
                  <a:noFill/>
                </a:ln>
                <a:solidFill>
                  <a:schemeClr val="tx1"/>
                </a:solidFill>
                <a:effectLst/>
              </a:rPr>
              <a:t>(</a:t>
            </a:r>
            <a:r>
              <a:rPr kumimoji="0" lang="ko-KR" altLang="en-US" sz="1000" b="0" i="0" u="none" strike="noStrike" cap="none" normalizeH="0" baseline="0" dirty="0">
                <a:ln>
                  <a:noFill/>
                </a:ln>
                <a:solidFill>
                  <a:schemeClr val="tx1"/>
                </a:solidFill>
                <a:effectLst/>
              </a:rPr>
              <a:t>제휴사</a:t>
            </a:r>
            <a:r>
              <a:rPr kumimoji="0" lang="en-US" altLang="ko-KR" sz="1000" b="0" i="0" u="none" strike="noStrike" cap="none" normalizeH="0" baseline="0" dirty="0">
                <a:ln>
                  <a:noFill/>
                </a:ln>
                <a:solidFill>
                  <a:schemeClr val="tx1"/>
                </a:solidFill>
                <a:effectLst/>
              </a:rPr>
              <a:t>)</a:t>
            </a:r>
          </a:p>
          <a:p>
            <a:endParaRPr lang="en-US" altLang="ko-KR" sz="1000" dirty="0"/>
          </a:p>
          <a:p>
            <a:r>
              <a:rPr kumimoji="0" lang="en-US" altLang="ko-KR" sz="1000" b="0" i="0" u="none" strike="noStrike" cap="none" normalizeH="0" baseline="0" dirty="0">
                <a:ln>
                  <a:noFill/>
                </a:ln>
                <a:solidFill>
                  <a:schemeClr val="tx1"/>
                </a:solidFill>
                <a:effectLst/>
              </a:rPr>
              <a:t>1</a:t>
            </a:r>
            <a:r>
              <a:rPr lang="en-US" altLang="ko-KR" sz="1000" dirty="0"/>
              <a:t>c.</a:t>
            </a:r>
            <a:r>
              <a:rPr lang="ko-KR" altLang="en-US" sz="1000" dirty="0"/>
              <a:t> 코인구매등록시 수동구매 리스트 출력</a:t>
            </a:r>
            <a:endParaRPr lang="en-US" altLang="ko-KR" sz="1000" dirty="0"/>
          </a:p>
          <a:p>
            <a:endParaRPr kumimoji="0" lang="en-US" altLang="ko-KR" sz="1000" b="0" i="0" u="none" strike="noStrike" cap="none" normalizeH="0" baseline="0" dirty="0">
              <a:ln>
                <a:noFill/>
              </a:ln>
              <a:solidFill>
                <a:schemeClr val="tx1"/>
              </a:solidFill>
              <a:effectLst/>
            </a:endParaRPr>
          </a:p>
          <a:p>
            <a:r>
              <a:rPr kumimoji="0" lang="en-US" altLang="ko-KR" sz="1000" b="0" i="0" u="none" strike="noStrike" cap="none" normalizeH="0" baseline="0" dirty="0">
                <a:ln>
                  <a:noFill/>
                </a:ln>
                <a:solidFill>
                  <a:schemeClr val="tx1"/>
                </a:solidFill>
                <a:effectLst/>
              </a:rPr>
              <a:t>1d. </a:t>
            </a:r>
            <a:r>
              <a:rPr kumimoji="0" lang="ko-KR" altLang="en-US" sz="1000" b="0" i="0" u="none" strike="noStrike" cap="none" normalizeH="0" baseline="0" dirty="0">
                <a:ln>
                  <a:noFill/>
                </a:ln>
                <a:solidFill>
                  <a:schemeClr val="tx1"/>
                </a:solidFill>
                <a:effectLst/>
              </a:rPr>
              <a:t>제휴사 셀러만 선점 클릭 가능</a:t>
            </a:r>
            <a:r>
              <a:rPr kumimoji="0" lang="en-US" altLang="ko-KR" sz="1000" b="0" i="0" u="none" strike="noStrike" cap="none" normalizeH="0" baseline="0" dirty="0">
                <a:ln>
                  <a:noFill/>
                </a:ln>
                <a:solidFill>
                  <a:schemeClr val="tx1"/>
                </a:solidFill>
                <a:effectLst/>
              </a:rPr>
              <a:t>. </a:t>
            </a:r>
            <a:r>
              <a:rPr kumimoji="0" lang="ko-KR" altLang="en-US" sz="1000" b="0" i="0" u="none" strike="noStrike" cap="none" normalizeH="0" baseline="0" dirty="0" err="1">
                <a:ln>
                  <a:noFill/>
                </a:ln>
                <a:solidFill>
                  <a:schemeClr val="tx1"/>
                </a:solidFill>
                <a:effectLst/>
              </a:rPr>
              <a:t>선점클릭시</a:t>
            </a:r>
            <a:r>
              <a:rPr kumimoji="0" lang="ko-KR" altLang="en-US" sz="1000" b="0" i="0" u="none" strike="noStrike" cap="none" normalizeH="0" baseline="0" dirty="0">
                <a:ln>
                  <a:noFill/>
                </a:ln>
                <a:solidFill>
                  <a:schemeClr val="tx1"/>
                </a:solidFill>
                <a:effectLst/>
              </a:rPr>
              <a:t> 바이어에게 알람 및 </a:t>
            </a:r>
            <a:r>
              <a:rPr kumimoji="0" lang="ko-KR" altLang="en-US" sz="1000" b="0" i="0" u="none" strike="noStrike" cap="none" normalizeH="0" baseline="0" dirty="0" err="1">
                <a:ln>
                  <a:noFill/>
                </a:ln>
                <a:solidFill>
                  <a:schemeClr val="tx1"/>
                </a:solidFill>
                <a:effectLst/>
              </a:rPr>
              <a:t>푸쉬</a:t>
            </a:r>
            <a:r>
              <a:rPr kumimoji="0" lang="en-US" altLang="ko-KR" sz="1000" b="0" i="0" u="none" strike="noStrike" cap="none" normalizeH="0" baseline="0" dirty="0">
                <a:ln>
                  <a:noFill/>
                </a:ln>
                <a:solidFill>
                  <a:schemeClr val="tx1"/>
                </a:solidFill>
                <a:effectLst/>
              </a:rPr>
              <a:t>.</a:t>
            </a:r>
            <a:r>
              <a:rPr kumimoji="0" lang="ko-KR" altLang="en-US" sz="1000" b="0" i="0" u="none" strike="noStrike" cap="none" normalizeH="0" baseline="0" dirty="0">
                <a:ln>
                  <a:noFill/>
                </a:ln>
                <a:solidFill>
                  <a:schemeClr val="tx1"/>
                </a:solidFill>
                <a:effectLst/>
              </a:rPr>
              <a:t> 선점해서 제휴사 코인 판매</a:t>
            </a:r>
            <a:endParaRPr kumimoji="0" lang="en-US" altLang="ko-KR" sz="1000" b="0" i="0" u="none" strike="noStrike" cap="none" normalizeH="0" baseline="0" dirty="0">
              <a:ln>
                <a:noFill/>
              </a:ln>
              <a:solidFill>
                <a:schemeClr val="tx1"/>
              </a:solidFill>
              <a:effectLst/>
            </a:endParaRPr>
          </a:p>
          <a:p>
            <a:r>
              <a:rPr lang="en-US" altLang="ko-KR" sz="1000" dirty="0"/>
              <a:t>- </a:t>
            </a:r>
            <a:r>
              <a:rPr lang="ko-KR" altLang="en-US" sz="1000" dirty="0" err="1"/>
              <a:t>판매진행중인건이</a:t>
            </a:r>
            <a:r>
              <a:rPr lang="ko-KR" altLang="en-US" sz="1000" dirty="0"/>
              <a:t> 있으면 </a:t>
            </a:r>
            <a:r>
              <a:rPr lang="en-US" altLang="ko-KR" sz="1000" dirty="0"/>
              <a:t>“</a:t>
            </a:r>
            <a:r>
              <a:rPr kumimoji="0" lang="ko-KR" altLang="ko-KR" sz="1000" b="0" i="0" u="none" strike="noStrike" cap="none" normalizeH="0" baseline="0" dirty="0" err="1">
                <a:ln>
                  <a:noFill/>
                </a:ln>
                <a:solidFill>
                  <a:srgbClr val="202124"/>
                </a:solidFill>
                <a:effectLst/>
                <a:latin typeface="Arial Unicode MS"/>
                <a:ea typeface="inherit"/>
              </a:rPr>
              <a:t>There</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is</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something</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on</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sale</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Please</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proceed</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with</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that</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or</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cancel</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it</a:t>
            </a:r>
            <a:r>
              <a:rPr kumimoji="0" lang="ko-KR" altLang="ko-KR" sz="1000" b="0" i="0" u="none" strike="noStrike" cap="none" normalizeH="0" baseline="0" dirty="0">
                <a:ln>
                  <a:noFill/>
                </a:ln>
                <a:solidFill>
                  <a:srgbClr val="202124"/>
                </a:solidFill>
                <a:effectLst/>
                <a:latin typeface="Arial Unicode MS"/>
                <a:ea typeface="inherit"/>
              </a:rPr>
              <a:t> and </a:t>
            </a:r>
            <a:r>
              <a:rPr kumimoji="0" lang="ko-KR" altLang="ko-KR" sz="1000" b="0" i="0" u="none" strike="noStrike" cap="none" normalizeH="0" baseline="0" dirty="0" err="1">
                <a:ln>
                  <a:noFill/>
                </a:ln>
                <a:solidFill>
                  <a:srgbClr val="202124"/>
                </a:solidFill>
                <a:effectLst/>
                <a:latin typeface="Arial Unicode MS"/>
                <a:ea typeface="inherit"/>
              </a:rPr>
              <a:t>proceed</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with</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something</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else</a:t>
            </a:r>
            <a:r>
              <a:rPr kumimoji="0" lang="ko-KR" altLang="ko-KR" sz="1000" b="0" i="0" u="none" strike="noStrike" cap="none" normalizeH="0" baseline="0" dirty="0">
                <a:ln>
                  <a:noFill/>
                </a:ln>
                <a:solidFill>
                  <a:srgbClr val="202124"/>
                </a:solidFill>
                <a:effectLst/>
                <a:latin typeface="Arial Unicode MS"/>
                <a:ea typeface="inherit"/>
              </a:rPr>
              <a:t>.</a:t>
            </a:r>
            <a:r>
              <a:rPr kumimoji="0" lang="ko-KR" altLang="ko-KR" sz="100" b="0" i="0" u="none" strike="noStrike" cap="none" normalizeH="0" baseline="0" dirty="0">
                <a:ln>
                  <a:noFill/>
                </a:ln>
                <a:solidFill>
                  <a:schemeClr val="tx1"/>
                </a:solidFill>
                <a:effectLst/>
              </a:rPr>
              <a:t> </a:t>
            </a:r>
            <a:r>
              <a:rPr kumimoji="0" lang="en-US" altLang="ko-KR" sz="1000" b="0" i="0" u="none" strike="noStrike" cap="none" normalizeH="0" baseline="0" dirty="0">
                <a:ln>
                  <a:noFill/>
                </a:ln>
                <a:solidFill>
                  <a:schemeClr val="tx1"/>
                </a:solidFill>
                <a:effectLst/>
              </a:rPr>
              <a:t>“ </a:t>
            </a:r>
            <a:r>
              <a:rPr kumimoji="0" lang="ko-KR" altLang="en-US" sz="1000" b="0" i="0" u="none" strike="noStrike" cap="none" normalizeH="0" baseline="0" dirty="0">
                <a:ln>
                  <a:noFill/>
                </a:ln>
                <a:solidFill>
                  <a:schemeClr val="tx1"/>
                </a:solidFill>
                <a:effectLst/>
              </a:rPr>
              <a:t>팝업 출력되고 선점 안되며 </a:t>
            </a:r>
            <a:r>
              <a:rPr kumimoji="0" lang="ko-KR" altLang="en-US" sz="1000" b="0" i="0" u="none" strike="noStrike" cap="none" normalizeH="0" baseline="0" dirty="0" err="1">
                <a:ln>
                  <a:noFill/>
                </a:ln>
                <a:solidFill>
                  <a:schemeClr val="tx1"/>
                </a:solidFill>
                <a:effectLst/>
              </a:rPr>
              <a:t>채팅창</a:t>
            </a:r>
            <a:r>
              <a:rPr kumimoji="0" lang="ko-KR" altLang="en-US" sz="1000" b="0" i="0" u="none" strike="noStrike" cap="none" normalizeH="0" baseline="0" dirty="0">
                <a:ln>
                  <a:noFill/>
                </a:ln>
                <a:solidFill>
                  <a:schemeClr val="tx1"/>
                </a:solidFill>
                <a:effectLst/>
              </a:rPr>
              <a:t> 출력 안됨</a:t>
            </a:r>
            <a:r>
              <a:rPr kumimoji="0" lang="en-US" altLang="ko-KR" sz="1000" b="0" i="0" u="none" strike="noStrike" cap="none" normalizeH="0" baseline="0" dirty="0">
                <a:ln>
                  <a:noFill/>
                </a:ln>
                <a:solidFill>
                  <a:schemeClr val="tx1"/>
                </a:solidFill>
                <a:effectLst/>
              </a:rPr>
              <a:t>.</a:t>
            </a:r>
          </a:p>
          <a:p>
            <a:endParaRPr lang="en-US" altLang="ko-KR" sz="1000" dirty="0"/>
          </a:p>
          <a:p>
            <a:r>
              <a:rPr lang="en-US" altLang="ko-KR" sz="1000" dirty="0"/>
              <a:t>1e. </a:t>
            </a:r>
            <a:r>
              <a:rPr lang="ko-KR" altLang="en-US" sz="1000" dirty="0" err="1"/>
              <a:t>페이지네이션</a:t>
            </a:r>
            <a:endParaRPr lang="en-US" altLang="ko-KR" sz="1000" dirty="0"/>
          </a:p>
        </p:txBody>
      </p:sp>
      <p:sp>
        <p:nvSpPr>
          <p:cNvPr id="66" name="TextBox 65">
            <a:extLst>
              <a:ext uri="{FF2B5EF4-FFF2-40B4-BE49-F238E27FC236}">
                <a16:creationId xmlns:a16="http://schemas.microsoft.com/office/drawing/2014/main" id="{A5696B8A-89AC-523B-364B-6803025FFA49}"/>
              </a:ext>
            </a:extLst>
          </p:cNvPr>
          <p:cNvSpPr txBox="1"/>
          <p:nvPr/>
        </p:nvSpPr>
        <p:spPr>
          <a:xfrm>
            <a:off x="704527" y="5301208"/>
            <a:ext cx="3276600" cy="215444"/>
          </a:xfrm>
          <a:prstGeom prst="rect">
            <a:avLst/>
          </a:prstGeom>
          <a:noFill/>
        </p:spPr>
        <p:txBody>
          <a:bodyPr wrap="square">
            <a:spAutoFit/>
          </a:bodyPr>
          <a:lstStyle/>
          <a:p>
            <a:pPr algn="ctr"/>
            <a:r>
              <a:rPr lang="en-US" altLang="ko-KR" sz="800" b="0" i="0" u="none" strike="noStrike" cap="none" dirty="0">
                <a:solidFill>
                  <a:schemeClr val="tx1"/>
                </a:solidFill>
                <a:latin typeface="+mn-ea"/>
                <a:ea typeface="+mn-ea"/>
                <a:cs typeface="Arial"/>
                <a:sym typeface="Arial"/>
              </a:rPr>
              <a:t>&lt;&lt;  &lt;  1  2  3  4  5  6  7  8  9  10  &gt;  &gt;&gt;</a:t>
            </a:r>
            <a:endParaRPr lang="ko-KR" altLang="en-US" sz="800" dirty="0">
              <a:latin typeface="+mn-ea"/>
              <a:ea typeface="+mn-ea"/>
            </a:endParaRPr>
          </a:p>
        </p:txBody>
      </p:sp>
      <p:sp>
        <p:nvSpPr>
          <p:cNvPr id="67" name="직사각형 66">
            <a:extLst>
              <a:ext uri="{FF2B5EF4-FFF2-40B4-BE49-F238E27FC236}">
                <a16:creationId xmlns:a16="http://schemas.microsoft.com/office/drawing/2014/main" id="{DA0B22B9-371C-50AE-7745-F0AB88A3C176}"/>
              </a:ext>
            </a:extLst>
          </p:cNvPr>
          <p:cNvSpPr/>
          <p:nvPr/>
        </p:nvSpPr>
        <p:spPr bwMode="auto">
          <a:xfrm>
            <a:off x="2610203" y="1067863"/>
            <a:ext cx="850564" cy="248157"/>
          </a:xfrm>
          <a:prstGeom prst="rect">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algn="ctr"/>
            <a:r>
              <a:rPr lang="en-US" altLang="ko-KR" sz="900" dirty="0">
                <a:solidFill>
                  <a:schemeClr val="tx1"/>
                </a:solidFill>
                <a:latin typeface="맑은 고딕" pitchFamily="50" charset="-127"/>
                <a:ea typeface="맑은 고딕" pitchFamily="50" charset="-127"/>
              </a:rPr>
              <a:t>Manual Buy</a:t>
            </a:r>
            <a:endParaRPr lang="ko-KR" altLang="en-US" sz="900" dirty="0"/>
          </a:p>
        </p:txBody>
      </p:sp>
      <p:sp>
        <p:nvSpPr>
          <p:cNvPr id="68" name="직사각형 67">
            <a:extLst>
              <a:ext uri="{FF2B5EF4-FFF2-40B4-BE49-F238E27FC236}">
                <a16:creationId xmlns:a16="http://schemas.microsoft.com/office/drawing/2014/main" id="{6E345452-B71D-FADF-3211-CF613270CE53}"/>
              </a:ext>
            </a:extLst>
          </p:cNvPr>
          <p:cNvSpPr/>
          <p:nvPr/>
        </p:nvSpPr>
        <p:spPr bwMode="auto">
          <a:xfrm>
            <a:off x="1584023" y="1076524"/>
            <a:ext cx="692646" cy="248423"/>
          </a:xfrm>
          <a:prstGeom prst="rect">
            <a:avLst/>
          </a:prstGeom>
          <a:solidFill>
            <a:srgbClr val="FFCC99"/>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algn="ctr" latinLnBrk="0">
              <a:lnSpc>
                <a:spcPct val="110000"/>
              </a:lnSpc>
              <a:spcBef>
                <a:spcPct val="25000"/>
              </a:spcBef>
            </a:pPr>
            <a:r>
              <a:rPr lang="en-US" altLang="ko-KR" sz="900" dirty="0">
                <a:solidFill>
                  <a:schemeClr val="tx1"/>
                </a:solidFill>
                <a:latin typeface="맑은 고딕" pitchFamily="50" charset="-127"/>
                <a:ea typeface="맑은 고딕" pitchFamily="50" charset="-127"/>
              </a:rPr>
              <a:t>Auto </a:t>
            </a:r>
            <a:r>
              <a:rPr lang="en-US" altLang="ko-KR" sz="900" dirty="0">
                <a:latin typeface="맑은 고딕" pitchFamily="50" charset="-127"/>
                <a:ea typeface="맑은 고딕" pitchFamily="50" charset="-127"/>
              </a:rPr>
              <a:t>Buy</a:t>
            </a:r>
            <a:endParaRPr lang="en-US" altLang="ko-KR" sz="900" dirty="0">
              <a:solidFill>
                <a:schemeClr val="tx1"/>
              </a:solidFill>
              <a:latin typeface="맑은 고딕" pitchFamily="50" charset="-127"/>
              <a:ea typeface="맑은 고딕" pitchFamily="50" charset="-127"/>
            </a:endParaRPr>
          </a:p>
        </p:txBody>
      </p:sp>
      <p:sp>
        <p:nvSpPr>
          <p:cNvPr id="73" name="타원 72">
            <a:extLst>
              <a:ext uri="{FF2B5EF4-FFF2-40B4-BE49-F238E27FC236}">
                <a16:creationId xmlns:a16="http://schemas.microsoft.com/office/drawing/2014/main" id="{3CBA85BD-402C-8CAC-F11A-8D195D37546E}"/>
              </a:ext>
            </a:extLst>
          </p:cNvPr>
          <p:cNvSpPr>
            <a:spLocks noChangeAspect="1"/>
          </p:cNvSpPr>
          <p:nvPr/>
        </p:nvSpPr>
        <p:spPr>
          <a:xfrm>
            <a:off x="1049206" y="5330247"/>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1e</a:t>
            </a:r>
            <a:endParaRPr lang="ko-KR" altLang="en-US" sz="800" dirty="0">
              <a:latin typeface="+mn-ea"/>
            </a:endParaRPr>
          </a:p>
        </p:txBody>
      </p:sp>
      <p:sp>
        <p:nvSpPr>
          <p:cNvPr id="82" name="TextBox 81">
            <a:extLst>
              <a:ext uri="{FF2B5EF4-FFF2-40B4-BE49-F238E27FC236}">
                <a16:creationId xmlns:a16="http://schemas.microsoft.com/office/drawing/2014/main" id="{F7F0BAD0-877E-E9DD-F575-D74BA251F15D}"/>
              </a:ext>
            </a:extLst>
          </p:cNvPr>
          <p:cNvSpPr txBox="1"/>
          <p:nvPr/>
        </p:nvSpPr>
        <p:spPr>
          <a:xfrm>
            <a:off x="602161" y="2092233"/>
            <a:ext cx="3022024" cy="207749"/>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KRW   </a:t>
            </a:r>
            <a:endParaRPr lang="ko-KR" altLang="en-US" sz="750" dirty="0">
              <a:solidFill>
                <a:schemeClr val="tx1"/>
              </a:solidFill>
              <a:latin typeface="+mn-ea"/>
              <a:ea typeface="+mn-ea"/>
            </a:endParaRPr>
          </a:p>
        </p:txBody>
      </p:sp>
      <p:sp>
        <p:nvSpPr>
          <p:cNvPr id="83" name="TextBox 82">
            <a:extLst>
              <a:ext uri="{FF2B5EF4-FFF2-40B4-BE49-F238E27FC236}">
                <a16:creationId xmlns:a16="http://schemas.microsoft.com/office/drawing/2014/main" id="{065080FB-4FD3-C092-36B6-24CEBFF38573}"/>
              </a:ext>
            </a:extLst>
          </p:cNvPr>
          <p:cNvSpPr txBox="1"/>
          <p:nvPr/>
        </p:nvSpPr>
        <p:spPr>
          <a:xfrm>
            <a:off x="602161" y="2410066"/>
            <a:ext cx="3022024" cy="207749"/>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KRW   </a:t>
            </a:r>
            <a:endParaRPr lang="ko-KR" altLang="en-US" sz="750" dirty="0">
              <a:solidFill>
                <a:schemeClr val="tx1"/>
              </a:solidFill>
              <a:latin typeface="+mn-ea"/>
              <a:ea typeface="+mn-ea"/>
            </a:endParaRPr>
          </a:p>
        </p:txBody>
      </p:sp>
      <p:sp>
        <p:nvSpPr>
          <p:cNvPr id="84" name="TextBox 83">
            <a:extLst>
              <a:ext uri="{FF2B5EF4-FFF2-40B4-BE49-F238E27FC236}">
                <a16:creationId xmlns:a16="http://schemas.microsoft.com/office/drawing/2014/main" id="{F6B512A1-6F38-35B0-A596-513E9A7BA72A}"/>
              </a:ext>
            </a:extLst>
          </p:cNvPr>
          <p:cNvSpPr txBox="1"/>
          <p:nvPr/>
        </p:nvSpPr>
        <p:spPr>
          <a:xfrm>
            <a:off x="602161" y="2735191"/>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USD   </a:t>
            </a:r>
            <a:endParaRPr lang="ko-KR" altLang="en-US" sz="750" dirty="0">
              <a:solidFill>
                <a:schemeClr val="tx1"/>
              </a:solidFill>
              <a:latin typeface="+mn-ea"/>
              <a:ea typeface="+mn-ea"/>
            </a:endParaRPr>
          </a:p>
        </p:txBody>
      </p:sp>
      <p:sp>
        <p:nvSpPr>
          <p:cNvPr id="85" name="TextBox 84">
            <a:extLst>
              <a:ext uri="{FF2B5EF4-FFF2-40B4-BE49-F238E27FC236}">
                <a16:creationId xmlns:a16="http://schemas.microsoft.com/office/drawing/2014/main" id="{85D03203-0C8D-10D7-C48F-3234AE0948BE}"/>
              </a:ext>
            </a:extLst>
          </p:cNvPr>
          <p:cNvSpPr txBox="1"/>
          <p:nvPr/>
        </p:nvSpPr>
        <p:spPr>
          <a:xfrm>
            <a:off x="602161" y="3050278"/>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USD  </a:t>
            </a:r>
            <a:endParaRPr lang="ko-KR" altLang="en-US" sz="750" dirty="0">
              <a:solidFill>
                <a:schemeClr val="tx1"/>
              </a:solidFill>
              <a:latin typeface="+mn-ea"/>
              <a:ea typeface="+mn-ea"/>
            </a:endParaRPr>
          </a:p>
        </p:txBody>
      </p:sp>
      <p:sp>
        <p:nvSpPr>
          <p:cNvPr id="86" name="TextBox 85">
            <a:extLst>
              <a:ext uri="{FF2B5EF4-FFF2-40B4-BE49-F238E27FC236}">
                <a16:creationId xmlns:a16="http://schemas.microsoft.com/office/drawing/2014/main" id="{63AAEE5B-74DE-9212-834B-5BA9901297F6}"/>
              </a:ext>
            </a:extLst>
          </p:cNvPr>
          <p:cNvSpPr txBox="1"/>
          <p:nvPr/>
        </p:nvSpPr>
        <p:spPr>
          <a:xfrm>
            <a:off x="602161" y="3368273"/>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USD </a:t>
            </a:r>
            <a:endParaRPr lang="ko-KR" altLang="en-US" sz="750" dirty="0">
              <a:solidFill>
                <a:schemeClr val="tx1"/>
              </a:solidFill>
              <a:latin typeface="+mn-ea"/>
              <a:ea typeface="+mn-ea"/>
            </a:endParaRPr>
          </a:p>
        </p:txBody>
      </p:sp>
      <p:sp>
        <p:nvSpPr>
          <p:cNvPr id="87" name="TextBox 86">
            <a:extLst>
              <a:ext uri="{FF2B5EF4-FFF2-40B4-BE49-F238E27FC236}">
                <a16:creationId xmlns:a16="http://schemas.microsoft.com/office/drawing/2014/main" id="{376F3501-EF45-F84F-7C6F-C0C3FA9E93E7}"/>
              </a:ext>
            </a:extLst>
          </p:cNvPr>
          <p:cNvSpPr txBox="1"/>
          <p:nvPr/>
        </p:nvSpPr>
        <p:spPr>
          <a:xfrm>
            <a:off x="602161" y="3687300"/>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USD  </a:t>
            </a:r>
            <a:endParaRPr lang="ko-KR" altLang="en-US" sz="750" dirty="0">
              <a:solidFill>
                <a:schemeClr val="tx1"/>
              </a:solidFill>
              <a:latin typeface="+mn-ea"/>
              <a:ea typeface="+mn-ea"/>
            </a:endParaRPr>
          </a:p>
        </p:txBody>
      </p:sp>
      <p:sp>
        <p:nvSpPr>
          <p:cNvPr id="88" name="TextBox 87">
            <a:extLst>
              <a:ext uri="{FF2B5EF4-FFF2-40B4-BE49-F238E27FC236}">
                <a16:creationId xmlns:a16="http://schemas.microsoft.com/office/drawing/2014/main" id="{C6BCDE75-909F-3C94-506D-724CA2650D91}"/>
              </a:ext>
            </a:extLst>
          </p:cNvPr>
          <p:cNvSpPr txBox="1"/>
          <p:nvPr/>
        </p:nvSpPr>
        <p:spPr>
          <a:xfrm>
            <a:off x="602161" y="4006932"/>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USD  </a:t>
            </a:r>
            <a:endParaRPr lang="ko-KR" altLang="en-US" sz="750" dirty="0">
              <a:solidFill>
                <a:schemeClr val="tx1"/>
              </a:solidFill>
              <a:latin typeface="+mn-ea"/>
              <a:ea typeface="+mn-ea"/>
            </a:endParaRPr>
          </a:p>
        </p:txBody>
      </p:sp>
      <p:sp>
        <p:nvSpPr>
          <p:cNvPr id="89" name="TextBox 88">
            <a:extLst>
              <a:ext uri="{FF2B5EF4-FFF2-40B4-BE49-F238E27FC236}">
                <a16:creationId xmlns:a16="http://schemas.microsoft.com/office/drawing/2014/main" id="{172C1160-606E-5320-4844-60129540E8D9}"/>
              </a:ext>
            </a:extLst>
          </p:cNvPr>
          <p:cNvSpPr txBox="1"/>
          <p:nvPr/>
        </p:nvSpPr>
        <p:spPr>
          <a:xfrm>
            <a:off x="602161" y="4325194"/>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USD  </a:t>
            </a:r>
            <a:endParaRPr lang="ko-KR" altLang="en-US" sz="750" dirty="0">
              <a:solidFill>
                <a:schemeClr val="tx1"/>
              </a:solidFill>
              <a:latin typeface="+mn-ea"/>
              <a:ea typeface="+mn-ea"/>
            </a:endParaRPr>
          </a:p>
        </p:txBody>
      </p:sp>
      <p:sp>
        <p:nvSpPr>
          <p:cNvPr id="90" name="TextBox 89">
            <a:extLst>
              <a:ext uri="{FF2B5EF4-FFF2-40B4-BE49-F238E27FC236}">
                <a16:creationId xmlns:a16="http://schemas.microsoft.com/office/drawing/2014/main" id="{B3C7259C-D01C-1320-4473-95A6827826DC}"/>
              </a:ext>
            </a:extLst>
          </p:cNvPr>
          <p:cNvSpPr txBox="1"/>
          <p:nvPr/>
        </p:nvSpPr>
        <p:spPr>
          <a:xfrm>
            <a:off x="602161" y="4646364"/>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USD </a:t>
            </a:r>
            <a:endParaRPr lang="ko-KR" altLang="en-US" sz="750" dirty="0">
              <a:solidFill>
                <a:schemeClr val="tx1"/>
              </a:solidFill>
              <a:latin typeface="+mn-ea"/>
              <a:ea typeface="+mn-ea"/>
            </a:endParaRPr>
          </a:p>
        </p:txBody>
      </p:sp>
      <p:sp>
        <p:nvSpPr>
          <p:cNvPr id="91" name="TextBox 90">
            <a:extLst>
              <a:ext uri="{FF2B5EF4-FFF2-40B4-BE49-F238E27FC236}">
                <a16:creationId xmlns:a16="http://schemas.microsoft.com/office/drawing/2014/main" id="{8750A2F1-512E-DD42-EF46-BAAE7A8AAEAA}"/>
              </a:ext>
            </a:extLst>
          </p:cNvPr>
          <p:cNvSpPr txBox="1"/>
          <p:nvPr/>
        </p:nvSpPr>
        <p:spPr>
          <a:xfrm>
            <a:off x="602161" y="4962216"/>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USD </a:t>
            </a:r>
            <a:endParaRPr lang="ko-KR" altLang="en-US" sz="750" dirty="0">
              <a:solidFill>
                <a:schemeClr val="tx1"/>
              </a:solidFill>
              <a:latin typeface="+mn-ea"/>
              <a:ea typeface="+mn-ea"/>
            </a:endParaRPr>
          </a:p>
        </p:txBody>
      </p:sp>
      <p:sp>
        <p:nvSpPr>
          <p:cNvPr id="41" name="사각형: 둥근 모서리 40">
            <a:extLst>
              <a:ext uri="{FF2B5EF4-FFF2-40B4-BE49-F238E27FC236}">
                <a16:creationId xmlns:a16="http://schemas.microsoft.com/office/drawing/2014/main" id="{E5665728-CED1-29E9-B570-35D2BD9D6907}"/>
              </a:ext>
            </a:extLst>
          </p:cNvPr>
          <p:cNvSpPr/>
          <p:nvPr/>
        </p:nvSpPr>
        <p:spPr>
          <a:xfrm>
            <a:off x="3584848" y="2116093"/>
            <a:ext cx="720081" cy="215444"/>
          </a:xfrm>
          <a:prstGeom prst="round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Preemption </a:t>
            </a:r>
          </a:p>
        </p:txBody>
      </p:sp>
      <p:sp>
        <p:nvSpPr>
          <p:cNvPr id="45" name="사각형: 둥근 모서리 44">
            <a:extLst>
              <a:ext uri="{FF2B5EF4-FFF2-40B4-BE49-F238E27FC236}">
                <a16:creationId xmlns:a16="http://schemas.microsoft.com/office/drawing/2014/main" id="{BD749CE7-2577-FEAA-7DCF-D255A6CC2007}"/>
              </a:ext>
            </a:extLst>
          </p:cNvPr>
          <p:cNvSpPr/>
          <p:nvPr/>
        </p:nvSpPr>
        <p:spPr>
          <a:xfrm>
            <a:off x="3584848" y="2400204"/>
            <a:ext cx="720081" cy="215444"/>
          </a:xfrm>
          <a:prstGeom prst="round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Preemption </a:t>
            </a:r>
          </a:p>
        </p:txBody>
      </p:sp>
      <p:sp>
        <p:nvSpPr>
          <p:cNvPr id="46" name="사각형: 둥근 모서리 45">
            <a:extLst>
              <a:ext uri="{FF2B5EF4-FFF2-40B4-BE49-F238E27FC236}">
                <a16:creationId xmlns:a16="http://schemas.microsoft.com/office/drawing/2014/main" id="{D0794FE6-C22A-9594-43E7-2DA4DE254D35}"/>
              </a:ext>
            </a:extLst>
          </p:cNvPr>
          <p:cNvSpPr/>
          <p:nvPr/>
        </p:nvSpPr>
        <p:spPr>
          <a:xfrm>
            <a:off x="3584847" y="2715957"/>
            <a:ext cx="720081" cy="215444"/>
          </a:xfrm>
          <a:prstGeom prst="round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Preemption </a:t>
            </a:r>
          </a:p>
        </p:txBody>
      </p:sp>
      <p:sp>
        <p:nvSpPr>
          <p:cNvPr id="47" name="사각형: 둥근 모서리 46">
            <a:extLst>
              <a:ext uri="{FF2B5EF4-FFF2-40B4-BE49-F238E27FC236}">
                <a16:creationId xmlns:a16="http://schemas.microsoft.com/office/drawing/2014/main" id="{034C392F-F4FE-91A4-21EB-5FDFF2FB16E1}"/>
              </a:ext>
            </a:extLst>
          </p:cNvPr>
          <p:cNvSpPr/>
          <p:nvPr/>
        </p:nvSpPr>
        <p:spPr>
          <a:xfrm>
            <a:off x="3584846" y="3043801"/>
            <a:ext cx="720081" cy="215444"/>
          </a:xfrm>
          <a:prstGeom prst="round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Preemption </a:t>
            </a:r>
          </a:p>
        </p:txBody>
      </p:sp>
      <p:sp>
        <p:nvSpPr>
          <p:cNvPr id="48" name="사각형: 둥근 모서리 47">
            <a:extLst>
              <a:ext uri="{FF2B5EF4-FFF2-40B4-BE49-F238E27FC236}">
                <a16:creationId xmlns:a16="http://schemas.microsoft.com/office/drawing/2014/main" id="{6C8D27C6-85D9-135D-71AD-CE87FD104837}"/>
              </a:ext>
            </a:extLst>
          </p:cNvPr>
          <p:cNvSpPr/>
          <p:nvPr/>
        </p:nvSpPr>
        <p:spPr>
          <a:xfrm>
            <a:off x="3584845" y="3352411"/>
            <a:ext cx="720081" cy="215444"/>
          </a:xfrm>
          <a:prstGeom prst="round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Preemption </a:t>
            </a:r>
          </a:p>
        </p:txBody>
      </p:sp>
      <p:sp>
        <p:nvSpPr>
          <p:cNvPr id="49" name="사각형: 둥근 모서리 48">
            <a:extLst>
              <a:ext uri="{FF2B5EF4-FFF2-40B4-BE49-F238E27FC236}">
                <a16:creationId xmlns:a16="http://schemas.microsoft.com/office/drawing/2014/main" id="{E895F413-982C-727E-347D-BFCADFF6332F}"/>
              </a:ext>
            </a:extLst>
          </p:cNvPr>
          <p:cNvSpPr/>
          <p:nvPr/>
        </p:nvSpPr>
        <p:spPr>
          <a:xfrm>
            <a:off x="3564412" y="3678277"/>
            <a:ext cx="720081" cy="215444"/>
          </a:xfrm>
          <a:prstGeom prst="round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Preemption </a:t>
            </a:r>
          </a:p>
        </p:txBody>
      </p:sp>
      <p:sp>
        <p:nvSpPr>
          <p:cNvPr id="50" name="사각형: 둥근 모서리 49">
            <a:extLst>
              <a:ext uri="{FF2B5EF4-FFF2-40B4-BE49-F238E27FC236}">
                <a16:creationId xmlns:a16="http://schemas.microsoft.com/office/drawing/2014/main" id="{54EDF09D-8331-8A3B-BB7F-1076B3B0081A}"/>
              </a:ext>
            </a:extLst>
          </p:cNvPr>
          <p:cNvSpPr/>
          <p:nvPr/>
        </p:nvSpPr>
        <p:spPr>
          <a:xfrm>
            <a:off x="3564412" y="3962388"/>
            <a:ext cx="720081" cy="215444"/>
          </a:xfrm>
          <a:prstGeom prst="round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Preemption </a:t>
            </a:r>
          </a:p>
        </p:txBody>
      </p:sp>
      <p:sp>
        <p:nvSpPr>
          <p:cNvPr id="51" name="사각형: 둥근 모서리 50">
            <a:extLst>
              <a:ext uri="{FF2B5EF4-FFF2-40B4-BE49-F238E27FC236}">
                <a16:creationId xmlns:a16="http://schemas.microsoft.com/office/drawing/2014/main" id="{9EA522C1-65C3-B6B4-340C-40C85977C62B}"/>
              </a:ext>
            </a:extLst>
          </p:cNvPr>
          <p:cNvSpPr/>
          <p:nvPr/>
        </p:nvSpPr>
        <p:spPr>
          <a:xfrm>
            <a:off x="3564411" y="4278141"/>
            <a:ext cx="720081" cy="215444"/>
          </a:xfrm>
          <a:prstGeom prst="round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Preemption </a:t>
            </a:r>
          </a:p>
        </p:txBody>
      </p:sp>
      <p:sp>
        <p:nvSpPr>
          <p:cNvPr id="52" name="사각형: 둥근 모서리 51">
            <a:extLst>
              <a:ext uri="{FF2B5EF4-FFF2-40B4-BE49-F238E27FC236}">
                <a16:creationId xmlns:a16="http://schemas.microsoft.com/office/drawing/2014/main" id="{ED05D085-7AD8-72D6-8BA5-4B9FB9AA1EA2}"/>
              </a:ext>
            </a:extLst>
          </p:cNvPr>
          <p:cNvSpPr/>
          <p:nvPr/>
        </p:nvSpPr>
        <p:spPr>
          <a:xfrm>
            <a:off x="3564410" y="4605985"/>
            <a:ext cx="720081" cy="215444"/>
          </a:xfrm>
          <a:prstGeom prst="round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Preemption </a:t>
            </a:r>
          </a:p>
        </p:txBody>
      </p:sp>
      <p:sp>
        <p:nvSpPr>
          <p:cNvPr id="53" name="사각형: 둥근 모서리 52">
            <a:extLst>
              <a:ext uri="{FF2B5EF4-FFF2-40B4-BE49-F238E27FC236}">
                <a16:creationId xmlns:a16="http://schemas.microsoft.com/office/drawing/2014/main" id="{9F0EB177-7F9F-F0F0-3BC9-BD22CDEF8304}"/>
              </a:ext>
            </a:extLst>
          </p:cNvPr>
          <p:cNvSpPr/>
          <p:nvPr/>
        </p:nvSpPr>
        <p:spPr>
          <a:xfrm>
            <a:off x="3564409" y="4914595"/>
            <a:ext cx="720081" cy="215444"/>
          </a:xfrm>
          <a:prstGeom prst="round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Preemption </a:t>
            </a:r>
          </a:p>
        </p:txBody>
      </p:sp>
    </p:spTree>
    <p:extLst>
      <p:ext uri="{BB962C8B-B14F-4D97-AF65-F5344CB8AC3E}">
        <p14:creationId xmlns:p14="http://schemas.microsoft.com/office/powerpoint/2010/main" val="7278616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
            <a:extLst>
              <a:ext uri="{FF2B5EF4-FFF2-40B4-BE49-F238E27FC236}">
                <a16:creationId xmlns:a16="http://schemas.microsoft.com/office/drawing/2014/main" id="{523DFBC8-FECF-488D-8BA6-34E0C89AFCF9}"/>
              </a:ext>
            </a:extLst>
          </p:cNvPr>
          <p:cNvSpPr txBox="1">
            <a:spLocks noChangeArrowheads="1"/>
          </p:cNvSpPr>
          <p:nvPr/>
        </p:nvSpPr>
        <p:spPr bwMode="white">
          <a:xfrm>
            <a:off x="56456" y="25233"/>
            <a:ext cx="2534731" cy="276999"/>
          </a:xfrm>
          <a:prstGeom prst="rect">
            <a:avLst/>
          </a:prstGeom>
          <a:noFill/>
          <a:ln w="9525">
            <a:noFill/>
            <a:miter lim="800000"/>
            <a:headEnd/>
            <a:tailEnd/>
          </a:ln>
        </p:spPr>
        <p:txBody>
          <a:bodyPr wrap="square">
            <a:spAutoFit/>
          </a:bodyPr>
          <a:lstStyle/>
          <a:p>
            <a:r>
              <a:rPr lang="ko-KR" altLang="en-US" sz="1200" b="1" dirty="0">
                <a:solidFill>
                  <a:schemeClr val="bg1"/>
                </a:solidFill>
                <a:latin typeface="맑은 고딕" pitchFamily="50" charset="-127"/>
                <a:ea typeface="맑은 고딕" pitchFamily="50" charset="-127"/>
              </a:rPr>
              <a:t>셀</a:t>
            </a:r>
            <a:r>
              <a:rPr lang="en-US" altLang="ko-KR" sz="1200" b="1" dirty="0">
                <a:solidFill>
                  <a:schemeClr val="bg1"/>
                </a:solidFill>
                <a:latin typeface="맑은 고딕" pitchFamily="50" charset="-127"/>
                <a:ea typeface="맑은 고딕" pitchFamily="50" charset="-127"/>
              </a:rPr>
              <a:t>-</a:t>
            </a:r>
            <a:r>
              <a:rPr lang="ko-KR" altLang="en-US" sz="1200" b="1" dirty="0">
                <a:solidFill>
                  <a:schemeClr val="bg1"/>
                </a:solidFill>
                <a:latin typeface="맑은 고딕" pitchFamily="50" charset="-127"/>
                <a:ea typeface="맑은 고딕" pitchFamily="50" charset="-127"/>
              </a:rPr>
              <a:t>선점</a:t>
            </a:r>
            <a:endParaRPr kumimoji="0" lang="ko-KR" altLang="en-US" sz="1200" b="1" dirty="0">
              <a:solidFill>
                <a:schemeClr val="bg1"/>
              </a:solidFill>
              <a:latin typeface="맑은 고딕" pitchFamily="50" charset="-127"/>
              <a:ea typeface="맑은 고딕" pitchFamily="50" charset="-127"/>
            </a:endParaRPr>
          </a:p>
        </p:txBody>
      </p:sp>
      <p:sp>
        <p:nvSpPr>
          <p:cNvPr id="2" name="직사각형 1">
            <a:extLst>
              <a:ext uri="{FF2B5EF4-FFF2-40B4-BE49-F238E27FC236}">
                <a16:creationId xmlns:a16="http://schemas.microsoft.com/office/drawing/2014/main" id="{2278050A-2DDC-49E6-4F40-A00CC4EBBDF2}"/>
              </a:ext>
            </a:extLst>
          </p:cNvPr>
          <p:cNvSpPr/>
          <p:nvPr/>
        </p:nvSpPr>
        <p:spPr bwMode="auto">
          <a:xfrm>
            <a:off x="416497" y="692696"/>
            <a:ext cx="3927488" cy="5544616"/>
          </a:xfrm>
          <a:prstGeom prst="rect">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latinLnBrk="0">
              <a:lnSpc>
                <a:spcPct val="110000"/>
              </a:lnSpc>
              <a:spcBef>
                <a:spcPct val="25000"/>
              </a:spcBef>
            </a:pPr>
            <a:endParaRPr lang="ko-KR" altLang="en-US" sz="900" dirty="0">
              <a:solidFill>
                <a:schemeClr val="tx1"/>
              </a:solidFill>
              <a:latin typeface="맑은 고딕" pitchFamily="50" charset="-127"/>
              <a:ea typeface="맑은 고딕" pitchFamily="50" charset="-127"/>
            </a:endParaRPr>
          </a:p>
        </p:txBody>
      </p:sp>
      <p:sp>
        <p:nvSpPr>
          <p:cNvPr id="41" name="TextBox 40">
            <a:extLst>
              <a:ext uri="{FF2B5EF4-FFF2-40B4-BE49-F238E27FC236}">
                <a16:creationId xmlns:a16="http://schemas.microsoft.com/office/drawing/2014/main" id="{A7429476-0217-E0E7-273F-D59FA0FEF4DD}"/>
              </a:ext>
            </a:extLst>
          </p:cNvPr>
          <p:cNvSpPr txBox="1"/>
          <p:nvPr/>
        </p:nvSpPr>
        <p:spPr>
          <a:xfrm>
            <a:off x="503664" y="1022820"/>
            <a:ext cx="3969791" cy="896527"/>
          </a:xfrm>
          <a:prstGeom prst="rect">
            <a:avLst/>
          </a:prstGeom>
          <a:noFill/>
        </p:spPr>
        <p:txBody>
          <a:bodyPr wrap="square">
            <a:spAutoFit/>
          </a:bodyPr>
          <a:lstStyle/>
          <a:p>
            <a:pPr algn="l">
              <a:lnSpc>
                <a:spcPct val="150000"/>
              </a:lnSpc>
            </a:pPr>
            <a:r>
              <a:rPr lang="en-US" altLang="ko-KR" sz="900" dirty="0">
                <a:solidFill>
                  <a:srgbClr val="333333"/>
                </a:solidFill>
                <a:latin typeface="+mn-ea"/>
                <a:ea typeface="+mn-ea"/>
              </a:rPr>
              <a:t>Coin Name :                          </a:t>
            </a:r>
            <a:r>
              <a:rPr lang="en-US" altLang="ko-KR" sz="900" b="1" dirty="0">
                <a:solidFill>
                  <a:srgbClr val="333333"/>
                </a:solidFill>
                <a:latin typeface="+mn-ea"/>
                <a:ea typeface="+mn-ea"/>
              </a:rPr>
              <a:t>WRC</a:t>
            </a:r>
            <a:r>
              <a:rPr lang="en-US" altLang="ko-KR" sz="900" dirty="0">
                <a:solidFill>
                  <a:srgbClr val="333333"/>
                </a:solidFill>
                <a:latin typeface="+mn-ea"/>
                <a:ea typeface="+mn-ea"/>
              </a:rPr>
              <a:t> </a:t>
            </a:r>
          </a:p>
          <a:p>
            <a:pPr algn="l">
              <a:lnSpc>
                <a:spcPct val="150000"/>
              </a:lnSpc>
            </a:pPr>
            <a:r>
              <a:rPr lang="en-US" altLang="ko-KR" sz="900" dirty="0" err="1">
                <a:solidFill>
                  <a:srgbClr val="333333"/>
                </a:solidFill>
                <a:latin typeface="+mn-ea"/>
                <a:ea typeface="+mn-ea"/>
              </a:rPr>
              <a:t>Amout</a:t>
            </a:r>
            <a:r>
              <a:rPr lang="en-US" altLang="ko-KR" sz="900" dirty="0">
                <a:solidFill>
                  <a:srgbClr val="333333"/>
                </a:solidFill>
                <a:latin typeface="+mn-ea"/>
                <a:ea typeface="+mn-ea"/>
              </a:rPr>
              <a:t> of coins :                     </a:t>
            </a:r>
            <a:r>
              <a:rPr lang="en-US" altLang="ko-KR" sz="900" b="1" dirty="0">
                <a:solidFill>
                  <a:srgbClr val="333333"/>
                </a:solidFill>
                <a:latin typeface="+mn-ea"/>
                <a:ea typeface="+mn-ea"/>
              </a:rPr>
              <a:t>9,999,000,000</a:t>
            </a:r>
          </a:p>
          <a:p>
            <a:pPr algn="l">
              <a:lnSpc>
                <a:spcPct val="150000"/>
              </a:lnSpc>
            </a:pPr>
            <a:r>
              <a:rPr lang="en-US" altLang="ko-KR" sz="900" dirty="0">
                <a:solidFill>
                  <a:srgbClr val="333333"/>
                </a:solidFill>
                <a:latin typeface="+mn-ea"/>
                <a:ea typeface="+mn-ea"/>
              </a:rPr>
              <a:t>Price :                                   </a:t>
            </a:r>
            <a:r>
              <a:rPr lang="en-US" altLang="ko-KR" sz="900" b="1" dirty="0">
                <a:solidFill>
                  <a:srgbClr val="333333"/>
                </a:solidFill>
                <a:latin typeface="+mn-ea"/>
                <a:ea typeface="+mn-ea"/>
              </a:rPr>
              <a:t>90,000,000 USD</a:t>
            </a:r>
          </a:p>
          <a:p>
            <a:pPr algn="l">
              <a:lnSpc>
                <a:spcPct val="150000"/>
              </a:lnSpc>
            </a:pPr>
            <a:r>
              <a:rPr lang="en-US" altLang="ko-KR" sz="900" dirty="0">
                <a:solidFill>
                  <a:srgbClr val="333333"/>
                </a:solidFill>
                <a:latin typeface="+mn-ea"/>
                <a:ea typeface="+mn-ea"/>
              </a:rPr>
              <a:t>Buyer :                                  </a:t>
            </a:r>
            <a:r>
              <a:rPr lang="en-US" altLang="ko-KR" sz="900" b="1" dirty="0" err="1">
                <a:solidFill>
                  <a:srgbClr val="333333"/>
                </a:solidFill>
                <a:latin typeface="+mn-ea"/>
                <a:ea typeface="+mn-ea"/>
              </a:rPr>
              <a:t>Jonyleong</a:t>
            </a:r>
            <a:endParaRPr lang="en-US" altLang="ko-KR" sz="900" b="1" dirty="0">
              <a:solidFill>
                <a:srgbClr val="333333"/>
              </a:solidFill>
              <a:latin typeface="+mn-ea"/>
              <a:ea typeface="+mn-ea"/>
            </a:endParaRPr>
          </a:p>
        </p:txBody>
      </p:sp>
      <p:sp>
        <p:nvSpPr>
          <p:cNvPr id="42" name="직사각형 41">
            <a:extLst>
              <a:ext uri="{FF2B5EF4-FFF2-40B4-BE49-F238E27FC236}">
                <a16:creationId xmlns:a16="http://schemas.microsoft.com/office/drawing/2014/main" id="{598CAF25-3367-FF72-B2CA-6BDF0E5177B2}"/>
              </a:ext>
            </a:extLst>
          </p:cNvPr>
          <p:cNvSpPr/>
          <p:nvPr/>
        </p:nvSpPr>
        <p:spPr>
          <a:xfrm>
            <a:off x="503664" y="1970345"/>
            <a:ext cx="3335346" cy="522551"/>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900" b="0" i="1" dirty="0">
                <a:solidFill>
                  <a:srgbClr val="1E3D3C"/>
                </a:solidFill>
                <a:effectLst/>
                <a:latin typeface="+mn-ea"/>
              </a:rPr>
              <a:t>text</a:t>
            </a:r>
          </a:p>
        </p:txBody>
      </p:sp>
      <p:sp>
        <p:nvSpPr>
          <p:cNvPr id="44" name="TextBox 43">
            <a:extLst>
              <a:ext uri="{FF2B5EF4-FFF2-40B4-BE49-F238E27FC236}">
                <a16:creationId xmlns:a16="http://schemas.microsoft.com/office/drawing/2014/main" id="{D7B4ABB2-5E48-D1EC-5E69-1D1D6381C332}"/>
              </a:ext>
            </a:extLst>
          </p:cNvPr>
          <p:cNvSpPr txBox="1"/>
          <p:nvPr/>
        </p:nvSpPr>
        <p:spPr>
          <a:xfrm>
            <a:off x="431371" y="692290"/>
            <a:ext cx="6096000" cy="369332"/>
          </a:xfrm>
          <a:prstGeom prst="rect">
            <a:avLst/>
          </a:prstGeom>
          <a:noFill/>
        </p:spPr>
        <p:txBody>
          <a:bodyPr wrap="square">
            <a:spAutoFit/>
          </a:bodyPr>
          <a:lstStyle/>
          <a:p>
            <a:pPr algn="l"/>
            <a:r>
              <a:rPr lang="en-US" altLang="ko-KR" i="0" dirty="0">
                <a:solidFill>
                  <a:srgbClr val="333333"/>
                </a:solidFill>
                <a:effectLst/>
                <a:latin typeface="+mn-ea"/>
                <a:ea typeface="+mn-ea"/>
              </a:rPr>
              <a:t>Buy coins Detail</a:t>
            </a:r>
          </a:p>
        </p:txBody>
      </p:sp>
      <p:sp>
        <p:nvSpPr>
          <p:cNvPr id="3" name="TextBox 2">
            <a:extLst>
              <a:ext uri="{FF2B5EF4-FFF2-40B4-BE49-F238E27FC236}">
                <a16:creationId xmlns:a16="http://schemas.microsoft.com/office/drawing/2014/main" id="{E6EE43E5-906C-DD18-3DB7-64673EDD3C92}"/>
              </a:ext>
            </a:extLst>
          </p:cNvPr>
          <p:cNvSpPr txBox="1"/>
          <p:nvPr/>
        </p:nvSpPr>
        <p:spPr>
          <a:xfrm>
            <a:off x="1136576" y="5884806"/>
            <a:ext cx="1142857" cy="246221"/>
          </a:xfrm>
          <a:prstGeom prst="rect">
            <a:avLst/>
          </a:prstGeom>
          <a:noFill/>
          <a:ln>
            <a:solidFill>
              <a:schemeClr val="tx1"/>
            </a:solidFill>
          </a:ln>
        </p:spPr>
        <p:txBody>
          <a:bodyPr wrap="square" rtlCol="0">
            <a:spAutoFit/>
          </a:bodyPr>
          <a:lstStyle/>
          <a:p>
            <a:pPr algn="ctr"/>
            <a:r>
              <a:rPr lang="en-US" altLang="ko-KR" sz="1000" dirty="0"/>
              <a:t>COIN TRANSFER</a:t>
            </a:r>
            <a:endParaRPr lang="ko-KR" altLang="en-US" sz="1000" dirty="0"/>
          </a:p>
        </p:txBody>
      </p:sp>
      <p:sp>
        <p:nvSpPr>
          <p:cNvPr id="45" name="직사각형 44">
            <a:extLst>
              <a:ext uri="{FF2B5EF4-FFF2-40B4-BE49-F238E27FC236}">
                <a16:creationId xmlns:a16="http://schemas.microsoft.com/office/drawing/2014/main" id="{05AD6F4E-0E92-A2A3-AB8E-186B3AB358E4}"/>
              </a:ext>
            </a:extLst>
          </p:cNvPr>
          <p:cNvSpPr/>
          <p:nvPr/>
        </p:nvSpPr>
        <p:spPr>
          <a:xfrm>
            <a:off x="503664" y="2548429"/>
            <a:ext cx="3335346" cy="880571"/>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900" b="0" i="1" dirty="0">
                <a:solidFill>
                  <a:srgbClr val="1E3D3C"/>
                </a:solidFill>
                <a:effectLst/>
                <a:latin typeface="+mn-ea"/>
              </a:rPr>
              <a:t>Chat with the buyer to complete the transaction.</a:t>
            </a:r>
          </a:p>
        </p:txBody>
      </p:sp>
      <p:sp>
        <p:nvSpPr>
          <p:cNvPr id="11" name="TextBox 10">
            <a:extLst>
              <a:ext uri="{FF2B5EF4-FFF2-40B4-BE49-F238E27FC236}">
                <a16:creationId xmlns:a16="http://schemas.microsoft.com/office/drawing/2014/main" id="{A384C1E0-AFA2-19B0-E40F-953678DC6087}"/>
              </a:ext>
            </a:extLst>
          </p:cNvPr>
          <p:cNvSpPr txBox="1"/>
          <p:nvPr/>
        </p:nvSpPr>
        <p:spPr>
          <a:xfrm>
            <a:off x="2382517" y="5884805"/>
            <a:ext cx="1080120" cy="246221"/>
          </a:xfrm>
          <a:prstGeom prst="rect">
            <a:avLst/>
          </a:prstGeom>
          <a:noFill/>
          <a:ln>
            <a:solidFill>
              <a:schemeClr val="tx1"/>
            </a:solidFill>
          </a:ln>
        </p:spPr>
        <p:txBody>
          <a:bodyPr wrap="square" rtlCol="0">
            <a:spAutoFit/>
          </a:bodyPr>
          <a:lstStyle/>
          <a:p>
            <a:pPr algn="ctr"/>
            <a:r>
              <a:rPr lang="en-US" altLang="ko-KR" sz="1000" dirty="0"/>
              <a:t>CANCEL</a:t>
            </a:r>
            <a:endParaRPr lang="ko-KR" altLang="en-US" sz="1000" dirty="0"/>
          </a:p>
        </p:txBody>
      </p:sp>
      <p:sp>
        <p:nvSpPr>
          <p:cNvPr id="12" name="TextBox 11">
            <a:extLst>
              <a:ext uri="{FF2B5EF4-FFF2-40B4-BE49-F238E27FC236}">
                <a16:creationId xmlns:a16="http://schemas.microsoft.com/office/drawing/2014/main" id="{A5D3D04D-E66D-F5E5-BC60-AC3D3B8B9B33}"/>
              </a:ext>
            </a:extLst>
          </p:cNvPr>
          <p:cNvSpPr txBox="1"/>
          <p:nvPr/>
        </p:nvSpPr>
        <p:spPr>
          <a:xfrm>
            <a:off x="8085786" y="650109"/>
            <a:ext cx="1715951" cy="4401205"/>
          </a:xfrm>
          <a:prstGeom prst="rect">
            <a:avLst/>
          </a:prstGeom>
          <a:noFill/>
          <a:ln>
            <a:solidFill>
              <a:schemeClr val="tx1"/>
            </a:solidFill>
          </a:ln>
        </p:spPr>
        <p:txBody>
          <a:bodyPr wrap="square" rtlCol="0">
            <a:spAutoFit/>
          </a:bodyPr>
          <a:lstStyle/>
          <a:p>
            <a:r>
              <a:rPr kumimoji="0" lang="en-US" altLang="ko-KR" sz="1000" b="0" i="0" u="none" strike="noStrike" cap="none" normalizeH="0" baseline="0" dirty="0">
                <a:ln>
                  <a:noFill/>
                </a:ln>
                <a:solidFill>
                  <a:schemeClr val="tx1"/>
                </a:solidFill>
                <a:effectLst/>
              </a:rPr>
              <a:t>1a. </a:t>
            </a:r>
            <a:r>
              <a:rPr lang="ko-KR" altLang="en-US" sz="1000" dirty="0"/>
              <a:t>선점 </a:t>
            </a:r>
            <a:r>
              <a:rPr lang="ko-KR" altLang="en-US" sz="1000" dirty="0" err="1"/>
              <a:t>클릭시</a:t>
            </a:r>
            <a:r>
              <a:rPr lang="ko-KR" altLang="en-US" sz="1000" dirty="0"/>
              <a:t> 세부내역 출력</a:t>
            </a:r>
            <a:r>
              <a:rPr lang="en-US" altLang="ko-KR" sz="1000" dirty="0"/>
              <a:t>.</a:t>
            </a:r>
          </a:p>
          <a:p>
            <a:endParaRPr kumimoji="0" lang="en-US" altLang="ko-KR" sz="1000" b="0" i="0" u="none" strike="noStrike" cap="none" normalizeH="0" baseline="0" dirty="0">
              <a:ln>
                <a:noFill/>
              </a:ln>
              <a:solidFill>
                <a:schemeClr val="tx1"/>
              </a:solidFill>
              <a:effectLst/>
            </a:endParaRPr>
          </a:p>
          <a:p>
            <a:r>
              <a:rPr lang="en-US" altLang="ko-KR" sz="1000" dirty="0"/>
              <a:t>1b. </a:t>
            </a:r>
            <a:r>
              <a:rPr lang="ko-KR" altLang="en-US" sz="1000" dirty="0"/>
              <a:t>텍스트</a:t>
            </a:r>
            <a:r>
              <a:rPr lang="en-US" altLang="ko-KR" sz="1000" dirty="0"/>
              <a:t> </a:t>
            </a:r>
            <a:r>
              <a:rPr lang="ko-KR" altLang="en-US" sz="1000" dirty="0"/>
              <a:t>출력</a:t>
            </a:r>
            <a:endParaRPr lang="en-US" altLang="ko-KR" sz="1000" dirty="0"/>
          </a:p>
          <a:p>
            <a:endParaRPr kumimoji="0" lang="en-US" altLang="ko-KR" sz="1000" b="0" i="0" u="none" strike="noStrike" cap="none" normalizeH="0" baseline="0" dirty="0">
              <a:ln>
                <a:noFill/>
              </a:ln>
              <a:solidFill>
                <a:schemeClr val="tx1"/>
              </a:solidFill>
              <a:effectLst/>
            </a:endParaRPr>
          </a:p>
          <a:p>
            <a:r>
              <a:rPr lang="en-US" altLang="ko-KR" sz="1000" dirty="0"/>
              <a:t>1c.</a:t>
            </a:r>
            <a:r>
              <a:rPr lang="ko-KR" altLang="en-US" sz="1000" dirty="0"/>
              <a:t> </a:t>
            </a:r>
            <a:r>
              <a:rPr lang="ko-KR" altLang="en-US" sz="1000" dirty="0" err="1"/>
              <a:t>채팅창</a:t>
            </a:r>
            <a:endParaRPr lang="en-US" altLang="ko-KR" sz="1000" dirty="0"/>
          </a:p>
          <a:p>
            <a:endParaRPr kumimoji="0" lang="en-US" altLang="ko-KR" sz="1000" b="0" i="0" u="none" strike="noStrike" cap="none" normalizeH="0" baseline="0" dirty="0">
              <a:ln>
                <a:noFill/>
              </a:ln>
              <a:solidFill>
                <a:schemeClr val="tx1"/>
              </a:solidFill>
              <a:effectLst/>
            </a:endParaRPr>
          </a:p>
          <a:p>
            <a:r>
              <a:rPr lang="en-US" altLang="ko-KR" sz="1000" dirty="0"/>
              <a:t>1d. </a:t>
            </a:r>
            <a:r>
              <a:rPr lang="ko-KR" altLang="en-US" sz="1000" dirty="0" err="1"/>
              <a:t>입금확인되면</a:t>
            </a:r>
            <a:r>
              <a:rPr lang="ko-KR" altLang="en-US" sz="1000" dirty="0"/>
              <a:t> 코인전송 클릭</a:t>
            </a:r>
            <a:r>
              <a:rPr lang="en-US" altLang="ko-KR" sz="1000" dirty="0"/>
              <a:t>. </a:t>
            </a:r>
            <a:r>
              <a:rPr lang="ko-KR" altLang="en-US" sz="1000" dirty="0"/>
              <a:t>코인전송</a:t>
            </a:r>
            <a:r>
              <a:rPr lang="en-US" altLang="ko-KR" sz="1000" dirty="0"/>
              <a:t> </a:t>
            </a:r>
            <a:r>
              <a:rPr lang="ko-KR" altLang="en-US" sz="1000" dirty="0" err="1"/>
              <a:t>클릭시</a:t>
            </a:r>
            <a:r>
              <a:rPr lang="ko-KR" altLang="en-US" sz="1000" dirty="0"/>
              <a:t> 바이어에게 바로 코인전송</a:t>
            </a:r>
            <a:r>
              <a:rPr lang="en-US" altLang="ko-KR" sz="1000" dirty="0"/>
              <a:t>.</a:t>
            </a:r>
          </a:p>
          <a:p>
            <a:endParaRPr lang="en-US" altLang="ko-KR" sz="1000" dirty="0"/>
          </a:p>
          <a:p>
            <a:r>
              <a:rPr lang="en-US" altLang="ko-KR" sz="1000" dirty="0"/>
              <a:t>1e. </a:t>
            </a:r>
            <a:r>
              <a:rPr lang="ko-KR" altLang="en-US" sz="1000" dirty="0"/>
              <a:t>취소 </a:t>
            </a:r>
            <a:r>
              <a:rPr lang="ko-KR" altLang="en-US" sz="1000" dirty="0" err="1"/>
              <a:t>클릭시</a:t>
            </a:r>
            <a:r>
              <a:rPr lang="ko-KR" altLang="en-US" sz="1000" dirty="0"/>
              <a:t> </a:t>
            </a:r>
            <a:r>
              <a:rPr lang="en-US" altLang="ko-KR" sz="1000" dirty="0"/>
              <a:t>“The transaction has been canceled.” </a:t>
            </a:r>
            <a:r>
              <a:rPr lang="ko-KR" altLang="en-US" sz="1000" dirty="0"/>
              <a:t>팝업</a:t>
            </a:r>
            <a:endParaRPr lang="en-US" altLang="ko-KR" sz="1000" dirty="0"/>
          </a:p>
          <a:p>
            <a:pPr marL="171450" indent="-171450">
              <a:buFontTx/>
              <a:buChar char="-"/>
            </a:pPr>
            <a:r>
              <a:rPr lang="ko-KR" altLang="en-US" sz="1000" dirty="0"/>
              <a:t>바이어 채팅창에 </a:t>
            </a:r>
            <a:r>
              <a:rPr lang="en-US" altLang="ko-KR" sz="1000" dirty="0"/>
              <a:t>“The seller has canceled the transaction.” </a:t>
            </a:r>
            <a:r>
              <a:rPr lang="ko-KR" altLang="en-US" sz="1000" dirty="0"/>
              <a:t>출력</a:t>
            </a:r>
            <a:endParaRPr lang="en-US" altLang="ko-KR" sz="1000" dirty="0"/>
          </a:p>
          <a:p>
            <a:pPr marL="171450" indent="-171450">
              <a:buFontTx/>
              <a:buChar char="-"/>
            </a:pPr>
            <a:r>
              <a:rPr lang="ko-KR" altLang="en-US" sz="1000" dirty="0" err="1"/>
              <a:t>채팅중</a:t>
            </a:r>
            <a:r>
              <a:rPr lang="ko-KR" altLang="en-US" sz="1000" dirty="0"/>
              <a:t> 바이어가 취소했을 경우는 셀러 채팅창에 </a:t>
            </a:r>
            <a:r>
              <a:rPr lang="en-US" altLang="ko-KR" sz="1000" dirty="0"/>
              <a:t>“The buyer canceled the transaction.” </a:t>
            </a:r>
            <a:r>
              <a:rPr lang="ko-KR" altLang="en-US" sz="1000" dirty="0"/>
              <a:t>출력</a:t>
            </a:r>
            <a:endParaRPr lang="en-US" altLang="ko-KR" sz="1000" dirty="0"/>
          </a:p>
          <a:p>
            <a:pPr marL="171450" indent="-171450">
              <a:buFontTx/>
              <a:buChar char="-"/>
            </a:pPr>
            <a:r>
              <a:rPr lang="ko-KR" altLang="en-US" sz="1000" dirty="0"/>
              <a:t>취소상태가 되어도 셀러의 코인전송은 </a:t>
            </a:r>
            <a:r>
              <a:rPr lang="ko-KR" altLang="en-US" sz="1000" dirty="0" err="1"/>
              <a:t>활성화되어있고</a:t>
            </a:r>
            <a:r>
              <a:rPr lang="en-US" altLang="ko-KR" sz="1000" dirty="0"/>
              <a:t>,</a:t>
            </a:r>
            <a:r>
              <a:rPr lang="ko-KR" altLang="en-US" sz="1000" dirty="0"/>
              <a:t> 바이어가 나중에 혹시라도 금액을 입금하게 되면 코인전송을 다시 클릭할 수 있고 정상거래완료로 상태변경</a:t>
            </a:r>
            <a:endParaRPr lang="en-US" altLang="ko-KR" sz="1000" dirty="0"/>
          </a:p>
        </p:txBody>
      </p:sp>
      <p:sp>
        <p:nvSpPr>
          <p:cNvPr id="5" name="TextBox 4">
            <a:extLst>
              <a:ext uri="{FF2B5EF4-FFF2-40B4-BE49-F238E27FC236}">
                <a16:creationId xmlns:a16="http://schemas.microsoft.com/office/drawing/2014/main" id="{9E3A6175-36F3-7354-CD66-07D82F50F6C1}"/>
              </a:ext>
            </a:extLst>
          </p:cNvPr>
          <p:cNvSpPr txBox="1"/>
          <p:nvPr/>
        </p:nvSpPr>
        <p:spPr>
          <a:xfrm>
            <a:off x="431371" y="5489518"/>
            <a:ext cx="3855796" cy="400110"/>
          </a:xfrm>
          <a:prstGeom prst="rect">
            <a:avLst/>
          </a:prstGeom>
          <a:noFill/>
        </p:spPr>
        <p:txBody>
          <a:bodyPr wrap="square" rtlCol="0">
            <a:spAutoFit/>
          </a:bodyPr>
          <a:lstStyle/>
          <a:p>
            <a:r>
              <a:rPr lang="en-US" altLang="ko-KR" sz="1000" dirty="0"/>
              <a:t>After confirming the deposit, click Send Coin, and the coin will be sent immediately and the transaction will be completed.</a:t>
            </a:r>
            <a:endParaRPr lang="ko-KR" altLang="en-US" sz="1000" dirty="0"/>
          </a:p>
        </p:txBody>
      </p:sp>
      <p:sp>
        <p:nvSpPr>
          <p:cNvPr id="26" name="직사각형 25">
            <a:extLst>
              <a:ext uri="{FF2B5EF4-FFF2-40B4-BE49-F238E27FC236}">
                <a16:creationId xmlns:a16="http://schemas.microsoft.com/office/drawing/2014/main" id="{D20204C6-04DE-41E5-59FA-E228C139C3CF}"/>
              </a:ext>
            </a:extLst>
          </p:cNvPr>
          <p:cNvSpPr/>
          <p:nvPr/>
        </p:nvSpPr>
        <p:spPr bwMode="auto">
          <a:xfrm>
            <a:off x="623165" y="3118252"/>
            <a:ext cx="3096344" cy="248233"/>
          </a:xfrm>
          <a:prstGeom prst="rect">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marL="87313" indent="-87313" algn="ctr" latinLnBrk="0">
              <a:lnSpc>
                <a:spcPct val="110000"/>
              </a:lnSpc>
              <a:spcBef>
                <a:spcPct val="25000"/>
              </a:spcBef>
              <a:buFont typeface="Arial" pitchFamily="34" charset="0"/>
              <a:buChar char="•"/>
            </a:pPr>
            <a:endParaRPr lang="ko-KR" altLang="en-US" sz="900" dirty="0">
              <a:solidFill>
                <a:schemeClr val="tx1"/>
              </a:solidFill>
              <a:latin typeface="맑은 고딕" pitchFamily="50" charset="-127"/>
              <a:ea typeface="맑은 고딕" pitchFamily="50" charset="-127"/>
            </a:endParaRPr>
          </a:p>
        </p:txBody>
      </p:sp>
      <p:sp>
        <p:nvSpPr>
          <p:cNvPr id="28" name="TextBox 27">
            <a:extLst>
              <a:ext uri="{FF2B5EF4-FFF2-40B4-BE49-F238E27FC236}">
                <a16:creationId xmlns:a16="http://schemas.microsoft.com/office/drawing/2014/main" id="{67D8ED62-F8FB-7485-4B52-9958668D781D}"/>
              </a:ext>
            </a:extLst>
          </p:cNvPr>
          <p:cNvSpPr txBox="1"/>
          <p:nvPr/>
        </p:nvSpPr>
        <p:spPr>
          <a:xfrm>
            <a:off x="489737" y="3556113"/>
            <a:ext cx="2401341" cy="1909241"/>
          </a:xfrm>
          <a:prstGeom prst="rect">
            <a:avLst/>
          </a:prstGeom>
          <a:noFill/>
        </p:spPr>
        <p:txBody>
          <a:bodyPr wrap="square">
            <a:spAutoFit/>
          </a:bodyPr>
          <a:lstStyle/>
          <a:p>
            <a:pPr algn="l">
              <a:lnSpc>
                <a:spcPct val="150000"/>
              </a:lnSpc>
            </a:pPr>
            <a:r>
              <a:rPr lang="en-US" altLang="ko-KR" sz="1000" b="1" dirty="0">
                <a:solidFill>
                  <a:srgbClr val="333333"/>
                </a:solidFill>
                <a:latin typeface="+mn-ea"/>
              </a:rPr>
              <a:t>Buy</a:t>
            </a:r>
            <a:r>
              <a:rPr lang="en-US" altLang="ko-KR" sz="1000" b="1" i="0" dirty="0">
                <a:solidFill>
                  <a:srgbClr val="333333"/>
                </a:solidFill>
                <a:effectLst/>
                <a:latin typeface="+mn-ea"/>
                <a:ea typeface="+mn-ea"/>
              </a:rPr>
              <a:t> hours</a:t>
            </a:r>
          </a:p>
          <a:p>
            <a:pPr algn="l">
              <a:lnSpc>
                <a:spcPct val="150000"/>
              </a:lnSpc>
              <a:buFont typeface="Arial" panose="020B0604020202020204" pitchFamily="34" charset="0"/>
              <a:buChar char="•"/>
            </a:pPr>
            <a:r>
              <a:rPr lang="en-US" altLang="ko-KR" sz="1000" b="0" i="0" dirty="0">
                <a:solidFill>
                  <a:srgbClr val="333333"/>
                </a:solidFill>
                <a:effectLst/>
                <a:latin typeface="+mn-ea"/>
                <a:ea typeface="+mn-ea"/>
              </a:rPr>
              <a:t>Sun: 00:00 - 24:00</a:t>
            </a:r>
          </a:p>
          <a:p>
            <a:pPr algn="l">
              <a:lnSpc>
                <a:spcPct val="150000"/>
              </a:lnSpc>
              <a:buFont typeface="Arial" panose="020B0604020202020204" pitchFamily="34" charset="0"/>
              <a:buChar char="•"/>
            </a:pPr>
            <a:r>
              <a:rPr lang="en-US" altLang="ko-KR" sz="1000" b="0" i="0" dirty="0">
                <a:solidFill>
                  <a:srgbClr val="333333"/>
                </a:solidFill>
                <a:effectLst/>
                <a:latin typeface="+mn-ea"/>
                <a:ea typeface="+mn-ea"/>
              </a:rPr>
              <a:t>Mon: 00:00 - 24:00</a:t>
            </a:r>
          </a:p>
          <a:p>
            <a:pPr algn="l">
              <a:lnSpc>
                <a:spcPct val="150000"/>
              </a:lnSpc>
              <a:buFont typeface="Arial" panose="020B0604020202020204" pitchFamily="34" charset="0"/>
              <a:buChar char="•"/>
            </a:pPr>
            <a:r>
              <a:rPr lang="en-US" altLang="ko-KR" sz="1000" b="0" i="0" dirty="0">
                <a:solidFill>
                  <a:srgbClr val="333333"/>
                </a:solidFill>
                <a:effectLst/>
                <a:latin typeface="+mn-ea"/>
                <a:ea typeface="+mn-ea"/>
              </a:rPr>
              <a:t>Tue: 00:00 - 24:00</a:t>
            </a:r>
          </a:p>
          <a:p>
            <a:pPr algn="l">
              <a:lnSpc>
                <a:spcPct val="150000"/>
              </a:lnSpc>
              <a:buFont typeface="Arial" panose="020B0604020202020204" pitchFamily="34" charset="0"/>
              <a:buChar char="•"/>
            </a:pPr>
            <a:r>
              <a:rPr lang="en-US" altLang="ko-KR" sz="1000" b="0" i="0" dirty="0">
                <a:solidFill>
                  <a:srgbClr val="333333"/>
                </a:solidFill>
                <a:effectLst/>
                <a:latin typeface="+mn-ea"/>
                <a:ea typeface="+mn-ea"/>
              </a:rPr>
              <a:t>Wed: 00:00 - 24:00</a:t>
            </a:r>
          </a:p>
          <a:p>
            <a:pPr algn="l">
              <a:lnSpc>
                <a:spcPct val="150000"/>
              </a:lnSpc>
              <a:buFont typeface="Arial" panose="020B0604020202020204" pitchFamily="34" charset="0"/>
              <a:buChar char="•"/>
            </a:pPr>
            <a:r>
              <a:rPr lang="en-US" altLang="ko-KR" sz="1000" b="0" i="0" dirty="0">
                <a:solidFill>
                  <a:srgbClr val="333333"/>
                </a:solidFill>
                <a:effectLst/>
                <a:latin typeface="+mn-ea"/>
                <a:ea typeface="+mn-ea"/>
              </a:rPr>
              <a:t>Thu: 00:00 - 24:00</a:t>
            </a:r>
          </a:p>
          <a:p>
            <a:pPr algn="l">
              <a:lnSpc>
                <a:spcPct val="150000"/>
              </a:lnSpc>
              <a:buFont typeface="Arial" panose="020B0604020202020204" pitchFamily="34" charset="0"/>
              <a:buChar char="•"/>
            </a:pPr>
            <a:r>
              <a:rPr lang="en-US" altLang="ko-KR" sz="1000" b="0" i="0" dirty="0">
                <a:solidFill>
                  <a:srgbClr val="333333"/>
                </a:solidFill>
                <a:effectLst/>
                <a:latin typeface="+mn-ea"/>
                <a:ea typeface="+mn-ea"/>
              </a:rPr>
              <a:t>Fri: 00:00 - 24:00</a:t>
            </a:r>
          </a:p>
          <a:p>
            <a:pPr algn="l">
              <a:lnSpc>
                <a:spcPct val="150000"/>
              </a:lnSpc>
              <a:buFont typeface="Arial" panose="020B0604020202020204" pitchFamily="34" charset="0"/>
              <a:buChar char="•"/>
            </a:pPr>
            <a:r>
              <a:rPr lang="en-US" altLang="ko-KR" sz="1000" b="0" i="0" dirty="0">
                <a:solidFill>
                  <a:srgbClr val="333333"/>
                </a:solidFill>
                <a:effectLst/>
                <a:latin typeface="+mn-ea"/>
                <a:ea typeface="+mn-ea"/>
              </a:rPr>
              <a:t>Sat: 00:00 - 24:00</a:t>
            </a:r>
          </a:p>
        </p:txBody>
      </p:sp>
      <p:sp>
        <p:nvSpPr>
          <p:cNvPr id="29" name="타원 28">
            <a:extLst>
              <a:ext uri="{FF2B5EF4-FFF2-40B4-BE49-F238E27FC236}">
                <a16:creationId xmlns:a16="http://schemas.microsoft.com/office/drawing/2014/main" id="{AE2694BA-29AA-6215-2C4C-64F8167F86E7}"/>
              </a:ext>
            </a:extLst>
          </p:cNvPr>
          <p:cNvSpPr/>
          <p:nvPr/>
        </p:nvSpPr>
        <p:spPr bwMode="auto">
          <a:xfrm>
            <a:off x="1264255" y="3584883"/>
            <a:ext cx="216024" cy="275285"/>
          </a:xfrm>
          <a:prstGeom prst="ellipse">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algn="ctr" latinLnBrk="0">
              <a:lnSpc>
                <a:spcPct val="110000"/>
              </a:lnSpc>
              <a:spcBef>
                <a:spcPct val="25000"/>
              </a:spcBef>
            </a:pPr>
            <a:r>
              <a:rPr lang="en-US" altLang="ko-KR" sz="900" dirty="0">
                <a:solidFill>
                  <a:schemeClr val="tx1"/>
                </a:solidFill>
                <a:latin typeface="맑은 고딕" pitchFamily="50" charset="-127"/>
                <a:ea typeface="맑은 고딕" pitchFamily="50" charset="-127"/>
              </a:rPr>
              <a:t>?</a:t>
            </a:r>
            <a:endParaRPr lang="ko-KR" altLang="en-US" sz="900" dirty="0">
              <a:solidFill>
                <a:schemeClr val="tx1"/>
              </a:solidFill>
              <a:latin typeface="맑은 고딕" pitchFamily="50" charset="-127"/>
              <a:ea typeface="맑은 고딕" pitchFamily="50" charset="-127"/>
            </a:endParaRPr>
          </a:p>
        </p:txBody>
      </p:sp>
      <p:sp>
        <p:nvSpPr>
          <p:cNvPr id="30" name="말풍선: 모서리가 둥근 사각형 29">
            <a:extLst>
              <a:ext uri="{FF2B5EF4-FFF2-40B4-BE49-F238E27FC236}">
                <a16:creationId xmlns:a16="http://schemas.microsoft.com/office/drawing/2014/main" id="{2C192957-80BB-40A0-4AD5-9E2884C707A7}"/>
              </a:ext>
            </a:extLst>
          </p:cNvPr>
          <p:cNvSpPr/>
          <p:nvPr/>
        </p:nvSpPr>
        <p:spPr bwMode="auto">
          <a:xfrm>
            <a:off x="2035966" y="3481061"/>
            <a:ext cx="1560512" cy="719433"/>
          </a:xfrm>
          <a:prstGeom prst="wedgeRoundRectCallout">
            <a:avLst>
              <a:gd name="adj1" fmla="val -79924"/>
              <a:gd name="adj2" fmla="val -9812"/>
              <a:gd name="adj3" fmla="val 16667"/>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algn="ctr" latinLnBrk="0">
              <a:lnSpc>
                <a:spcPct val="110000"/>
              </a:lnSpc>
              <a:spcBef>
                <a:spcPct val="25000"/>
              </a:spcBef>
            </a:pPr>
            <a:r>
              <a:rPr lang="en-US" altLang="ko-KR" sz="900" dirty="0">
                <a:latin typeface="맑은 고딕" pitchFamily="50" charset="-127"/>
                <a:ea typeface="맑은 고딕" pitchFamily="50" charset="-127"/>
              </a:rPr>
              <a:t>UTC basis. UTC is the standard time difference for each region based on the UK (UTC+0:00).</a:t>
            </a:r>
            <a:endParaRPr lang="ko-KR" altLang="en-US" sz="900" dirty="0">
              <a:solidFill>
                <a:schemeClr val="tx1"/>
              </a:solidFill>
              <a:latin typeface="맑은 고딕" pitchFamily="50" charset="-127"/>
              <a:ea typeface="맑은 고딕" pitchFamily="50" charset="-127"/>
            </a:endParaRPr>
          </a:p>
        </p:txBody>
      </p:sp>
      <p:sp>
        <p:nvSpPr>
          <p:cNvPr id="13" name="타원 12">
            <a:extLst>
              <a:ext uri="{FF2B5EF4-FFF2-40B4-BE49-F238E27FC236}">
                <a16:creationId xmlns:a16="http://schemas.microsoft.com/office/drawing/2014/main" id="{0C7BB42B-C681-8626-12E3-F214BAF42CFF}"/>
              </a:ext>
            </a:extLst>
          </p:cNvPr>
          <p:cNvSpPr>
            <a:spLocks noChangeAspect="1"/>
          </p:cNvSpPr>
          <p:nvPr/>
        </p:nvSpPr>
        <p:spPr>
          <a:xfrm>
            <a:off x="406003" y="1014592"/>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1a</a:t>
            </a:r>
            <a:endParaRPr lang="ko-KR" altLang="en-US" sz="800" dirty="0">
              <a:latin typeface="+mn-ea"/>
            </a:endParaRPr>
          </a:p>
        </p:txBody>
      </p:sp>
      <p:sp>
        <p:nvSpPr>
          <p:cNvPr id="14" name="타원 13">
            <a:extLst>
              <a:ext uri="{FF2B5EF4-FFF2-40B4-BE49-F238E27FC236}">
                <a16:creationId xmlns:a16="http://schemas.microsoft.com/office/drawing/2014/main" id="{4F9CA918-08F1-A70A-BE31-F231D0282BC3}"/>
              </a:ext>
            </a:extLst>
          </p:cNvPr>
          <p:cNvSpPr>
            <a:spLocks noChangeAspect="1"/>
          </p:cNvSpPr>
          <p:nvPr/>
        </p:nvSpPr>
        <p:spPr>
          <a:xfrm>
            <a:off x="596536" y="2168880"/>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1b</a:t>
            </a:r>
            <a:endParaRPr lang="ko-KR" altLang="en-US" sz="800" dirty="0">
              <a:latin typeface="+mn-ea"/>
            </a:endParaRPr>
          </a:p>
        </p:txBody>
      </p:sp>
      <p:sp>
        <p:nvSpPr>
          <p:cNvPr id="15" name="타원 14">
            <a:extLst>
              <a:ext uri="{FF2B5EF4-FFF2-40B4-BE49-F238E27FC236}">
                <a16:creationId xmlns:a16="http://schemas.microsoft.com/office/drawing/2014/main" id="{9326CC86-B9A1-EF1C-5CB6-3010BE3E3D80}"/>
              </a:ext>
            </a:extLst>
          </p:cNvPr>
          <p:cNvSpPr>
            <a:spLocks noChangeAspect="1"/>
          </p:cNvSpPr>
          <p:nvPr/>
        </p:nvSpPr>
        <p:spPr>
          <a:xfrm>
            <a:off x="584839" y="2828535"/>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1c</a:t>
            </a:r>
            <a:endParaRPr lang="ko-KR" altLang="en-US" sz="800" dirty="0">
              <a:latin typeface="+mn-ea"/>
            </a:endParaRPr>
          </a:p>
        </p:txBody>
      </p:sp>
      <p:sp>
        <p:nvSpPr>
          <p:cNvPr id="16" name="타원 15">
            <a:extLst>
              <a:ext uri="{FF2B5EF4-FFF2-40B4-BE49-F238E27FC236}">
                <a16:creationId xmlns:a16="http://schemas.microsoft.com/office/drawing/2014/main" id="{7C9D7A8B-079C-80C5-003E-120BB639487F}"/>
              </a:ext>
            </a:extLst>
          </p:cNvPr>
          <p:cNvSpPr>
            <a:spLocks noChangeAspect="1"/>
          </p:cNvSpPr>
          <p:nvPr/>
        </p:nvSpPr>
        <p:spPr>
          <a:xfrm>
            <a:off x="922089" y="5957510"/>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1d</a:t>
            </a:r>
            <a:endParaRPr lang="ko-KR" altLang="en-US" sz="800" dirty="0">
              <a:latin typeface="+mn-ea"/>
            </a:endParaRPr>
          </a:p>
        </p:txBody>
      </p:sp>
      <p:sp>
        <p:nvSpPr>
          <p:cNvPr id="17" name="타원 16">
            <a:extLst>
              <a:ext uri="{FF2B5EF4-FFF2-40B4-BE49-F238E27FC236}">
                <a16:creationId xmlns:a16="http://schemas.microsoft.com/office/drawing/2014/main" id="{ECC2D540-89E5-DE21-E94F-C57019745781}"/>
              </a:ext>
            </a:extLst>
          </p:cNvPr>
          <p:cNvSpPr>
            <a:spLocks noChangeAspect="1"/>
          </p:cNvSpPr>
          <p:nvPr/>
        </p:nvSpPr>
        <p:spPr>
          <a:xfrm>
            <a:off x="2485205" y="5983617"/>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1e</a:t>
            </a:r>
            <a:endParaRPr lang="ko-KR" altLang="en-US" sz="800" dirty="0">
              <a:latin typeface="+mn-ea"/>
            </a:endParaRPr>
          </a:p>
        </p:txBody>
      </p:sp>
    </p:spTree>
    <p:extLst>
      <p:ext uri="{BB962C8B-B14F-4D97-AF65-F5344CB8AC3E}">
        <p14:creationId xmlns:p14="http://schemas.microsoft.com/office/powerpoint/2010/main" val="3763090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
            <a:extLst>
              <a:ext uri="{FF2B5EF4-FFF2-40B4-BE49-F238E27FC236}">
                <a16:creationId xmlns:a16="http://schemas.microsoft.com/office/drawing/2014/main" id="{523DFBC8-FECF-488D-8BA6-34E0C89AFCF9}"/>
              </a:ext>
            </a:extLst>
          </p:cNvPr>
          <p:cNvSpPr txBox="1">
            <a:spLocks noChangeArrowheads="1"/>
          </p:cNvSpPr>
          <p:nvPr/>
        </p:nvSpPr>
        <p:spPr bwMode="white">
          <a:xfrm>
            <a:off x="56456" y="25233"/>
            <a:ext cx="2534731" cy="276999"/>
          </a:xfrm>
          <a:prstGeom prst="rect">
            <a:avLst/>
          </a:prstGeom>
          <a:noFill/>
          <a:ln w="9525">
            <a:noFill/>
            <a:miter lim="800000"/>
            <a:headEnd/>
            <a:tailEnd/>
          </a:ln>
        </p:spPr>
        <p:txBody>
          <a:bodyPr wrap="square">
            <a:spAutoFit/>
          </a:bodyPr>
          <a:lstStyle/>
          <a:p>
            <a:r>
              <a:rPr lang="ko-KR" altLang="en-US" sz="1200" b="1" dirty="0">
                <a:solidFill>
                  <a:schemeClr val="bg1"/>
                </a:solidFill>
                <a:latin typeface="맑은 고딕" pitchFamily="50" charset="-127"/>
                <a:ea typeface="맑은 고딕" pitchFamily="50" charset="-127"/>
              </a:rPr>
              <a:t>회원가입 </a:t>
            </a:r>
            <a:r>
              <a:rPr lang="en-US" altLang="ko-KR" sz="1200" b="1" dirty="0">
                <a:solidFill>
                  <a:srgbClr val="FF0000"/>
                </a:solidFill>
                <a:latin typeface="맑은 고딕" pitchFamily="50" charset="-127"/>
                <a:ea typeface="맑은 고딕" pitchFamily="50" charset="-127"/>
              </a:rPr>
              <a:t>U0002</a:t>
            </a:r>
            <a:endParaRPr kumimoji="0" lang="ko-KR" altLang="en-US" sz="1200" b="1" dirty="0">
              <a:solidFill>
                <a:srgbClr val="FF0000"/>
              </a:solidFill>
              <a:latin typeface="맑은 고딕" pitchFamily="50" charset="-127"/>
              <a:ea typeface="맑은 고딕" pitchFamily="50" charset="-127"/>
            </a:endParaRPr>
          </a:p>
        </p:txBody>
      </p:sp>
      <p:sp>
        <p:nvSpPr>
          <p:cNvPr id="2" name="TextBox 1">
            <a:extLst>
              <a:ext uri="{FF2B5EF4-FFF2-40B4-BE49-F238E27FC236}">
                <a16:creationId xmlns:a16="http://schemas.microsoft.com/office/drawing/2014/main" id="{F851839C-E0F0-EEEA-9CCC-9322F6AEA9E1}"/>
              </a:ext>
            </a:extLst>
          </p:cNvPr>
          <p:cNvSpPr txBox="1"/>
          <p:nvPr/>
        </p:nvSpPr>
        <p:spPr>
          <a:xfrm>
            <a:off x="521295" y="652766"/>
            <a:ext cx="2016224" cy="246221"/>
          </a:xfrm>
          <a:prstGeom prst="rect">
            <a:avLst/>
          </a:prstGeom>
          <a:noFill/>
        </p:spPr>
        <p:txBody>
          <a:bodyPr wrap="square" rtlCol="0">
            <a:spAutoFit/>
          </a:bodyPr>
          <a:lstStyle/>
          <a:p>
            <a:pPr algn="ctr"/>
            <a:r>
              <a:rPr lang="en-US" altLang="ko-KR" sz="1000" dirty="0"/>
              <a:t>Sign Up</a:t>
            </a:r>
            <a:endParaRPr lang="ko-KR" altLang="en-US" sz="1000" dirty="0"/>
          </a:p>
        </p:txBody>
      </p:sp>
      <p:sp>
        <p:nvSpPr>
          <p:cNvPr id="5" name="사각형: 둥근 모서리 4">
            <a:extLst>
              <a:ext uri="{FF2B5EF4-FFF2-40B4-BE49-F238E27FC236}">
                <a16:creationId xmlns:a16="http://schemas.microsoft.com/office/drawing/2014/main" id="{072C5EBC-8494-1EB7-8F5C-34127BF5C88A}"/>
              </a:ext>
            </a:extLst>
          </p:cNvPr>
          <p:cNvSpPr/>
          <p:nvPr/>
        </p:nvSpPr>
        <p:spPr>
          <a:xfrm>
            <a:off x="585279" y="1280483"/>
            <a:ext cx="2255226" cy="242161"/>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bg1">
                    <a:lumMod val="75000"/>
                  </a:schemeClr>
                </a:solidFill>
                <a:latin typeface="+mn-ea"/>
              </a:rPr>
              <a:t>ID</a:t>
            </a:r>
            <a:endParaRPr lang="ko-KR" altLang="en-US" sz="800" dirty="0">
              <a:solidFill>
                <a:schemeClr val="bg1">
                  <a:lumMod val="75000"/>
                </a:schemeClr>
              </a:solidFill>
              <a:latin typeface="+mn-ea"/>
            </a:endParaRPr>
          </a:p>
        </p:txBody>
      </p:sp>
      <p:sp>
        <p:nvSpPr>
          <p:cNvPr id="6" name="TextBox 5">
            <a:extLst>
              <a:ext uri="{FF2B5EF4-FFF2-40B4-BE49-F238E27FC236}">
                <a16:creationId xmlns:a16="http://schemas.microsoft.com/office/drawing/2014/main" id="{8DAED0BA-4F86-E670-AD3F-1F791B2E0813}"/>
              </a:ext>
            </a:extLst>
          </p:cNvPr>
          <p:cNvSpPr txBox="1"/>
          <p:nvPr/>
        </p:nvSpPr>
        <p:spPr>
          <a:xfrm>
            <a:off x="488506" y="1049652"/>
            <a:ext cx="2351997" cy="230832"/>
          </a:xfrm>
          <a:prstGeom prst="rect">
            <a:avLst/>
          </a:prstGeom>
          <a:noFill/>
        </p:spPr>
        <p:txBody>
          <a:bodyPr wrap="square">
            <a:spAutoFit/>
          </a:bodyPr>
          <a:lstStyle/>
          <a:p>
            <a:r>
              <a:rPr lang="en-US" altLang="ko-KR" sz="900" dirty="0">
                <a:solidFill>
                  <a:srgbClr val="333333"/>
                </a:solidFill>
                <a:latin typeface="+mn-ea"/>
              </a:rPr>
              <a:t>ID</a:t>
            </a:r>
            <a:endParaRPr lang="ko-KR" altLang="en-US" sz="900" dirty="0">
              <a:solidFill>
                <a:srgbClr val="FF0000"/>
              </a:solidFill>
              <a:latin typeface="+mn-ea"/>
              <a:ea typeface="+mn-ea"/>
            </a:endParaRPr>
          </a:p>
        </p:txBody>
      </p:sp>
      <p:sp>
        <p:nvSpPr>
          <p:cNvPr id="8" name="사각형: 둥근 모서리 7">
            <a:extLst>
              <a:ext uri="{FF2B5EF4-FFF2-40B4-BE49-F238E27FC236}">
                <a16:creationId xmlns:a16="http://schemas.microsoft.com/office/drawing/2014/main" id="{C99B0C5C-5ABF-33BB-2825-FCE0593BF4DC}"/>
              </a:ext>
            </a:extLst>
          </p:cNvPr>
          <p:cNvSpPr/>
          <p:nvPr/>
        </p:nvSpPr>
        <p:spPr>
          <a:xfrm>
            <a:off x="585277" y="1826641"/>
            <a:ext cx="2255226" cy="242161"/>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bg1">
                    <a:lumMod val="75000"/>
                  </a:schemeClr>
                </a:solidFill>
                <a:latin typeface="+mn-ea"/>
              </a:rPr>
              <a:t>Email</a:t>
            </a:r>
            <a:endParaRPr lang="ko-KR" altLang="en-US" sz="800" dirty="0">
              <a:solidFill>
                <a:schemeClr val="bg1">
                  <a:lumMod val="75000"/>
                </a:schemeClr>
              </a:solidFill>
              <a:latin typeface="+mn-ea"/>
            </a:endParaRPr>
          </a:p>
        </p:txBody>
      </p:sp>
      <p:sp>
        <p:nvSpPr>
          <p:cNvPr id="9" name="TextBox 8">
            <a:extLst>
              <a:ext uri="{FF2B5EF4-FFF2-40B4-BE49-F238E27FC236}">
                <a16:creationId xmlns:a16="http://schemas.microsoft.com/office/drawing/2014/main" id="{565DF252-A33A-67E5-BF3F-BAF905A00F85}"/>
              </a:ext>
            </a:extLst>
          </p:cNvPr>
          <p:cNvSpPr txBox="1"/>
          <p:nvPr/>
        </p:nvSpPr>
        <p:spPr>
          <a:xfrm>
            <a:off x="488504" y="1595810"/>
            <a:ext cx="2351997" cy="230832"/>
          </a:xfrm>
          <a:prstGeom prst="rect">
            <a:avLst/>
          </a:prstGeom>
          <a:noFill/>
        </p:spPr>
        <p:txBody>
          <a:bodyPr wrap="square">
            <a:spAutoFit/>
          </a:bodyPr>
          <a:lstStyle/>
          <a:p>
            <a:r>
              <a:rPr lang="en-US" altLang="ko-KR" sz="900" dirty="0">
                <a:solidFill>
                  <a:srgbClr val="333333"/>
                </a:solidFill>
                <a:latin typeface="+mn-ea"/>
                <a:ea typeface="+mn-ea"/>
              </a:rPr>
              <a:t>Email</a:t>
            </a:r>
            <a:endParaRPr lang="ko-KR" altLang="en-US" sz="900" dirty="0">
              <a:solidFill>
                <a:srgbClr val="FF0000"/>
              </a:solidFill>
              <a:latin typeface="+mn-ea"/>
              <a:ea typeface="+mn-ea"/>
            </a:endParaRPr>
          </a:p>
        </p:txBody>
      </p:sp>
      <p:sp>
        <p:nvSpPr>
          <p:cNvPr id="10" name="사각형: 둥근 모서리 9">
            <a:extLst>
              <a:ext uri="{FF2B5EF4-FFF2-40B4-BE49-F238E27FC236}">
                <a16:creationId xmlns:a16="http://schemas.microsoft.com/office/drawing/2014/main" id="{6EB46152-0F96-F1C5-598A-7A0A2172C146}"/>
              </a:ext>
            </a:extLst>
          </p:cNvPr>
          <p:cNvSpPr/>
          <p:nvPr/>
        </p:nvSpPr>
        <p:spPr>
          <a:xfrm>
            <a:off x="585275" y="2377100"/>
            <a:ext cx="2255226" cy="242161"/>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err="1">
                <a:solidFill>
                  <a:schemeClr val="bg1">
                    <a:lumMod val="75000"/>
                  </a:schemeClr>
                </a:solidFill>
                <a:latin typeface="+mn-ea"/>
              </a:rPr>
              <a:t>Passward</a:t>
            </a:r>
            <a:endParaRPr lang="ko-KR" altLang="en-US" sz="800" dirty="0">
              <a:solidFill>
                <a:schemeClr val="bg1">
                  <a:lumMod val="75000"/>
                </a:schemeClr>
              </a:solidFill>
              <a:latin typeface="+mn-ea"/>
            </a:endParaRPr>
          </a:p>
        </p:txBody>
      </p:sp>
      <p:sp>
        <p:nvSpPr>
          <p:cNvPr id="11" name="TextBox 10">
            <a:extLst>
              <a:ext uri="{FF2B5EF4-FFF2-40B4-BE49-F238E27FC236}">
                <a16:creationId xmlns:a16="http://schemas.microsoft.com/office/drawing/2014/main" id="{9E0AE6CC-8ED8-66EB-2A48-7CE70BF8B892}"/>
              </a:ext>
            </a:extLst>
          </p:cNvPr>
          <p:cNvSpPr txBox="1"/>
          <p:nvPr/>
        </p:nvSpPr>
        <p:spPr>
          <a:xfrm>
            <a:off x="488502" y="2146269"/>
            <a:ext cx="2351997" cy="230832"/>
          </a:xfrm>
          <a:prstGeom prst="rect">
            <a:avLst/>
          </a:prstGeom>
          <a:noFill/>
        </p:spPr>
        <p:txBody>
          <a:bodyPr wrap="square">
            <a:spAutoFit/>
          </a:bodyPr>
          <a:lstStyle/>
          <a:p>
            <a:r>
              <a:rPr lang="en-US" altLang="ko-KR" sz="900" dirty="0">
                <a:solidFill>
                  <a:srgbClr val="333333"/>
                </a:solidFill>
                <a:latin typeface="+mn-ea"/>
                <a:ea typeface="+mn-ea"/>
              </a:rPr>
              <a:t>Password</a:t>
            </a:r>
            <a:endParaRPr lang="ko-KR" altLang="en-US" sz="900" dirty="0">
              <a:solidFill>
                <a:srgbClr val="FF0000"/>
              </a:solidFill>
              <a:latin typeface="+mn-ea"/>
              <a:ea typeface="+mn-ea"/>
            </a:endParaRPr>
          </a:p>
        </p:txBody>
      </p:sp>
      <p:sp>
        <p:nvSpPr>
          <p:cNvPr id="14" name="사각형: 둥근 모서리 13">
            <a:extLst>
              <a:ext uri="{FF2B5EF4-FFF2-40B4-BE49-F238E27FC236}">
                <a16:creationId xmlns:a16="http://schemas.microsoft.com/office/drawing/2014/main" id="{886D97B9-B857-7D33-29AC-272F10EEA32B}"/>
              </a:ext>
            </a:extLst>
          </p:cNvPr>
          <p:cNvSpPr/>
          <p:nvPr/>
        </p:nvSpPr>
        <p:spPr>
          <a:xfrm>
            <a:off x="585275" y="3475885"/>
            <a:ext cx="2255226" cy="242161"/>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err="1">
                <a:solidFill>
                  <a:schemeClr val="bg1">
                    <a:lumMod val="75000"/>
                  </a:schemeClr>
                </a:solidFill>
                <a:latin typeface="+mn-ea"/>
              </a:rPr>
              <a:t>Passward</a:t>
            </a:r>
            <a:endParaRPr lang="ko-KR" altLang="en-US" sz="800" dirty="0">
              <a:solidFill>
                <a:schemeClr val="bg1">
                  <a:lumMod val="75000"/>
                </a:schemeClr>
              </a:solidFill>
              <a:latin typeface="+mn-ea"/>
            </a:endParaRPr>
          </a:p>
        </p:txBody>
      </p:sp>
      <p:sp>
        <p:nvSpPr>
          <p:cNvPr id="15" name="TextBox 14">
            <a:extLst>
              <a:ext uri="{FF2B5EF4-FFF2-40B4-BE49-F238E27FC236}">
                <a16:creationId xmlns:a16="http://schemas.microsoft.com/office/drawing/2014/main" id="{7FAC5E7F-F742-6DDE-AAFB-775629853D13}"/>
              </a:ext>
            </a:extLst>
          </p:cNvPr>
          <p:cNvSpPr txBox="1"/>
          <p:nvPr/>
        </p:nvSpPr>
        <p:spPr>
          <a:xfrm>
            <a:off x="488502" y="3245054"/>
            <a:ext cx="2351997" cy="230832"/>
          </a:xfrm>
          <a:prstGeom prst="rect">
            <a:avLst/>
          </a:prstGeom>
          <a:noFill/>
        </p:spPr>
        <p:txBody>
          <a:bodyPr wrap="square">
            <a:spAutoFit/>
          </a:bodyPr>
          <a:lstStyle/>
          <a:p>
            <a:r>
              <a:rPr lang="en-US" altLang="ko-KR" sz="900" dirty="0">
                <a:solidFill>
                  <a:srgbClr val="333333"/>
                </a:solidFill>
                <a:latin typeface="+mn-ea"/>
                <a:ea typeface="+mn-ea"/>
              </a:rPr>
              <a:t>Password (again)</a:t>
            </a:r>
            <a:endParaRPr lang="ko-KR" altLang="en-US" sz="900" dirty="0">
              <a:solidFill>
                <a:srgbClr val="FF0000"/>
              </a:solidFill>
              <a:latin typeface="+mn-ea"/>
              <a:ea typeface="+mn-ea"/>
            </a:endParaRPr>
          </a:p>
        </p:txBody>
      </p:sp>
      <p:sp>
        <p:nvSpPr>
          <p:cNvPr id="16" name="TextBox 15">
            <a:extLst>
              <a:ext uri="{FF2B5EF4-FFF2-40B4-BE49-F238E27FC236}">
                <a16:creationId xmlns:a16="http://schemas.microsoft.com/office/drawing/2014/main" id="{007522F6-C284-B71B-4276-B5ACA5A1DA43}"/>
              </a:ext>
            </a:extLst>
          </p:cNvPr>
          <p:cNvSpPr txBox="1"/>
          <p:nvPr/>
        </p:nvSpPr>
        <p:spPr>
          <a:xfrm>
            <a:off x="619014" y="3981167"/>
            <a:ext cx="1652952" cy="215444"/>
          </a:xfrm>
          <a:prstGeom prst="rect">
            <a:avLst/>
          </a:prstGeom>
          <a:noFill/>
        </p:spPr>
        <p:txBody>
          <a:bodyPr wrap="square">
            <a:spAutoFit/>
          </a:bodyPr>
          <a:lstStyle/>
          <a:p>
            <a:r>
              <a:rPr lang="en-US" altLang="ko-KR" sz="800" i="0" dirty="0">
                <a:solidFill>
                  <a:srgbClr val="333333"/>
                </a:solidFill>
                <a:effectLst/>
                <a:latin typeface="+mn-ea"/>
                <a:ea typeface="+mn-ea"/>
              </a:rPr>
              <a:t>Please verify you are a human.</a:t>
            </a:r>
            <a:endParaRPr lang="ko-KR" altLang="en-US" sz="800" dirty="0">
              <a:latin typeface="+mn-ea"/>
              <a:ea typeface="+mn-ea"/>
            </a:endParaRPr>
          </a:p>
        </p:txBody>
      </p:sp>
      <p:pic>
        <p:nvPicPr>
          <p:cNvPr id="17" name="그림 16">
            <a:extLst>
              <a:ext uri="{FF2B5EF4-FFF2-40B4-BE49-F238E27FC236}">
                <a16:creationId xmlns:a16="http://schemas.microsoft.com/office/drawing/2014/main" id="{71DEF026-D581-BC1A-F6FE-AF38B70B83D8}"/>
              </a:ext>
            </a:extLst>
          </p:cNvPr>
          <p:cNvPicPr>
            <a:picLocks noChangeAspect="1"/>
          </p:cNvPicPr>
          <p:nvPr/>
        </p:nvPicPr>
        <p:blipFill>
          <a:blip r:embed="rId3"/>
          <a:stretch>
            <a:fillRect/>
          </a:stretch>
        </p:blipFill>
        <p:spPr>
          <a:xfrm>
            <a:off x="677631" y="4230677"/>
            <a:ext cx="1850054" cy="478213"/>
          </a:xfrm>
          <a:prstGeom prst="rect">
            <a:avLst/>
          </a:prstGeom>
        </p:spPr>
      </p:pic>
      <p:sp>
        <p:nvSpPr>
          <p:cNvPr id="3" name="TextBox 2">
            <a:extLst>
              <a:ext uri="{FF2B5EF4-FFF2-40B4-BE49-F238E27FC236}">
                <a16:creationId xmlns:a16="http://schemas.microsoft.com/office/drawing/2014/main" id="{BF838F5E-F732-DF2D-8AF8-E9E1029DA8EC}"/>
              </a:ext>
            </a:extLst>
          </p:cNvPr>
          <p:cNvSpPr txBox="1"/>
          <p:nvPr/>
        </p:nvSpPr>
        <p:spPr>
          <a:xfrm>
            <a:off x="1025351" y="4873501"/>
            <a:ext cx="1152128" cy="246221"/>
          </a:xfrm>
          <a:prstGeom prst="rect">
            <a:avLst/>
          </a:prstGeom>
          <a:noFill/>
          <a:ln>
            <a:solidFill>
              <a:schemeClr val="tx1"/>
            </a:solidFill>
          </a:ln>
        </p:spPr>
        <p:txBody>
          <a:bodyPr wrap="square" rtlCol="0">
            <a:spAutoFit/>
          </a:bodyPr>
          <a:lstStyle/>
          <a:p>
            <a:pPr algn="ctr"/>
            <a:r>
              <a:rPr lang="en-US" altLang="ko-KR" sz="1000" dirty="0"/>
              <a:t>Sign Up</a:t>
            </a:r>
            <a:endParaRPr lang="ko-KR" altLang="en-US" sz="1000" dirty="0"/>
          </a:p>
        </p:txBody>
      </p:sp>
      <p:sp>
        <p:nvSpPr>
          <p:cNvPr id="30" name="TextBox 29">
            <a:extLst>
              <a:ext uri="{FF2B5EF4-FFF2-40B4-BE49-F238E27FC236}">
                <a16:creationId xmlns:a16="http://schemas.microsoft.com/office/drawing/2014/main" id="{3DE6B021-EDDD-BF9E-C7F4-6E829CC8D753}"/>
              </a:ext>
            </a:extLst>
          </p:cNvPr>
          <p:cNvSpPr txBox="1"/>
          <p:nvPr/>
        </p:nvSpPr>
        <p:spPr>
          <a:xfrm>
            <a:off x="8121352" y="674064"/>
            <a:ext cx="1715951" cy="3694345"/>
          </a:xfrm>
          <a:prstGeom prst="rect">
            <a:avLst/>
          </a:prstGeom>
          <a:noFill/>
          <a:ln>
            <a:solidFill>
              <a:schemeClr val="tx1"/>
            </a:solidFill>
          </a:ln>
        </p:spPr>
        <p:txBody>
          <a:bodyPr wrap="square" rtlCol="0">
            <a:spAutoFit/>
          </a:bodyPr>
          <a:lstStyle/>
          <a:p>
            <a:pPr latinLnBrk="0">
              <a:lnSpc>
                <a:spcPct val="110000"/>
              </a:lnSpc>
              <a:spcBef>
                <a:spcPct val="25000"/>
              </a:spcBef>
            </a:pPr>
            <a:r>
              <a:rPr lang="en-US" altLang="ko-KR" sz="1000" dirty="0">
                <a:solidFill>
                  <a:schemeClr val="tx1"/>
                </a:solidFill>
                <a:latin typeface="맑은 고딕" pitchFamily="50" charset="-127"/>
                <a:ea typeface="맑은 고딕" pitchFamily="50" charset="-127"/>
              </a:rPr>
              <a:t>1. </a:t>
            </a:r>
            <a:r>
              <a:rPr lang="ko-KR" altLang="en-US" sz="1000" dirty="0">
                <a:solidFill>
                  <a:schemeClr val="tx1"/>
                </a:solidFill>
                <a:latin typeface="맑은 고딕" pitchFamily="50" charset="-127"/>
                <a:ea typeface="맑은 고딕" pitchFamily="50" charset="-127"/>
              </a:rPr>
              <a:t>회원가입은 아이디</a:t>
            </a:r>
            <a:r>
              <a:rPr lang="en-US" altLang="ko-KR" sz="1000" dirty="0">
                <a:solidFill>
                  <a:schemeClr val="tx1"/>
                </a:solidFill>
                <a:latin typeface="맑은 고딕" pitchFamily="50" charset="-127"/>
                <a:ea typeface="맑은 고딕" pitchFamily="50" charset="-127"/>
              </a:rPr>
              <a:t>, </a:t>
            </a:r>
            <a:r>
              <a:rPr lang="ko-KR" altLang="en-US" sz="1000" dirty="0">
                <a:solidFill>
                  <a:schemeClr val="tx1"/>
                </a:solidFill>
                <a:latin typeface="맑은 고딕" pitchFamily="50" charset="-127"/>
                <a:ea typeface="맑은 고딕" pitchFamily="50" charset="-127"/>
              </a:rPr>
              <a:t>패스워드</a:t>
            </a:r>
            <a:r>
              <a:rPr lang="en-US" altLang="ko-KR" sz="1000" dirty="0">
                <a:solidFill>
                  <a:schemeClr val="tx1"/>
                </a:solidFill>
                <a:latin typeface="맑은 고딕" pitchFamily="50" charset="-127"/>
                <a:ea typeface="맑은 고딕" pitchFamily="50" charset="-127"/>
              </a:rPr>
              <a:t>, </a:t>
            </a:r>
            <a:r>
              <a:rPr lang="ko-KR" altLang="en-US" sz="1000" dirty="0">
                <a:solidFill>
                  <a:schemeClr val="tx1"/>
                </a:solidFill>
                <a:latin typeface="맑은 고딕" pitchFamily="50" charset="-127"/>
                <a:ea typeface="맑은 고딕" pitchFamily="50" charset="-127"/>
              </a:rPr>
              <a:t>이메일 승인으로만 진행</a:t>
            </a:r>
            <a:endParaRPr lang="en-US" altLang="ko-KR" sz="1000" dirty="0">
              <a:solidFill>
                <a:schemeClr val="tx1"/>
              </a:solidFill>
              <a:latin typeface="맑은 고딕" pitchFamily="50" charset="-127"/>
              <a:ea typeface="맑은 고딕" pitchFamily="50" charset="-127"/>
            </a:endParaRPr>
          </a:p>
          <a:p>
            <a:pPr marL="171450" indent="-171450" latinLnBrk="0">
              <a:lnSpc>
                <a:spcPct val="110000"/>
              </a:lnSpc>
              <a:spcBef>
                <a:spcPct val="25000"/>
              </a:spcBef>
              <a:buFontTx/>
              <a:buChar char="-"/>
            </a:pPr>
            <a:r>
              <a:rPr lang="ko-KR" altLang="en-US" sz="1000" dirty="0">
                <a:solidFill>
                  <a:schemeClr val="tx1"/>
                </a:solidFill>
                <a:latin typeface="맑은 고딕" pitchFamily="50" charset="-127"/>
                <a:ea typeface="맑은 고딕" pitchFamily="50" charset="-127"/>
              </a:rPr>
              <a:t>아이디</a:t>
            </a:r>
            <a:r>
              <a:rPr lang="en-US" altLang="ko-KR" sz="1000" dirty="0">
                <a:solidFill>
                  <a:schemeClr val="tx1"/>
                </a:solidFill>
                <a:latin typeface="맑은 고딕" pitchFamily="50" charset="-127"/>
                <a:ea typeface="맑은 고딕" pitchFamily="50" charset="-127"/>
              </a:rPr>
              <a:t>, </a:t>
            </a:r>
            <a:r>
              <a:rPr lang="ko-KR" altLang="en-US" sz="1000" dirty="0">
                <a:solidFill>
                  <a:schemeClr val="tx1"/>
                </a:solidFill>
                <a:latin typeface="맑은 고딕" pitchFamily="50" charset="-127"/>
                <a:ea typeface="맑은 고딕" pitchFamily="50" charset="-127"/>
              </a:rPr>
              <a:t>이메일</a:t>
            </a:r>
            <a:r>
              <a:rPr lang="en-US" altLang="ko-KR" sz="1000" dirty="0">
                <a:solidFill>
                  <a:schemeClr val="tx1"/>
                </a:solidFill>
                <a:latin typeface="맑은 고딕" pitchFamily="50" charset="-127"/>
                <a:ea typeface="맑은 고딕" pitchFamily="50" charset="-127"/>
              </a:rPr>
              <a:t>, </a:t>
            </a:r>
            <a:r>
              <a:rPr lang="ko-KR" altLang="en-US" sz="1000" dirty="0">
                <a:solidFill>
                  <a:schemeClr val="tx1"/>
                </a:solidFill>
                <a:latin typeface="맑은 고딕" pitchFamily="50" charset="-127"/>
                <a:ea typeface="맑은 고딕" pitchFamily="50" charset="-127"/>
              </a:rPr>
              <a:t>패스워드 </a:t>
            </a:r>
            <a:r>
              <a:rPr lang="ko-KR" altLang="en-US" sz="1000" dirty="0" err="1">
                <a:solidFill>
                  <a:schemeClr val="tx1"/>
                </a:solidFill>
                <a:latin typeface="맑은 고딕" pitchFamily="50" charset="-127"/>
                <a:ea typeface="맑은 고딕" pitchFamily="50" charset="-127"/>
              </a:rPr>
              <a:t>밸리데이션</a:t>
            </a:r>
            <a:r>
              <a:rPr lang="ko-KR" altLang="en-US" sz="1000" dirty="0">
                <a:solidFill>
                  <a:schemeClr val="tx1"/>
                </a:solidFill>
                <a:latin typeface="맑은 고딕" pitchFamily="50" charset="-127"/>
                <a:ea typeface="맑은 고딕" pitchFamily="50" charset="-127"/>
              </a:rPr>
              <a:t> 체크</a:t>
            </a:r>
            <a:r>
              <a:rPr lang="en-US" altLang="ko-KR" sz="1000" dirty="0">
                <a:solidFill>
                  <a:schemeClr val="tx1"/>
                </a:solidFill>
                <a:latin typeface="맑은 고딕" pitchFamily="50" charset="-127"/>
                <a:ea typeface="맑은 고딕" pitchFamily="50" charset="-127"/>
              </a:rPr>
              <a:t>.</a:t>
            </a:r>
          </a:p>
          <a:p>
            <a:pPr marL="171450" indent="-171450" latinLnBrk="0">
              <a:lnSpc>
                <a:spcPct val="110000"/>
              </a:lnSpc>
              <a:spcBef>
                <a:spcPct val="25000"/>
              </a:spcBef>
              <a:buFontTx/>
              <a:buChar char="-"/>
            </a:pPr>
            <a:r>
              <a:rPr lang="ko-KR" altLang="en-US" sz="1000" dirty="0">
                <a:latin typeface="맑은 고딕" pitchFamily="50" charset="-127"/>
                <a:ea typeface="맑은 고딕" pitchFamily="50" charset="-127"/>
              </a:rPr>
              <a:t>아이디 이미 </a:t>
            </a:r>
            <a:r>
              <a:rPr lang="ko-KR" altLang="en-US" sz="1000" dirty="0" err="1">
                <a:latin typeface="맑은 고딕" pitchFamily="50" charset="-127"/>
                <a:ea typeface="맑은 고딕" pitchFamily="50" charset="-127"/>
              </a:rPr>
              <a:t>존재할시에</a:t>
            </a:r>
            <a:r>
              <a:rPr lang="ko-KR" altLang="en-US" sz="1000" dirty="0">
                <a:latin typeface="맑은 고딕" pitchFamily="50" charset="-127"/>
                <a:ea typeface="맑은 고딕" pitchFamily="50" charset="-127"/>
              </a:rPr>
              <a:t> </a:t>
            </a:r>
            <a:r>
              <a:rPr lang="en-US" altLang="ko-KR" sz="1000" dirty="0">
                <a:latin typeface="맑은 고딕" pitchFamily="50" charset="-127"/>
                <a:ea typeface="맑은 고딕" pitchFamily="50" charset="-127"/>
              </a:rPr>
              <a:t>“</a:t>
            </a:r>
            <a:r>
              <a:rPr kumimoji="0" lang="ko-KR" altLang="ko-KR" sz="1000" b="0" i="0" u="none" strike="noStrike" cap="none" normalizeH="0" baseline="0" dirty="0">
                <a:ln>
                  <a:noFill/>
                </a:ln>
                <a:solidFill>
                  <a:srgbClr val="202124"/>
                </a:solidFill>
                <a:effectLst/>
                <a:latin typeface="Arial Unicode MS"/>
                <a:ea typeface="inherit"/>
              </a:rPr>
              <a:t>The ID </a:t>
            </a:r>
            <a:r>
              <a:rPr kumimoji="0" lang="ko-KR" altLang="ko-KR" sz="1000" b="0" i="0" u="none" strike="noStrike" cap="none" normalizeH="0" baseline="0" dirty="0" err="1">
                <a:ln>
                  <a:noFill/>
                </a:ln>
                <a:solidFill>
                  <a:srgbClr val="202124"/>
                </a:solidFill>
                <a:effectLst/>
                <a:latin typeface="Arial Unicode MS"/>
                <a:ea typeface="inherit"/>
              </a:rPr>
              <a:t>that</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already</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exists</a:t>
            </a:r>
            <a:r>
              <a:rPr lang="en-US" altLang="ko-KR" sz="1000" dirty="0">
                <a:solidFill>
                  <a:srgbClr val="202124"/>
                </a:solidFill>
                <a:latin typeface="Arial Unicode MS"/>
                <a:ea typeface="inherit"/>
              </a:rPr>
              <a:t>.”</a:t>
            </a:r>
          </a:p>
          <a:p>
            <a:pPr marL="171450" indent="-171450" latinLnBrk="0">
              <a:lnSpc>
                <a:spcPct val="110000"/>
              </a:lnSpc>
              <a:spcBef>
                <a:spcPct val="25000"/>
              </a:spcBef>
              <a:buFontTx/>
              <a:buChar char="-"/>
            </a:pPr>
            <a:r>
              <a:rPr kumimoji="0" lang="ko-KR" altLang="en-US" sz="1000" b="0" i="0" u="none" strike="noStrike" cap="none" normalizeH="0" baseline="0" dirty="0">
                <a:ln>
                  <a:noFill/>
                </a:ln>
                <a:solidFill>
                  <a:schemeClr val="tx1"/>
                </a:solidFill>
                <a:effectLst/>
                <a:latin typeface="Arial" panose="020B0604020202020204" pitchFamily="34" charset="0"/>
              </a:rPr>
              <a:t>이메일 이미 </a:t>
            </a:r>
            <a:r>
              <a:rPr kumimoji="0" lang="ko-KR" altLang="en-US" sz="1000" b="0" i="0" u="none" strike="noStrike" cap="none" normalizeH="0" baseline="0" dirty="0" err="1">
                <a:ln>
                  <a:noFill/>
                </a:ln>
                <a:solidFill>
                  <a:schemeClr val="tx1"/>
                </a:solidFill>
                <a:effectLst/>
                <a:latin typeface="Arial" panose="020B0604020202020204" pitchFamily="34" charset="0"/>
              </a:rPr>
              <a:t>존재할시에</a:t>
            </a:r>
            <a:r>
              <a:rPr kumimoji="0" lang="ko-KR" altLang="en-US" sz="1000" b="0" i="0" u="none" strike="noStrike" cap="none" normalizeH="0" baseline="0" dirty="0">
                <a:ln>
                  <a:noFill/>
                </a:ln>
                <a:solidFill>
                  <a:schemeClr val="tx1"/>
                </a:solidFill>
                <a:effectLst/>
                <a:latin typeface="Arial" panose="020B0604020202020204" pitchFamily="34" charset="0"/>
              </a:rPr>
              <a:t> </a:t>
            </a:r>
            <a:r>
              <a:rPr kumimoji="0" lang="en-US" altLang="ko-KR" sz="1000" b="0" i="0" u="none" strike="noStrike" cap="none" normalizeH="0" baseline="0" dirty="0">
                <a:ln>
                  <a:noFill/>
                </a:ln>
                <a:solidFill>
                  <a:schemeClr val="tx1"/>
                </a:solidFill>
                <a:effectLst/>
                <a:latin typeface="Arial" panose="020B0604020202020204" pitchFamily="34" charset="0"/>
              </a:rPr>
              <a:t>“This email already exists.” </a:t>
            </a:r>
          </a:p>
          <a:p>
            <a:pPr latinLnBrk="0">
              <a:lnSpc>
                <a:spcPct val="110000"/>
              </a:lnSpc>
              <a:spcBef>
                <a:spcPct val="25000"/>
              </a:spcBef>
            </a:pPr>
            <a:r>
              <a:rPr lang="en-US" altLang="ko-KR" sz="1000" dirty="0">
                <a:latin typeface="맑은 고딕" pitchFamily="50" charset="-127"/>
                <a:ea typeface="맑은 고딕" pitchFamily="50" charset="-127"/>
              </a:rPr>
              <a:t>2 . </a:t>
            </a:r>
            <a:r>
              <a:rPr lang="ko-KR" altLang="en-US" sz="1000" dirty="0">
                <a:latin typeface="맑은 고딕" pitchFamily="50" charset="-127"/>
                <a:ea typeface="맑은 고딕" pitchFamily="50" charset="-127"/>
              </a:rPr>
              <a:t>회원가입 </a:t>
            </a:r>
            <a:r>
              <a:rPr lang="ko-KR" altLang="en-US" sz="1000" dirty="0" err="1">
                <a:latin typeface="맑은 고딕" pitchFamily="50" charset="-127"/>
                <a:ea typeface="맑은 고딕" pitchFamily="50" charset="-127"/>
              </a:rPr>
              <a:t>클릭시</a:t>
            </a:r>
            <a:r>
              <a:rPr lang="en-US" altLang="ko-KR" sz="1000" dirty="0">
                <a:latin typeface="맑은 고딕" pitchFamily="50" charset="-127"/>
                <a:ea typeface="맑은 고딕" pitchFamily="50" charset="-127"/>
              </a:rPr>
              <a:t> “After completing email verification, you can log in.” </a:t>
            </a:r>
            <a:r>
              <a:rPr lang="ko-KR" altLang="en-US" sz="1000" dirty="0">
                <a:latin typeface="맑은 고딕" pitchFamily="50" charset="-127"/>
                <a:ea typeface="맑은 고딕" pitchFamily="50" charset="-127"/>
              </a:rPr>
              <a:t>메일을 확인하라는 화면</a:t>
            </a:r>
            <a:endParaRPr lang="en-US" altLang="ko-KR" sz="1000" dirty="0">
              <a:latin typeface="맑은 고딕" pitchFamily="50" charset="-127"/>
              <a:ea typeface="맑은 고딕" pitchFamily="50" charset="-127"/>
            </a:endParaRPr>
          </a:p>
          <a:p>
            <a:pPr latinLnBrk="0">
              <a:lnSpc>
                <a:spcPct val="110000"/>
              </a:lnSpc>
              <a:spcBef>
                <a:spcPct val="25000"/>
              </a:spcBef>
            </a:pPr>
            <a:r>
              <a:rPr lang="en-US" altLang="ko-KR" sz="1000" dirty="0">
                <a:solidFill>
                  <a:schemeClr val="tx1"/>
                </a:solidFill>
                <a:latin typeface="맑은 고딕" pitchFamily="50" charset="-127"/>
                <a:ea typeface="맑은 고딕" pitchFamily="50" charset="-127"/>
              </a:rPr>
              <a:t>3. </a:t>
            </a:r>
            <a:r>
              <a:rPr lang="ko-KR" altLang="en-US" sz="1000" dirty="0">
                <a:solidFill>
                  <a:schemeClr val="tx1"/>
                </a:solidFill>
                <a:latin typeface="맑은 고딕" pitchFamily="50" charset="-127"/>
                <a:ea typeface="맑은 고딕" pitchFamily="50" charset="-127"/>
              </a:rPr>
              <a:t>확인 </a:t>
            </a:r>
            <a:r>
              <a:rPr lang="ko-KR" altLang="en-US" sz="1000" dirty="0" err="1">
                <a:solidFill>
                  <a:schemeClr val="tx1"/>
                </a:solidFill>
                <a:latin typeface="맑은 고딕" pitchFamily="50" charset="-127"/>
                <a:ea typeface="맑은 고딕" pitchFamily="50" charset="-127"/>
              </a:rPr>
              <a:t>클릭시</a:t>
            </a:r>
            <a:r>
              <a:rPr lang="ko-KR" altLang="en-US" sz="1000" dirty="0">
                <a:solidFill>
                  <a:schemeClr val="tx1"/>
                </a:solidFill>
                <a:latin typeface="맑은 고딕" pitchFamily="50" charset="-127"/>
                <a:ea typeface="맑은 고딕" pitchFamily="50" charset="-127"/>
              </a:rPr>
              <a:t> </a:t>
            </a:r>
            <a:r>
              <a:rPr lang="ko-KR" altLang="en-US" sz="1000" dirty="0" err="1">
                <a:solidFill>
                  <a:schemeClr val="tx1"/>
                </a:solidFill>
                <a:latin typeface="맑은 고딕" pitchFamily="50" charset="-127"/>
                <a:ea typeface="맑은 고딕" pitchFamily="50" charset="-127"/>
              </a:rPr>
              <a:t>메인화면</a:t>
            </a:r>
            <a:endParaRPr lang="en-US" altLang="ko-KR" sz="1000" dirty="0">
              <a:solidFill>
                <a:schemeClr val="tx1"/>
              </a:solidFill>
              <a:latin typeface="맑은 고딕" pitchFamily="50" charset="-127"/>
              <a:ea typeface="맑은 고딕" pitchFamily="50" charset="-127"/>
            </a:endParaRPr>
          </a:p>
          <a:p>
            <a:pPr latinLnBrk="0">
              <a:lnSpc>
                <a:spcPct val="110000"/>
              </a:lnSpc>
              <a:spcBef>
                <a:spcPct val="25000"/>
              </a:spcBef>
            </a:pPr>
            <a:r>
              <a:rPr lang="en-US" altLang="ko-KR" sz="1000" dirty="0">
                <a:latin typeface="맑은 고딕" pitchFamily="50" charset="-127"/>
                <a:ea typeface="맑은 고딕" pitchFamily="50" charset="-127"/>
              </a:rPr>
              <a:t>4. </a:t>
            </a:r>
            <a:r>
              <a:rPr lang="ko-KR" altLang="en-US" sz="1000" dirty="0">
                <a:latin typeface="맑은 고딕" pitchFamily="50" charset="-127"/>
                <a:ea typeface="맑은 고딕" pitchFamily="50" charset="-127"/>
              </a:rPr>
              <a:t>이메일 확인하면 회원가입 승인 </a:t>
            </a:r>
            <a:endParaRPr lang="ko-KR" altLang="en-US" sz="1000" dirty="0">
              <a:solidFill>
                <a:schemeClr val="tx1"/>
              </a:solidFill>
              <a:latin typeface="맑은 고딕" pitchFamily="50" charset="-127"/>
              <a:ea typeface="맑은 고딕" pitchFamily="50" charset="-127"/>
            </a:endParaRPr>
          </a:p>
        </p:txBody>
      </p:sp>
      <p:sp>
        <p:nvSpPr>
          <p:cNvPr id="31" name="TextBox 30">
            <a:extLst>
              <a:ext uri="{FF2B5EF4-FFF2-40B4-BE49-F238E27FC236}">
                <a16:creationId xmlns:a16="http://schemas.microsoft.com/office/drawing/2014/main" id="{2112B6EB-883F-137F-B5FF-4EA35B69ABB4}"/>
              </a:ext>
            </a:extLst>
          </p:cNvPr>
          <p:cNvSpPr txBox="1"/>
          <p:nvPr/>
        </p:nvSpPr>
        <p:spPr>
          <a:xfrm>
            <a:off x="521295" y="2645102"/>
            <a:ext cx="3628238" cy="523220"/>
          </a:xfrm>
          <a:prstGeom prst="rect">
            <a:avLst/>
          </a:prstGeom>
          <a:noFill/>
        </p:spPr>
        <p:txBody>
          <a:bodyPr wrap="square">
            <a:spAutoFit/>
          </a:bodyPr>
          <a:lstStyle/>
          <a:p>
            <a:pPr algn="l">
              <a:buFont typeface="Arial" panose="020B0604020202020204" pitchFamily="34" charset="0"/>
              <a:buChar char="•"/>
            </a:pPr>
            <a:r>
              <a:rPr lang="en-US" altLang="ko-KR" sz="700" b="0" i="0" dirty="0">
                <a:solidFill>
                  <a:srgbClr val="FF0000"/>
                </a:solidFill>
                <a:effectLst/>
                <a:latin typeface="+mn-ea"/>
                <a:ea typeface="+mn-ea"/>
              </a:rPr>
              <a:t>Your password must contain at least 8 characters.</a:t>
            </a:r>
          </a:p>
          <a:p>
            <a:pPr algn="l">
              <a:buFont typeface="Arial" panose="020B0604020202020204" pitchFamily="34" charset="0"/>
              <a:buChar char="•"/>
            </a:pPr>
            <a:r>
              <a:rPr lang="en-US" altLang="ko-KR" sz="700" b="0" i="0" dirty="0">
                <a:solidFill>
                  <a:schemeClr val="tx1"/>
                </a:solidFill>
                <a:effectLst/>
                <a:latin typeface="+mn-ea"/>
                <a:ea typeface="+mn-ea"/>
              </a:rPr>
              <a:t>Your password can't contain more than 128 characters.</a:t>
            </a:r>
          </a:p>
          <a:p>
            <a:pPr algn="l">
              <a:buFont typeface="Arial" panose="020B0604020202020204" pitchFamily="34" charset="0"/>
              <a:buChar char="•"/>
            </a:pPr>
            <a:r>
              <a:rPr lang="en-US" altLang="ko-KR" sz="700" b="1" i="0" dirty="0">
                <a:solidFill>
                  <a:schemeClr val="tx1"/>
                </a:solidFill>
                <a:effectLst/>
                <a:latin typeface="+mn-ea"/>
                <a:ea typeface="+mn-ea"/>
              </a:rPr>
              <a:t>Your password can’t be entirely numeric.</a:t>
            </a:r>
          </a:p>
          <a:p>
            <a:pPr algn="l">
              <a:buFont typeface="Arial" panose="020B0604020202020204" pitchFamily="34" charset="0"/>
              <a:buChar char="•"/>
            </a:pPr>
            <a:r>
              <a:rPr lang="en-US" altLang="ko-KR" sz="700" b="1" i="0" dirty="0">
                <a:solidFill>
                  <a:schemeClr val="tx1"/>
                </a:solidFill>
                <a:effectLst/>
                <a:latin typeface="+mn-ea"/>
                <a:ea typeface="+mn-ea"/>
              </a:rPr>
              <a:t>Your password must include English, numbers, and special characters.</a:t>
            </a:r>
          </a:p>
        </p:txBody>
      </p:sp>
      <p:sp>
        <p:nvSpPr>
          <p:cNvPr id="33" name="직사각형 32">
            <a:extLst>
              <a:ext uri="{FF2B5EF4-FFF2-40B4-BE49-F238E27FC236}">
                <a16:creationId xmlns:a16="http://schemas.microsoft.com/office/drawing/2014/main" id="{4184776C-6767-4C5A-48E0-20123FD1C857}"/>
              </a:ext>
            </a:extLst>
          </p:cNvPr>
          <p:cNvSpPr/>
          <p:nvPr/>
        </p:nvSpPr>
        <p:spPr>
          <a:xfrm>
            <a:off x="4880992" y="1052289"/>
            <a:ext cx="2758068" cy="281544"/>
          </a:xfrm>
          <a:prstGeom prst="rect">
            <a:avLst/>
          </a:prstGeom>
          <a:solidFill>
            <a:schemeClr val="bg2"/>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4" name="직사각형 33">
            <a:extLst>
              <a:ext uri="{FF2B5EF4-FFF2-40B4-BE49-F238E27FC236}">
                <a16:creationId xmlns:a16="http://schemas.microsoft.com/office/drawing/2014/main" id="{AF2BAE67-060E-C86D-90D0-35A4B8F4E40A}"/>
              </a:ext>
            </a:extLst>
          </p:cNvPr>
          <p:cNvSpPr/>
          <p:nvPr/>
        </p:nvSpPr>
        <p:spPr>
          <a:xfrm>
            <a:off x="4880991" y="1333833"/>
            <a:ext cx="2758068" cy="1167140"/>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5" name="사각형: 둥근 모서리 34">
            <a:extLst>
              <a:ext uri="{FF2B5EF4-FFF2-40B4-BE49-F238E27FC236}">
                <a16:creationId xmlns:a16="http://schemas.microsoft.com/office/drawing/2014/main" id="{104BBEA5-E64D-D0FA-9312-0803A42CE9AC}"/>
              </a:ext>
            </a:extLst>
          </p:cNvPr>
          <p:cNvSpPr/>
          <p:nvPr/>
        </p:nvSpPr>
        <p:spPr>
          <a:xfrm>
            <a:off x="5783774" y="2092693"/>
            <a:ext cx="952501" cy="286351"/>
          </a:xfrm>
          <a:prstGeom prst="round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bg1"/>
                </a:solidFill>
                <a:latin typeface="+mn-ea"/>
              </a:rPr>
              <a:t>Confirm</a:t>
            </a:r>
            <a:endParaRPr lang="ko-KR" altLang="en-US" sz="900" dirty="0">
              <a:solidFill>
                <a:schemeClr val="bg1"/>
              </a:solidFill>
              <a:latin typeface="+mn-ea"/>
            </a:endParaRPr>
          </a:p>
        </p:txBody>
      </p:sp>
      <p:sp>
        <p:nvSpPr>
          <p:cNvPr id="36" name="TextBox 35">
            <a:extLst>
              <a:ext uri="{FF2B5EF4-FFF2-40B4-BE49-F238E27FC236}">
                <a16:creationId xmlns:a16="http://schemas.microsoft.com/office/drawing/2014/main" id="{353CD8CE-CA67-CC1E-0030-68DD9CCB83D0}"/>
              </a:ext>
            </a:extLst>
          </p:cNvPr>
          <p:cNvSpPr txBox="1"/>
          <p:nvPr/>
        </p:nvSpPr>
        <p:spPr>
          <a:xfrm>
            <a:off x="5187959" y="1506489"/>
            <a:ext cx="2311400" cy="338554"/>
          </a:xfrm>
          <a:prstGeom prst="rect">
            <a:avLst/>
          </a:prstGeom>
          <a:noFill/>
        </p:spPr>
        <p:txBody>
          <a:bodyPr wrap="square">
            <a:spAutoFit/>
          </a:bodyPr>
          <a:lstStyle/>
          <a:p>
            <a:pPr latinLnBrk="1"/>
            <a:r>
              <a:rPr lang="en-US" altLang="ko-KR" sz="800" dirty="0">
                <a:latin typeface="맑은 고딕" pitchFamily="50" charset="-127"/>
                <a:ea typeface="맑은 고딕" pitchFamily="50" charset="-127"/>
              </a:rPr>
              <a:t>After completing email verification, you can log in.</a:t>
            </a:r>
            <a:endParaRPr lang="en-US" altLang="ko-KR" sz="800" b="0" i="0" u="none" strike="noStrike" cap="none" dirty="0">
              <a:solidFill>
                <a:srgbClr val="000000"/>
              </a:solidFill>
              <a:effectLst/>
              <a:latin typeface="+mn-ea"/>
              <a:ea typeface="+mn-ea"/>
              <a:cs typeface="Arial"/>
              <a:sym typeface="Arial"/>
            </a:endParaRPr>
          </a:p>
        </p:txBody>
      </p:sp>
      <p:sp>
        <p:nvSpPr>
          <p:cNvPr id="37" name="TextBox 36">
            <a:extLst>
              <a:ext uri="{FF2B5EF4-FFF2-40B4-BE49-F238E27FC236}">
                <a16:creationId xmlns:a16="http://schemas.microsoft.com/office/drawing/2014/main" id="{4E4020EE-4358-39E7-A665-E46E47A9C664}"/>
              </a:ext>
            </a:extLst>
          </p:cNvPr>
          <p:cNvSpPr txBox="1"/>
          <p:nvPr/>
        </p:nvSpPr>
        <p:spPr>
          <a:xfrm>
            <a:off x="5923474" y="1092105"/>
            <a:ext cx="673100" cy="215444"/>
          </a:xfrm>
          <a:prstGeom prst="rect">
            <a:avLst/>
          </a:prstGeom>
          <a:noFill/>
        </p:spPr>
        <p:txBody>
          <a:bodyPr wrap="square">
            <a:spAutoFit/>
          </a:bodyPr>
          <a:lstStyle/>
          <a:p>
            <a:pPr algn="ctr" latinLnBrk="1"/>
            <a:r>
              <a:rPr lang="en-US" altLang="ko-KR" sz="800" dirty="0">
                <a:latin typeface="+mn-ea"/>
                <a:ea typeface="+mn-ea"/>
              </a:rPr>
              <a:t>Check</a:t>
            </a:r>
            <a:endParaRPr lang="en-US" altLang="ko-KR" sz="800" b="0" i="0" u="none" strike="noStrike" cap="none" dirty="0">
              <a:effectLst/>
              <a:latin typeface="+mn-ea"/>
              <a:ea typeface="+mn-ea"/>
              <a:cs typeface="Arial"/>
              <a:sym typeface="Arial"/>
            </a:endParaRPr>
          </a:p>
        </p:txBody>
      </p:sp>
    </p:spTree>
    <p:extLst>
      <p:ext uri="{BB962C8B-B14F-4D97-AF65-F5344CB8AC3E}">
        <p14:creationId xmlns:p14="http://schemas.microsoft.com/office/powerpoint/2010/main" val="19626483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
            <a:extLst>
              <a:ext uri="{FF2B5EF4-FFF2-40B4-BE49-F238E27FC236}">
                <a16:creationId xmlns:a16="http://schemas.microsoft.com/office/drawing/2014/main" id="{523DFBC8-FECF-488D-8BA6-34E0C89AFCF9}"/>
              </a:ext>
            </a:extLst>
          </p:cNvPr>
          <p:cNvSpPr txBox="1">
            <a:spLocks noChangeArrowheads="1"/>
          </p:cNvSpPr>
          <p:nvPr/>
        </p:nvSpPr>
        <p:spPr bwMode="white">
          <a:xfrm>
            <a:off x="56456" y="25233"/>
            <a:ext cx="2534731" cy="276999"/>
          </a:xfrm>
          <a:prstGeom prst="rect">
            <a:avLst/>
          </a:prstGeom>
          <a:noFill/>
          <a:ln w="9525">
            <a:noFill/>
            <a:miter lim="800000"/>
            <a:headEnd/>
            <a:tailEnd/>
          </a:ln>
        </p:spPr>
        <p:txBody>
          <a:bodyPr wrap="square">
            <a:spAutoFit/>
          </a:bodyPr>
          <a:lstStyle/>
          <a:p>
            <a:r>
              <a:rPr kumimoji="0" lang="ko-KR" altLang="en-US" sz="1200" b="1" dirty="0">
                <a:solidFill>
                  <a:schemeClr val="bg1"/>
                </a:solidFill>
                <a:latin typeface="맑은 고딕" pitchFamily="50" charset="-127"/>
                <a:ea typeface="맑은 고딕" pitchFamily="50" charset="-127"/>
              </a:rPr>
              <a:t>바이</a:t>
            </a:r>
            <a:r>
              <a:rPr kumimoji="0" lang="en-US" altLang="ko-KR" sz="1200" b="1" dirty="0">
                <a:solidFill>
                  <a:schemeClr val="bg1"/>
                </a:solidFill>
                <a:latin typeface="맑은 고딕" pitchFamily="50" charset="-127"/>
                <a:ea typeface="맑은 고딕" pitchFamily="50" charset="-127"/>
              </a:rPr>
              <a:t>-</a:t>
            </a:r>
            <a:r>
              <a:rPr kumimoji="0" lang="ko-KR" altLang="en-US" sz="1200" b="1" dirty="0">
                <a:solidFill>
                  <a:schemeClr val="bg1"/>
                </a:solidFill>
                <a:latin typeface="맑은 고딕" pitchFamily="50" charset="-127"/>
                <a:ea typeface="맑은 고딕" pitchFamily="50" charset="-127"/>
              </a:rPr>
              <a:t>수동</a:t>
            </a:r>
            <a:r>
              <a:rPr lang="ko-KR" altLang="en-US" sz="1200" b="1" dirty="0">
                <a:solidFill>
                  <a:schemeClr val="bg1"/>
                </a:solidFill>
                <a:latin typeface="맑은 고딕" pitchFamily="50" charset="-127"/>
                <a:ea typeface="맑은 고딕" pitchFamily="50" charset="-127"/>
              </a:rPr>
              <a:t>구매</a:t>
            </a:r>
            <a:endParaRPr kumimoji="0" lang="ko-KR" altLang="en-US" sz="1200" b="1" dirty="0">
              <a:solidFill>
                <a:schemeClr val="bg1"/>
              </a:solidFill>
              <a:latin typeface="맑은 고딕" pitchFamily="50" charset="-127"/>
              <a:ea typeface="맑은 고딕" pitchFamily="50" charset="-127"/>
            </a:endParaRPr>
          </a:p>
        </p:txBody>
      </p:sp>
      <p:sp>
        <p:nvSpPr>
          <p:cNvPr id="2" name="직사각형 1">
            <a:extLst>
              <a:ext uri="{FF2B5EF4-FFF2-40B4-BE49-F238E27FC236}">
                <a16:creationId xmlns:a16="http://schemas.microsoft.com/office/drawing/2014/main" id="{2278050A-2DDC-49E6-4F40-A00CC4EBBDF2}"/>
              </a:ext>
            </a:extLst>
          </p:cNvPr>
          <p:cNvSpPr/>
          <p:nvPr/>
        </p:nvSpPr>
        <p:spPr bwMode="auto">
          <a:xfrm>
            <a:off x="416497" y="694955"/>
            <a:ext cx="3927488" cy="5544616"/>
          </a:xfrm>
          <a:prstGeom prst="rect">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latinLnBrk="0">
              <a:lnSpc>
                <a:spcPct val="110000"/>
              </a:lnSpc>
              <a:spcBef>
                <a:spcPct val="25000"/>
              </a:spcBef>
            </a:pPr>
            <a:endParaRPr lang="ko-KR" altLang="en-US" sz="900" dirty="0">
              <a:solidFill>
                <a:schemeClr val="tx1"/>
              </a:solidFill>
              <a:latin typeface="맑은 고딕" pitchFamily="50" charset="-127"/>
              <a:ea typeface="맑은 고딕" pitchFamily="50" charset="-127"/>
            </a:endParaRPr>
          </a:p>
        </p:txBody>
      </p:sp>
      <p:sp>
        <p:nvSpPr>
          <p:cNvPr id="18" name="사각형: 둥근 모서리 17">
            <a:extLst>
              <a:ext uri="{FF2B5EF4-FFF2-40B4-BE49-F238E27FC236}">
                <a16:creationId xmlns:a16="http://schemas.microsoft.com/office/drawing/2014/main" id="{1128CAA0-26EC-DE50-EFD5-989F25AF8D64}"/>
              </a:ext>
            </a:extLst>
          </p:cNvPr>
          <p:cNvSpPr/>
          <p:nvPr/>
        </p:nvSpPr>
        <p:spPr>
          <a:xfrm>
            <a:off x="521397" y="4974101"/>
            <a:ext cx="3742291" cy="2826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9" name="사각형: 둥근 모서리 18">
            <a:extLst>
              <a:ext uri="{FF2B5EF4-FFF2-40B4-BE49-F238E27FC236}">
                <a16:creationId xmlns:a16="http://schemas.microsoft.com/office/drawing/2014/main" id="{EA1DD080-CE53-79B5-62A8-1BE926306A91}"/>
              </a:ext>
            </a:extLst>
          </p:cNvPr>
          <p:cNvSpPr/>
          <p:nvPr/>
        </p:nvSpPr>
        <p:spPr>
          <a:xfrm>
            <a:off x="521397" y="1833068"/>
            <a:ext cx="3742291" cy="213946"/>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0" name="TextBox 39">
            <a:extLst>
              <a:ext uri="{FF2B5EF4-FFF2-40B4-BE49-F238E27FC236}">
                <a16:creationId xmlns:a16="http://schemas.microsoft.com/office/drawing/2014/main" id="{E631C9C1-3405-11E3-7113-F145ACEBABBA}"/>
              </a:ext>
            </a:extLst>
          </p:cNvPr>
          <p:cNvSpPr txBox="1"/>
          <p:nvPr/>
        </p:nvSpPr>
        <p:spPr>
          <a:xfrm>
            <a:off x="704527" y="1834443"/>
            <a:ext cx="3639458" cy="215444"/>
          </a:xfrm>
          <a:prstGeom prst="rect">
            <a:avLst/>
          </a:prstGeom>
          <a:noFill/>
        </p:spPr>
        <p:txBody>
          <a:bodyPr wrap="square">
            <a:spAutoFit/>
          </a:bodyPr>
          <a:lstStyle/>
          <a:p>
            <a:r>
              <a:rPr lang="en-US" altLang="ko-KR" sz="750" dirty="0">
                <a:solidFill>
                  <a:schemeClr val="bg1"/>
                </a:solidFill>
                <a:latin typeface="+mn-ea"/>
              </a:rPr>
              <a:t>Buyer</a:t>
            </a:r>
            <a:r>
              <a:rPr lang="en-US" altLang="ko-KR" sz="750" dirty="0">
                <a:solidFill>
                  <a:schemeClr val="bg1"/>
                </a:solidFill>
                <a:latin typeface="+mn-ea"/>
                <a:ea typeface="+mn-ea"/>
              </a:rPr>
              <a:t>          </a:t>
            </a:r>
            <a:r>
              <a:rPr lang="en-US" altLang="ko-KR" sz="750" dirty="0" err="1">
                <a:solidFill>
                  <a:schemeClr val="bg1"/>
                </a:solidFill>
                <a:latin typeface="+mn-ea"/>
                <a:ea typeface="+mn-ea"/>
              </a:rPr>
              <a:t>CoinName</a:t>
            </a:r>
            <a:r>
              <a:rPr lang="en-US" altLang="ko-KR" sz="750" dirty="0">
                <a:solidFill>
                  <a:schemeClr val="bg1"/>
                </a:solidFill>
                <a:latin typeface="+mn-ea"/>
                <a:ea typeface="+mn-ea"/>
              </a:rPr>
              <a:t>       Amount of coins     Price</a:t>
            </a:r>
            <a:endParaRPr lang="ko-KR" altLang="en-US" sz="750" dirty="0">
              <a:solidFill>
                <a:schemeClr val="bg1"/>
              </a:solidFill>
              <a:latin typeface="+mn-ea"/>
              <a:ea typeface="+mn-ea"/>
            </a:endParaRPr>
          </a:p>
        </p:txBody>
      </p:sp>
      <p:sp>
        <p:nvSpPr>
          <p:cNvPr id="44" name="TextBox 43">
            <a:extLst>
              <a:ext uri="{FF2B5EF4-FFF2-40B4-BE49-F238E27FC236}">
                <a16:creationId xmlns:a16="http://schemas.microsoft.com/office/drawing/2014/main" id="{4A6120B4-B361-5534-667E-88D00213A06A}"/>
              </a:ext>
            </a:extLst>
          </p:cNvPr>
          <p:cNvSpPr txBox="1"/>
          <p:nvPr/>
        </p:nvSpPr>
        <p:spPr>
          <a:xfrm>
            <a:off x="458237" y="784255"/>
            <a:ext cx="1748932" cy="246221"/>
          </a:xfrm>
          <a:prstGeom prst="rect">
            <a:avLst/>
          </a:prstGeom>
          <a:noFill/>
        </p:spPr>
        <p:txBody>
          <a:bodyPr wrap="square" rtlCol="0">
            <a:spAutoFit/>
          </a:bodyPr>
          <a:lstStyle/>
          <a:p>
            <a:r>
              <a:rPr lang="en-US" altLang="ko-KR" sz="1000" dirty="0"/>
              <a:t>&lt;  BUY</a:t>
            </a:r>
            <a:endParaRPr lang="ko-KR" altLang="en-US" sz="1000" dirty="0"/>
          </a:p>
        </p:txBody>
      </p:sp>
      <p:sp>
        <p:nvSpPr>
          <p:cNvPr id="31" name="타원 30">
            <a:extLst>
              <a:ext uri="{FF2B5EF4-FFF2-40B4-BE49-F238E27FC236}">
                <a16:creationId xmlns:a16="http://schemas.microsoft.com/office/drawing/2014/main" id="{084735AF-22EF-F27A-FD56-2754E15F5505}"/>
              </a:ext>
            </a:extLst>
          </p:cNvPr>
          <p:cNvSpPr>
            <a:spLocks noChangeAspect="1"/>
          </p:cNvSpPr>
          <p:nvPr/>
        </p:nvSpPr>
        <p:spPr>
          <a:xfrm>
            <a:off x="995841" y="716706"/>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1a</a:t>
            </a:r>
            <a:endParaRPr lang="ko-KR" altLang="en-US" sz="800" dirty="0">
              <a:latin typeface="+mn-ea"/>
            </a:endParaRPr>
          </a:p>
        </p:txBody>
      </p:sp>
      <p:sp>
        <p:nvSpPr>
          <p:cNvPr id="32" name="타원 31">
            <a:extLst>
              <a:ext uri="{FF2B5EF4-FFF2-40B4-BE49-F238E27FC236}">
                <a16:creationId xmlns:a16="http://schemas.microsoft.com/office/drawing/2014/main" id="{B9611FC7-AB3A-C7EB-667F-9E746F51F1E3}"/>
              </a:ext>
            </a:extLst>
          </p:cNvPr>
          <p:cNvSpPr>
            <a:spLocks noChangeAspect="1"/>
          </p:cNvSpPr>
          <p:nvPr/>
        </p:nvSpPr>
        <p:spPr>
          <a:xfrm>
            <a:off x="1383153" y="1006747"/>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1b</a:t>
            </a:r>
            <a:endParaRPr lang="ko-KR" altLang="en-US" sz="800" dirty="0">
              <a:latin typeface="+mn-ea"/>
            </a:endParaRPr>
          </a:p>
        </p:txBody>
      </p:sp>
      <p:sp>
        <p:nvSpPr>
          <p:cNvPr id="33" name="타원 32">
            <a:extLst>
              <a:ext uri="{FF2B5EF4-FFF2-40B4-BE49-F238E27FC236}">
                <a16:creationId xmlns:a16="http://schemas.microsoft.com/office/drawing/2014/main" id="{46052B5C-0AAC-9135-F631-B8458E6EDF7E}"/>
              </a:ext>
            </a:extLst>
          </p:cNvPr>
          <p:cNvSpPr>
            <a:spLocks noChangeAspect="1"/>
          </p:cNvSpPr>
          <p:nvPr/>
        </p:nvSpPr>
        <p:spPr>
          <a:xfrm>
            <a:off x="2411187" y="1016752"/>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1c</a:t>
            </a:r>
            <a:endParaRPr lang="ko-KR" altLang="en-US" sz="800" dirty="0">
              <a:latin typeface="+mn-ea"/>
            </a:endParaRPr>
          </a:p>
        </p:txBody>
      </p:sp>
      <p:sp>
        <p:nvSpPr>
          <p:cNvPr id="65" name="TextBox 64">
            <a:extLst>
              <a:ext uri="{FF2B5EF4-FFF2-40B4-BE49-F238E27FC236}">
                <a16:creationId xmlns:a16="http://schemas.microsoft.com/office/drawing/2014/main" id="{63D2DA2D-229C-0BE8-6D66-DDA48DC355CE}"/>
              </a:ext>
            </a:extLst>
          </p:cNvPr>
          <p:cNvSpPr txBox="1"/>
          <p:nvPr/>
        </p:nvSpPr>
        <p:spPr>
          <a:xfrm>
            <a:off x="8085786" y="650109"/>
            <a:ext cx="1715951" cy="3170099"/>
          </a:xfrm>
          <a:prstGeom prst="rect">
            <a:avLst/>
          </a:prstGeom>
          <a:noFill/>
          <a:ln>
            <a:solidFill>
              <a:schemeClr val="tx1"/>
            </a:solidFill>
          </a:ln>
        </p:spPr>
        <p:txBody>
          <a:bodyPr wrap="square" rtlCol="0">
            <a:spAutoFit/>
          </a:bodyPr>
          <a:lstStyle/>
          <a:p>
            <a:r>
              <a:rPr kumimoji="0" lang="en-US" altLang="ko-KR" sz="1000" b="0" i="0" u="none" strike="noStrike" cap="none" normalizeH="0" baseline="0" dirty="0">
                <a:ln>
                  <a:noFill/>
                </a:ln>
                <a:solidFill>
                  <a:schemeClr val="tx1"/>
                </a:solidFill>
                <a:effectLst/>
              </a:rPr>
              <a:t>1a. </a:t>
            </a:r>
            <a:r>
              <a:rPr kumimoji="0" lang="ko-KR" altLang="en-US" sz="1000" b="0" i="0" u="none" strike="noStrike" cap="none" normalizeH="0" baseline="0" dirty="0" err="1">
                <a:ln>
                  <a:noFill/>
                </a:ln>
                <a:solidFill>
                  <a:schemeClr val="tx1"/>
                </a:solidFill>
                <a:effectLst/>
              </a:rPr>
              <a:t>뒤로가기</a:t>
            </a:r>
            <a:endParaRPr kumimoji="0" lang="en-US" altLang="ko-KR" sz="1000" b="0" i="0" u="none" strike="noStrike" cap="none" normalizeH="0" baseline="0" dirty="0">
              <a:ln>
                <a:noFill/>
              </a:ln>
              <a:solidFill>
                <a:schemeClr val="tx1"/>
              </a:solidFill>
              <a:effectLst/>
            </a:endParaRPr>
          </a:p>
          <a:p>
            <a:endParaRPr lang="en-US" altLang="ko-KR" sz="1000" dirty="0"/>
          </a:p>
          <a:p>
            <a:r>
              <a:rPr kumimoji="0" lang="en-US" altLang="ko-KR" sz="1000" b="0" i="0" u="none" strike="noStrike" cap="none" normalizeH="0" baseline="0" dirty="0">
                <a:ln>
                  <a:noFill/>
                </a:ln>
                <a:solidFill>
                  <a:schemeClr val="tx1"/>
                </a:solidFill>
                <a:effectLst/>
              </a:rPr>
              <a:t>1b. </a:t>
            </a:r>
            <a:r>
              <a:rPr kumimoji="0" lang="ko-KR" altLang="en-US" sz="1000" b="0" i="0" u="none" strike="noStrike" cap="none" normalizeH="0" baseline="0" dirty="0">
                <a:ln>
                  <a:noFill/>
                </a:ln>
                <a:solidFill>
                  <a:schemeClr val="tx1"/>
                </a:solidFill>
                <a:effectLst/>
              </a:rPr>
              <a:t>코인</a:t>
            </a:r>
            <a:r>
              <a:rPr lang="ko-KR" altLang="en-US" sz="1000" dirty="0"/>
              <a:t>구매</a:t>
            </a:r>
            <a:r>
              <a:rPr kumimoji="0" lang="ko-KR" altLang="en-US" sz="1000" b="0" i="0" u="none" strike="noStrike" cap="none" normalizeH="0" baseline="0" dirty="0">
                <a:ln>
                  <a:noFill/>
                </a:ln>
                <a:solidFill>
                  <a:schemeClr val="tx1"/>
                </a:solidFill>
                <a:effectLst/>
              </a:rPr>
              <a:t>등록시 오토구매 리스트 출력</a:t>
            </a:r>
            <a:r>
              <a:rPr kumimoji="0" lang="en-US" altLang="ko-KR" sz="1000" b="0" i="0" u="none" strike="noStrike" cap="none" normalizeH="0" baseline="0" dirty="0">
                <a:ln>
                  <a:noFill/>
                </a:ln>
                <a:solidFill>
                  <a:schemeClr val="tx1"/>
                </a:solidFill>
                <a:effectLst/>
              </a:rPr>
              <a:t>(</a:t>
            </a:r>
            <a:r>
              <a:rPr kumimoji="0" lang="ko-KR" altLang="en-US" sz="1000" b="0" i="0" u="none" strike="noStrike" cap="none" normalizeH="0" baseline="0" dirty="0">
                <a:ln>
                  <a:noFill/>
                </a:ln>
                <a:solidFill>
                  <a:schemeClr val="tx1"/>
                </a:solidFill>
                <a:effectLst/>
              </a:rPr>
              <a:t>제휴사</a:t>
            </a:r>
            <a:r>
              <a:rPr kumimoji="0" lang="en-US" altLang="ko-KR" sz="1000" b="0" i="0" u="none" strike="noStrike" cap="none" normalizeH="0" baseline="0" dirty="0">
                <a:ln>
                  <a:noFill/>
                </a:ln>
                <a:solidFill>
                  <a:schemeClr val="tx1"/>
                </a:solidFill>
                <a:effectLst/>
              </a:rPr>
              <a:t>)</a:t>
            </a:r>
          </a:p>
          <a:p>
            <a:endParaRPr lang="en-US" altLang="ko-KR" sz="1000" dirty="0"/>
          </a:p>
          <a:p>
            <a:r>
              <a:rPr kumimoji="0" lang="en-US" altLang="ko-KR" sz="1000" b="0" i="0" u="none" strike="noStrike" cap="none" normalizeH="0" baseline="0" dirty="0">
                <a:ln>
                  <a:noFill/>
                </a:ln>
                <a:solidFill>
                  <a:schemeClr val="tx1"/>
                </a:solidFill>
                <a:effectLst/>
              </a:rPr>
              <a:t>1</a:t>
            </a:r>
            <a:r>
              <a:rPr lang="en-US" altLang="ko-KR" sz="1000" dirty="0"/>
              <a:t>c.</a:t>
            </a:r>
            <a:r>
              <a:rPr lang="ko-KR" altLang="en-US" sz="1000" dirty="0"/>
              <a:t> 코인구매등록시 수동구매 리스트 출력</a:t>
            </a:r>
            <a:endParaRPr lang="en-US" altLang="ko-KR" sz="1000" dirty="0"/>
          </a:p>
          <a:p>
            <a:endParaRPr lang="en-US" altLang="ko-KR" sz="1000" dirty="0"/>
          </a:p>
          <a:p>
            <a:r>
              <a:rPr kumimoji="0" lang="en-US" altLang="ko-KR" sz="1000" b="0" i="0" u="none" strike="noStrike" cap="none" normalizeH="0" baseline="0" dirty="0">
                <a:ln>
                  <a:noFill/>
                </a:ln>
                <a:solidFill>
                  <a:schemeClr val="tx1"/>
                </a:solidFill>
                <a:effectLst/>
              </a:rPr>
              <a:t>1d. </a:t>
            </a:r>
            <a:r>
              <a:rPr kumimoji="0" lang="ko-KR" altLang="en-US" sz="1000" b="0" i="0" u="none" strike="noStrike" cap="none" normalizeH="0" baseline="0" dirty="0">
                <a:ln>
                  <a:noFill/>
                </a:ln>
                <a:solidFill>
                  <a:schemeClr val="tx1"/>
                </a:solidFill>
                <a:effectLst/>
              </a:rPr>
              <a:t>바이어</a:t>
            </a:r>
            <a:r>
              <a:rPr kumimoji="0" lang="en-US" altLang="ko-KR" sz="1000" b="0" i="0" u="none" strike="noStrike" cap="none" normalizeH="0" baseline="0" dirty="0">
                <a:ln>
                  <a:noFill/>
                </a:ln>
                <a:solidFill>
                  <a:schemeClr val="tx1"/>
                </a:solidFill>
                <a:effectLst/>
              </a:rPr>
              <a:t>, </a:t>
            </a:r>
            <a:r>
              <a:rPr kumimoji="0" lang="ko-KR" altLang="en-US" sz="1000" b="0" i="0" u="none" strike="noStrike" cap="none" normalizeH="0" baseline="0" dirty="0">
                <a:ln>
                  <a:noFill/>
                </a:ln>
                <a:solidFill>
                  <a:schemeClr val="tx1"/>
                </a:solidFill>
                <a:effectLst/>
              </a:rPr>
              <a:t>코인종류</a:t>
            </a:r>
            <a:r>
              <a:rPr kumimoji="0" lang="en-US" altLang="ko-KR" sz="1000" b="0" i="0" u="none" strike="noStrike" cap="none" normalizeH="0" baseline="0" dirty="0">
                <a:ln>
                  <a:noFill/>
                </a:ln>
                <a:solidFill>
                  <a:schemeClr val="tx1"/>
                </a:solidFill>
                <a:effectLst/>
              </a:rPr>
              <a:t>, </a:t>
            </a:r>
            <a:r>
              <a:rPr kumimoji="0" lang="ko-KR" altLang="en-US" sz="1000" b="0" i="0" u="none" strike="noStrike" cap="none" normalizeH="0" baseline="0" dirty="0">
                <a:ln>
                  <a:noFill/>
                </a:ln>
                <a:solidFill>
                  <a:schemeClr val="tx1"/>
                </a:solidFill>
                <a:effectLst/>
              </a:rPr>
              <a:t>가격범위지정 인풋박스 조건</a:t>
            </a:r>
            <a:r>
              <a:rPr kumimoji="0" lang="en-US" altLang="ko-KR" sz="1000" b="0" i="0" u="none" strike="noStrike" cap="none" normalizeH="0" baseline="0" dirty="0">
                <a:ln>
                  <a:noFill/>
                </a:ln>
                <a:solidFill>
                  <a:schemeClr val="tx1"/>
                </a:solidFill>
                <a:effectLst/>
              </a:rPr>
              <a:t>. </a:t>
            </a:r>
            <a:r>
              <a:rPr lang="en-US" altLang="ko-KR" sz="1000" dirty="0"/>
              <a:t>KRW,USD </a:t>
            </a:r>
            <a:r>
              <a:rPr lang="ko-KR" altLang="en-US" sz="1000" dirty="0" err="1"/>
              <a:t>셀렉트박스</a:t>
            </a:r>
            <a:endParaRPr kumimoji="0" lang="en-US" altLang="ko-KR" sz="1000" b="0" i="0" u="none" strike="noStrike" cap="none" normalizeH="0" baseline="0" dirty="0">
              <a:ln>
                <a:noFill/>
              </a:ln>
              <a:solidFill>
                <a:schemeClr val="tx1"/>
              </a:solidFill>
              <a:effectLst/>
            </a:endParaRPr>
          </a:p>
          <a:p>
            <a:endParaRPr lang="en-US" altLang="ko-KR" sz="1000" dirty="0"/>
          </a:p>
          <a:p>
            <a:endParaRPr kumimoji="0" lang="en-US" altLang="ko-KR" sz="1000" b="0" i="0" u="none" strike="noStrike" cap="none" normalizeH="0" baseline="0" dirty="0">
              <a:ln>
                <a:noFill/>
              </a:ln>
              <a:solidFill>
                <a:schemeClr val="tx1"/>
              </a:solidFill>
              <a:effectLst/>
            </a:endParaRPr>
          </a:p>
          <a:p>
            <a:r>
              <a:rPr kumimoji="0" lang="en-US" altLang="ko-KR" sz="1000" b="0" i="0" u="none" strike="noStrike" cap="none" normalizeH="0" baseline="0" dirty="0">
                <a:ln>
                  <a:noFill/>
                </a:ln>
                <a:solidFill>
                  <a:schemeClr val="tx1"/>
                </a:solidFill>
                <a:effectLst/>
              </a:rPr>
              <a:t>1d. </a:t>
            </a:r>
            <a:r>
              <a:rPr lang="ko-KR" altLang="en-US" sz="1000" dirty="0" err="1"/>
              <a:t>판매진행중인건이</a:t>
            </a:r>
            <a:r>
              <a:rPr lang="ko-KR" altLang="en-US" sz="1000" dirty="0"/>
              <a:t> 있으면 </a:t>
            </a:r>
            <a:r>
              <a:rPr lang="en-US" altLang="ko-KR" sz="1000" dirty="0"/>
              <a:t>“</a:t>
            </a:r>
            <a:r>
              <a:rPr kumimoji="0" lang="ko-KR" altLang="ko-KR" sz="1000" b="0" i="0" u="none" strike="noStrike" cap="none" normalizeH="0" baseline="0" dirty="0" err="1">
                <a:ln>
                  <a:noFill/>
                </a:ln>
                <a:solidFill>
                  <a:srgbClr val="202124"/>
                </a:solidFill>
                <a:effectLst/>
                <a:latin typeface="Arial Unicode MS"/>
                <a:ea typeface="inherit"/>
              </a:rPr>
              <a:t>There</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is</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something</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on</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sale</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Please</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proceed</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with</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that</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or</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cancel</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it</a:t>
            </a:r>
            <a:r>
              <a:rPr kumimoji="0" lang="ko-KR" altLang="ko-KR" sz="1000" b="0" i="0" u="none" strike="noStrike" cap="none" normalizeH="0" baseline="0" dirty="0">
                <a:ln>
                  <a:noFill/>
                </a:ln>
                <a:solidFill>
                  <a:srgbClr val="202124"/>
                </a:solidFill>
                <a:effectLst/>
                <a:latin typeface="Arial Unicode MS"/>
                <a:ea typeface="inherit"/>
              </a:rPr>
              <a:t> and </a:t>
            </a:r>
            <a:r>
              <a:rPr kumimoji="0" lang="ko-KR" altLang="ko-KR" sz="1000" b="0" i="0" u="none" strike="noStrike" cap="none" normalizeH="0" baseline="0" dirty="0" err="1">
                <a:ln>
                  <a:noFill/>
                </a:ln>
                <a:solidFill>
                  <a:srgbClr val="202124"/>
                </a:solidFill>
                <a:effectLst/>
                <a:latin typeface="Arial Unicode MS"/>
                <a:ea typeface="inherit"/>
              </a:rPr>
              <a:t>proceed</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with</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something</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else</a:t>
            </a:r>
            <a:r>
              <a:rPr kumimoji="0" lang="ko-KR" altLang="ko-KR" sz="1000" b="0" i="0" u="none" strike="noStrike" cap="none" normalizeH="0" baseline="0" dirty="0">
                <a:ln>
                  <a:noFill/>
                </a:ln>
                <a:solidFill>
                  <a:srgbClr val="202124"/>
                </a:solidFill>
                <a:effectLst/>
                <a:latin typeface="Arial Unicode MS"/>
                <a:ea typeface="inherit"/>
              </a:rPr>
              <a:t>.</a:t>
            </a:r>
            <a:r>
              <a:rPr kumimoji="0" lang="ko-KR" altLang="ko-KR" sz="100" b="0" i="0" u="none" strike="noStrike" cap="none" normalizeH="0" baseline="0" dirty="0">
                <a:ln>
                  <a:noFill/>
                </a:ln>
                <a:solidFill>
                  <a:schemeClr val="tx1"/>
                </a:solidFill>
                <a:effectLst/>
              </a:rPr>
              <a:t> </a:t>
            </a:r>
            <a:r>
              <a:rPr kumimoji="0" lang="en-US" altLang="ko-KR" sz="1000" b="0" i="0" u="none" strike="noStrike" cap="none" normalizeH="0" baseline="0" dirty="0">
                <a:ln>
                  <a:noFill/>
                </a:ln>
                <a:solidFill>
                  <a:schemeClr val="tx1"/>
                </a:solidFill>
                <a:effectLst/>
              </a:rPr>
              <a:t>“ </a:t>
            </a:r>
            <a:r>
              <a:rPr kumimoji="0" lang="ko-KR" altLang="en-US" sz="1000" b="0" i="0" u="none" strike="noStrike" cap="none" normalizeH="0" baseline="0" dirty="0">
                <a:ln>
                  <a:noFill/>
                </a:ln>
                <a:solidFill>
                  <a:schemeClr val="tx1"/>
                </a:solidFill>
                <a:effectLst/>
              </a:rPr>
              <a:t>팝업 출력되고 선점 안되며 </a:t>
            </a:r>
            <a:r>
              <a:rPr kumimoji="0" lang="ko-KR" altLang="en-US" sz="1000" b="0" i="0" u="none" strike="noStrike" cap="none" normalizeH="0" baseline="0" dirty="0" err="1">
                <a:ln>
                  <a:noFill/>
                </a:ln>
                <a:solidFill>
                  <a:schemeClr val="tx1"/>
                </a:solidFill>
                <a:effectLst/>
              </a:rPr>
              <a:t>채팅창</a:t>
            </a:r>
            <a:r>
              <a:rPr kumimoji="0" lang="ko-KR" altLang="en-US" sz="1000" b="0" i="0" u="none" strike="noStrike" cap="none" normalizeH="0" baseline="0" dirty="0">
                <a:ln>
                  <a:noFill/>
                </a:ln>
                <a:solidFill>
                  <a:schemeClr val="tx1"/>
                </a:solidFill>
                <a:effectLst/>
              </a:rPr>
              <a:t> 출력 안됨</a:t>
            </a:r>
            <a:r>
              <a:rPr kumimoji="0" lang="en-US" altLang="ko-KR" sz="1000" b="0" i="0" u="none" strike="noStrike" cap="none" normalizeH="0" baseline="0" dirty="0">
                <a:ln>
                  <a:noFill/>
                </a:ln>
                <a:solidFill>
                  <a:schemeClr val="tx1"/>
                </a:solidFill>
                <a:effectLst/>
              </a:rPr>
              <a:t>.</a:t>
            </a:r>
          </a:p>
        </p:txBody>
      </p:sp>
      <p:sp>
        <p:nvSpPr>
          <p:cNvPr id="66" name="TextBox 65">
            <a:extLst>
              <a:ext uri="{FF2B5EF4-FFF2-40B4-BE49-F238E27FC236}">
                <a16:creationId xmlns:a16="http://schemas.microsoft.com/office/drawing/2014/main" id="{A5696B8A-89AC-523B-364B-6803025FFA49}"/>
              </a:ext>
            </a:extLst>
          </p:cNvPr>
          <p:cNvSpPr txBox="1"/>
          <p:nvPr/>
        </p:nvSpPr>
        <p:spPr>
          <a:xfrm>
            <a:off x="704527" y="5301208"/>
            <a:ext cx="3276600" cy="215444"/>
          </a:xfrm>
          <a:prstGeom prst="rect">
            <a:avLst/>
          </a:prstGeom>
          <a:noFill/>
        </p:spPr>
        <p:txBody>
          <a:bodyPr wrap="square">
            <a:spAutoFit/>
          </a:bodyPr>
          <a:lstStyle/>
          <a:p>
            <a:pPr algn="ctr"/>
            <a:r>
              <a:rPr lang="en-US" altLang="ko-KR" sz="800" b="0" i="0" u="none" strike="noStrike" cap="none" dirty="0">
                <a:solidFill>
                  <a:schemeClr val="tx1"/>
                </a:solidFill>
                <a:latin typeface="+mn-ea"/>
                <a:ea typeface="+mn-ea"/>
                <a:cs typeface="Arial"/>
                <a:sym typeface="Arial"/>
              </a:rPr>
              <a:t>&lt;&lt;  &lt;  1  2  3  4  5  6  7  8  9  10  &gt;  &gt;&gt;</a:t>
            </a:r>
            <a:endParaRPr lang="ko-KR" altLang="en-US" sz="800" dirty="0">
              <a:latin typeface="+mn-ea"/>
              <a:ea typeface="+mn-ea"/>
            </a:endParaRPr>
          </a:p>
        </p:txBody>
      </p:sp>
      <p:sp>
        <p:nvSpPr>
          <p:cNvPr id="67" name="직사각형 66">
            <a:extLst>
              <a:ext uri="{FF2B5EF4-FFF2-40B4-BE49-F238E27FC236}">
                <a16:creationId xmlns:a16="http://schemas.microsoft.com/office/drawing/2014/main" id="{DA0B22B9-371C-50AE-7745-F0AB88A3C176}"/>
              </a:ext>
            </a:extLst>
          </p:cNvPr>
          <p:cNvSpPr/>
          <p:nvPr/>
        </p:nvSpPr>
        <p:spPr bwMode="auto">
          <a:xfrm>
            <a:off x="2610203" y="1067863"/>
            <a:ext cx="850564" cy="248157"/>
          </a:xfrm>
          <a:prstGeom prst="rect">
            <a:avLst/>
          </a:prstGeom>
          <a:solidFill>
            <a:srgbClr val="FFC000"/>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algn="ctr"/>
            <a:r>
              <a:rPr lang="en-US" altLang="ko-KR" sz="900" dirty="0">
                <a:solidFill>
                  <a:schemeClr val="tx1"/>
                </a:solidFill>
                <a:latin typeface="맑은 고딕" pitchFamily="50" charset="-127"/>
                <a:ea typeface="맑은 고딕" pitchFamily="50" charset="-127"/>
              </a:rPr>
              <a:t>Manual Buy</a:t>
            </a:r>
            <a:endParaRPr lang="ko-KR" altLang="en-US" sz="900" dirty="0"/>
          </a:p>
        </p:txBody>
      </p:sp>
      <p:sp>
        <p:nvSpPr>
          <p:cNvPr id="68" name="직사각형 67">
            <a:extLst>
              <a:ext uri="{FF2B5EF4-FFF2-40B4-BE49-F238E27FC236}">
                <a16:creationId xmlns:a16="http://schemas.microsoft.com/office/drawing/2014/main" id="{6E345452-B71D-FADF-3211-CF613270CE53}"/>
              </a:ext>
            </a:extLst>
          </p:cNvPr>
          <p:cNvSpPr/>
          <p:nvPr/>
        </p:nvSpPr>
        <p:spPr bwMode="auto">
          <a:xfrm>
            <a:off x="1584023" y="1076524"/>
            <a:ext cx="692646" cy="248423"/>
          </a:xfrm>
          <a:prstGeom prst="rect">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algn="ctr" latinLnBrk="0">
              <a:lnSpc>
                <a:spcPct val="110000"/>
              </a:lnSpc>
              <a:spcBef>
                <a:spcPct val="25000"/>
              </a:spcBef>
            </a:pPr>
            <a:r>
              <a:rPr lang="en-US" altLang="ko-KR" sz="900" dirty="0">
                <a:solidFill>
                  <a:schemeClr val="tx1"/>
                </a:solidFill>
                <a:latin typeface="맑은 고딕" pitchFamily="50" charset="-127"/>
                <a:ea typeface="맑은 고딕" pitchFamily="50" charset="-127"/>
              </a:rPr>
              <a:t>Auto </a:t>
            </a:r>
            <a:r>
              <a:rPr lang="en-US" altLang="ko-KR" sz="900" dirty="0">
                <a:latin typeface="맑은 고딕" pitchFamily="50" charset="-127"/>
                <a:ea typeface="맑은 고딕" pitchFamily="50" charset="-127"/>
              </a:rPr>
              <a:t>Buy</a:t>
            </a:r>
            <a:endParaRPr lang="en-US" altLang="ko-KR" sz="900" dirty="0">
              <a:solidFill>
                <a:schemeClr val="tx1"/>
              </a:solidFill>
              <a:latin typeface="맑은 고딕" pitchFamily="50" charset="-127"/>
              <a:ea typeface="맑은 고딕" pitchFamily="50" charset="-127"/>
            </a:endParaRPr>
          </a:p>
        </p:txBody>
      </p:sp>
      <p:sp>
        <p:nvSpPr>
          <p:cNvPr id="73" name="타원 72">
            <a:extLst>
              <a:ext uri="{FF2B5EF4-FFF2-40B4-BE49-F238E27FC236}">
                <a16:creationId xmlns:a16="http://schemas.microsoft.com/office/drawing/2014/main" id="{3CBA85BD-402C-8CAC-F11A-8D195D37546E}"/>
              </a:ext>
            </a:extLst>
          </p:cNvPr>
          <p:cNvSpPr>
            <a:spLocks noChangeAspect="1"/>
          </p:cNvSpPr>
          <p:nvPr/>
        </p:nvSpPr>
        <p:spPr>
          <a:xfrm>
            <a:off x="3520901" y="2083920"/>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1e</a:t>
            </a:r>
            <a:endParaRPr lang="ko-KR" altLang="en-US" sz="800" dirty="0">
              <a:latin typeface="+mn-ea"/>
            </a:endParaRPr>
          </a:p>
        </p:txBody>
      </p:sp>
      <p:sp>
        <p:nvSpPr>
          <p:cNvPr id="82" name="TextBox 81">
            <a:extLst>
              <a:ext uri="{FF2B5EF4-FFF2-40B4-BE49-F238E27FC236}">
                <a16:creationId xmlns:a16="http://schemas.microsoft.com/office/drawing/2014/main" id="{F7F0BAD0-877E-E9DD-F575-D74BA251F15D}"/>
              </a:ext>
            </a:extLst>
          </p:cNvPr>
          <p:cNvSpPr txBox="1"/>
          <p:nvPr/>
        </p:nvSpPr>
        <p:spPr>
          <a:xfrm>
            <a:off x="602161" y="2092233"/>
            <a:ext cx="3022024" cy="207749"/>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KRW   </a:t>
            </a:r>
            <a:endParaRPr lang="ko-KR" altLang="en-US" sz="750" dirty="0">
              <a:solidFill>
                <a:schemeClr val="tx1"/>
              </a:solidFill>
              <a:latin typeface="+mn-ea"/>
              <a:ea typeface="+mn-ea"/>
            </a:endParaRPr>
          </a:p>
        </p:txBody>
      </p:sp>
      <p:sp>
        <p:nvSpPr>
          <p:cNvPr id="83" name="TextBox 82">
            <a:extLst>
              <a:ext uri="{FF2B5EF4-FFF2-40B4-BE49-F238E27FC236}">
                <a16:creationId xmlns:a16="http://schemas.microsoft.com/office/drawing/2014/main" id="{065080FB-4FD3-C092-36B6-24CEBFF38573}"/>
              </a:ext>
            </a:extLst>
          </p:cNvPr>
          <p:cNvSpPr txBox="1"/>
          <p:nvPr/>
        </p:nvSpPr>
        <p:spPr>
          <a:xfrm>
            <a:off x="602161" y="2410066"/>
            <a:ext cx="3022024" cy="207749"/>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KRW   </a:t>
            </a:r>
            <a:endParaRPr lang="ko-KR" altLang="en-US" sz="750" dirty="0">
              <a:solidFill>
                <a:schemeClr val="tx1"/>
              </a:solidFill>
              <a:latin typeface="+mn-ea"/>
              <a:ea typeface="+mn-ea"/>
            </a:endParaRPr>
          </a:p>
        </p:txBody>
      </p:sp>
      <p:sp>
        <p:nvSpPr>
          <p:cNvPr id="84" name="TextBox 83">
            <a:extLst>
              <a:ext uri="{FF2B5EF4-FFF2-40B4-BE49-F238E27FC236}">
                <a16:creationId xmlns:a16="http://schemas.microsoft.com/office/drawing/2014/main" id="{F6B512A1-6F38-35B0-A596-513E9A7BA72A}"/>
              </a:ext>
            </a:extLst>
          </p:cNvPr>
          <p:cNvSpPr txBox="1"/>
          <p:nvPr/>
        </p:nvSpPr>
        <p:spPr>
          <a:xfrm>
            <a:off x="602161" y="2735191"/>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USD   </a:t>
            </a:r>
            <a:endParaRPr lang="ko-KR" altLang="en-US" sz="750" dirty="0">
              <a:solidFill>
                <a:schemeClr val="tx1"/>
              </a:solidFill>
              <a:latin typeface="+mn-ea"/>
              <a:ea typeface="+mn-ea"/>
            </a:endParaRPr>
          </a:p>
        </p:txBody>
      </p:sp>
      <p:sp>
        <p:nvSpPr>
          <p:cNvPr id="85" name="TextBox 84">
            <a:extLst>
              <a:ext uri="{FF2B5EF4-FFF2-40B4-BE49-F238E27FC236}">
                <a16:creationId xmlns:a16="http://schemas.microsoft.com/office/drawing/2014/main" id="{85D03203-0C8D-10D7-C48F-3234AE0948BE}"/>
              </a:ext>
            </a:extLst>
          </p:cNvPr>
          <p:cNvSpPr txBox="1"/>
          <p:nvPr/>
        </p:nvSpPr>
        <p:spPr>
          <a:xfrm>
            <a:off x="602161" y="3050278"/>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USD  </a:t>
            </a:r>
            <a:endParaRPr lang="ko-KR" altLang="en-US" sz="750" dirty="0">
              <a:solidFill>
                <a:schemeClr val="tx1"/>
              </a:solidFill>
              <a:latin typeface="+mn-ea"/>
              <a:ea typeface="+mn-ea"/>
            </a:endParaRPr>
          </a:p>
        </p:txBody>
      </p:sp>
      <p:sp>
        <p:nvSpPr>
          <p:cNvPr id="86" name="TextBox 85">
            <a:extLst>
              <a:ext uri="{FF2B5EF4-FFF2-40B4-BE49-F238E27FC236}">
                <a16:creationId xmlns:a16="http://schemas.microsoft.com/office/drawing/2014/main" id="{63AAEE5B-74DE-9212-834B-5BA9901297F6}"/>
              </a:ext>
            </a:extLst>
          </p:cNvPr>
          <p:cNvSpPr txBox="1"/>
          <p:nvPr/>
        </p:nvSpPr>
        <p:spPr>
          <a:xfrm>
            <a:off x="602161" y="3368273"/>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USD </a:t>
            </a:r>
            <a:endParaRPr lang="ko-KR" altLang="en-US" sz="750" dirty="0">
              <a:solidFill>
                <a:schemeClr val="tx1"/>
              </a:solidFill>
              <a:latin typeface="+mn-ea"/>
              <a:ea typeface="+mn-ea"/>
            </a:endParaRPr>
          </a:p>
        </p:txBody>
      </p:sp>
      <p:sp>
        <p:nvSpPr>
          <p:cNvPr id="87" name="TextBox 86">
            <a:extLst>
              <a:ext uri="{FF2B5EF4-FFF2-40B4-BE49-F238E27FC236}">
                <a16:creationId xmlns:a16="http://schemas.microsoft.com/office/drawing/2014/main" id="{376F3501-EF45-F84F-7C6F-C0C3FA9E93E7}"/>
              </a:ext>
            </a:extLst>
          </p:cNvPr>
          <p:cNvSpPr txBox="1"/>
          <p:nvPr/>
        </p:nvSpPr>
        <p:spPr>
          <a:xfrm>
            <a:off x="602161" y="3687300"/>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USD  </a:t>
            </a:r>
            <a:endParaRPr lang="ko-KR" altLang="en-US" sz="750" dirty="0">
              <a:solidFill>
                <a:schemeClr val="tx1"/>
              </a:solidFill>
              <a:latin typeface="+mn-ea"/>
              <a:ea typeface="+mn-ea"/>
            </a:endParaRPr>
          </a:p>
        </p:txBody>
      </p:sp>
      <p:sp>
        <p:nvSpPr>
          <p:cNvPr id="88" name="TextBox 87">
            <a:extLst>
              <a:ext uri="{FF2B5EF4-FFF2-40B4-BE49-F238E27FC236}">
                <a16:creationId xmlns:a16="http://schemas.microsoft.com/office/drawing/2014/main" id="{C6BCDE75-909F-3C94-506D-724CA2650D91}"/>
              </a:ext>
            </a:extLst>
          </p:cNvPr>
          <p:cNvSpPr txBox="1"/>
          <p:nvPr/>
        </p:nvSpPr>
        <p:spPr>
          <a:xfrm>
            <a:off x="602161" y="4006932"/>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USD  </a:t>
            </a:r>
            <a:endParaRPr lang="ko-KR" altLang="en-US" sz="750" dirty="0">
              <a:solidFill>
                <a:schemeClr val="tx1"/>
              </a:solidFill>
              <a:latin typeface="+mn-ea"/>
              <a:ea typeface="+mn-ea"/>
            </a:endParaRPr>
          </a:p>
        </p:txBody>
      </p:sp>
      <p:sp>
        <p:nvSpPr>
          <p:cNvPr id="89" name="TextBox 88">
            <a:extLst>
              <a:ext uri="{FF2B5EF4-FFF2-40B4-BE49-F238E27FC236}">
                <a16:creationId xmlns:a16="http://schemas.microsoft.com/office/drawing/2014/main" id="{172C1160-606E-5320-4844-60129540E8D9}"/>
              </a:ext>
            </a:extLst>
          </p:cNvPr>
          <p:cNvSpPr txBox="1"/>
          <p:nvPr/>
        </p:nvSpPr>
        <p:spPr>
          <a:xfrm>
            <a:off x="602161" y="4325194"/>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USD  </a:t>
            </a:r>
            <a:endParaRPr lang="ko-KR" altLang="en-US" sz="750" dirty="0">
              <a:solidFill>
                <a:schemeClr val="tx1"/>
              </a:solidFill>
              <a:latin typeface="+mn-ea"/>
              <a:ea typeface="+mn-ea"/>
            </a:endParaRPr>
          </a:p>
        </p:txBody>
      </p:sp>
      <p:sp>
        <p:nvSpPr>
          <p:cNvPr id="90" name="TextBox 89">
            <a:extLst>
              <a:ext uri="{FF2B5EF4-FFF2-40B4-BE49-F238E27FC236}">
                <a16:creationId xmlns:a16="http://schemas.microsoft.com/office/drawing/2014/main" id="{B3C7259C-D01C-1320-4473-95A6827826DC}"/>
              </a:ext>
            </a:extLst>
          </p:cNvPr>
          <p:cNvSpPr txBox="1"/>
          <p:nvPr/>
        </p:nvSpPr>
        <p:spPr>
          <a:xfrm>
            <a:off x="602161" y="4646364"/>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USD </a:t>
            </a:r>
            <a:endParaRPr lang="ko-KR" altLang="en-US" sz="750" dirty="0">
              <a:solidFill>
                <a:schemeClr val="tx1"/>
              </a:solidFill>
              <a:latin typeface="+mn-ea"/>
              <a:ea typeface="+mn-ea"/>
            </a:endParaRPr>
          </a:p>
        </p:txBody>
      </p:sp>
      <p:sp>
        <p:nvSpPr>
          <p:cNvPr id="91" name="TextBox 90">
            <a:extLst>
              <a:ext uri="{FF2B5EF4-FFF2-40B4-BE49-F238E27FC236}">
                <a16:creationId xmlns:a16="http://schemas.microsoft.com/office/drawing/2014/main" id="{8750A2F1-512E-DD42-EF46-BAAE7A8AAEAA}"/>
              </a:ext>
            </a:extLst>
          </p:cNvPr>
          <p:cNvSpPr txBox="1"/>
          <p:nvPr/>
        </p:nvSpPr>
        <p:spPr>
          <a:xfrm>
            <a:off x="602161" y="4962216"/>
            <a:ext cx="3022024" cy="215444"/>
          </a:xfrm>
          <a:prstGeom prst="rect">
            <a:avLst/>
          </a:prstGeom>
          <a:noFill/>
        </p:spPr>
        <p:txBody>
          <a:bodyPr wrap="square">
            <a:spAutoFit/>
          </a:bodyPr>
          <a:lstStyle/>
          <a:p>
            <a:r>
              <a:rPr lang="en-US" altLang="ko-KR" sz="750" dirty="0" err="1">
                <a:solidFill>
                  <a:schemeClr val="tx1"/>
                </a:solidFill>
                <a:latin typeface="+mn-ea"/>
                <a:ea typeface="+mn-ea"/>
              </a:rPr>
              <a:t>qudkdkac</a:t>
            </a:r>
            <a:r>
              <a:rPr lang="en-US" altLang="ko-KR" sz="750" dirty="0">
                <a:solidFill>
                  <a:schemeClr val="tx1"/>
                </a:solidFill>
                <a:latin typeface="+mn-ea"/>
                <a:ea typeface="+mn-ea"/>
              </a:rPr>
              <a:t>        WRC          9,999,999,999,999    90,000,000 USD </a:t>
            </a:r>
            <a:endParaRPr lang="ko-KR" altLang="en-US" sz="750" dirty="0">
              <a:solidFill>
                <a:schemeClr val="tx1"/>
              </a:solidFill>
              <a:latin typeface="+mn-ea"/>
              <a:ea typeface="+mn-ea"/>
            </a:endParaRPr>
          </a:p>
        </p:txBody>
      </p:sp>
      <p:sp>
        <p:nvSpPr>
          <p:cNvPr id="37" name="사각형: 둥근 모서리 36">
            <a:extLst>
              <a:ext uri="{FF2B5EF4-FFF2-40B4-BE49-F238E27FC236}">
                <a16:creationId xmlns:a16="http://schemas.microsoft.com/office/drawing/2014/main" id="{3030FA7C-4F1F-E68C-59DB-89BF7FB918A6}"/>
              </a:ext>
            </a:extLst>
          </p:cNvPr>
          <p:cNvSpPr/>
          <p:nvPr/>
        </p:nvSpPr>
        <p:spPr>
          <a:xfrm>
            <a:off x="3728864" y="2107977"/>
            <a:ext cx="381918" cy="176259"/>
          </a:xfrm>
          <a:prstGeom prst="round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Sell</a:t>
            </a:r>
            <a:endParaRPr lang="ko-KR" altLang="en-US" sz="700" dirty="0">
              <a:solidFill>
                <a:schemeClr val="bg1"/>
              </a:solidFill>
              <a:latin typeface="+mn-ea"/>
            </a:endParaRPr>
          </a:p>
        </p:txBody>
      </p:sp>
      <p:sp>
        <p:nvSpPr>
          <p:cNvPr id="38" name="사각형: 둥근 모서리 37">
            <a:extLst>
              <a:ext uri="{FF2B5EF4-FFF2-40B4-BE49-F238E27FC236}">
                <a16:creationId xmlns:a16="http://schemas.microsoft.com/office/drawing/2014/main" id="{B51C61CD-0382-F6F4-FCEA-2B7457A40BD5}"/>
              </a:ext>
            </a:extLst>
          </p:cNvPr>
          <p:cNvSpPr/>
          <p:nvPr/>
        </p:nvSpPr>
        <p:spPr>
          <a:xfrm>
            <a:off x="3728864" y="2439737"/>
            <a:ext cx="381918" cy="176259"/>
          </a:xfrm>
          <a:prstGeom prst="round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Sell</a:t>
            </a:r>
            <a:endParaRPr lang="ko-KR" altLang="en-US" sz="700" dirty="0">
              <a:solidFill>
                <a:schemeClr val="bg1"/>
              </a:solidFill>
              <a:latin typeface="+mn-ea"/>
            </a:endParaRPr>
          </a:p>
        </p:txBody>
      </p:sp>
      <p:sp>
        <p:nvSpPr>
          <p:cNvPr id="39" name="사각형: 둥근 모서리 38">
            <a:extLst>
              <a:ext uri="{FF2B5EF4-FFF2-40B4-BE49-F238E27FC236}">
                <a16:creationId xmlns:a16="http://schemas.microsoft.com/office/drawing/2014/main" id="{452F03B6-1B63-9270-83EE-03ADC51DFC1B}"/>
              </a:ext>
            </a:extLst>
          </p:cNvPr>
          <p:cNvSpPr/>
          <p:nvPr/>
        </p:nvSpPr>
        <p:spPr>
          <a:xfrm>
            <a:off x="3728864" y="2761476"/>
            <a:ext cx="381918" cy="176259"/>
          </a:xfrm>
          <a:prstGeom prst="round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Sell</a:t>
            </a:r>
            <a:endParaRPr lang="ko-KR" altLang="en-US" sz="700" dirty="0">
              <a:solidFill>
                <a:schemeClr val="bg1"/>
              </a:solidFill>
              <a:latin typeface="+mn-ea"/>
            </a:endParaRPr>
          </a:p>
        </p:txBody>
      </p:sp>
      <p:sp>
        <p:nvSpPr>
          <p:cNvPr id="42" name="사각형: 둥근 모서리 41">
            <a:extLst>
              <a:ext uri="{FF2B5EF4-FFF2-40B4-BE49-F238E27FC236}">
                <a16:creationId xmlns:a16="http://schemas.microsoft.com/office/drawing/2014/main" id="{D1474B26-71EF-6CD6-B20C-38529D9CF95E}"/>
              </a:ext>
            </a:extLst>
          </p:cNvPr>
          <p:cNvSpPr/>
          <p:nvPr/>
        </p:nvSpPr>
        <p:spPr>
          <a:xfrm>
            <a:off x="3728864" y="3069870"/>
            <a:ext cx="381918" cy="176259"/>
          </a:xfrm>
          <a:prstGeom prst="round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Sell</a:t>
            </a:r>
            <a:endParaRPr lang="ko-KR" altLang="en-US" sz="700" dirty="0">
              <a:solidFill>
                <a:schemeClr val="bg1"/>
              </a:solidFill>
              <a:latin typeface="+mn-ea"/>
            </a:endParaRPr>
          </a:p>
        </p:txBody>
      </p:sp>
      <p:sp>
        <p:nvSpPr>
          <p:cNvPr id="43" name="사각형: 둥근 모서리 42">
            <a:extLst>
              <a:ext uri="{FF2B5EF4-FFF2-40B4-BE49-F238E27FC236}">
                <a16:creationId xmlns:a16="http://schemas.microsoft.com/office/drawing/2014/main" id="{43614133-1CF6-8723-E3FF-EFA0D4135F8D}"/>
              </a:ext>
            </a:extLst>
          </p:cNvPr>
          <p:cNvSpPr/>
          <p:nvPr/>
        </p:nvSpPr>
        <p:spPr>
          <a:xfrm>
            <a:off x="3728864" y="3390778"/>
            <a:ext cx="381918" cy="176259"/>
          </a:xfrm>
          <a:prstGeom prst="round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Sell</a:t>
            </a:r>
            <a:endParaRPr lang="ko-KR" altLang="en-US" sz="700" dirty="0">
              <a:solidFill>
                <a:schemeClr val="bg1"/>
              </a:solidFill>
              <a:latin typeface="+mn-ea"/>
            </a:endParaRPr>
          </a:p>
        </p:txBody>
      </p:sp>
      <p:sp>
        <p:nvSpPr>
          <p:cNvPr id="55" name="사각형: 둥근 모서리 54">
            <a:extLst>
              <a:ext uri="{FF2B5EF4-FFF2-40B4-BE49-F238E27FC236}">
                <a16:creationId xmlns:a16="http://schemas.microsoft.com/office/drawing/2014/main" id="{3431CFD5-BEBC-C82E-3FA4-3C20244801B3}"/>
              </a:ext>
            </a:extLst>
          </p:cNvPr>
          <p:cNvSpPr/>
          <p:nvPr/>
        </p:nvSpPr>
        <p:spPr>
          <a:xfrm>
            <a:off x="3728864" y="3670734"/>
            <a:ext cx="381918" cy="176259"/>
          </a:xfrm>
          <a:prstGeom prst="round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Sell</a:t>
            </a:r>
            <a:endParaRPr lang="ko-KR" altLang="en-US" sz="700" dirty="0">
              <a:solidFill>
                <a:schemeClr val="bg1"/>
              </a:solidFill>
              <a:latin typeface="+mn-ea"/>
            </a:endParaRPr>
          </a:p>
        </p:txBody>
      </p:sp>
      <p:sp>
        <p:nvSpPr>
          <p:cNvPr id="56" name="사각형: 둥근 모서리 55">
            <a:extLst>
              <a:ext uri="{FF2B5EF4-FFF2-40B4-BE49-F238E27FC236}">
                <a16:creationId xmlns:a16="http://schemas.microsoft.com/office/drawing/2014/main" id="{AD579050-FD3C-ADE1-D7F8-0AB6382FCBD9}"/>
              </a:ext>
            </a:extLst>
          </p:cNvPr>
          <p:cNvSpPr/>
          <p:nvPr/>
        </p:nvSpPr>
        <p:spPr>
          <a:xfrm>
            <a:off x="3728864" y="4002494"/>
            <a:ext cx="381918" cy="176259"/>
          </a:xfrm>
          <a:prstGeom prst="round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Sell</a:t>
            </a:r>
            <a:endParaRPr lang="ko-KR" altLang="en-US" sz="700" dirty="0">
              <a:solidFill>
                <a:schemeClr val="bg1"/>
              </a:solidFill>
              <a:latin typeface="+mn-ea"/>
            </a:endParaRPr>
          </a:p>
        </p:txBody>
      </p:sp>
      <p:sp>
        <p:nvSpPr>
          <p:cNvPr id="57" name="사각형: 둥근 모서리 56">
            <a:extLst>
              <a:ext uri="{FF2B5EF4-FFF2-40B4-BE49-F238E27FC236}">
                <a16:creationId xmlns:a16="http://schemas.microsoft.com/office/drawing/2014/main" id="{36E07166-83FF-F95F-6522-83EB8CFD0B98}"/>
              </a:ext>
            </a:extLst>
          </p:cNvPr>
          <p:cNvSpPr/>
          <p:nvPr/>
        </p:nvSpPr>
        <p:spPr>
          <a:xfrm>
            <a:off x="3728864" y="4324233"/>
            <a:ext cx="381918" cy="176259"/>
          </a:xfrm>
          <a:prstGeom prst="round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Sell</a:t>
            </a:r>
            <a:endParaRPr lang="ko-KR" altLang="en-US" sz="700" dirty="0">
              <a:solidFill>
                <a:schemeClr val="bg1"/>
              </a:solidFill>
              <a:latin typeface="+mn-ea"/>
            </a:endParaRPr>
          </a:p>
        </p:txBody>
      </p:sp>
      <p:sp>
        <p:nvSpPr>
          <p:cNvPr id="58" name="사각형: 둥근 모서리 57">
            <a:extLst>
              <a:ext uri="{FF2B5EF4-FFF2-40B4-BE49-F238E27FC236}">
                <a16:creationId xmlns:a16="http://schemas.microsoft.com/office/drawing/2014/main" id="{D0A40B68-C166-7A2C-3211-1B9562BD059E}"/>
              </a:ext>
            </a:extLst>
          </p:cNvPr>
          <p:cNvSpPr/>
          <p:nvPr/>
        </p:nvSpPr>
        <p:spPr>
          <a:xfrm>
            <a:off x="3728864" y="4632627"/>
            <a:ext cx="381918" cy="176259"/>
          </a:xfrm>
          <a:prstGeom prst="round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Sell</a:t>
            </a:r>
            <a:endParaRPr lang="ko-KR" altLang="en-US" sz="700" dirty="0">
              <a:solidFill>
                <a:schemeClr val="bg1"/>
              </a:solidFill>
              <a:latin typeface="+mn-ea"/>
            </a:endParaRPr>
          </a:p>
        </p:txBody>
      </p:sp>
      <p:sp>
        <p:nvSpPr>
          <p:cNvPr id="59" name="사각형: 둥근 모서리 58">
            <a:extLst>
              <a:ext uri="{FF2B5EF4-FFF2-40B4-BE49-F238E27FC236}">
                <a16:creationId xmlns:a16="http://schemas.microsoft.com/office/drawing/2014/main" id="{2A5B5B72-BDD6-79FC-A15F-A418510895BA}"/>
              </a:ext>
            </a:extLst>
          </p:cNvPr>
          <p:cNvSpPr/>
          <p:nvPr/>
        </p:nvSpPr>
        <p:spPr>
          <a:xfrm>
            <a:off x="3728864" y="4953535"/>
            <a:ext cx="381918" cy="176259"/>
          </a:xfrm>
          <a:prstGeom prst="round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chemeClr val="bg1"/>
                </a:solidFill>
                <a:latin typeface="+mn-ea"/>
              </a:rPr>
              <a:t>Sell</a:t>
            </a:r>
            <a:endParaRPr lang="ko-KR" altLang="en-US" sz="700" dirty="0">
              <a:solidFill>
                <a:schemeClr val="bg1"/>
              </a:solidFill>
              <a:latin typeface="+mn-ea"/>
            </a:endParaRPr>
          </a:p>
        </p:txBody>
      </p:sp>
      <p:sp>
        <p:nvSpPr>
          <p:cNvPr id="60" name="사각형: 둥근 모서리 59">
            <a:extLst>
              <a:ext uri="{FF2B5EF4-FFF2-40B4-BE49-F238E27FC236}">
                <a16:creationId xmlns:a16="http://schemas.microsoft.com/office/drawing/2014/main" id="{388C8A07-3788-F218-BEC9-ADDF891E87EA}"/>
              </a:ext>
            </a:extLst>
          </p:cNvPr>
          <p:cNvSpPr/>
          <p:nvPr/>
        </p:nvSpPr>
        <p:spPr>
          <a:xfrm>
            <a:off x="491344" y="1403192"/>
            <a:ext cx="405965" cy="270815"/>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mn-ea"/>
            </a:endParaRPr>
          </a:p>
        </p:txBody>
      </p:sp>
      <p:sp>
        <p:nvSpPr>
          <p:cNvPr id="61" name="사각형: 둥근 모서리 60">
            <a:extLst>
              <a:ext uri="{FF2B5EF4-FFF2-40B4-BE49-F238E27FC236}">
                <a16:creationId xmlns:a16="http://schemas.microsoft.com/office/drawing/2014/main" id="{E2DE9707-6B9F-9178-3B5E-85B2998875EF}"/>
              </a:ext>
            </a:extLst>
          </p:cNvPr>
          <p:cNvSpPr/>
          <p:nvPr/>
        </p:nvSpPr>
        <p:spPr>
          <a:xfrm>
            <a:off x="992560" y="1410088"/>
            <a:ext cx="572341" cy="270815"/>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mn-ea"/>
            </a:endParaRPr>
          </a:p>
        </p:txBody>
      </p:sp>
      <p:sp>
        <p:nvSpPr>
          <p:cNvPr id="63" name="사각형: 둥근 모서리 62">
            <a:extLst>
              <a:ext uri="{FF2B5EF4-FFF2-40B4-BE49-F238E27FC236}">
                <a16:creationId xmlns:a16="http://schemas.microsoft.com/office/drawing/2014/main" id="{BC9583CA-52D2-77C4-3783-E0CB705DD219}"/>
              </a:ext>
            </a:extLst>
          </p:cNvPr>
          <p:cNvSpPr/>
          <p:nvPr/>
        </p:nvSpPr>
        <p:spPr>
          <a:xfrm>
            <a:off x="2034609" y="1413221"/>
            <a:ext cx="521499" cy="279396"/>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mn-ea"/>
            </a:endParaRPr>
          </a:p>
        </p:txBody>
      </p:sp>
      <p:sp>
        <p:nvSpPr>
          <p:cNvPr id="64" name="사각형: 둥근 모서리 63">
            <a:extLst>
              <a:ext uri="{FF2B5EF4-FFF2-40B4-BE49-F238E27FC236}">
                <a16:creationId xmlns:a16="http://schemas.microsoft.com/office/drawing/2014/main" id="{E84C5D11-06A8-9E15-E592-DCD8C36AE209}"/>
              </a:ext>
            </a:extLst>
          </p:cNvPr>
          <p:cNvSpPr/>
          <p:nvPr/>
        </p:nvSpPr>
        <p:spPr>
          <a:xfrm>
            <a:off x="3980589" y="1418174"/>
            <a:ext cx="324339" cy="282634"/>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mn-ea"/>
            </a:endParaRPr>
          </a:p>
        </p:txBody>
      </p:sp>
      <p:sp>
        <p:nvSpPr>
          <p:cNvPr id="69" name="TextBox 68">
            <a:extLst>
              <a:ext uri="{FF2B5EF4-FFF2-40B4-BE49-F238E27FC236}">
                <a16:creationId xmlns:a16="http://schemas.microsoft.com/office/drawing/2014/main" id="{0FA3FC27-9C54-68D5-7178-64FB68E48114}"/>
              </a:ext>
            </a:extLst>
          </p:cNvPr>
          <p:cNvSpPr txBox="1"/>
          <p:nvPr/>
        </p:nvSpPr>
        <p:spPr>
          <a:xfrm>
            <a:off x="488504" y="1442650"/>
            <a:ext cx="487612" cy="205781"/>
          </a:xfrm>
          <a:prstGeom prst="rect">
            <a:avLst/>
          </a:prstGeom>
          <a:noFill/>
        </p:spPr>
        <p:txBody>
          <a:bodyPr wrap="square">
            <a:spAutoFit/>
          </a:bodyPr>
          <a:lstStyle/>
          <a:p>
            <a:r>
              <a:rPr lang="en-US" altLang="ko-KR" sz="750" dirty="0">
                <a:latin typeface="+mn-ea"/>
              </a:rPr>
              <a:t>Buyer</a:t>
            </a:r>
            <a:endParaRPr lang="ko-KR" altLang="en-US" sz="750" dirty="0">
              <a:solidFill>
                <a:schemeClr val="tx1"/>
              </a:solidFill>
              <a:latin typeface="+mn-ea"/>
              <a:ea typeface="+mn-ea"/>
            </a:endParaRPr>
          </a:p>
        </p:txBody>
      </p:sp>
      <p:sp>
        <p:nvSpPr>
          <p:cNvPr id="70" name="TextBox 69">
            <a:extLst>
              <a:ext uri="{FF2B5EF4-FFF2-40B4-BE49-F238E27FC236}">
                <a16:creationId xmlns:a16="http://schemas.microsoft.com/office/drawing/2014/main" id="{5615294A-EABC-691A-CED4-433AAEA1C42C}"/>
              </a:ext>
            </a:extLst>
          </p:cNvPr>
          <p:cNvSpPr txBox="1"/>
          <p:nvPr/>
        </p:nvSpPr>
        <p:spPr>
          <a:xfrm>
            <a:off x="920552" y="1449633"/>
            <a:ext cx="637671" cy="207749"/>
          </a:xfrm>
          <a:prstGeom prst="rect">
            <a:avLst/>
          </a:prstGeom>
          <a:noFill/>
        </p:spPr>
        <p:txBody>
          <a:bodyPr wrap="square">
            <a:spAutoFit/>
          </a:bodyPr>
          <a:lstStyle/>
          <a:p>
            <a:r>
              <a:rPr lang="en-US" altLang="ko-KR" sz="750" dirty="0" err="1">
                <a:latin typeface="+mn-ea"/>
              </a:rPr>
              <a:t>CoinName</a:t>
            </a:r>
            <a:endParaRPr lang="ko-KR" altLang="en-US" sz="750" dirty="0">
              <a:solidFill>
                <a:schemeClr val="tx1"/>
              </a:solidFill>
              <a:latin typeface="+mn-ea"/>
              <a:ea typeface="+mn-ea"/>
            </a:endParaRPr>
          </a:p>
        </p:txBody>
      </p:sp>
      <p:pic>
        <p:nvPicPr>
          <p:cNvPr id="71" name="그림 70">
            <a:extLst>
              <a:ext uri="{FF2B5EF4-FFF2-40B4-BE49-F238E27FC236}">
                <a16:creationId xmlns:a16="http://schemas.microsoft.com/office/drawing/2014/main" id="{A512118D-1101-2765-0550-06DAF6EF94ED}"/>
              </a:ext>
            </a:extLst>
          </p:cNvPr>
          <p:cNvPicPr>
            <a:picLocks noChangeAspect="1"/>
          </p:cNvPicPr>
          <p:nvPr/>
        </p:nvPicPr>
        <p:blipFill>
          <a:blip r:embed="rId3"/>
          <a:stretch>
            <a:fillRect/>
          </a:stretch>
        </p:blipFill>
        <p:spPr>
          <a:xfrm>
            <a:off x="4005028" y="1439407"/>
            <a:ext cx="277064" cy="246221"/>
          </a:xfrm>
          <a:prstGeom prst="rect">
            <a:avLst/>
          </a:prstGeom>
        </p:spPr>
      </p:pic>
      <p:sp>
        <p:nvSpPr>
          <p:cNvPr id="72" name="사각형: 둥근 모서리 71">
            <a:extLst>
              <a:ext uri="{FF2B5EF4-FFF2-40B4-BE49-F238E27FC236}">
                <a16:creationId xmlns:a16="http://schemas.microsoft.com/office/drawing/2014/main" id="{77F6946E-6C57-0D02-9DCB-C82568638C2E}"/>
              </a:ext>
            </a:extLst>
          </p:cNvPr>
          <p:cNvSpPr/>
          <p:nvPr/>
        </p:nvSpPr>
        <p:spPr>
          <a:xfrm>
            <a:off x="2720752" y="1418294"/>
            <a:ext cx="521499" cy="277560"/>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mn-ea"/>
            </a:endParaRPr>
          </a:p>
        </p:txBody>
      </p:sp>
      <p:sp>
        <p:nvSpPr>
          <p:cNvPr id="74" name="TextBox 73">
            <a:extLst>
              <a:ext uri="{FF2B5EF4-FFF2-40B4-BE49-F238E27FC236}">
                <a16:creationId xmlns:a16="http://schemas.microsoft.com/office/drawing/2014/main" id="{4995C501-652F-DB69-EE0A-7F44CD64DA1E}"/>
              </a:ext>
            </a:extLst>
          </p:cNvPr>
          <p:cNvSpPr txBox="1"/>
          <p:nvPr/>
        </p:nvSpPr>
        <p:spPr>
          <a:xfrm>
            <a:off x="2518326" y="1439407"/>
            <a:ext cx="274434" cy="246221"/>
          </a:xfrm>
          <a:prstGeom prst="rect">
            <a:avLst/>
          </a:prstGeom>
          <a:noFill/>
        </p:spPr>
        <p:txBody>
          <a:bodyPr wrap="none" rtlCol="0">
            <a:spAutoFit/>
          </a:bodyPr>
          <a:lstStyle/>
          <a:p>
            <a:r>
              <a:rPr lang="en-US" altLang="ko-KR" sz="1000" dirty="0"/>
              <a:t>~</a:t>
            </a:r>
            <a:endParaRPr lang="ko-KR" altLang="en-US" sz="1000" dirty="0"/>
          </a:p>
        </p:txBody>
      </p:sp>
      <p:sp>
        <p:nvSpPr>
          <p:cNvPr id="75" name="TextBox 74">
            <a:extLst>
              <a:ext uri="{FF2B5EF4-FFF2-40B4-BE49-F238E27FC236}">
                <a16:creationId xmlns:a16="http://schemas.microsoft.com/office/drawing/2014/main" id="{433088DE-13AB-FC3D-0074-18B0302D974A}"/>
              </a:ext>
            </a:extLst>
          </p:cNvPr>
          <p:cNvSpPr txBox="1"/>
          <p:nvPr/>
        </p:nvSpPr>
        <p:spPr>
          <a:xfrm>
            <a:off x="1640632" y="1449633"/>
            <a:ext cx="527787" cy="246221"/>
          </a:xfrm>
          <a:prstGeom prst="rect">
            <a:avLst/>
          </a:prstGeom>
          <a:noFill/>
        </p:spPr>
        <p:txBody>
          <a:bodyPr wrap="square" rtlCol="0">
            <a:spAutoFit/>
          </a:bodyPr>
          <a:lstStyle/>
          <a:p>
            <a:r>
              <a:rPr lang="en-US" altLang="ko-KR" sz="1000" dirty="0"/>
              <a:t>Price</a:t>
            </a:r>
            <a:endParaRPr lang="ko-KR" altLang="en-US" sz="1000" dirty="0"/>
          </a:p>
        </p:txBody>
      </p:sp>
      <p:sp>
        <p:nvSpPr>
          <p:cNvPr id="76" name="사각형: 둥근 모서리 75">
            <a:extLst>
              <a:ext uri="{FF2B5EF4-FFF2-40B4-BE49-F238E27FC236}">
                <a16:creationId xmlns:a16="http://schemas.microsoft.com/office/drawing/2014/main" id="{D407E29C-18D3-4B20-430C-C08DC40C1104}"/>
              </a:ext>
            </a:extLst>
          </p:cNvPr>
          <p:cNvSpPr/>
          <p:nvPr/>
        </p:nvSpPr>
        <p:spPr>
          <a:xfrm>
            <a:off x="3279963" y="1456991"/>
            <a:ext cx="661876" cy="245192"/>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7" name="TextBox 76">
            <a:extLst>
              <a:ext uri="{FF2B5EF4-FFF2-40B4-BE49-F238E27FC236}">
                <a16:creationId xmlns:a16="http://schemas.microsoft.com/office/drawing/2014/main" id="{786ACEEC-1B75-4450-F649-51C5D9F84808}"/>
              </a:ext>
            </a:extLst>
          </p:cNvPr>
          <p:cNvSpPr txBox="1"/>
          <p:nvPr/>
        </p:nvSpPr>
        <p:spPr>
          <a:xfrm>
            <a:off x="3342248" y="1494434"/>
            <a:ext cx="761443"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sp>
        <p:nvSpPr>
          <p:cNvPr id="78" name="타원 77">
            <a:extLst>
              <a:ext uri="{FF2B5EF4-FFF2-40B4-BE49-F238E27FC236}">
                <a16:creationId xmlns:a16="http://schemas.microsoft.com/office/drawing/2014/main" id="{D361EF94-8EB3-329B-14B4-6DFF05829C6E}"/>
              </a:ext>
            </a:extLst>
          </p:cNvPr>
          <p:cNvSpPr>
            <a:spLocks noChangeAspect="1"/>
          </p:cNvSpPr>
          <p:nvPr/>
        </p:nvSpPr>
        <p:spPr>
          <a:xfrm>
            <a:off x="447803" y="1215113"/>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1d</a:t>
            </a:r>
            <a:endParaRPr lang="ko-KR" altLang="en-US" sz="800" dirty="0">
              <a:latin typeface="+mn-ea"/>
            </a:endParaRPr>
          </a:p>
        </p:txBody>
      </p:sp>
    </p:spTree>
    <p:extLst>
      <p:ext uri="{BB962C8B-B14F-4D97-AF65-F5344CB8AC3E}">
        <p14:creationId xmlns:p14="http://schemas.microsoft.com/office/powerpoint/2010/main" val="19462620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
            <a:extLst>
              <a:ext uri="{FF2B5EF4-FFF2-40B4-BE49-F238E27FC236}">
                <a16:creationId xmlns:a16="http://schemas.microsoft.com/office/drawing/2014/main" id="{523DFBC8-FECF-488D-8BA6-34E0C89AFCF9}"/>
              </a:ext>
            </a:extLst>
          </p:cNvPr>
          <p:cNvSpPr txBox="1">
            <a:spLocks noChangeArrowheads="1"/>
          </p:cNvSpPr>
          <p:nvPr/>
        </p:nvSpPr>
        <p:spPr bwMode="white">
          <a:xfrm>
            <a:off x="56456" y="25233"/>
            <a:ext cx="2534731" cy="276999"/>
          </a:xfrm>
          <a:prstGeom prst="rect">
            <a:avLst/>
          </a:prstGeom>
          <a:noFill/>
          <a:ln w="9525">
            <a:noFill/>
            <a:miter lim="800000"/>
            <a:headEnd/>
            <a:tailEnd/>
          </a:ln>
        </p:spPr>
        <p:txBody>
          <a:bodyPr wrap="square">
            <a:spAutoFit/>
          </a:bodyPr>
          <a:lstStyle/>
          <a:p>
            <a:r>
              <a:rPr lang="ko-KR" altLang="en-US" sz="1200" b="1" dirty="0" err="1">
                <a:solidFill>
                  <a:schemeClr val="bg1"/>
                </a:solidFill>
                <a:latin typeface="맑은 고딕" pitchFamily="50" charset="-127"/>
                <a:ea typeface="맑은 고딕" pitchFamily="50" charset="-127"/>
              </a:rPr>
              <a:t>셀상세</a:t>
            </a:r>
            <a:r>
              <a:rPr lang="en-US" altLang="ko-KR" sz="1200" b="1" dirty="0">
                <a:solidFill>
                  <a:schemeClr val="bg1"/>
                </a:solidFill>
                <a:latin typeface="맑은 고딕" pitchFamily="50" charset="-127"/>
                <a:ea typeface="맑은 고딕" pitchFamily="50" charset="-127"/>
              </a:rPr>
              <a:t>-</a:t>
            </a:r>
            <a:r>
              <a:rPr lang="ko-KR" altLang="en-US" sz="1200" b="1" dirty="0" err="1">
                <a:solidFill>
                  <a:schemeClr val="bg1"/>
                </a:solidFill>
                <a:latin typeface="맑은 고딕" pitchFamily="50" charset="-127"/>
                <a:ea typeface="맑은 고딕" pitchFamily="50" charset="-127"/>
              </a:rPr>
              <a:t>일반코인</a:t>
            </a:r>
            <a:endParaRPr kumimoji="0" lang="ko-KR" altLang="en-US" sz="1200" b="1" dirty="0">
              <a:solidFill>
                <a:schemeClr val="bg1"/>
              </a:solidFill>
              <a:latin typeface="맑은 고딕" pitchFamily="50" charset="-127"/>
              <a:ea typeface="맑은 고딕" pitchFamily="50" charset="-127"/>
            </a:endParaRPr>
          </a:p>
        </p:txBody>
      </p:sp>
      <p:sp>
        <p:nvSpPr>
          <p:cNvPr id="2" name="직사각형 1">
            <a:extLst>
              <a:ext uri="{FF2B5EF4-FFF2-40B4-BE49-F238E27FC236}">
                <a16:creationId xmlns:a16="http://schemas.microsoft.com/office/drawing/2014/main" id="{2278050A-2DDC-49E6-4F40-A00CC4EBBDF2}"/>
              </a:ext>
            </a:extLst>
          </p:cNvPr>
          <p:cNvSpPr/>
          <p:nvPr/>
        </p:nvSpPr>
        <p:spPr bwMode="auto">
          <a:xfrm>
            <a:off x="431371" y="692290"/>
            <a:ext cx="3927488" cy="5544616"/>
          </a:xfrm>
          <a:prstGeom prst="rect">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latinLnBrk="0">
              <a:lnSpc>
                <a:spcPct val="110000"/>
              </a:lnSpc>
              <a:spcBef>
                <a:spcPct val="25000"/>
              </a:spcBef>
            </a:pPr>
            <a:endParaRPr lang="ko-KR" altLang="en-US" sz="900" dirty="0">
              <a:solidFill>
                <a:schemeClr val="tx1"/>
              </a:solidFill>
              <a:latin typeface="맑은 고딕" pitchFamily="50" charset="-127"/>
              <a:ea typeface="맑은 고딕" pitchFamily="50" charset="-127"/>
            </a:endParaRPr>
          </a:p>
        </p:txBody>
      </p:sp>
      <p:sp>
        <p:nvSpPr>
          <p:cNvPr id="41" name="TextBox 40">
            <a:extLst>
              <a:ext uri="{FF2B5EF4-FFF2-40B4-BE49-F238E27FC236}">
                <a16:creationId xmlns:a16="http://schemas.microsoft.com/office/drawing/2014/main" id="{A7429476-0217-E0E7-273F-D59FA0FEF4DD}"/>
              </a:ext>
            </a:extLst>
          </p:cNvPr>
          <p:cNvSpPr txBox="1"/>
          <p:nvPr/>
        </p:nvSpPr>
        <p:spPr>
          <a:xfrm>
            <a:off x="503664" y="1022820"/>
            <a:ext cx="3969791" cy="481029"/>
          </a:xfrm>
          <a:prstGeom prst="rect">
            <a:avLst/>
          </a:prstGeom>
          <a:noFill/>
        </p:spPr>
        <p:txBody>
          <a:bodyPr wrap="square">
            <a:spAutoFit/>
          </a:bodyPr>
          <a:lstStyle/>
          <a:p>
            <a:pPr algn="l">
              <a:lnSpc>
                <a:spcPct val="150000"/>
              </a:lnSpc>
            </a:pPr>
            <a:r>
              <a:rPr lang="en-US" altLang="ko-KR" sz="900" dirty="0">
                <a:solidFill>
                  <a:srgbClr val="333333"/>
                </a:solidFill>
                <a:latin typeface="+mn-ea"/>
                <a:ea typeface="+mn-ea"/>
              </a:rPr>
              <a:t>Coin Name :                          </a:t>
            </a:r>
            <a:r>
              <a:rPr lang="en-US" altLang="ko-KR" sz="900" b="1" dirty="0">
                <a:solidFill>
                  <a:srgbClr val="333333"/>
                </a:solidFill>
                <a:latin typeface="+mn-ea"/>
                <a:ea typeface="+mn-ea"/>
              </a:rPr>
              <a:t>BTC</a:t>
            </a:r>
            <a:r>
              <a:rPr lang="en-US" altLang="ko-KR" sz="900" dirty="0">
                <a:solidFill>
                  <a:srgbClr val="333333"/>
                </a:solidFill>
                <a:latin typeface="+mn-ea"/>
                <a:ea typeface="+mn-ea"/>
              </a:rPr>
              <a:t> </a:t>
            </a:r>
          </a:p>
          <a:p>
            <a:pPr algn="l">
              <a:lnSpc>
                <a:spcPct val="150000"/>
              </a:lnSpc>
            </a:pPr>
            <a:r>
              <a:rPr lang="en-US" altLang="ko-KR" sz="900" dirty="0">
                <a:solidFill>
                  <a:srgbClr val="333333"/>
                </a:solidFill>
                <a:latin typeface="+mn-ea"/>
              </a:rPr>
              <a:t>Buyer</a:t>
            </a:r>
            <a:r>
              <a:rPr lang="en-US" altLang="ko-KR" sz="900" dirty="0">
                <a:solidFill>
                  <a:srgbClr val="333333"/>
                </a:solidFill>
                <a:latin typeface="+mn-ea"/>
                <a:ea typeface="+mn-ea"/>
              </a:rPr>
              <a:t> :                                  </a:t>
            </a:r>
            <a:r>
              <a:rPr lang="en-US" altLang="ko-KR" sz="900" b="1" dirty="0" err="1">
                <a:solidFill>
                  <a:srgbClr val="333333"/>
                </a:solidFill>
                <a:latin typeface="+mn-ea"/>
                <a:ea typeface="+mn-ea"/>
              </a:rPr>
              <a:t>Jonyleong</a:t>
            </a:r>
            <a:endParaRPr lang="en-US" altLang="ko-KR" sz="900" b="1" dirty="0">
              <a:solidFill>
                <a:srgbClr val="333333"/>
              </a:solidFill>
              <a:latin typeface="+mn-ea"/>
              <a:ea typeface="+mn-ea"/>
            </a:endParaRPr>
          </a:p>
        </p:txBody>
      </p:sp>
      <p:sp>
        <p:nvSpPr>
          <p:cNvPr id="42" name="직사각형 41">
            <a:extLst>
              <a:ext uri="{FF2B5EF4-FFF2-40B4-BE49-F238E27FC236}">
                <a16:creationId xmlns:a16="http://schemas.microsoft.com/office/drawing/2014/main" id="{598CAF25-3367-FF72-B2CA-6BDF0E5177B2}"/>
              </a:ext>
            </a:extLst>
          </p:cNvPr>
          <p:cNvSpPr/>
          <p:nvPr/>
        </p:nvSpPr>
        <p:spPr>
          <a:xfrm>
            <a:off x="503664" y="1628800"/>
            <a:ext cx="3335346" cy="772409"/>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900" i="1" dirty="0">
                <a:solidFill>
                  <a:srgbClr val="1E3D3C"/>
                </a:solidFill>
                <a:latin typeface="+mn-ea"/>
              </a:rPr>
              <a:t>text</a:t>
            </a:r>
            <a:endParaRPr lang="en-US" altLang="ko-KR" sz="900" b="0" i="1" dirty="0">
              <a:solidFill>
                <a:srgbClr val="1E3D3C"/>
              </a:solidFill>
              <a:effectLst/>
              <a:latin typeface="+mn-ea"/>
            </a:endParaRPr>
          </a:p>
        </p:txBody>
      </p:sp>
      <p:sp>
        <p:nvSpPr>
          <p:cNvPr id="44" name="TextBox 43">
            <a:extLst>
              <a:ext uri="{FF2B5EF4-FFF2-40B4-BE49-F238E27FC236}">
                <a16:creationId xmlns:a16="http://schemas.microsoft.com/office/drawing/2014/main" id="{D7B4ABB2-5E48-D1EC-5E69-1D1D6381C332}"/>
              </a:ext>
            </a:extLst>
          </p:cNvPr>
          <p:cNvSpPr txBox="1"/>
          <p:nvPr/>
        </p:nvSpPr>
        <p:spPr>
          <a:xfrm>
            <a:off x="431371" y="692290"/>
            <a:ext cx="6096000" cy="369332"/>
          </a:xfrm>
          <a:prstGeom prst="rect">
            <a:avLst/>
          </a:prstGeom>
          <a:noFill/>
        </p:spPr>
        <p:txBody>
          <a:bodyPr wrap="square">
            <a:spAutoFit/>
          </a:bodyPr>
          <a:lstStyle/>
          <a:p>
            <a:pPr algn="l"/>
            <a:r>
              <a:rPr lang="en-US" altLang="ko-KR" dirty="0">
                <a:solidFill>
                  <a:srgbClr val="333333"/>
                </a:solidFill>
                <a:latin typeface="+mn-ea"/>
              </a:rPr>
              <a:t>Buy</a:t>
            </a:r>
            <a:r>
              <a:rPr lang="en-US" altLang="ko-KR" i="0" dirty="0">
                <a:solidFill>
                  <a:srgbClr val="333333"/>
                </a:solidFill>
                <a:effectLst/>
                <a:latin typeface="+mn-ea"/>
                <a:ea typeface="+mn-ea"/>
              </a:rPr>
              <a:t> coins Detail</a:t>
            </a:r>
          </a:p>
        </p:txBody>
      </p:sp>
      <p:sp>
        <p:nvSpPr>
          <p:cNvPr id="3" name="TextBox 2">
            <a:extLst>
              <a:ext uri="{FF2B5EF4-FFF2-40B4-BE49-F238E27FC236}">
                <a16:creationId xmlns:a16="http://schemas.microsoft.com/office/drawing/2014/main" id="{E6EE43E5-906C-DD18-3DB7-64673EDD3C92}"/>
              </a:ext>
            </a:extLst>
          </p:cNvPr>
          <p:cNvSpPr txBox="1"/>
          <p:nvPr/>
        </p:nvSpPr>
        <p:spPr>
          <a:xfrm>
            <a:off x="1232814" y="5847075"/>
            <a:ext cx="1080120" cy="246221"/>
          </a:xfrm>
          <a:prstGeom prst="rect">
            <a:avLst/>
          </a:prstGeom>
          <a:noFill/>
          <a:ln>
            <a:solidFill>
              <a:schemeClr val="tx1"/>
            </a:solidFill>
          </a:ln>
        </p:spPr>
        <p:txBody>
          <a:bodyPr wrap="square" rtlCol="0">
            <a:spAutoFit/>
          </a:bodyPr>
          <a:lstStyle/>
          <a:p>
            <a:pPr algn="ctr"/>
            <a:r>
              <a:rPr lang="en-US" altLang="ko-KR" sz="1000" dirty="0"/>
              <a:t>COMPLETE</a:t>
            </a:r>
            <a:endParaRPr kumimoji="0" lang="ko-KR" altLang="ko-KR" sz="800" b="0" i="0" u="none" strike="noStrike" cap="none" normalizeH="0" baseline="0" dirty="0">
              <a:ln>
                <a:noFill/>
              </a:ln>
              <a:solidFill>
                <a:schemeClr val="tx1"/>
              </a:solidFill>
              <a:effectLst/>
              <a:latin typeface="Arial" panose="020B0604020202020204" pitchFamily="34" charset="0"/>
            </a:endParaRPr>
          </a:p>
        </p:txBody>
      </p:sp>
      <p:sp>
        <p:nvSpPr>
          <p:cNvPr id="45" name="직사각형 44">
            <a:extLst>
              <a:ext uri="{FF2B5EF4-FFF2-40B4-BE49-F238E27FC236}">
                <a16:creationId xmlns:a16="http://schemas.microsoft.com/office/drawing/2014/main" id="{05AD6F4E-0E92-A2A3-AB8E-186B3AB358E4}"/>
              </a:ext>
            </a:extLst>
          </p:cNvPr>
          <p:cNvSpPr/>
          <p:nvPr/>
        </p:nvSpPr>
        <p:spPr>
          <a:xfrm>
            <a:off x="503664" y="2469230"/>
            <a:ext cx="3335346" cy="1233218"/>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900" i="1" dirty="0">
                <a:solidFill>
                  <a:srgbClr val="1E3D3C"/>
                </a:solidFill>
                <a:latin typeface="+mn-ea"/>
              </a:rPr>
              <a:t>Please proceed in consultation with the buyer. </a:t>
            </a:r>
          </a:p>
        </p:txBody>
      </p:sp>
      <p:sp>
        <p:nvSpPr>
          <p:cNvPr id="10" name="TextBox 9">
            <a:extLst>
              <a:ext uri="{FF2B5EF4-FFF2-40B4-BE49-F238E27FC236}">
                <a16:creationId xmlns:a16="http://schemas.microsoft.com/office/drawing/2014/main" id="{5F710581-CF7B-9677-299F-29853D8425BF}"/>
              </a:ext>
            </a:extLst>
          </p:cNvPr>
          <p:cNvSpPr txBox="1"/>
          <p:nvPr/>
        </p:nvSpPr>
        <p:spPr>
          <a:xfrm>
            <a:off x="2432720" y="5847074"/>
            <a:ext cx="1080120" cy="246221"/>
          </a:xfrm>
          <a:prstGeom prst="rect">
            <a:avLst/>
          </a:prstGeom>
          <a:noFill/>
          <a:ln>
            <a:solidFill>
              <a:schemeClr val="tx1"/>
            </a:solidFill>
          </a:ln>
        </p:spPr>
        <p:txBody>
          <a:bodyPr wrap="square" rtlCol="0">
            <a:spAutoFit/>
          </a:bodyPr>
          <a:lstStyle/>
          <a:p>
            <a:pPr algn="ctr"/>
            <a:r>
              <a:rPr lang="en-US" altLang="ko-KR" sz="1000" dirty="0"/>
              <a:t>CANCEL</a:t>
            </a:r>
            <a:endParaRPr lang="ko-KR" altLang="en-US" sz="1000" dirty="0"/>
          </a:p>
        </p:txBody>
      </p:sp>
      <p:sp>
        <p:nvSpPr>
          <p:cNvPr id="12" name="타원 11">
            <a:extLst>
              <a:ext uri="{FF2B5EF4-FFF2-40B4-BE49-F238E27FC236}">
                <a16:creationId xmlns:a16="http://schemas.microsoft.com/office/drawing/2014/main" id="{D419D829-7700-7F68-2819-E4E74B2350F8}"/>
              </a:ext>
            </a:extLst>
          </p:cNvPr>
          <p:cNvSpPr>
            <a:spLocks noChangeAspect="1"/>
          </p:cNvSpPr>
          <p:nvPr/>
        </p:nvSpPr>
        <p:spPr>
          <a:xfrm>
            <a:off x="848544" y="1675426"/>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1a</a:t>
            </a:r>
            <a:endParaRPr lang="ko-KR" altLang="en-US" sz="800" dirty="0">
              <a:latin typeface="+mn-ea"/>
            </a:endParaRPr>
          </a:p>
        </p:txBody>
      </p:sp>
      <p:sp>
        <p:nvSpPr>
          <p:cNvPr id="13" name="타원 12">
            <a:extLst>
              <a:ext uri="{FF2B5EF4-FFF2-40B4-BE49-F238E27FC236}">
                <a16:creationId xmlns:a16="http://schemas.microsoft.com/office/drawing/2014/main" id="{670FF5FD-96A5-BE2D-2C41-5701E4E024B0}"/>
              </a:ext>
            </a:extLst>
          </p:cNvPr>
          <p:cNvSpPr>
            <a:spLocks noChangeAspect="1"/>
          </p:cNvSpPr>
          <p:nvPr/>
        </p:nvSpPr>
        <p:spPr>
          <a:xfrm>
            <a:off x="3080792" y="2515027"/>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1b</a:t>
            </a:r>
            <a:endParaRPr lang="ko-KR" altLang="en-US" sz="800" dirty="0">
              <a:latin typeface="+mn-ea"/>
            </a:endParaRPr>
          </a:p>
        </p:txBody>
      </p:sp>
      <p:sp>
        <p:nvSpPr>
          <p:cNvPr id="14" name="타원 13">
            <a:extLst>
              <a:ext uri="{FF2B5EF4-FFF2-40B4-BE49-F238E27FC236}">
                <a16:creationId xmlns:a16="http://schemas.microsoft.com/office/drawing/2014/main" id="{A5911E88-3098-9174-6E1B-37F2CECB1AA0}"/>
              </a:ext>
            </a:extLst>
          </p:cNvPr>
          <p:cNvSpPr>
            <a:spLocks noChangeAspect="1"/>
          </p:cNvSpPr>
          <p:nvPr/>
        </p:nvSpPr>
        <p:spPr>
          <a:xfrm>
            <a:off x="471504" y="3734015"/>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1c</a:t>
            </a:r>
            <a:endParaRPr lang="ko-KR" altLang="en-US" sz="800" dirty="0">
              <a:latin typeface="+mn-ea"/>
            </a:endParaRPr>
          </a:p>
        </p:txBody>
      </p:sp>
      <p:sp>
        <p:nvSpPr>
          <p:cNvPr id="15" name="타원 14">
            <a:extLst>
              <a:ext uri="{FF2B5EF4-FFF2-40B4-BE49-F238E27FC236}">
                <a16:creationId xmlns:a16="http://schemas.microsoft.com/office/drawing/2014/main" id="{D96E9743-1B7D-AE4C-F73D-5DE9D17512EA}"/>
              </a:ext>
            </a:extLst>
          </p:cNvPr>
          <p:cNvSpPr>
            <a:spLocks noChangeAspect="1"/>
          </p:cNvSpPr>
          <p:nvPr/>
        </p:nvSpPr>
        <p:spPr>
          <a:xfrm>
            <a:off x="1016210" y="5853480"/>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1d</a:t>
            </a:r>
            <a:endParaRPr lang="ko-KR" altLang="en-US" sz="800" dirty="0">
              <a:latin typeface="+mn-ea"/>
            </a:endParaRPr>
          </a:p>
        </p:txBody>
      </p:sp>
      <p:sp>
        <p:nvSpPr>
          <p:cNvPr id="16" name="타원 15">
            <a:extLst>
              <a:ext uri="{FF2B5EF4-FFF2-40B4-BE49-F238E27FC236}">
                <a16:creationId xmlns:a16="http://schemas.microsoft.com/office/drawing/2014/main" id="{CE4ABA7D-7A91-5213-9465-A0F282F6F402}"/>
              </a:ext>
            </a:extLst>
          </p:cNvPr>
          <p:cNvSpPr>
            <a:spLocks noChangeAspect="1"/>
          </p:cNvSpPr>
          <p:nvPr/>
        </p:nvSpPr>
        <p:spPr>
          <a:xfrm>
            <a:off x="2411187" y="5887633"/>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1e</a:t>
            </a:r>
            <a:endParaRPr lang="ko-KR" altLang="en-US" sz="800" dirty="0">
              <a:latin typeface="+mn-ea"/>
            </a:endParaRPr>
          </a:p>
        </p:txBody>
      </p:sp>
      <p:sp>
        <p:nvSpPr>
          <p:cNvPr id="4" name="직사각형 3">
            <a:extLst>
              <a:ext uri="{FF2B5EF4-FFF2-40B4-BE49-F238E27FC236}">
                <a16:creationId xmlns:a16="http://schemas.microsoft.com/office/drawing/2014/main" id="{C055B3D4-4342-6971-2B74-C957361B4D68}"/>
              </a:ext>
            </a:extLst>
          </p:cNvPr>
          <p:cNvSpPr/>
          <p:nvPr/>
        </p:nvSpPr>
        <p:spPr bwMode="auto">
          <a:xfrm>
            <a:off x="623165" y="3366590"/>
            <a:ext cx="3096344" cy="248233"/>
          </a:xfrm>
          <a:prstGeom prst="rect">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marL="87313" indent="-87313" algn="ctr" latinLnBrk="0">
              <a:lnSpc>
                <a:spcPct val="110000"/>
              </a:lnSpc>
              <a:spcBef>
                <a:spcPct val="25000"/>
              </a:spcBef>
              <a:buFont typeface="Arial" pitchFamily="34" charset="0"/>
              <a:buChar char="•"/>
            </a:pPr>
            <a:endParaRPr lang="ko-KR" altLang="en-US" sz="900" dirty="0">
              <a:solidFill>
                <a:schemeClr val="tx1"/>
              </a:solidFill>
              <a:latin typeface="맑은 고딕" pitchFamily="50" charset="-127"/>
              <a:ea typeface="맑은 고딕" pitchFamily="50" charset="-127"/>
            </a:endParaRPr>
          </a:p>
        </p:txBody>
      </p:sp>
      <p:sp>
        <p:nvSpPr>
          <p:cNvPr id="25" name="TextBox 24">
            <a:extLst>
              <a:ext uri="{FF2B5EF4-FFF2-40B4-BE49-F238E27FC236}">
                <a16:creationId xmlns:a16="http://schemas.microsoft.com/office/drawing/2014/main" id="{B06FAE15-1BB6-99A9-5840-850921A3C07B}"/>
              </a:ext>
            </a:extLst>
          </p:cNvPr>
          <p:cNvSpPr txBox="1"/>
          <p:nvPr/>
        </p:nvSpPr>
        <p:spPr>
          <a:xfrm>
            <a:off x="519552" y="3824015"/>
            <a:ext cx="2401341" cy="1909241"/>
          </a:xfrm>
          <a:prstGeom prst="rect">
            <a:avLst/>
          </a:prstGeom>
          <a:noFill/>
        </p:spPr>
        <p:txBody>
          <a:bodyPr wrap="square">
            <a:spAutoFit/>
          </a:bodyPr>
          <a:lstStyle/>
          <a:p>
            <a:pPr algn="l">
              <a:lnSpc>
                <a:spcPct val="150000"/>
              </a:lnSpc>
            </a:pPr>
            <a:r>
              <a:rPr lang="en-US" altLang="ko-KR" sz="1000" b="1" i="0" dirty="0">
                <a:solidFill>
                  <a:srgbClr val="333333"/>
                </a:solidFill>
                <a:effectLst/>
                <a:latin typeface="+mn-ea"/>
                <a:ea typeface="+mn-ea"/>
              </a:rPr>
              <a:t>Sell hours</a:t>
            </a:r>
          </a:p>
          <a:p>
            <a:pPr algn="l">
              <a:lnSpc>
                <a:spcPct val="150000"/>
              </a:lnSpc>
              <a:buFont typeface="Arial" panose="020B0604020202020204" pitchFamily="34" charset="0"/>
              <a:buChar char="•"/>
            </a:pPr>
            <a:r>
              <a:rPr lang="en-US" altLang="ko-KR" sz="1000" b="0" i="0" dirty="0">
                <a:solidFill>
                  <a:srgbClr val="333333"/>
                </a:solidFill>
                <a:effectLst/>
                <a:latin typeface="+mn-ea"/>
                <a:ea typeface="+mn-ea"/>
              </a:rPr>
              <a:t>Sun: 00:00 - 24:00</a:t>
            </a:r>
          </a:p>
          <a:p>
            <a:pPr algn="l">
              <a:lnSpc>
                <a:spcPct val="150000"/>
              </a:lnSpc>
              <a:buFont typeface="Arial" panose="020B0604020202020204" pitchFamily="34" charset="0"/>
              <a:buChar char="•"/>
            </a:pPr>
            <a:r>
              <a:rPr lang="en-US" altLang="ko-KR" sz="1000" b="0" i="0" dirty="0">
                <a:solidFill>
                  <a:srgbClr val="333333"/>
                </a:solidFill>
                <a:effectLst/>
                <a:latin typeface="+mn-ea"/>
                <a:ea typeface="+mn-ea"/>
              </a:rPr>
              <a:t>Mon: 00:00 - 24:00</a:t>
            </a:r>
          </a:p>
          <a:p>
            <a:pPr algn="l">
              <a:lnSpc>
                <a:spcPct val="150000"/>
              </a:lnSpc>
              <a:buFont typeface="Arial" panose="020B0604020202020204" pitchFamily="34" charset="0"/>
              <a:buChar char="•"/>
            </a:pPr>
            <a:r>
              <a:rPr lang="en-US" altLang="ko-KR" sz="1000" b="0" i="0" dirty="0">
                <a:solidFill>
                  <a:srgbClr val="333333"/>
                </a:solidFill>
                <a:effectLst/>
                <a:latin typeface="+mn-ea"/>
                <a:ea typeface="+mn-ea"/>
              </a:rPr>
              <a:t>Tue: 00:00 - 24:00</a:t>
            </a:r>
          </a:p>
          <a:p>
            <a:pPr algn="l">
              <a:lnSpc>
                <a:spcPct val="150000"/>
              </a:lnSpc>
              <a:buFont typeface="Arial" panose="020B0604020202020204" pitchFamily="34" charset="0"/>
              <a:buChar char="•"/>
            </a:pPr>
            <a:r>
              <a:rPr lang="en-US" altLang="ko-KR" sz="1000" b="0" i="0" dirty="0">
                <a:solidFill>
                  <a:srgbClr val="333333"/>
                </a:solidFill>
                <a:effectLst/>
                <a:latin typeface="+mn-ea"/>
                <a:ea typeface="+mn-ea"/>
              </a:rPr>
              <a:t>Wed: 00:00 - 24:00</a:t>
            </a:r>
          </a:p>
          <a:p>
            <a:pPr algn="l">
              <a:lnSpc>
                <a:spcPct val="150000"/>
              </a:lnSpc>
              <a:buFont typeface="Arial" panose="020B0604020202020204" pitchFamily="34" charset="0"/>
              <a:buChar char="•"/>
            </a:pPr>
            <a:r>
              <a:rPr lang="en-US" altLang="ko-KR" sz="1000" b="0" i="0" dirty="0">
                <a:solidFill>
                  <a:srgbClr val="333333"/>
                </a:solidFill>
                <a:effectLst/>
                <a:latin typeface="+mn-ea"/>
                <a:ea typeface="+mn-ea"/>
              </a:rPr>
              <a:t>Thu: 00:00 - 24:00</a:t>
            </a:r>
          </a:p>
          <a:p>
            <a:pPr algn="l">
              <a:lnSpc>
                <a:spcPct val="150000"/>
              </a:lnSpc>
              <a:buFont typeface="Arial" panose="020B0604020202020204" pitchFamily="34" charset="0"/>
              <a:buChar char="•"/>
            </a:pPr>
            <a:r>
              <a:rPr lang="en-US" altLang="ko-KR" sz="1000" b="0" i="0" dirty="0">
                <a:solidFill>
                  <a:srgbClr val="333333"/>
                </a:solidFill>
                <a:effectLst/>
                <a:latin typeface="+mn-ea"/>
                <a:ea typeface="+mn-ea"/>
              </a:rPr>
              <a:t>Fri: 00:00 - 24:00</a:t>
            </a:r>
          </a:p>
          <a:p>
            <a:pPr algn="l">
              <a:lnSpc>
                <a:spcPct val="150000"/>
              </a:lnSpc>
              <a:buFont typeface="Arial" panose="020B0604020202020204" pitchFamily="34" charset="0"/>
              <a:buChar char="•"/>
            </a:pPr>
            <a:r>
              <a:rPr lang="en-US" altLang="ko-KR" sz="1000" b="0" i="0" dirty="0">
                <a:solidFill>
                  <a:srgbClr val="333333"/>
                </a:solidFill>
                <a:effectLst/>
                <a:latin typeface="+mn-ea"/>
                <a:ea typeface="+mn-ea"/>
              </a:rPr>
              <a:t>Sat: 00:00 - 24:00</a:t>
            </a:r>
          </a:p>
        </p:txBody>
      </p:sp>
      <p:sp>
        <p:nvSpPr>
          <p:cNvPr id="26" name="타원 25">
            <a:extLst>
              <a:ext uri="{FF2B5EF4-FFF2-40B4-BE49-F238E27FC236}">
                <a16:creationId xmlns:a16="http://schemas.microsoft.com/office/drawing/2014/main" id="{EBA573DE-AD3E-F1C0-02A6-E382A5D3D00A}"/>
              </a:ext>
            </a:extLst>
          </p:cNvPr>
          <p:cNvSpPr/>
          <p:nvPr/>
        </p:nvSpPr>
        <p:spPr bwMode="auto">
          <a:xfrm>
            <a:off x="1294070" y="3852785"/>
            <a:ext cx="216024" cy="275285"/>
          </a:xfrm>
          <a:prstGeom prst="ellipse">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algn="ctr" latinLnBrk="0">
              <a:lnSpc>
                <a:spcPct val="110000"/>
              </a:lnSpc>
              <a:spcBef>
                <a:spcPct val="25000"/>
              </a:spcBef>
            </a:pPr>
            <a:r>
              <a:rPr lang="en-US" altLang="ko-KR" sz="900" dirty="0">
                <a:solidFill>
                  <a:schemeClr val="tx1"/>
                </a:solidFill>
                <a:latin typeface="맑은 고딕" pitchFamily="50" charset="-127"/>
                <a:ea typeface="맑은 고딕" pitchFamily="50" charset="-127"/>
              </a:rPr>
              <a:t>?</a:t>
            </a:r>
            <a:endParaRPr lang="ko-KR" altLang="en-US" sz="900" dirty="0">
              <a:solidFill>
                <a:schemeClr val="tx1"/>
              </a:solidFill>
              <a:latin typeface="맑은 고딕" pitchFamily="50" charset="-127"/>
              <a:ea typeface="맑은 고딕" pitchFamily="50" charset="-127"/>
            </a:endParaRPr>
          </a:p>
        </p:txBody>
      </p:sp>
      <p:sp>
        <p:nvSpPr>
          <p:cNvPr id="27" name="말풍선: 모서리가 둥근 사각형 26">
            <a:extLst>
              <a:ext uri="{FF2B5EF4-FFF2-40B4-BE49-F238E27FC236}">
                <a16:creationId xmlns:a16="http://schemas.microsoft.com/office/drawing/2014/main" id="{3F2E1462-AAAD-BD38-436A-3D39EC4592A0}"/>
              </a:ext>
            </a:extLst>
          </p:cNvPr>
          <p:cNvSpPr/>
          <p:nvPr/>
        </p:nvSpPr>
        <p:spPr bwMode="auto">
          <a:xfrm>
            <a:off x="2065781" y="3748963"/>
            <a:ext cx="1560512" cy="719433"/>
          </a:xfrm>
          <a:prstGeom prst="wedgeRoundRectCallout">
            <a:avLst>
              <a:gd name="adj1" fmla="val -79924"/>
              <a:gd name="adj2" fmla="val -9812"/>
              <a:gd name="adj3" fmla="val 16667"/>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algn="ctr" latinLnBrk="0">
              <a:lnSpc>
                <a:spcPct val="110000"/>
              </a:lnSpc>
              <a:spcBef>
                <a:spcPct val="25000"/>
              </a:spcBef>
            </a:pPr>
            <a:r>
              <a:rPr lang="en-US" altLang="ko-KR" sz="900" dirty="0">
                <a:latin typeface="맑은 고딕" pitchFamily="50" charset="-127"/>
                <a:ea typeface="맑은 고딕" pitchFamily="50" charset="-127"/>
              </a:rPr>
              <a:t>UTC basis. UTC is the standard time difference for each region based on the UK (UTC+0:00).</a:t>
            </a:r>
            <a:endParaRPr lang="ko-KR" altLang="en-US" sz="900" dirty="0">
              <a:solidFill>
                <a:schemeClr val="tx1"/>
              </a:solidFill>
              <a:latin typeface="맑은 고딕" pitchFamily="50" charset="-127"/>
              <a:ea typeface="맑은 고딕" pitchFamily="50" charset="-127"/>
            </a:endParaRPr>
          </a:p>
        </p:txBody>
      </p:sp>
      <p:sp>
        <p:nvSpPr>
          <p:cNvPr id="30" name="TextBox 29">
            <a:extLst>
              <a:ext uri="{FF2B5EF4-FFF2-40B4-BE49-F238E27FC236}">
                <a16:creationId xmlns:a16="http://schemas.microsoft.com/office/drawing/2014/main" id="{366BBC2E-DDFF-2BB5-18DB-2B61FAEA8F86}"/>
              </a:ext>
            </a:extLst>
          </p:cNvPr>
          <p:cNvSpPr txBox="1"/>
          <p:nvPr/>
        </p:nvSpPr>
        <p:spPr>
          <a:xfrm>
            <a:off x="8085786" y="650109"/>
            <a:ext cx="1715951" cy="4555093"/>
          </a:xfrm>
          <a:prstGeom prst="rect">
            <a:avLst/>
          </a:prstGeom>
          <a:noFill/>
          <a:ln>
            <a:solidFill>
              <a:schemeClr val="tx1"/>
            </a:solidFill>
          </a:ln>
        </p:spPr>
        <p:txBody>
          <a:bodyPr wrap="square" rtlCol="0">
            <a:spAutoFit/>
          </a:bodyPr>
          <a:lstStyle/>
          <a:p>
            <a:r>
              <a:rPr kumimoji="0" lang="en-US" altLang="ko-KR" sz="1000" b="0" i="0" u="none" strike="noStrike" cap="none" normalizeH="0" baseline="0" dirty="0">
                <a:ln>
                  <a:noFill/>
                </a:ln>
                <a:solidFill>
                  <a:schemeClr val="tx1"/>
                </a:solidFill>
                <a:effectLst/>
              </a:rPr>
              <a:t>1a. </a:t>
            </a:r>
            <a:r>
              <a:rPr kumimoji="0" lang="ko-KR" altLang="en-US" sz="1000" b="0" i="0" u="none" strike="noStrike" cap="none" normalizeH="0" baseline="0" dirty="0">
                <a:ln>
                  <a:noFill/>
                </a:ln>
                <a:solidFill>
                  <a:schemeClr val="tx1"/>
                </a:solidFill>
                <a:effectLst/>
              </a:rPr>
              <a:t>바이어</a:t>
            </a:r>
            <a:r>
              <a:rPr lang="ko-KR" altLang="en-US" sz="1000" dirty="0"/>
              <a:t>가 등록한 텍스트 출력</a:t>
            </a:r>
            <a:endParaRPr lang="en-US" altLang="ko-KR" sz="1000" dirty="0"/>
          </a:p>
          <a:p>
            <a:endParaRPr lang="en-US" altLang="ko-KR" sz="1000" dirty="0"/>
          </a:p>
          <a:p>
            <a:r>
              <a:rPr lang="en-US" altLang="ko-KR" sz="1000" dirty="0"/>
              <a:t>1b.</a:t>
            </a:r>
            <a:r>
              <a:rPr lang="ko-KR" altLang="en-US" sz="1000" dirty="0"/>
              <a:t> </a:t>
            </a:r>
            <a:r>
              <a:rPr lang="ko-KR" altLang="en-US" sz="1000" dirty="0" err="1"/>
              <a:t>채팅창</a:t>
            </a:r>
            <a:endParaRPr lang="en-US" altLang="ko-KR" sz="1000" dirty="0"/>
          </a:p>
          <a:p>
            <a:endParaRPr lang="en-US" altLang="ko-KR" sz="1000" dirty="0"/>
          </a:p>
          <a:p>
            <a:r>
              <a:rPr lang="en-US" altLang="ko-KR" sz="1000" dirty="0"/>
              <a:t>1c. </a:t>
            </a:r>
            <a:r>
              <a:rPr lang="ko-KR" altLang="en-US" sz="1000" dirty="0"/>
              <a:t>바이어가</a:t>
            </a:r>
            <a:r>
              <a:rPr lang="en-US" altLang="ko-KR" sz="1000" dirty="0"/>
              <a:t> </a:t>
            </a:r>
            <a:r>
              <a:rPr lang="ko-KR" altLang="en-US" sz="1000" dirty="0"/>
              <a:t>등록한 시간 출력</a:t>
            </a:r>
            <a:endParaRPr lang="en-US" altLang="ko-KR" sz="1000" dirty="0"/>
          </a:p>
          <a:p>
            <a:endParaRPr lang="en-US" altLang="ko-KR" sz="1000" dirty="0"/>
          </a:p>
          <a:p>
            <a:r>
              <a:rPr lang="en-US" altLang="ko-KR" sz="1000" dirty="0"/>
              <a:t>1d. </a:t>
            </a:r>
            <a:r>
              <a:rPr lang="ko-KR" altLang="en-US" sz="1000" dirty="0"/>
              <a:t>완료 </a:t>
            </a:r>
            <a:r>
              <a:rPr lang="ko-KR" altLang="en-US" sz="1000" dirty="0" err="1"/>
              <a:t>클릭시</a:t>
            </a:r>
            <a:r>
              <a:rPr lang="ko-KR" altLang="en-US" sz="1000" dirty="0"/>
              <a:t> </a:t>
            </a:r>
            <a:r>
              <a:rPr lang="en-US" altLang="ko-KR" sz="1000" dirty="0"/>
              <a:t>“</a:t>
            </a:r>
            <a:r>
              <a:rPr kumimoji="0" lang="ko-KR" altLang="ko-KR" sz="1000" b="0" i="0" u="none" strike="noStrike" cap="none" normalizeH="0" baseline="0" dirty="0">
                <a:ln>
                  <a:noFill/>
                </a:ln>
                <a:solidFill>
                  <a:srgbClr val="202124"/>
                </a:solidFill>
                <a:effectLst/>
                <a:latin typeface="Arial Unicode MS"/>
                <a:ea typeface="inherit"/>
              </a:rPr>
              <a:t>The </a:t>
            </a:r>
            <a:r>
              <a:rPr kumimoji="0" lang="ko-KR" altLang="ko-KR" sz="1000" b="0" i="0" u="none" strike="noStrike" cap="none" normalizeH="0" baseline="0" dirty="0" err="1">
                <a:ln>
                  <a:noFill/>
                </a:ln>
                <a:solidFill>
                  <a:srgbClr val="202124"/>
                </a:solidFill>
                <a:effectLst/>
                <a:latin typeface="Arial Unicode MS"/>
                <a:ea typeface="inherit"/>
              </a:rPr>
              <a:t>transaction</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has</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been</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completed</a:t>
            </a:r>
            <a:r>
              <a:rPr kumimoji="0" lang="ko-KR" altLang="ko-KR" sz="1000" b="0" i="0" u="none" strike="noStrike" cap="none" normalizeH="0" baseline="0" dirty="0">
                <a:ln>
                  <a:noFill/>
                </a:ln>
                <a:solidFill>
                  <a:srgbClr val="202124"/>
                </a:solidFill>
                <a:effectLst/>
                <a:latin typeface="Arial Unicode MS"/>
                <a:ea typeface="inherit"/>
              </a:rPr>
              <a:t>.</a:t>
            </a:r>
            <a:r>
              <a:rPr kumimoji="0" lang="en-US" altLang="ko-KR" sz="1000" b="0" i="0" u="none" strike="noStrike" cap="none" normalizeH="0" baseline="0" dirty="0">
                <a:ln>
                  <a:noFill/>
                </a:ln>
                <a:solidFill>
                  <a:srgbClr val="202124"/>
                </a:solidFill>
                <a:effectLst/>
                <a:latin typeface="Arial Unicode MS"/>
                <a:ea typeface="inherit"/>
              </a:rPr>
              <a:t>” </a:t>
            </a:r>
            <a:r>
              <a:rPr kumimoji="0" lang="ko-KR" altLang="en-US" sz="1000" b="0" i="0" u="none" strike="noStrike" cap="none" normalizeH="0" baseline="0" dirty="0">
                <a:ln>
                  <a:noFill/>
                </a:ln>
                <a:solidFill>
                  <a:srgbClr val="202124"/>
                </a:solidFill>
                <a:effectLst/>
                <a:latin typeface="Arial Unicode MS"/>
                <a:ea typeface="inherit"/>
              </a:rPr>
              <a:t>팝업출력</a:t>
            </a:r>
            <a:r>
              <a:rPr kumimoji="0" lang="en-US" altLang="ko-KR" sz="1000" b="0" i="0" u="none" strike="noStrike" cap="none" normalizeH="0" baseline="0" dirty="0">
                <a:ln>
                  <a:noFill/>
                </a:ln>
                <a:solidFill>
                  <a:srgbClr val="202124"/>
                </a:solidFill>
                <a:effectLst/>
                <a:latin typeface="Arial Unicode MS"/>
                <a:ea typeface="inherit"/>
              </a:rPr>
              <a:t>. </a:t>
            </a:r>
            <a:r>
              <a:rPr kumimoji="0" lang="ko-KR" altLang="ko-KR" sz="100" b="0" i="0" u="none" strike="noStrike" cap="none" normalizeH="0" baseline="0" dirty="0">
                <a:ln>
                  <a:noFill/>
                </a:ln>
                <a:solidFill>
                  <a:schemeClr val="tx1"/>
                </a:solidFill>
                <a:effectLst/>
              </a:rPr>
              <a:t> </a:t>
            </a:r>
            <a:r>
              <a:rPr kumimoji="0" lang="ko-KR" altLang="en-US" sz="1000" b="0" i="0" u="none" strike="noStrike" cap="none" normalizeH="0" baseline="0" dirty="0" err="1">
                <a:ln>
                  <a:noFill/>
                </a:ln>
                <a:solidFill>
                  <a:schemeClr val="tx1"/>
                </a:solidFill>
                <a:effectLst/>
              </a:rPr>
              <a:t>셀</a:t>
            </a:r>
            <a:r>
              <a:rPr lang="ko-KR" altLang="en-US" sz="1000" dirty="0" err="1"/>
              <a:t>히스토리</a:t>
            </a:r>
            <a:r>
              <a:rPr lang="ko-KR" altLang="en-US" sz="1000" dirty="0"/>
              <a:t> 리스트업</a:t>
            </a:r>
            <a:r>
              <a:rPr lang="en-US" altLang="ko-KR" sz="1000" dirty="0"/>
              <a:t>. </a:t>
            </a:r>
            <a:r>
              <a:rPr lang="ko-KR" altLang="en-US" sz="1000" dirty="0"/>
              <a:t>바이어는 바이 히스토리 리스트업</a:t>
            </a:r>
            <a:endParaRPr lang="en-US" altLang="ko-KR" sz="1000" dirty="0"/>
          </a:p>
          <a:p>
            <a:endParaRPr lang="en-US" altLang="ko-KR" sz="1000" dirty="0"/>
          </a:p>
          <a:p>
            <a:r>
              <a:rPr lang="en-US" altLang="ko-KR" sz="1000" dirty="0"/>
              <a:t>1e. </a:t>
            </a:r>
            <a:r>
              <a:rPr lang="ko-KR" altLang="en-US" sz="1000" dirty="0"/>
              <a:t>취소 </a:t>
            </a:r>
            <a:r>
              <a:rPr lang="ko-KR" altLang="en-US" sz="1000" dirty="0" err="1"/>
              <a:t>클릭시</a:t>
            </a:r>
            <a:r>
              <a:rPr lang="ko-KR" altLang="en-US" sz="1000" dirty="0"/>
              <a:t> </a:t>
            </a:r>
            <a:r>
              <a:rPr lang="en-US" altLang="ko-KR" sz="1000" dirty="0"/>
              <a:t>“The transaction has been canceled.” </a:t>
            </a:r>
            <a:r>
              <a:rPr lang="ko-KR" altLang="en-US" sz="1000" dirty="0"/>
              <a:t>팝업</a:t>
            </a:r>
            <a:endParaRPr lang="en-US" altLang="ko-KR" sz="1000" dirty="0"/>
          </a:p>
          <a:p>
            <a:pPr marL="171450" indent="-171450">
              <a:buFontTx/>
              <a:buChar char="-"/>
            </a:pPr>
            <a:r>
              <a:rPr lang="ko-KR" altLang="en-US" sz="1000" dirty="0"/>
              <a:t>바이어 채팅창에 </a:t>
            </a:r>
            <a:r>
              <a:rPr lang="en-US" altLang="ko-KR" sz="1000" dirty="0"/>
              <a:t>“The seller has canceled the transaction.” </a:t>
            </a:r>
            <a:r>
              <a:rPr lang="ko-KR" altLang="en-US" sz="1000" dirty="0"/>
              <a:t>출력</a:t>
            </a:r>
            <a:endParaRPr lang="en-US" altLang="ko-KR" sz="1000" dirty="0"/>
          </a:p>
          <a:p>
            <a:pPr marL="171450" indent="-171450">
              <a:buFontTx/>
              <a:buChar char="-"/>
            </a:pPr>
            <a:r>
              <a:rPr lang="ko-KR" altLang="en-US" sz="1000" dirty="0" err="1"/>
              <a:t>채팅중</a:t>
            </a:r>
            <a:r>
              <a:rPr lang="ko-KR" altLang="en-US" sz="1000" dirty="0"/>
              <a:t> 바이어가 취소했을 경우는 셀러 채팅창에 </a:t>
            </a:r>
            <a:r>
              <a:rPr lang="en-US" altLang="ko-KR" sz="1000" dirty="0"/>
              <a:t>“The buyer canceled the transaction.” </a:t>
            </a:r>
            <a:r>
              <a:rPr lang="ko-KR" altLang="en-US" sz="1000" dirty="0"/>
              <a:t>출력</a:t>
            </a:r>
            <a:endParaRPr lang="en-US" altLang="ko-KR" sz="1000" dirty="0"/>
          </a:p>
          <a:p>
            <a:pPr marL="171450" indent="-171450">
              <a:buFontTx/>
              <a:buChar char="-"/>
            </a:pPr>
            <a:r>
              <a:rPr lang="ko-KR" altLang="en-US" sz="1000" dirty="0"/>
              <a:t>셀러</a:t>
            </a:r>
            <a:r>
              <a:rPr lang="en-US" altLang="ko-KR" sz="1000" dirty="0"/>
              <a:t>,</a:t>
            </a:r>
            <a:r>
              <a:rPr lang="ko-KR" altLang="en-US" sz="1000" dirty="0"/>
              <a:t>바이어 둘 중 누군가 취소하면 완료버튼 사라지고 취소버튼만 활성화</a:t>
            </a:r>
            <a:endParaRPr lang="en-US" altLang="ko-KR" sz="1000" dirty="0"/>
          </a:p>
        </p:txBody>
      </p:sp>
    </p:spTree>
    <p:extLst>
      <p:ext uri="{BB962C8B-B14F-4D97-AF65-F5344CB8AC3E}">
        <p14:creationId xmlns:p14="http://schemas.microsoft.com/office/powerpoint/2010/main" val="39020734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
            <a:extLst>
              <a:ext uri="{FF2B5EF4-FFF2-40B4-BE49-F238E27FC236}">
                <a16:creationId xmlns:a16="http://schemas.microsoft.com/office/drawing/2014/main" id="{523DFBC8-FECF-488D-8BA6-34E0C89AFCF9}"/>
              </a:ext>
            </a:extLst>
          </p:cNvPr>
          <p:cNvSpPr txBox="1">
            <a:spLocks noChangeArrowheads="1"/>
          </p:cNvSpPr>
          <p:nvPr/>
        </p:nvSpPr>
        <p:spPr bwMode="white">
          <a:xfrm>
            <a:off x="56456" y="25233"/>
            <a:ext cx="2534731" cy="276999"/>
          </a:xfrm>
          <a:prstGeom prst="rect">
            <a:avLst/>
          </a:prstGeom>
          <a:noFill/>
          <a:ln w="9525">
            <a:noFill/>
            <a:miter lim="800000"/>
            <a:headEnd/>
            <a:tailEnd/>
          </a:ln>
        </p:spPr>
        <p:txBody>
          <a:bodyPr wrap="square">
            <a:spAutoFit/>
          </a:bodyPr>
          <a:lstStyle/>
          <a:p>
            <a:r>
              <a:rPr lang="ko-KR" altLang="en-US" sz="1200" b="1" dirty="0" err="1">
                <a:solidFill>
                  <a:schemeClr val="bg1"/>
                </a:solidFill>
                <a:latin typeface="맑은 고딕" pitchFamily="50" charset="-127"/>
                <a:ea typeface="맑은 고딕" pitchFamily="50" charset="-127"/>
              </a:rPr>
              <a:t>셀상세</a:t>
            </a:r>
            <a:r>
              <a:rPr lang="en-US" altLang="ko-KR" sz="1200" b="1" dirty="0">
                <a:solidFill>
                  <a:schemeClr val="bg1"/>
                </a:solidFill>
                <a:latin typeface="맑은 고딕" pitchFamily="50" charset="-127"/>
                <a:ea typeface="맑은 고딕" pitchFamily="50" charset="-127"/>
              </a:rPr>
              <a:t>-</a:t>
            </a:r>
            <a:r>
              <a:rPr lang="ko-KR" altLang="en-US" sz="1200" b="1" dirty="0" err="1">
                <a:solidFill>
                  <a:schemeClr val="bg1"/>
                </a:solidFill>
                <a:latin typeface="맑은 고딕" pitchFamily="50" charset="-127"/>
                <a:ea typeface="맑은 고딕" pitchFamily="50" charset="-127"/>
              </a:rPr>
              <a:t>제휴코인</a:t>
            </a:r>
            <a:endParaRPr kumimoji="0" lang="ko-KR" altLang="en-US" sz="1200" b="1" dirty="0">
              <a:solidFill>
                <a:schemeClr val="bg1"/>
              </a:solidFill>
              <a:latin typeface="맑은 고딕" pitchFamily="50" charset="-127"/>
              <a:ea typeface="맑은 고딕" pitchFamily="50" charset="-127"/>
            </a:endParaRPr>
          </a:p>
        </p:txBody>
      </p:sp>
      <p:sp>
        <p:nvSpPr>
          <p:cNvPr id="2" name="직사각형 1">
            <a:extLst>
              <a:ext uri="{FF2B5EF4-FFF2-40B4-BE49-F238E27FC236}">
                <a16:creationId xmlns:a16="http://schemas.microsoft.com/office/drawing/2014/main" id="{2278050A-2DDC-49E6-4F40-A00CC4EBBDF2}"/>
              </a:ext>
            </a:extLst>
          </p:cNvPr>
          <p:cNvSpPr/>
          <p:nvPr/>
        </p:nvSpPr>
        <p:spPr bwMode="auto">
          <a:xfrm>
            <a:off x="431371" y="692290"/>
            <a:ext cx="3927488" cy="5544616"/>
          </a:xfrm>
          <a:prstGeom prst="rect">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latinLnBrk="0">
              <a:lnSpc>
                <a:spcPct val="110000"/>
              </a:lnSpc>
              <a:spcBef>
                <a:spcPct val="25000"/>
              </a:spcBef>
            </a:pPr>
            <a:endParaRPr lang="ko-KR" altLang="en-US" sz="900" dirty="0">
              <a:solidFill>
                <a:schemeClr val="tx1"/>
              </a:solidFill>
              <a:latin typeface="맑은 고딕" pitchFamily="50" charset="-127"/>
              <a:ea typeface="맑은 고딕" pitchFamily="50" charset="-127"/>
            </a:endParaRPr>
          </a:p>
        </p:txBody>
      </p:sp>
      <p:sp>
        <p:nvSpPr>
          <p:cNvPr id="41" name="TextBox 40">
            <a:extLst>
              <a:ext uri="{FF2B5EF4-FFF2-40B4-BE49-F238E27FC236}">
                <a16:creationId xmlns:a16="http://schemas.microsoft.com/office/drawing/2014/main" id="{A7429476-0217-E0E7-273F-D59FA0FEF4DD}"/>
              </a:ext>
            </a:extLst>
          </p:cNvPr>
          <p:cNvSpPr txBox="1"/>
          <p:nvPr/>
        </p:nvSpPr>
        <p:spPr>
          <a:xfrm>
            <a:off x="503664" y="908720"/>
            <a:ext cx="3969791" cy="896527"/>
          </a:xfrm>
          <a:prstGeom prst="rect">
            <a:avLst/>
          </a:prstGeom>
          <a:noFill/>
        </p:spPr>
        <p:txBody>
          <a:bodyPr wrap="square">
            <a:spAutoFit/>
          </a:bodyPr>
          <a:lstStyle/>
          <a:p>
            <a:pPr algn="l">
              <a:lnSpc>
                <a:spcPct val="150000"/>
              </a:lnSpc>
            </a:pPr>
            <a:r>
              <a:rPr lang="en-US" altLang="ko-KR" sz="900" dirty="0">
                <a:solidFill>
                  <a:srgbClr val="333333"/>
                </a:solidFill>
                <a:latin typeface="+mn-ea"/>
                <a:ea typeface="+mn-ea"/>
              </a:rPr>
              <a:t>Coin Name :                          </a:t>
            </a:r>
            <a:r>
              <a:rPr lang="en-US" altLang="ko-KR" sz="900" b="1" dirty="0">
                <a:solidFill>
                  <a:srgbClr val="333333"/>
                </a:solidFill>
                <a:latin typeface="+mn-ea"/>
                <a:ea typeface="+mn-ea"/>
              </a:rPr>
              <a:t>BTC</a:t>
            </a:r>
            <a:r>
              <a:rPr lang="en-US" altLang="ko-KR" sz="900" dirty="0">
                <a:solidFill>
                  <a:srgbClr val="333333"/>
                </a:solidFill>
                <a:latin typeface="+mn-ea"/>
                <a:ea typeface="+mn-ea"/>
              </a:rPr>
              <a:t> </a:t>
            </a:r>
          </a:p>
          <a:p>
            <a:pPr algn="l">
              <a:lnSpc>
                <a:spcPct val="150000"/>
              </a:lnSpc>
            </a:pPr>
            <a:r>
              <a:rPr lang="en-US" altLang="ko-KR" sz="900" dirty="0" err="1">
                <a:solidFill>
                  <a:srgbClr val="333333"/>
                </a:solidFill>
                <a:latin typeface="+mn-ea"/>
                <a:ea typeface="+mn-ea"/>
              </a:rPr>
              <a:t>Amout</a:t>
            </a:r>
            <a:r>
              <a:rPr lang="en-US" altLang="ko-KR" sz="900" dirty="0">
                <a:solidFill>
                  <a:srgbClr val="333333"/>
                </a:solidFill>
                <a:latin typeface="+mn-ea"/>
                <a:ea typeface="+mn-ea"/>
              </a:rPr>
              <a:t> of coins :                     </a:t>
            </a:r>
            <a:r>
              <a:rPr lang="en-US" altLang="ko-KR" sz="900" b="1" dirty="0">
                <a:solidFill>
                  <a:srgbClr val="333333"/>
                </a:solidFill>
                <a:latin typeface="+mn-ea"/>
                <a:ea typeface="+mn-ea"/>
              </a:rPr>
              <a:t>9,999,000,000</a:t>
            </a:r>
          </a:p>
          <a:p>
            <a:pPr algn="l">
              <a:lnSpc>
                <a:spcPct val="150000"/>
              </a:lnSpc>
            </a:pPr>
            <a:r>
              <a:rPr lang="en-US" altLang="ko-KR" sz="900" dirty="0">
                <a:solidFill>
                  <a:srgbClr val="333333"/>
                </a:solidFill>
                <a:latin typeface="+mn-ea"/>
                <a:ea typeface="+mn-ea"/>
              </a:rPr>
              <a:t>Price :                                   </a:t>
            </a:r>
            <a:r>
              <a:rPr lang="en-US" altLang="ko-KR" sz="900" b="1" dirty="0">
                <a:solidFill>
                  <a:srgbClr val="333333"/>
                </a:solidFill>
                <a:latin typeface="+mn-ea"/>
                <a:ea typeface="+mn-ea"/>
              </a:rPr>
              <a:t>90,000,000 USD</a:t>
            </a:r>
            <a:endParaRPr lang="en-US" altLang="ko-KR" sz="900" dirty="0">
              <a:solidFill>
                <a:srgbClr val="333333"/>
              </a:solidFill>
              <a:latin typeface="+mn-ea"/>
              <a:ea typeface="+mn-ea"/>
            </a:endParaRPr>
          </a:p>
          <a:p>
            <a:pPr algn="l">
              <a:lnSpc>
                <a:spcPct val="150000"/>
              </a:lnSpc>
            </a:pPr>
            <a:r>
              <a:rPr lang="en-US" altLang="ko-KR" sz="900" dirty="0">
                <a:solidFill>
                  <a:srgbClr val="333333"/>
                </a:solidFill>
                <a:latin typeface="+mn-ea"/>
              </a:rPr>
              <a:t>Buyer</a:t>
            </a:r>
            <a:r>
              <a:rPr lang="en-US" altLang="ko-KR" sz="900" dirty="0">
                <a:solidFill>
                  <a:srgbClr val="333333"/>
                </a:solidFill>
                <a:latin typeface="+mn-ea"/>
                <a:ea typeface="+mn-ea"/>
              </a:rPr>
              <a:t> :                                  </a:t>
            </a:r>
            <a:r>
              <a:rPr lang="en-US" altLang="ko-KR" sz="900" b="1" dirty="0" err="1">
                <a:solidFill>
                  <a:srgbClr val="333333"/>
                </a:solidFill>
                <a:latin typeface="+mn-ea"/>
                <a:ea typeface="+mn-ea"/>
              </a:rPr>
              <a:t>Jonyleong</a:t>
            </a:r>
            <a:endParaRPr lang="en-US" altLang="ko-KR" sz="900" b="1" dirty="0">
              <a:solidFill>
                <a:srgbClr val="333333"/>
              </a:solidFill>
              <a:latin typeface="+mn-ea"/>
              <a:ea typeface="+mn-ea"/>
            </a:endParaRPr>
          </a:p>
        </p:txBody>
      </p:sp>
      <p:sp>
        <p:nvSpPr>
          <p:cNvPr id="42" name="직사각형 41">
            <a:extLst>
              <a:ext uri="{FF2B5EF4-FFF2-40B4-BE49-F238E27FC236}">
                <a16:creationId xmlns:a16="http://schemas.microsoft.com/office/drawing/2014/main" id="{598CAF25-3367-FF72-B2CA-6BDF0E5177B2}"/>
              </a:ext>
            </a:extLst>
          </p:cNvPr>
          <p:cNvSpPr/>
          <p:nvPr/>
        </p:nvSpPr>
        <p:spPr>
          <a:xfrm>
            <a:off x="503664" y="1845806"/>
            <a:ext cx="3335346" cy="627411"/>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900" i="1" dirty="0">
                <a:solidFill>
                  <a:srgbClr val="1E3D3C"/>
                </a:solidFill>
                <a:latin typeface="+mn-ea"/>
              </a:rPr>
              <a:t>text</a:t>
            </a:r>
            <a:endParaRPr lang="en-US" altLang="ko-KR" sz="900" b="0" i="1" dirty="0">
              <a:solidFill>
                <a:srgbClr val="1E3D3C"/>
              </a:solidFill>
              <a:effectLst/>
              <a:latin typeface="+mn-ea"/>
            </a:endParaRPr>
          </a:p>
        </p:txBody>
      </p:sp>
      <p:sp>
        <p:nvSpPr>
          <p:cNvPr id="44" name="TextBox 43">
            <a:extLst>
              <a:ext uri="{FF2B5EF4-FFF2-40B4-BE49-F238E27FC236}">
                <a16:creationId xmlns:a16="http://schemas.microsoft.com/office/drawing/2014/main" id="{D7B4ABB2-5E48-D1EC-5E69-1D1D6381C332}"/>
              </a:ext>
            </a:extLst>
          </p:cNvPr>
          <p:cNvSpPr txBox="1"/>
          <p:nvPr/>
        </p:nvSpPr>
        <p:spPr>
          <a:xfrm>
            <a:off x="431371" y="692290"/>
            <a:ext cx="6096000" cy="369332"/>
          </a:xfrm>
          <a:prstGeom prst="rect">
            <a:avLst/>
          </a:prstGeom>
          <a:noFill/>
        </p:spPr>
        <p:txBody>
          <a:bodyPr wrap="square">
            <a:spAutoFit/>
          </a:bodyPr>
          <a:lstStyle/>
          <a:p>
            <a:pPr algn="l"/>
            <a:r>
              <a:rPr lang="en-US" altLang="ko-KR" dirty="0">
                <a:solidFill>
                  <a:srgbClr val="333333"/>
                </a:solidFill>
                <a:latin typeface="+mn-ea"/>
              </a:rPr>
              <a:t>Buy</a:t>
            </a:r>
            <a:r>
              <a:rPr lang="en-US" altLang="ko-KR" i="0" dirty="0">
                <a:solidFill>
                  <a:srgbClr val="333333"/>
                </a:solidFill>
                <a:effectLst/>
                <a:latin typeface="+mn-ea"/>
                <a:ea typeface="+mn-ea"/>
              </a:rPr>
              <a:t> coins Detail</a:t>
            </a:r>
          </a:p>
        </p:txBody>
      </p:sp>
      <p:sp>
        <p:nvSpPr>
          <p:cNvPr id="3" name="TextBox 2">
            <a:extLst>
              <a:ext uri="{FF2B5EF4-FFF2-40B4-BE49-F238E27FC236}">
                <a16:creationId xmlns:a16="http://schemas.microsoft.com/office/drawing/2014/main" id="{E6EE43E5-906C-DD18-3DB7-64673EDD3C92}"/>
              </a:ext>
            </a:extLst>
          </p:cNvPr>
          <p:cNvSpPr txBox="1"/>
          <p:nvPr/>
        </p:nvSpPr>
        <p:spPr>
          <a:xfrm>
            <a:off x="1136576" y="5991091"/>
            <a:ext cx="1176358" cy="246221"/>
          </a:xfrm>
          <a:prstGeom prst="rect">
            <a:avLst/>
          </a:prstGeom>
          <a:noFill/>
          <a:ln>
            <a:solidFill>
              <a:schemeClr val="tx1"/>
            </a:solidFill>
          </a:ln>
        </p:spPr>
        <p:txBody>
          <a:bodyPr wrap="square" rtlCol="0">
            <a:spAutoFit/>
          </a:bodyPr>
          <a:lstStyle/>
          <a:p>
            <a:pPr algn="ctr"/>
            <a:r>
              <a:rPr lang="en-US" altLang="ko-KR" sz="1000" dirty="0"/>
              <a:t>COIN TRANSFER</a:t>
            </a:r>
            <a:endParaRPr lang="ko-KR" altLang="en-US" sz="1000" dirty="0"/>
          </a:p>
        </p:txBody>
      </p:sp>
      <p:sp>
        <p:nvSpPr>
          <p:cNvPr id="45" name="직사각형 44">
            <a:extLst>
              <a:ext uri="{FF2B5EF4-FFF2-40B4-BE49-F238E27FC236}">
                <a16:creationId xmlns:a16="http://schemas.microsoft.com/office/drawing/2014/main" id="{05AD6F4E-0E92-A2A3-AB8E-186B3AB358E4}"/>
              </a:ext>
            </a:extLst>
          </p:cNvPr>
          <p:cNvSpPr/>
          <p:nvPr/>
        </p:nvSpPr>
        <p:spPr>
          <a:xfrm>
            <a:off x="503664" y="2541238"/>
            <a:ext cx="3335346" cy="1233218"/>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900" i="1" dirty="0">
                <a:solidFill>
                  <a:srgbClr val="1E3D3C"/>
                </a:solidFill>
                <a:latin typeface="+mn-ea"/>
              </a:rPr>
              <a:t>Please proceed in consultation with the buyer. </a:t>
            </a:r>
          </a:p>
        </p:txBody>
      </p:sp>
      <p:sp>
        <p:nvSpPr>
          <p:cNvPr id="10" name="TextBox 9">
            <a:extLst>
              <a:ext uri="{FF2B5EF4-FFF2-40B4-BE49-F238E27FC236}">
                <a16:creationId xmlns:a16="http://schemas.microsoft.com/office/drawing/2014/main" id="{5F710581-CF7B-9677-299F-29853D8425BF}"/>
              </a:ext>
            </a:extLst>
          </p:cNvPr>
          <p:cNvSpPr txBox="1"/>
          <p:nvPr/>
        </p:nvSpPr>
        <p:spPr>
          <a:xfrm>
            <a:off x="2432720" y="5991090"/>
            <a:ext cx="1080120" cy="246221"/>
          </a:xfrm>
          <a:prstGeom prst="rect">
            <a:avLst/>
          </a:prstGeom>
          <a:noFill/>
          <a:ln>
            <a:solidFill>
              <a:schemeClr val="tx1"/>
            </a:solidFill>
          </a:ln>
        </p:spPr>
        <p:txBody>
          <a:bodyPr wrap="square" rtlCol="0">
            <a:spAutoFit/>
          </a:bodyPr>
          <a:lstStyle/>
          <a:p>
            <a:pPr algn="ctr"/>
            <a:r>
              <a:rPr lang="en-US" altLang="ko-KR" sz="1000" dirty="0"/>
              <a:t>CANCEL</a:t>
            </a:r>
            <a:endParaRPr lang="ko-KR" altLang="en-US" sz="1000" dirty="0"/>
          </a:p>
        </p:txBody>
      </p:sp>
      <p:sp>
        <p:nvSpPr>
          <p:cNvPr id="12" name="타원 11">
            <a:extLst>
              <a:ext uri="{FF2B5EF4-FFF2-40B4-BE49-F238E27FC236}">
                <a16:creationId xmlns:a16="http://schemas.microsoft.com/office/drawing/2014/main" id="{D419D829-7700-7F68-2819-E4E74B2350F8}"/>
              </a:ext>
            </a:extLst>
          </p:cNvPr>
          <p:cNvSpPr>
            <a:spLocks noChangeAspect="1"/>
          </p:cNvSpPr>
          <p:nvPr/>
        </p:nvSpPr>
        <p:spPr>
          <a:xfrm>
            <a:off x="848544" y="1747434"/>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1a</a:t>
            </a:r>
            <a:endParaRPr lang="ko-KR" altLang="en-US" sz="800" dirty="0">
              <a:latin typeface="+mn-ea"/>
            </a:endParaRPr>
          </a:p>
        </p:txBody>
      </p:sp>
      <p:sp>
        <p:nvSpPr>
          <p:cNvPr id="13" name="타원 12">
            <a:extLst>
              <a:ext uri="{FF2B5EF4-FFF2-40B4-BE49-F238E27FC236}">
                <a16:creationId xmlns:a16="http://schemas.microsoft.com/office/drawing/2014/main" id="{670FF5FD-96A5-BE2D-2C41-5701E4E024B0}"/>
              </a:ext>
            </a:extLst>
          </p:cNvPr>
          <p:cNvSpPr>
            <a:spLocks noChangeAspect="1"/>
          </p:cNvSpPr>
          <p:nvPr/>
        </p:nvSpPr>
        <p:spPr>
          <a:xfrm>
            <a:off x="3080792" y="2587035"/>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1b</a:t>
            </a:r>
            <a:endParaRPr lang="ko-KR" altLang="en-US" sz="800" dirty="0">
              <a:latin typeface="+mn-ea"/>
            </a:endParaRPr>
          </a:p>
        </p:txBody>
      </p:sp>
      <p:sp>
        <p:nvSpPr>
          <p:cNvPr id="14" name="타원 13">
            <a:extLst>
              <a:ext uri="{FF2B5EF4-FFF2-40B4-BE49-F238E27FC236}">
                <a16:creationId xmlns:a16="http://schemas.microsoft.com/office/drawing/2014/main" id="{A5911E88-3098-9174-6E1B-37F2CECB1AA0}"/>
              </a:ext>
            </a:extLst>
          </p:cNvPr>
          <p:cNvSpPr>
            <a:spLocks noChangeAspect="1"/>
          </p:cNvSpPr>
          <p:nvPr/>
        </p:nvSpPr>
        <p:spPr>
          <a:xfrm>
            <a:off x="471504" y="3645024"/>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1c</a:t>
            </a:r>
            <a:endParaRPr lang="ko-KR" altLang="en-US" sz="800" dirty="0">
              <a:latin typeface="+mn-ea"/>
            </a:endParaRPr>
          </a:p>
        </p:txBody>
      </p:sp>
      <p:sp>
        <p:nvSpPr>
          <p:cNvPr id="15" name="타원 14">
            <a:extLst>
              <a:ext uri="{FF2B5EF4-FFF2-40B4-BE49-F238E27FC236}">
                <a16:creationId xmlns:a16="http://schemas.microsoft.com/office/drawing/2014/main" id="{D96E9743-1B7D-AE4C-F73D-5DE9D17512EA}"/>
              </a:ext>
            </a:extLst>
          </p:cNvPr>
          <p:cNvSpPr>
            <a:spLocks noChangeAspect="1"/>
          </p:cNvSpPr>
          <p:nvPr/>
        </p:nvSpPr>
        <p:spPr>
          <a:xfrm>
            <a:off x="1016210" y="5997496"/>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1d</a:t>
            </a:r>
            <a:endParaRPr lang="ko-KR" altLang="en-US" sz="800" dirty="0">
              <a:latin typeface="+mn-ea"/>
            </a:endParaRPr>
          </a:p>
        </p:txBody>
      </p:sp>
      <p:sp>
        <p:nvSpPr>
          <p:cNvPr id="16" name="타원 15">
            <a:extLst>
              <a:ext uri="{FF2B5EF4-FFF2-40B4-BE49-F238E27FC236}">
                <a16:creationId xmlns:a16="http://schemas.microsoft.com/office/drawing/2014/main" id="{CE4ABA7D-7A91-5213-9465-A0F282F6F402}"/>
              </a:ext>
            </a:extLst>
          </p:cNvPr>
          <p:cNvSpPr>
            <a:spLocks noChangeAspect="1"/>
          </p:cNvSpPr>
          <p:nvPr/>
        </p:nvSpPr>
        <p:spPr>
          <a:xfrm>
            <a:off x="2411187" y="6031649"/>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1e</a:t>
            </a:r>
            <a:endParaRPr lang="ko-KR" altLang="en-US" sz="800" dirty="0">
              <a:latin typeface="+mn-ea"/>
            </a:endParaRPr>
          </a:p>
        </p:txBody>
      </p:sp>
      <p:sp>
        <p:nvSpPr>
          <p:cNvPr id="4" name="직사각형 3">
            <a:extLst>
              <a:ext uri="{FF2B5EF4-FFF2-40B4-BE49-F238E27FC236}">
                <a16:creationId xmlns:a16="http://schemas.microsoft.com/office/drawing/2014/main" id="{C055B3D4-4342-6971-2B74-C957361B4D68}"/>
              </a:ext>
            </a:extLst>
          </p:cNvPr>
          <p:cNvSpPr/>
          <p:nvPr/>
        </p:nvSpPr>
        <p:spPr bwMode="auto">
          <a:xfrm>
            <a:off x="623165" y="3438598"/>
            <a:ext cx="3096344" cy="248233"/>
          </a:xfrm>
          <a:prstGeom prst="rect">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marL="87313" indent="-87313" algn="ctr" latinLnBrk="0">
              <a:lnSpc>
                <a:spcPct val="110000"/>
              </a:lnSpc>
              <a:spcBef>
                <a:spcPct val="25000"/>
              </a:spcBef>
              <a:buFont typeface="Arial" pitchFamily="34" charset="0"/>
              <a:buChar char="•"/>
            </a:pPr>
            <a:endParaRPr lang="ko-KR" altLang="en-US" sz="900" dirty="0">
              <a:solidFill>
                <a:schemeClr val="tx1"/>
              </a:solidFill>
              <a:latin typeface="맑은 고딕" pitchFamily="50" charset="-127"/>
              <a:ea typeface="맑은 고딕" pitchFamily="50" charset="-127"/>
            </a:endParaRPr>
          </a:p>
        </p:txBody>
      </p:sp>
      <p:sp>
        <p:nvSpPr>
          <p:cNvPr id="25" name="TextBox 24">
            <a:extLst>
              <a:ext uri="{FF2B5EF4-FFF2-40B4-BE49-F238E27FC236}">
                <a16:creationId xmlns:a16="http://schemas.microsoft.com/office/drawing/2014/main" id="{B06FAE15-1BB6-99A9-5840-850921A3C07B}"/>
              </a:ext>
            </a:extLst>
          </p:cNvPr>
          <p:cNvSpPr txBox="1"/>
          <p:nvPr/>
        </p:nvSpPr>
        <p:spPr>
          <a:xfrm>
            <a:off x="519552" y="3735024"/>
            <a:ext cx="2401341" cy="1909241"/>
          </a:xfrm>
          <a:prstGeom prst="rect">
            <a:avLst/>
          </a:prstGeom>
          <a:noFill/>
        </p:spPr>
        <p:txBody>
          <a:bodyPr wrap="square">
            <a:spAutoFit/>
          </a:bodyPr>
          <a:lstStyle/>
          <a:p>
            <a:pPr algn="l">
              <a:lnSpc>
                <a:spcPct val="150000"/>
              </a:lnSpc>
            </a:pPr>
            <a:r>
              <a:rPr lang="en-US" altLang="ko-KR" sz="1000" b="1" i="0" dirty="0">
                <a:solidFill>
                  <a:srgbClr val="333333"/>
                </a:solidFill>
                <a:effectLst/>
                <a:latin typeface="+mn-ea"/>
                <a:ea typeface="+mn-ea"/>
              </a:rPr>
              <a:t>Sell hours</a:t>
            </a:r>
          </a:p>
          <a:p>
            <a:pPr algn="l">
              <a:lnSpc>
                <a:spcPct val="150000"/>
              </a:lnSpc>
              <a:buFont typeface="Arial" panose="020B0604020202020204" pitchFamily="34" charset="0"/>
              <a:buChar char="•"/>
            </a:pPr>
            <a:r>
              <a:rPr lang="en-US" altLang="ko-KR" sz="1000" b="0" i="0" dirty="0">
                <a:solidFill>
                  <a:srgbClr val="333333"/>
                </a:solidFill>
                <a:effectLst/>
                <a:latin typeface="+mn-ea"/>
                <a:ea typeface="+mn-ea"/>
              </a:rPr>
              <a:t>Sun: 00:00 - 24:00</a:t>
            </a:r>
          </a:p>
          <a:p>
            <a:pPr algn="l">
              <a:lnSpc>
                <a:spcPct val="150000"/>
              </a:lnSpc>
              <a:buFont typeface="Arial" panose="020B0604020202020204" pitchFamily="34" charset="0"/>
              <a:buChar char="•"/>
            </a:pPr>
            <a:r>
              <a:rPr lang="en-US" altLang="ko-KR" sz="1000" b="0" i="0" dirty="0">
                <a:solidFill>
                  <a:srgbClr val="333333"/>
                </a:solidFill>
                <a:effectLst/>
                <a:latin typeface="+mn-ea"/>
                <a:ea typeface="+mn-ea"/>
              </a:rPr>
              <a:t>Mon: 00:00 - 24:00</a:t>
            </a:r>
          </a:p>
          <a:p>
            <a:pPr algn="l">
              <a:lnSpc>
                <a:spcPct val="150000"/>
              </a:lnSpc>
              <a:buFont typeface="Arial" panose="020B0604020202020204" pitchFamily="34" charset="0"/>
              <a:buChar char="•"/>
            </a:pPr>
            <a:r>
              <a:rPr lang="en-US" altLang="ko-KR" sz="1000" b="0" i="0" dirty="0">
                <a:solidFill>
                  <a:srgbClr val="333333"/>
                </a:solidFill>
                <a:effectLst/>
                <a:latin typeface="+mn-ea"/>
                <a:ea typeface="+mn-ea"/>
              </a:rPr>
              <a:t>Tue: 00:00 - 24:00</a:t>
            </a:r>
          </a:p>
          <a:p>
            <a:pPr algn="l">
              <a:lnSpc>
                <a:spcPct val="150000"/>
              </a:lnSpc>
              <a:buFont typeface="Arial" panose="020B0604020202020204" pitchFamily="34" charset="0"/>
              <a:buChar char="•"/>
            </a:pPr>
            <a:r>
              <a:rPr lang="en-US" altLang="ko-KR" sz="1000" b="0" i="0" dirty="0">
                <a:solidFill>
                  <a:srgbClr val="333333"/>
                </a:solidFill>
                <a:effectLst/>
                <a:latin typeface="+mn-ea"/>
                <a:ea typeface="+mn-ea"/>
              </a:rPr>
              <a:t>Wed: 00:00 - 24:00</a:t>
            </a:r>
          </a:p>
          <a:p>
            <a:pPr algn="l">
              <a:lnSpc>
                <a:spcPct val="150000"/>
              </a:lnSpc>
              <a:buFont typeface="Arial" panose="020B0604020202020204" pitchFamily="34" charset="0"/>
              <a:buChar char="•"/>
            </a:pPr>
            <a:r>
              <a:rPr lang="en-US" altLang="ko-KR" sz="1000" b="0" i="0" dirty="0">
                <a:solidFill>
                  <a:srgbClr val="333333"/>
                </a:solidFill>
                <a:effectLst/>
                <a:latin typeface="+mn-ea"/>
                <a:ea typeface="+mn-ea"/>
              </a:rPr>
              <a:t>Thu: 00:00 - 24:00</a:t>
            </a:r>
          </a:p>
          <a:p>
            <a:pPr algn="l">
              <a:lnSpc>
                <a:spcPct val="150000"/>
              </a:lnSpc>
              <a:buFont typeface="Arial" panose="020B0604020202020204" pitchFamily="34" charset="0"/>
              <a:buChar char="•"/>
            </a:pPr>
            <a:r>
              <a:rPr lang="en-US" altLang="ko-KR" sz="1000" b="0" i="0" dirty="0">
                <a:solidFill>
                  <a:srgbClr val="333333"/>
                </a:solidFill>
                <a:effectLst/>
                <a:latin typeface="+mn-ea"/>
                <a:ea typeface="+mn-ea"/>
              </a:rPr>
              <a:t>Fri: 00:00 - 24:00</a:t>
            </a:r>
          </a:p>
          <a:p>
            <a:pPr algn="l">
              <a:lnSpc>
                <a:spcPct val="150000"/>
              </a:lnSpc>
              <a:buFont typeface="Arial" panose="020B0604020202020204" pitchFamily="34" charset="0"/>
              <a:buChar char="•"/>
            </a:pPr>
            <a:r>
              <a:rPr lang="en-US" altLang="ko-KR" sz="1000" b="0" i="0" dirty="0">
                <a:solidFill>
                  <a:srgbClr val="333333"/>
                </a:solidFill>
                <a:effectLst/>
                <a:latin typeface="+mn-ea"/>
                <a:ea typeface="+mn-ea"/>
              </a:rPr>
              <a:t>Sat: 00:00 - 24:00</a:t>
            </a:r>
          </a:p>
        </p:txBody>
      </p:sp>
      <p:sp>
        <p:nvSpPr>
          <p:cNvPr id="26" name="타원 25">
            <a:extLst>
              <a:ext uri="{FF2B5EF4-FFF2-40B4-BE49-F238E27FC236}">
                <a16:creationId xmlns:a16="http://schemas.microsoft.com/office/drawing/2014/main" id="{EBA573DE-AD3E-F1C0-02A6-E382A5D3D00A}"/>
              </a:ext>
            </a:extLst>
          </p:cNvPr>
          <p:cNvSpPr/>
          <p:nvPr/>
        </p:nvSpPr>
        <p:spPr bwMode="auto">
          <a:xfrm>
            <a:off x="1294070" y="3763794"/>
            <a:ext cx="216024" cy="275285"/>
          </a:xfrm>
          <a:prstGeom prst="ellipse">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algn="ctr" latinLnBrk="0">
              <a:lnSpc>
                <a:spcPct val="110000"/>
              </a:lnSpc>
              <a:spcBef>
                <a:spcPct val="25000"/>
              </a:spcBef>
            </a:pPr>
            <a:r>
              <a:rPr lang="en-US" altLang="ko-KR" sz="900" dirty="0">
                <a:solidFill>
                  <a:schemeClr val="tx1"/>
                </a:solidFill>
                <a:latin typeface="맑은 고딕" pitchFamily="50" charset="-127"/>
                <a:ea typeface="맑은 고딕" pitchFamily="50" charset="-127"/>
              </a:rPr>
              <a:t>?</a:t>
            </a:r>
            <a:endParaRPr lang="ko-KR" altLang="en-US" sz="900" dirty="0">
              <a:solidFill>
                <a:schemeClr val="tx1"/>
              </a:solidFill>
              <a:latin typeface="맑은 고딕" pitchFamily="50" charset="-127"/>
              <a:ea typeface="맑은 고딕" pitchFamily="50" charset="-127"/>
            </a:endParaRPr>
          </a:p>
        </p:txBody>
      </p:sp>
      <p:sp>
        <p:nvSpPr>
          <p:cNvPr id="27" name="말풍선: 모서리가 둥근 사각형 26">
            <a:extLst>
              <a:ext uri="{FF2B5EF4-FFF2-40B4-BE49-F238E27FC236}">
                <a16:creationId xmlns:a16="http://schemas.microsoft.com/office/drawing/2014/main" id="{3F2E1462-AAAD-BD38-436A-3D39EC4592A0}"/>
              </a:ext>
            </a:extLst>
          </p:cNvPr>
          <p:cNvSpPr/>
          <p:nvPr/>
        </p:nvSpPr>
        <p:spPr bwMode="auto">
          <a:xfrm>
            <a:off x="2065781" y="3659972"/>
            <a:ext cx="1560512" cy="719433"/>
          </a:xfrm>
          <a:prstGeom prst="wedgeRoundRectCallout">
            <a:avLst>
              <a:gd name="adj1" fmla="val -79924"/>
              <a:gd name="adj2" fmla="val -9812"/>
              <a:gd name="adj3" fmla="val 16667"/>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algn="ctr" latinLnBrk="0">
              <a:lnSpc>
                <a:spcPct val="110000"/>
              </a:lnSpc>
              <a:spcBef>
                <a:spcPct val="25000"/>
              </a:spcBef>
            </a:pPr>
            <a:r>
              <a:rPr lang="en-US" altLang="ko-KR" sz="900" dirty="0">
                <a:latin typeface="맑은 고딕" pitchFamily="50" charset="-127"/>
                <a:ea typeface="맑은 고딕" pitchFamily="50" charset="-127"/>
              </a:rPr>
              <a:t>UTC basis. UTC is the standard time difference for each region based on the UK (UTC+0:00).</a:t>
            </a:r>
            <a:endParaRPr lang="ko-KR" altLang="en-US" sz="900" dirty="0">
              <a:solidFill>
                <a:schemeClr val="tx1"/>
              </a:solidFill>
              <a:latin typeface="맑은 고딕" pitchFamily="50" charset="-127"/>
              <a:ea typeface="맑은 고딕" pitchFamily="50" charset="-127"/>
            </a:endParaRPr>
          </a:p>
        </p:txBody>
      </p:sp>
      <p:sp>
        <p:nvSpPr>
          <p:cNvPr id="30" name="TextBox 29">
            <a:extLst>
              <a:ext uri="{FF2B5EF4-FFF2-40B4-BE49-F238E27FC236}">
                <a16:creationId xmlns:a16="http://schemas.microsoft.com/office/drawing/2014/main" id="{366BBC2E-DDFF-2BB5-18DB-2B61FAEA8F86}"/>
              </a:ext>
            </a:extLst>
          </p:cNvPr>
          <p:cNvSpPr txBox="1"/>
          <p:nvPr/>
        </p:nvSpPr>
        <p:spPr>
          <a:xfrm>
            <a:off x="8085786" y="650109"/>
            <a:ext cx="1715951" cy="5016758"/>
          </a:xfrm>
          <a:prstGeom prst="rect">
            <a:avLst/>
          </a:prstGeom>
          <a:noFill/>
          <a:ln>
            <a:solidFill>
              <a:schemeClr val="tx1"/>
            </a:solidFill>
          </a:ln>
        </p:spPr>
        <p:txBody>
          <a:bodyPr wrap="square" rtlCol="0">
            <a:spAutoFit/>
          </a:bodyPr>
          <a:lstStyle/>
          <a:p>
            <a:r>
              <a:rPr kumimoji="0" lang="en-US" altLang="ko-KR" sz="1000" b="0" i="0" u="none" strike="noStrike" cap="none" normalizeH="0" baseline="0" dirty="0">
                <a:ln>
                  <a:noFill/>
                </a:ln>
                <a:solidFill>
                  <a:schemeClr val="tx1"/>
                </a:solidFill>
                <a:effectLst/>
              </a:rPr>
              <a:t>1a. </a:t>
            </a:r>
            <a:r>
              <a:rPr kumimoji="0" lang="ko-KR" altLang="en-US" sz="1000" b="0" i="0" u="none" strike="noStrike" cap="none" normalizeH="0" baseline="0" dirty="0">
                <a:ln>
                  <a:noFill/>
                </a:ln>
                <a:solidFill>
                  <a:schemeClr val="tx1"/>
                </a:solidFill>
                <a:effectLst/>
              </a:rPr>
              <a:t>바이어</a:t>
            </a:r>
            <a:r>
              <a:rPr lang="ko-KR" altLang="en-US" sz="1000" dirty="0"/>
              <a:t>가 등록한 텍스트 출력</a:t>
            </a:r>
            <a:endParaRPr lang="en-US" altLang="ko-KR" sz="1000" dirty="0"/>
          </a:p>
          <a:p>
            <a:endParaRPr lang="en-US" altLang="ko-KR" sz="1000" dirty="0"/>
          </a:p>
          <a:p>
            <a:r>
              <a:rPr lang="en-US" altLang="ko-KR" sz="1000" dirty="0"/>
              <a:t>1b.</a:t>
            </a:r>
            <a:r>
              <a:rPr lang="ko-KR" altLang="en-US" sz="1000" dirty="0"/>
              <a:t> </a:t>
            </a:r>
            <a:r>
              <a:rPr lang="ko-KR" altLang="en-US" sz="1000" dirty="0" err="1"/>
              <a:t>채팅창</a:t>
            </a:r>
            <a:endParaRPr lang="en-US" altLang="ko-KR" sz="1000" dirty="0"/>
          </a:p>
          <a:p>
            <a:endParaRPr lang="en-US" altLang="ko-KR" sz="1000" dirty="0"/>
          </a:p>
          <a:p>
            <a:r>
              <a:rPr lang="en-US" altLang="ko-KR" sz="1000" dirty="0"/>
              <a:t>1c. </a:t>
            </a:r>
            <a:r>
              <a:rPr lang="ko-KR" altLang="en-US" sz="1000" dirty="0"/>
              <a:t>바이어가</a:t>
            </a:r>
            <a:r>
              <a:rPr lang="en-US" altLang="ko-KR" sz="1000" dirty="0"/>
              <a:t> </a:t>
            </a:r>
            <a:r>
              <a:rPr lang="ko-KR" altLang="en-US" sz="1000" dirty="0"/>
              <a:t>등록한 시간 출력</a:t>
            </a:r>
            <a:endParaRPr lang="en-US" altLang="ko-KR" sz="1000" dirty="0"/>
          </a:p>
          <a:p>
            <a:endParaRPr lang="en-US" altLang="ko-KR" sz="1000" dirty="0"/>
          </a:p>
          <a:p>
            <a:r>
              <a:rPr lang="en-US" altLang="ko-KR" sz="1000" dirty="0"/>
              <a:t>1d. </a:t>
            </a:r>
            <a:r>
              <a:rPr lang="ko-KR" altLang="en-US" sz="1000" dirty="0"/>
              <a:t>입금 확인후 완료 </a:t>
            </a:r>
            <a:r>
              <a:rPr lang="ko-KR" altLang="en-US" sz="1000" dirty="0" err="1"/>
              <a:t>클릭시</a:t>
            </a:r>
            <a:r>
              <a:rPr lang="ko-KR" altLang="en-US" sz="1000" dirty="0"/>
              <a:t> </a:t>
            </a:r>
            <a:r>
              <a:rPr lang="en-US" altLang="ko-KR" sz="1000" dirty="0"/>
              <a:t>“</a:t>
            </a:r>
            <a:r>
              <a:rPr kumimoji="0" lang="ko-KR" altLang="ko-KR" sz="1000" b="0" i="0" u="none" strike="noStrike" cap="none" normalizeH="0" baseline="0" dirty="0">
                <a:ln>
                  <a:noFill/>
                </a:ln>
                <a:solidFill>
                  <a:srgbClr val="202124"/>
                </a:solidFill>
                <a:effectLst/>
                <a:latin typeface="Arial Unicode MS"/>
                <a:ea typeface="inherit"/>
              </a:rPr>
              <a:t>The </a:t>
            </a:r>
            <a:r>
              <a:rPr kumimoji="0" lang="ko-KR" altLang="ko-KR" sz="1000" b="0" i="0" u="none" strike="noStrike" cap="none" normalizeH="0" baseline="0" dirty="0" err="1">
                <a:ln>
                  <a:noFill/>
                </a:ln>
                <a:solidFill>
                  <a:srgbClr val="202124"/>
                </a:solidFill>
                <a:effectLst/>
                <a:latin typeface="Arial Unicode MS"/>
                <a:ea typeface="inherit"/>
              </a:rPr>
              <a:t>transaction</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has</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been</a:t>
            </a:r>
            <a:r>
              <a:rPr kumimoji="0" lang="ko-KR" altLang="ko-KR" sz="1000" b="0" i="0" u="none" strike="noStrike" cap="none" normalizeH="0" baseline="0" dirty="0">
                <a:ln>
                  <a:noFill/>
                </a:ln>
                <a:solidFill>
                  <a:srgbClr val="202124"/>
                </a:solidFill>
                <a:effectLst/>
                <a:latin typeface="Arial Unicode MS"/>
                <a:ea typeface="inherit"/>
              </a:rPr>
              <a:t> </a:t>
            </a:r>
            <a:r>
              <a:rPr kumimoji="0" lang="ko-KR" altLang="ko-KR" sz="1000" b="0" i="0" u="none" strike="noStrike" cap="none" normalizeH="0" baseline="0" dirty="0" err="1">
                <a:ln>
                  <a:noFill/>
                </a:ln>
                <a:solidFill>
                  <a:srgbClr val="202124"/>
                </a:solidFill>
                <a:effectLst/>
                <a:latin typeface="Arial Unicode MS"/>
                <a:ea typeface="inherit"/>
              </a:rPr>
              <a:t>completed</a:t>
            </a:r>
            <a:r>
              <a:rPr kumimoji="0" lang="ko-KR" altLang="ko-KR" sz="1000" b="0" i="0" u="none" strike="noStrike" cap="none" normalizeH="0" baseline="0" dirty="0">
                <a:ln>
                  <a:noFill/>
                </a:ln>
                <a:solidFill>
                  <a:srgbClr val="202124"/>
                </a:solidFill>
                <a:effectLst/>
                <a:latin typeface="Arial Unicode MS"/>
                <a:ea typeface="inherit"/>
              </a:rPr>
              <a:t>.</a:t>
            </a:r>
            <a:r>
              <a:rPr kumimoji="0" lang="en-US" altLang="ko-KR" sz="1000" b="0" i="0" u="none" strike="noStrike" cap="none" normalizeH="0" baseline="0" dirty="0">
                <a:ln>
                  <a:noFill/>
                </a:ln>
                <a:solidFill>
                  <a:srgbClr val="202124"/>
                </a:solidFill>
                <a:effectLst/>
                <a:latin typeface="Arial Unicode MS"/>
                <a:ea typeface="inherit"/>
              </a:rPr>
              <a:t>” </a:t>
            </a:r>
            <a:r>
              <a:rPr kumimoji="0" lang="ko-KR" altLang="en-US" sz="1000" b="0" i="0" u="none" strike="noStrike" cap="none" normalizeH="0" baseline="0" dirty="0">
                <a:ln>
                  <a:noFill/>
                </a:ln>
                <a:solidFill>
                  <a:srgbClr val="202124"/>
                </a:solidFill>
                <a:effectLst/>
                <a:latin typeface="Arial Unicode MS"/>
                <a:ea typeface="inherit"/>
              </a:rPr>
              <a:t>팝업출력</a:t>
            </a:r>
            <a:r>
              <a:rPr kumimoji="0" lang="en-US" altLang="ko-KR" sz="1000" b="0" i="0" u="none" strike="noStrike" cap="none" normalizeH="0" baseline="0" dirty="0">
                <a:ln>
                  <a:noFill/>
                </a:ln>
                <a:solidFill>
                  <a:srgbClr val="202124"/>
                </a:solidFill>
                <a:effectLst/>
                <a:latin typeface="Arial Unicode MS"/>
                <a:ea typeface="inherit"/>
              </a:rPr>
              <a:t>.</a:t>
            </a:r>
            <a:r>
              <a:rPr kumimoji="0" lang="ko-KR" altLang="en-US" sz="1000" b="0" i="0" u="none" strike="noStrike" cap="none" normalizeH="0" baseline="0" dirty="0">
                <a:ln>
                  <a:noFill/>
                </a:ln>
                <a:solidFill>
                  <a:srgbClr val="202124"/>
                </a:solidFill>
                <a:effectLst/>
                <a:latin typeface="Arial Unicode MS"/>
                <a:ea typeface="inherit"/>
              </a:rPr>
              <a:t>코인전송처리</a:t>
            </a:r>
            <a:r>
              <a:rPr kumimoji="0" lang="en-US" altLang="ko-KR" sz="1000" b="0" i="0" u="none" strike="noStrike" cap="none" normalizeH="0" baseline="0" dirty="0">
                <a:ln>
                  <a:noFill/>
                </a:ln>
                <a:solidFill>
                  <a:srgbClr val="202124"/>
                </a:solidFill>
                <a:effectLst/>
                <a:latin typeface="Arial Unicode MS"/>
                <a:ea typeface="inherit"/>
              </a:rPr>
              <a:t>. </a:t>
            </a:r>
            <a:r>
              <a:rPr kumimoji="0" lang="ko-KR" altLang="ko-KR" sz="100" b="0" i="0" u="none" strike="noStrike" cap="none" normalizeH="0" baseline="0" dirty="0">
                <a:ln>
                  <a:noFill/>
                </a:ln>
                <a:solidFill>
                  <a:schemeClr val="tx1"/>
                </a:solidFill>
                <a:effectLst/>
              </a:rPr>
              <a:t> </a:t>
            </a:r>
            <a:r>
              <a:rPr kumimoji="0" lang="ko-KR" altLang="en-US" sz="1000" b="0" i="0" u="none" strike="noStrike" cap="none" normalizeH="0" baseline="0" dirty="0" err="1">
                <a:ln>
                  <a:noFill/>
                </a:ln>
                <a:solidFill>
                  <a:schemeClr val="tx1"/>
                </a:solidFill>
                <a:effectLst/>
              </a:rPr>
              <a:t>셀</a:t>
            </a:r>
            <a:r>
              <a:rPr lang="ko-KR" altLang="en-US" sz="1000" dirty="0" err="1"/>
              <a:t>히스토리</a:t>
            </a:r>
            <a:r>
              <a:rPr lang="ko-KR" altLang="en-US" sz="1000" dirty="0"/>
              <a:t> 리스트업</a:t>
            </a:r>
            <a:r>
              <a:rPr lang="en-US" altLang="ko-KR" sz="1000" dirty="0"/>
              <a:t>. </a:t>
            </a:r>
            <a:r>
              <a:rPr lang="ko-KR" altLang="en-US" sz="1000" dirty="0"/>
              <a:t>바이어는 바이 히스토리 리스트업</a:t>
            </a:r>
            <a:endParaRPr lang="en-US" altLang="ko-KR" sz="1000" dirty="0"/>
          </a:p>
          <a:p>
            <a:endParaRPr lang="en-US" altLang="ko-KR" sz="1000" dirty="0"/>
          </a:p>
          <a:p>
            <a:r>
              <a:rPr lang="en-US" altLang="ko-KR" sz="1000" dirty="0"/>
              <a:t>1e. </a:t>
            </a:r>
            <a:r>
              <a:rPr lang="ko-KR" altLang="en-US" sz="1000" dirty="0"/>
              <a:t>취소 </a:t>
            </a:r>
            <a:r>
              <a:rPr lang="ko-KR" altLang="en-US" sz="1000" dirty="0" err="1"/>
              <a:t>클릭시</a:t>
            </a:r>
            <a:r>
              <a:rPr lang="ko-KR" altLang="en-US" sz="1000" dirty="0"/>
              <a:t> </a:t>
            </a:r>
            <a:r>
              <a:rPr lang="en-US" altLang="ko-KR" sz="1000" dirty="0"/>
              <a:t>“The transaction has been canceled.” </a:t>
            </a:r>
            <a:r>
              <a:rPr lang="ko-KR" altLang="en-US" sz="1000" dirty="0"/>
              <a:t>팝업</a:t>
            </a:r>
            <a:endParaRPr lang="en-US" altLang="ko-KR" sz="1000" dirty="0"/>
          </a:p>
          <a:p>
            <a:pPr marL="171450" indent="-171450">
              <a:buFontTx/>
              <a:buChar char="-"/>
            </a:pPr>
            <a:r>
              <a:rPr lang="ko-KR" altLang="en-US" sz="1000" dirty="0"/>
              <a:t>바이어 채팅창에 </a:t>
            </a:r>
            <a:r>
              <a:rPr lang="en-US" altLang="ko-KR" sz="1000" dirty="0"/>
              <a:t>“The seller has canceled the transaction.” </a:t>
            </a:r>
            <a:r>
              <a:rPr lang="ko-KR" altLang="en-US" sz="1000" dirty="0"/>
              <a:t>출력</a:t>
            </a:r>
            <a:endParaRPr lang="en-US" altLang="ko-KR" sz="1000" dirty="0"/>
          </a:p>
          <a:p>
            <a:pPr marL="171450" indent="-171450">
              <a:buFontTx/>
              <a:buChar char="-"/>
            </a:pPr>
            <a:r>
              <a:rPr lang="ko-KR" altLang="en-US" sz="1000" dirty="0" err="1"/>
              <a:t>채팅중</a:t>
            </a:r>
            <a:r>
              <a:rPr lang="ko-KR" altLang="en-US" sz="1000" dirty="0"/>
              <a:t> 바이어가 취소했을 경우는 셀러 채팅창에 </a:t>
            </a:r>
            <a:r>
              <a:rPr lang="en-US" altLang="ko-KR" sz="1000" dirty="0"/>
              <a:t>“The buyer canceled the transaction.” </a:t>
            </a:r>
            <a:r>
              <a:rPr lang="ko-KR" altLang="en-US" sz="1000" dirty="0"/>
              <a:t>출력</a:t>
            </a:r>
            <a:endParaRPr lang="en-US" altLang="ko-KR" sz="1000" dirty="0"/>
          </a:p>
          <a:p>
            <a:pPr marL="171450" indent="-171450">
              <a:buFontTx/>
              <a:buChar char="-"/>
            </a:pPr>
            <a:r>
              <a:rPr lang="ko-KR" altLang="en-US" sz="1000" dirty="0"/>
              <a:t>취소상태가 되어도 셀러의 코인전송은 </a:t>
            </a:r>
            <a:r>
              <a:rPr lang="ko-KR" altLang="en-US" sz="1000" dirty="0" err="1"/>
              <a:t>활성화되어있고</a:t>
            </a:r>
            <a:r>
              <a:rPr lang="en-US" altLang="ko-KR" sz="1000" dirty="0"/>
              <a:t>,</a:t>
            </a:r>
            <a:r>
              <a:rPr lang="ko-KR" altLang="en-US" sz="1000" dirty="0"/>
              <a:t> 바이어가 나중에 혹시라도 금액을 입금하게 되면 코인전송을 다시 클릭할 수 있고 정상거래완료로 상태변경</a:t>
            </a:r>
            <a:endParaRPr lang="en-US" altLang="ko-KR" sz="1000" dirty="0"/>
          </a:p>
        </p:txBody>
      </p:sp>
      <p:sp>
        <p:nvSpPr>
          <p:cNvPr id="20" name="TextBox 19">
            <a:extLst>
              <a:ext uri="{FF2B5EF4-FFF2-40B4-BE49-F238E27FC236}">
                <a16:creationId xmlns:a16="http://schemas.microsoft.com/office/drawing/2014/main" id="{99C0A58F-227C-E54E-EB19-B1962FB6F9C8}"/>
              </a:ext>
            </a:extLst>
          </p:cNvPr>
          <p:cNvSpPr txBox="1"/>
          <p:nvPr/>
        </p:nvSpPr>
        <p:spPr>
          <a:xfrm>
            <a:off x="431371" y="5561526"/>
            <a:ext cx="3855796" cy="400110"/>
          </a:xfrm>
          <a:prstGeom prst="rect">
            <a:avLst/>
          </a:prstGeom>
          <a:noFill/>
        </p:spPr>
        <p:txBody>
          <a:bodyPr wrap="square" rtlCol="0">
            <a:spAutoFit/>
          </a:bodyPr>
          <a:lstStyle/>
          <a:p>
            <a:r>
              <a:rPr lang="en-US" altLang="ko-KR" sz="1000" dirty="0"/>
              <a:t>After confirming the deposit, click Send Coin, and the coin will be sent immediately and the transaction will be completed.</a:t>
            </a:r>
            <a:endParaRPr lang="ko-KR" altLang="en-US" sz="1000" dirty="0"/>
          </a:p>
        </p:txBody>
      </p:sp>
    </p:spTree>
    <p:extLst>
      <p:ext uri="{BB962C8B-B14F-4D97-AF65-F5344CB8AC3E}">
        <p14:creationId xmlns:p14="http://schemas.microsoft.com/office/powerpoint/2010/main" val="32373588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
            <a:extLst>
              <a:ext uri="{FF2B5EF4-FFF2-40B4-BE49-F238E27FC236}">
                <a16:creationId xmlns:a16="http://schemas.microsoft.com/office/drawing/2014/main" id="{523DFBC8-FECF-488D-8BA6-34E0C89AFCF9}"/>
              </a:ext>
            </a:extLst>
          </p:cNvPr>
          <p:cNvSpPr txBox="1">
            <a:spLocks noChangeArrowheads="1"/>
          </p:cNvSpPr>
          <p:nvPr/>
        </p:nvSpPr>
        <p:spPr bwMode="white">
          <a:xfrm>
            <a:off x="56456" y="25233"/>
            <a:ext cx="2534731" cy="276999"/>
          </a:xfrm>
          <a:prstGeom prst="rect">
            <a:avLst/>
          </a:prstGeom>
          <a:noFill/>
          <a:ln w="9525">
            <a:noFill/>
            <a:miter lim="800000"/>
            <a:headEnd/>
            <a:tailEnd/>
          </a:ln>
        </p:spPr>
        <p:txBody>
          <a:bodyPr wrap="square">
            <a:spAutoFit/>
          </a:bodyPr>
          <a:lstStyle/>
          <a:p>
            <a:r>
              <a:rPr lang="ko-KR" altLang="en-US" sz="1200" b="1" dirty="0">
                <a:solidFill>
                  <a:schemeClr val="bg1"/>
                </a:solidFill>
                <a:latin typeface="맑은 고딕" pitchFamily="50" charset="-127"/>
                <a:ea typeface="맑은 고딕" pitchFamily="50" charset="-127"/>
              </a:rPr>
              <a:t>셀 히스토리</a:t>
            </a:r>
            <a:endParaRPr kumimoji="0" lang="ko-KR" altLang="en-US" sz="1200" b="1" dirty="0">
              <a:solidFill>
                <a:schemeClr val="bg1"/>
              </a:solidFill>
              <a:latin typeface="맑은 고딕" pitchFamily="50" charset="-127"/>
              <a:ea typeface="맑은 고딕" pitchFamily="50" charset="-127"/>
            </a:endParaRPr>
          </a:p>
        </p:txBody>
      </p:sp>
      <p:sp>
        <p:nvSpPr>
          <p:cNvPr id="2" name="직사각형 1">
            <a:extLst>
              <a:ext uri="{FF2B5EF4-FFF2-40B4-BE49-F238E27FC236}">
                <a16:creationId xmlns:a16="http://schemas.microsoft.com/office/drawing/2014/main" id="{2278050A-2DDC-49E6-4F40-A00CC4EBBDF2}"/>
              </a:ext>
            </a:extLst>
          </p:cNvPr>
          <p:cNvSpPr/>
          <p:nvPr/>
        </p:nvSpPr>
        <p:spPr bwMode="auto">
          <a:xfrm>
            <a:off x="416497" y="694955"/>
            <a:ext cx="3927488" cy="5544616"/>
          </a:xfrm>
          <a:prstGeom prst="rect">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latinLnBrk="0">
              <a:lnSpc>
                <a:spcPct val="110000"/>
              </a:lnSpc>
              <a:spcBef>
                <a:spcPct val="25000"/>
              </a:spcBef>
            </a:pPr>
            <a:endParaRPr lang="ko-KR" altLang="en-US" sz="900" dirty="0">
              <a:solidFill>
                <a:schemeClr val="tx1"/>
              </a:solidFill>
              <a:latin typeface="맑은 고딕" pitchFamily="50" charset="-127"/>
              <a:ea typeface="맑은 고딕" pitchFamily="50" charset="-127"/>
            </a:endParaRPr>
          </a:p>
        </p:txBody>
      </p:sp>
      <p:sp>
        <p:nvSpPr>
          <p:cNvPr id="55" name="TextBox 54">
            <a:extLst>
              <a:ext uri="{FF2B5EF4-FFF2-40B4-BE49-F238E27FC236}">
                <a16:creationId xmlns:a16="http://schemas.microsoft.com/office/drawing/2014/main" id="{59D46B2F-F698-41BC-1956-F185CEB929F6}"/>
              </a:ext>
            </a:extLst>
          </p:cNvPr>
          <p:cNvSpPr txBox="1"/>
          <p:nvPr/>
        </p:nvSpPr>
        <p:spPr>
          <a:xfrm>
            <a:off x="458237" y="784255"/>
            <a:ext cx="1748932" cy="246221"/>
          </a:xfrm>
          <a:prstGeom prst="rect">
            <a:avLst/>
          </a:prstGeom>
          <a:noFill/>
        </p:spPr>
        <p:txBody>
          <a:bodyPr wrap="square" rtlCol="0">
            <a:spAutoFit/>
          </a:bodyPr>
          <a:lstStyle/>
          <a:p>
            <a:r>
              <a:rPr lang="en-US" altLang="ko-KR" sz="1000" dirty="0"/>
              <a:t>&lt;  SELL HISTORY</a:t>
            </a:r>
            <a:endParaRPr lang="ko-KR" altLang="en-US" sz="1000" dirty="0"/>
          </a:p>
        </p:txBody>
      </p:sp>
      <p:sp>
        <p:nvSpPr>
          <p:cNvPr id="56" name="사각형: 둥근 모서리 55">
            <a:extLst>
              <a:ext uri="{FF2B5EF4-FFF2-40B4-BE49-F238E27FC236}">
                <a16:creationId xmlns:a16="http://schemas.microsoft.com/office/drawing/2014/main" id="{91104948-59DC-E729-66A3-1361C999F9B2}"/>
              </a:ext>
            </a:extLst>
          </p:cNvPr>
          <p:cNvSpPr/>
          <p:nvPr/>
        </p:nvSpPr>
        <p:spPr>
          <a:xfrm>
            <a:off x="1146765" y="1085962"/>
            <a:ext cx="758834" cy="277463"/>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mn-ea"/>
            </a:endParaRPr>
          </a:p>
        </p:txBody>
      </p:sp>
      <p:sp>
        <p:nvSpPr>
          <p:cNvPr id="58" name="사각형: 둥근 모서리 57">
            <a:extLst>
              <a:ext uri="{FF2B5EF4-FFF2-40B4-BE49-F238E27FC236}">
                <a16:creationId xmlns:a16="http://schemas.microsoft.com/office/drawing/2014/main" id="{F3143DF4-27DE-956D-BF70-67212E9A4300}"/>
              </a:ext>
            </a:extLst>
          </p:cNvPr>
          <p:cNvSpPr/>
          <p:nvPr/>
        </p:nvSpPr>
        <p:spPr>
          <a:xfrm>
            <a:off x="2834810" y="1065714"/>
            <a:ext cx="823522" cy="282634"/>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solidFill>
                  <a:schemeClr val="tx1"/>
                </a:solidFill>
                <a:latin typeface="+mn-ea"/>
              </a:rPr>
              <a:t>Buyer</a:t>
            </a:r>
            <a:endParaRPr lang="ko-KR" altLang="en-US" sz="1000" dirty="0">
              <a:solidFill>
                <a:schemeClr val="tx1"/>
              </a:solidFill>
              <a:latin typeface="+mn-ea"/>
            </a:endParaRPr>
          </a:p>
        </p:txBody>
      </p:sp>
      <p:sp>
        <p:nvSpPr>
          <p:cNvPr id="59" name="사각형: 둥근 모서리 58">
            <a:extLst>
              <a:ext uri="{FF2B5EF4-FFF2-40B4-BE49-F238E27FC236}">
                <a16:creationId xmlns:a16="http://schemas.microsoft.com/office/drawing/2014/main" id="{2A13D843-4E9A-B3D5-3BFA-8D04D1EAB9F3}"/>
              </a:ext>
            </a:extLst>
          </p:cNvPr>
          <p:cNvSpPr/>
          <p:nvPr/>
        </p:nvSpPr>
        <p:spPr>
          <a:xfrm>
            <a:off x="3683759" y="1065714"/>
            <a:ext cx="324339" cy="282634"/>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mn-ea"/>
            </a:endParaRPr>
          </a:p>
        </p:txBody>
      </p:sp>
      <p:sp>
        <p:nvSpPr>
          <p:cNvPr id="60" name="TextBox 59">
            <a:extLst>
              <a:ext uri="{FF2B5EF4-FFF2-40B4-BE49-F238E27FC236}">
                <a16:creationId xmlns:a16="http://schemas.microsoft.com/office/drawing/2014/main" id="{5B1F479E-7E5B-6C1B-5D7B-E6037595E858}"/>
              </a:ext>
            </a:extLst>
          </p:cNvPr>
          <p:cNvSpPr txBox="1"/>
          <p:nvPr/>
        </p:nvSpPr>
        <p:spPr>
          <a:xfrm>
            <a:off x="1236297" y="1125419"/>
            <a:ext cx="764375"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pic>
        <p:nvPicPr>
          <p:cNvPr id="63" name="그림 62">
            <a:extLst>
              <a:ext uri="{FF2B5EF4-FFF2-40B4-BE49-F238E27FC236}">
                <a16:creationId xmlns:a16="http://schemas.microsoft.com/office/drawing/2014/main" id="{5AF4CBAC-BCB9-B4C1-6BCE-C064F16D09C2}"/>
              </a:ext>
            </a:extLst>
          </p:cNvPr>
          <p:cNvPicPr>
            <a:picLocks noChangeAspect="1"/>
          </p:cNvPicPr>
          <p:nvPr/>
        </p:nvPicPr>
        <p:blipFill>
          <a:blip r:embed="rId3"/>
          <a:stretch>
            <a:fillRect/>
          </a:stretch>
        </p:blipFill>
        <p:spPr>
          <a:xfrm>
            <a:off x="3708198" y="1086947"/>
            <a:ext cx="277064" cy="246221"/>
          </a:xfrm>
          <a:prstGeom prst="rect">
            <a:avLst/>
          </a:prstGeom>
        </p:spPr>
      </p:pic>
      <p:sp>
        <p:nvSpPr>
          <p:cNvPr id="67" name="사각형: 둥근 모서리 66">
            <a:extLst>
              <a:ext uri="{FF2B5EF4-FFF2-40B4-BE49-F238E27FC236}">
                <a16:creationId xmlns:a16="http://schemas.microsoft.com/office/drawing/2014/main" id="{38BFB75C-DE5C-5076-04CA-2BD9BC64B984}"/>
              </a:ext>
            </a:extLst>
          </p:cNvPr>
          <p:cNvSpPr/>
          <p:nvPr/>
        </p:nvSpPr>
        <p:spPr>
          <a:xfrm>
            <a:off x="452122" y="1080791"/>
            <a:ext cx="630167" cy="282634"/>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mn-ea"/>
            </a:endParaRPr>
          </a:p>
        </p:txBody>
      </p:sp>
      <p:sp>
        <p:nvSpPr>
          <p:cNvPr id="68" name="사각형: 둥근 모서리 67">
            <a:extLst>
              <a:ext uri="{FF2B5EF4-FFF2-40B4-BE49-F238E27FC236}">
                <a16:creationId xmlns:a16="http://schemas.microsoft.com/office/drawing/2014/main" id="{F710AE21-1486-F271-54F1-4D027A311272}"/>
              </a:ext>
            </a:extLst>
          </p:cNvPr>
          <p:cNvSpPr/>
          <p:nvPr/>
        </p:nvSpPr>
        <p:spPr>
          <a:xfrm>
            <a:off x="1953111" y="1077900"/>
            <a:ext cx="758834" cy="277463"/>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mn-ea"/>
            </a:endParaRPr>
          </a:p>
        </p:txBody>
      </p:sp>
      <p:sp>
        <p:nvSpPr>
          <p:cNvPr id="69" name="TextBox 68">
            <a:extLst>
              <a:ext uri="{FF2B5EF4-FFF2-40B4-BE49-F238E27FC236}">
                <a16:creationId xmlns:a16="http://schemas.microsoft.com/office/drawing/2014/main" id="{704AF843-3677-8C9E-3E45-450EEBBA0CC4}"/>
              </a:ext>
            </a:extLst>
          </p:cNvPr>
          <p:cNvSpPr txBox="1"/>
          <p:nvPr/>
        </p:nvSpPr>
        <p:spPr>
          <a:xfrm>
            <a:off x="2042643" y="1117357"/>
            <a:ext cx="764375"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graphicFrame>
        <p:nvGraphicFramePr>
          <p:cNvPr id="4" name="표 3">
            <a:extLst>
              <a:ext uri="{FF2B5EF4-FFF2-40B4-BE49-F238E27FC236}">
                <a16:creationId xmlns:a16="http://schemas.microsoft.com/office/drawing/2014/main" id="{2D8B866F-258B-68AE-7775-9D730B8CC265}"/>
              </a:ext>
            </a:extLst>
          </p:cNvPr>
          <p:cNvGraphicFramePr>
            <a:graphicFrameLocks noGrp="1"/>
          </p:cNvGraphicFramePr>
          <p:nvPr>
            <p:extLst>
              <p:ext uri="{D42A27DB-BD31-4B8C-83A1-F6EECF244321}">
                <p14:modId xmlns:p14="http://schemas.microsoft.com/office/powerpoint/2010/main" val="219035855"/>
              </p:ext>
            </p:extLst>
          </p:nvPr>
        </p:nvGraphicFramePr>
        <p:xfrm>
          <a:off x="463104" y="1592863"/>
          <a:ext cx="3769816" cy="2042160"/>
        </p:xfrm>
        <a:graphic>
          <a:graphicData uri="http://schemas.openxmlformats.org/drawingml/2006/table">
            <a:tbl>
              <a:tblPr firstRow="1" bandRow="1"/>
              <a:tblGrid>
                <a:gridCol w="516934">
                  <a:extLst>
                    <a:ext uri="{9D8B030D-6E8A-4147-A177-3AD203B41FA5}">
                      <a16:colId xmlns:a16="http://schemas.microsoft.com/office/drawing/2014/main" val="1395315520"/>
                    </a:ext>
                  </a:extLst>
                </a:gridCol>
                <a:gridCol w="633470">
                  <a:extLst>
                    <a:ext uri="{9D8B030D-6E8A-4147-A177-3AD203B41FA5}">
                      <a16:colId xmlns:a16="http://schemas.microsoft.com/office/drawing/2014/main" val="2664452073"/>
                    </a:ext>
                  </a:extLst>
                </a:gridCol>
                <a:gridCol w="607085">
                  <a:extLst>
                    <a:ext uri="{9D8B030D-6E8A-4147-A177-3AD203B41FA5}">
                      <a16:colId xmlns:a16="http://schemas.microsoft.com/office/drawing/2014/main" val="3759833702"/>
                    </a:ext>
                  </a:extLst>
                </a:gridCol>
                <a:gridCol w="754403">
                  <a:extLst>
                    <a:ext uri="{9D8B030D-6E8A-4147-A177-3AD203B41FA5}">
                      <a16:colId xmlns:a16="http://schemas.microsoft.com/office/drawing/2014/main" val="3787717102"/>
                    </a:ext>
                  </a:extLst>
                </a:gridCol>
                <a:gridCol w="621376">
                  <a:extLst>
                    <a:ext uri="{9D8B030D-6E8A-4147-A177-3AD203B41FA5}">
                      <a16:colId xmlns:a16="http://schemas.microsoft.com/office/drawing/2014/main" val="3186331014"/>
                    </a:ext>
                  </a:extLst>
                </a:gridCol>
                <a:gridCol w="636548">
                  <a:extLst>
                    <a:ext uri="{9D8B030D-6E8A-4147-A177-3AD203B41FA5}">
                      <a16:colId xmlns:a16="http://schemas.microsoft.com/office/drawing/2014/main" val="3247105555"/>
                    </a:ext>
                  </a:extLst>
                </a:gridCol>
              </a:tblGrid>
              <a:tr h="259699">
                <a:tc>
                  <a:txBody>
                    <a:bodyPr/>
                    <a:lstStyle/>
                    <a:p>
                      <a:pPr latinLnBrk="1"/>
                      <a:r>
                        <a:rPr lang="en-US" altLang="ko-KR" sz="900" b="0" dirty="0">
                          <a:latin typeface="+mn-ea"/>
                          <a:ea typeface="+mn-ea"/>
                        </a:rPr>
                        <a:t>Date</a:t>
                      </a:r>
                      <a:endParaRPr lang="ko-KR" altLang="en-US" sz="900" b="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latinLnBrk="1"/>
                      <a:r>
                        <a:rPr lang="en-US" altLang="ko-KR" sz="900" b="0" dirty="0">
                          <a:latin typeface="+mn-ea"/>
                          <a:ea typeface="+mn-ea"/>
                        </a:rPr>
                        <a:t>Buyer ID</a:t>
                      </a:r>
                      <a:endParaRPr lang="ko-KR" altLang="en-US" sz="900" b="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latinLnBrk="1"/>
                      <a:r>
                        <a:rPr lang="en-US" altLang="ko-KR" sz="900" b="0" i="0" u="none" strike="noStrike" cap="none" dirty="0" err="1">
                          <a:solidFill>
                            <a:schemeClr val="tx1"/>
                          </a:solidFill>
                          <a:latin typeface="+mn-ea"/>
                          <a:ea typeface="+mn-ea"/>
                          <a:cs typeface="Arial"/>
                          <a:sym typeface="Arial"/>
                        </a:rPr>
                        <a:t>CoinName</a:t>
                      </a:r>
                      <a:endParaRPr lang="ko-KR" altLang="en-US" sz="9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latinLnBrk="1"/>
                      <a:r>
                        <a:rPr lang="en-US" altLang="ko-KR" sz="900" b="0" i="0" u="none" strike="noStrike" cap="none" dirty="0">
                          <a:solidFill>
                            <a:schemeClr val="tx1"/>
                          </a:solidFill>
                          <a:latin typeface="+mn-ea"/>
                          <a:ea typeface="+mn-ea"/>
                          <a:cs typeface="Arial"/>
                          <a:sym typeface="Arial"/>
                        </a:rPr>
                        <a:t>Amount of coins</a:t>
                      </a:r>
                      <a:endParaRPr lang="ko-KR" altLang="en-US" sz="9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latinLnBrk="1"/>
                      <a:r>
                        <a:rPr lang="en-US" altLang="ko-KR" sz="900" b="0" i="0" u="none" strike="noStrike" cap="none" dirty="0">
                          <a:solidFill>
                            <a:schemeClr val="tx1"/>
                          </a:solidFill>
                          <a:latin typeface="+mn-ea"/>
                          <a:ea typeface="+mn-ea"/>
                          <a:cs typeface="Arial"/>
                          <a:sym typeface="Arial"/>
                        </a:rPr>
                        <a:t>Price</a:t>
                      </a:r>
                      <a:endParaRPr lang="ko-KR" altLang="en-US" sz="9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algn="ctr" latinLnBrk="1"/>
                      <a:r>
                        <a:rPr lang="en-US" altLang="ko-KR" sz="800" b="0" dirty="0">
                          <a:solidFill>
                            <a:schemeClr val="tx1"/>
                          </a:solidFill>
                          <a:latin typeface="+mn-ea"/>
                          <a:ea typeface="+mn-ea"/>
                        </a:rPr>
                        <a:t>State</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extLst>
                  <a:ext uri="{0D108BD9-81ED-4DB2-BD59-A6C34878D82A}">
                    <a16:rowId xmlns:a16="http://schemas.microsoft.com/office/drawing/2014/main" val="3165825815"/>
                  </a:ext>
                </a:extLst>
              </a:tr>
              <a:tr h="259699">
                <a:tc>
                  <a:txBody>
                    <a:bodyPr/>
                    <a:lstStyle/>
                    <a:p>
                      <a:pPr latinLnBrk="1"/>
                      <a:r>
                        <a:rPr lang="en-US" altLang="ko-KR" sz="800" dirty="0">
                          <a:latin typeface="+mn-ea"/>
                          <a:ea typeface="+mn-ea"/>
                        </a:rPr>
                        <a:t>2020-10-01</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err="1">
                          <a:latin typeface="+mn-ea"/>
                          <a:ea typeface="+mn-ea"/>
                        </a:rPr>
                        <a:t>aaaabbbbvvcvv</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WRC</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9,999,999,999,999</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90,000,000 KRW</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a:sym typeface="Arial"/>
                        </a:rPr>
                        <a:t>Completed</a:t>
                      </a:r>
                      <a:endParaRPr lang="ko-KR" altLang="en-US" sz="800" dirty="0">
                        <a:latin typeface="+mn-ea"/>
                        <a:ea typeface="+mn-ea"/>
                      </a:endParaRP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37345140"/>
                  </a:ext>
                </a:extLst>
              </a:tr>
              <a:tr h="25969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rPr>
                        <a:t>2020-10-01</a:t>
                      </a:r>
                      <a:endPar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err="1">
                          <a:ln>
                            <a:noFill/>
                          </a:ln>
                          <a:solidFill>
                            <a:srgbClr val="000000"/>
                          </a:solidFill>
                          <a:effectLst/>
                          <a:uLnTx/>
                          <a:uFillTx/>
                          <a:latin typeface="+mn-ea"/>
                          <a:ea typeface="+mn-ea"/>
                          <a:cs typeface="Arial"/>
                          <a:sym typeface="Arial"/>
                        </a:rPr>
                        <a:t>aaaabbbbvvcvv</a:t>
                      </a:r>
                      <a:endParaRPr kumimoji="0" lang="ko-KR" altLang="en-US" sz="800" b="0" i="0" u="none" strike="noStrike" kern="0" cap="none" spc="0" normalizeH="0" baseline="0" noProof="0" dirty="0">
                        <a:ln>
                          <a:noFill/>
                        </a:ln>
                        <a:solidFill>
                          <a:srgbClr val="000000"/>
                        </a:solidFill>
                        <a:effectLst/>
                        <a:uLnTx/>
                        <a:uFillTx/>
                        <a:latin typeface="+mn-ea"/>
                        <a:ea typeface="+mn-ea"/>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WRC</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9,999,999,999,999</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90,000,000 KRW</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a:sym typeface="Arial"/>
                        </a:rPr>
                        <a:t>Completed</a:t>
                      </a:r>
                      <a:endParaRPr lang="ko-KR" altLang="en-US" sz="800" dirty="0">
                        <a:latin typeface="+mn-ea"/>
                        <a:ea typeface="+mn-ea"/>
                      </a:endParaRP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54714819"/>
                  </a:ext>
                </a:extLst>
              </a:tr>
              <a:tr h="25969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rPr>
                        <a:t>2020-10-01</a:t>
                      </a:r>
                      <a:endPar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err="1">
                          <a:ln>
                            <a:noFill/>
                          </a:ln>
                          <a:solidFill>
                            <a:srgbClr val="000000"/>
                          </a:solidFill>
                          <a:effectLst/>
                          <a:uLnTx/>
                          <a:uFillTx/>
                          <a:latin typeface="+mn-ea"/>
                          <a:ea typeface="+mn-ea"/>
                          <a:cs typeface="Arial"/>
                          <a:sym typeface="Arial"/>
                        </a:rPr>
                        <a:t>aaaabbbbvvcvv</a:t>
                      </a:r>
                      <a:endParaRPr kumimoji="0" lang="ko-KR" altLang="en-US" sz="800" b="0" i="0" u="none" strike="noStrike" kern="0" cap="none" spc="0" normalizeH="0" baseline="0" noProof="0" dirty="0">
                        <a:ln>
                          <a:noFill/>
                        </a:ln>
                        <a:solidFill>
                          <a:srgbClr val="000000"/>
                        </a:solidFill>
                        <a:effectLst/>
                        <a:uLnTx/>
                        <a:uFillTx/>
                        <a:latin typeface="+mn-ea"/>
                        <a:ea typeface="+mn-ea"/>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WRC</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9,999,999,999,999</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90,000,000 KRW</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a:sym typeface="Arial"/>
                        </a:rPr>
                        <a:t>Cancel</a:t>
                      </a:r>
                      <a:endParaRPr lang="ko-KR" altLang="en-US" sz="800" b="0" i="0" u="none" strike="noStrike" cap="none" dirty="0">
                        <a:solidFill>
                          <a:srgbClr val="000000"/>
                        </a:solidFill>
                        <a:latin typeface="+mn-ea"/>
                        <a:ea typeface="Arial"/>
                        <a:cs typeface="Arial"/>
                        <a:sym typeface="Arial"/>
                      </a:endParaRP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0663336"/>
                  </a:ext>
                </a:extLst>
              </a:tr>
              <a:tr h="25969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rPr>
                        <a:t>2020-10-01</a:t>
                      </a:r>
                      <a:endPar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err="1">
                          <a:ln>
                            <a:noFill/>
                          </a:ln>
                          <a:solidFill>
                            <a:srgbClr val="000000"/>
                          </a:solidFill>
                          <a:effectLst/>
                          <a:uLnTx/>
                          <a:uFillTx/>
                          <a:latin typeface="+mn-ea"/>
                          <a:ea typeface="+mn-ea"/>
                          <a:cs typeface="Arial"/>
                          <a:sym typeface="Arial"/>
                        </a:rPr>
                        <a:t>aaaabbbbvvcvv</a:t>
                      </a:r>
                      <a:endParaRPr kumimoji="0" lang="ko-KR" altLang="en-US" sz="800" b="0" i="0" u="none" strike="noStrike" kern="0" cap="none" spc="0" normalizeH="0" baseline="0" noProof="0" dirty="0">
                        <a:ln>
                          <a:noFill/>
                        </a:ln>
                        <a:solidFill>
                          <a:srgbClr val="000000"/>
                        </a:solidFill>
                        <a:effectLst/>
                        <a:uLnTx/>
                        <a:uFillTx/>
                        <a:latin typeface="+mn-ea"/>
                        <a:ea typeface="+mn-ea"/>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WRC</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9,999,999,999,999</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90,000,000 USD</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a:sym typeface="Arial"/>
                        </a:rPr>
                        <a:t>Cancel</a:t>
                      </a:r>
                      <a:endParaRPr lang="ko-KR" altLang="en-US" sz="800" dirty="0">
                        <a:latin typeface="+mn-ea"/>
                        <a:ea typeface="+mn-ea"/>
                      </a:endParaRP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17203390"/>
                  </a:ext>
                </a:extLst>
              </a:tr>
              <a:tr h="25969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rPr>
                        <a:t>2020-10-01</a:t>
                      </a:r>
                      <a:endPar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err="1">
                          <a:ln>
                            <a:noFill/>
                          </a:ln>
                          <a:solidFill>
                            <a:srgbClr val="000000"/>
                          </a:solidFill>
                          <a:effectLst/>
                          <a:uLnTx/>
                          <a:uFillTx/>
                          <a:latin typeface="+mn-ea"/>
                          <a:ea typeface="+mn-ea"/>
                          <a:cs typeface="Arial"/>
                          <a:sym typeface="Arial"/>
                        </a:rPr>
                        <a:t>aaaabbbbvvcvv</a:t>
                      </a:r>
                      <a:endParaRPr kumimoji="0" lang="ko-KR" altLang="en-US" sz="800" b="0" i="0" u="none" strike="noStrike" kern="0" cap="none" spc="0" normalizeH="0" baseline="0" noProof="0" dirty="0">
                        <a:ln>
                          <a:noFill/>
                        </a:ln>
                        <a:solidFill>
                          <a:srgbClr val="000000"/>
                        </a:solidFill>
                        <a:effectLst/>
                        <a:uLnTx/>
                        <a:uFillTx/>
                        <a:latin typeface="+mn-ea"/>
                        <a:ea typeface="+mn-ea"/>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WRC</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9,999,999,999,999</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90,000,000 USD</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kumimoji="0" lang="ko-KR" altLang="ko-KR" sz="800" b="0" i="0" u="none" strike="noStrike" cap="none" normalizeH="0" baseline="0" dirty="0" err="1">
                          <a:ln>
                            <a:noFill/>
                          </a:ln>
                          <a:solidFill>
                            <a:srgbClr val="202124"/>
                          </a:solidFill>
                          <a:effectLst/>
                          <a:latin typeface="Arial Unicode MS"/>
                          <a:ea typeface="inherit"/>
                        </a:rPr>
                        <a:t>Proceeding</a:t>
                      </a:r>
                      <a:endParaRPr lang="ko-KR" altLang="en-US" sz="800" dirty="0">
                        <a:latin typeface="+mn-ea"/>
                        <a:ea typeface="+mn-ea"/>
                      </a:endParaRP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0328897"/>
                  </a:ext>
                </a:extLst>
              </a:tr>
            </a:tbl>
          </a:graphicData>
        </a:graphic>
      </p:graphicFrame>
      <p:sp>
        <p:nvSpPr>
          <p:cNvPr id="31" name="타원 30">
            <a:extLst>
              <a:ext uri="{FF2B5EF4-FFF2-40B4-BE49-F238E27FC236}">
                <a16:creationId xmlns:a16="http://schemas.microsoft.com/office/drawing/2014/main" id="{35C48318-DD6D-976B-3AFD-EC6605B15770}"/>
              </a:ext>
            </a:extLst>
          </p:cNvPr>
          <p:cNvSpPr>
            <a:spLocks noChangeAspect="1"/>
          </p:cNvSpPr>
          <p:nvPr/>
        </p:nvSpPr>
        <p:spPr>
          <a:xfrm>
            <a:off x="1603465" y="1074266"/>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1a</a:t>
            </a:r>
            <a:endParaRPr lang="ko-KR" altLang="en-US" sz="800" dirty="0">
              <a:latin typeface="+mn-ea"/>
            </a:endParaRPr>
          </a:p>
        </p:txBody>
      </p:sp>
      <p:sp>
        <p:nvSpPr>
          <p:cNvPr id="32" name="타원 31">
            <a:extLst>
              <a:ext uri="{FF2B5EF4-FFF2-40B4-BE49-F238E27FC236}">
                <a16:creationId xmlns:a16="http://schemas.microsoft.com/office/drawing/2014/main" id="{0CB8D79B-3E85-422D-902F-CED74F059547}"/>
              </a:ext>
            </a:extLst>
          </p:cNvPr>
          <p:cNvSpPr>
            <a:spLocks noChangeAspect="1"/>
          </p:cNvSpPr>
          <p:nvPr/>
        </p:nvSpPr>
        <p:spPr>
          <a:xfrm>
            <a:off x="2362299" y="1080791"/>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1b</a:t>
            </a:r>
            <a:endParaRPr lang="ko-KR" altLang="en-US" sz="800" dirty="0">
              <a:latin typeface="+mn-ea"/>
            </a:endParaRPr>
          </a:p>
        </p:txBody>
      </p:sp>
      <p:sp>
        <p:nvSpPr>
          <p:cNvPr id="33" name="타원 32">
            <a:extLst>
              <a:ext uri="{FF2B5EF4-FFF2-40B4-BE49-F238E27FC236}">
                <a16:creationId xmlns:a16="http://schemas.microsoft.com/office/drawing/2014/main" id="{64A5AD0F-BBCE-3B8B-2170-3F2250063D63}"/>
              </a:ext>
            </a:extLst>
          </p:cNvPr>
          <p:cNvSpPr>
            <a:spLocks noChangeAspect="1"/>
          </p:cNvSpPr>
          <p:nvPr/>
        </p:nvSpPr>
        <p:spPr>
          <a:xfrm>
            <a:off x="3398586" y="1080791"/>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1c</a:t>
            </a:r>
            <a:endParaRPr lang="ko-KR" altLang="en-US" sz="800" dirty="0">
              <a:latin typeface="+mn-ea"/>
            </a:endParaRPr>
          </a:p>
        </p:txBody>
      </p:sp>
      <p:sp>
        <p:nvSpPr>
          <p:cNvPr id="34" name="타원 33">
            <a:extLst>
              <a:ext uri="{FF2B5EF4-FFF2-40B4-BE49-F238E27FC236}">
                <a16:creationId xmlns:a16="http://schemas.microsoft.com/office/drawing/2014/main" id="{EF978FEC-6BB9-C69D-FDCB-63ED42669B2B}"/>
              </a:ext>
            </a:extLst>
          </p:cNvPr>
          <p:cNvSpPr>
            <a:spLocks noChangeAspect="1"/>
          </p:cNvSpPr>
          <p:nvPr/>
        </p:nvSpPr>
        <p:spPr>
          <a:xfrm>
            <a:off x="902289" y="1925812"/>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1d</a:t>
            </a:r>
            <a:endParaRPr lang="ko-KR" altLang="en-US" sz="800" dirty="0">
              <a:latin typeface="+mn-ea"/>
            </a:endParaRPr>
          </a:p>
        </p:txBody>
      </p:sp>
      <p:sp>
        <p:nvSpPr>
          <p:cNvPr id="35" name="타원 34">
            <a:extLst>
              <a:ext uri="{FF2B5EF4-FFF2-40B4-BE49-F238E27FC236}">
                <a16:creationId xmlns:a16="http://schemas.microsoft.com/office/drawing/2014/main" id="{74266502-4737-8D7B-3031-9B0735C706BF}"/>
              </a:ext>
            </a:extLst>
          </p:cNvPr>
          <p:cNvSpPr>
            <a:spLocks noChangeAspect="1"/>
          </p:cNvSpPr>
          <p:nvPr/>
        </p:nvSpPr>
        <p:spPr>
          <a:xfrm>
            <a:off x="839117" y="3147645"/>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1e</a:t>
            </a:r>
            <a:endParaRPr lang="ko-KR" altLang="en-US" sz="800" dirty="0">
              <a:latin typeface="+mn-ea"/>
            </a:endParaRPr>
          </a:p>
        </p:txBody>
      </p:sp>
      <p:sp>
        <p:nvSpPr>
          <p:cNvPr id="72" name="타원 71">
            <a:extLst>
              <a:ext uri="{FF2B5EF4-FFF2-40B4-BE49-F238E27FC236}">
                <a16:creationId xmlns:a16="http://schemas.microsoft.com/office/drawing/2014/main" id="{9C80E5EE-1E9D-66D8-CFF6-1C387220D96E}"/>
              </a:ext>
            </a:extLst>
          </p:cNvPr>
          <p:cNvSpPr/>
          <p:nvPr/>
        </p:nvSpPr>
        <p:spPr bwMode="auto">
          <a:xfrm>
            <a:off x="949849" y="3352364"/>
            <a:ext cx="84880" cy="76636"/>
          </a:xfrm>
          <a:prstGeom prst="ellipse">
            <a:avLst/>
          </a:prstGeom>
          <a:solidFill>
            <a:srgbClr val="C00000"/>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marL="87313" indent="-87313" algn="ctr" latinLnBrk="0">
              <a:lnSpc>
                <a:spcPct val="110000"/>
              </a:lnSpc>
              <a:spcBef>
                <a:spcPct val="25000"/>
              </a:spcBef>
              <a:buFont typeface="Arial" pitchFamily="34" charset="0"/>
              <a:buChar char="•"/>
            </a:pPr>
            <a:endParaRPr lang="ko-KR" altLang="en-US" sz="900" dirty="0">
              <a:solidFill>
                <a:schemeClr val="tx1"/>
              </a:solidFill>
              <a:latin typeface="맑은 고딕" pitchFamily="50" charset="-127"/>
              <a:ea typeface="맑은 고딕" pitchFamily="50" charset="-127"/>
            </a:endParaRPr>
          </a:p>
        </p:txBody>
      </p:sp>
      <p:sp>
        <p:nvSpPr>
          <p:cNvPr id="73" name="TextBox 72">
            <a:extLst>
              <a:ext uri="{FF2B5EF4-FFF2-40B4-BE49-F238E27FC236}">
                <a16:creationId xmlns:a16="http://schemas.microsoft.com/office/drawing/2014/main" id="{2812D1E5-AB6B-B402-FA58-06478C702810}"/>
              </a:ext>
            </a:extLst>
          </p:cNvPr>
          <p:cNvSpPr txBox="1"/>
          <p:nvPr/>
        </p:nvSpPr>
        <p:spPr>
          <a:xfrm>
            <a:off x="8085786" y="650109"/>
            <a:ext cx="1715951" cy="2708434"/>
          </a:xfrm>
          <a:prstGeom prst="rect">
            <a:avLst/>
          </a:prstGeom>
          <a:noFill/>
          <a:ln>
            <a:solidFill>
              <a:schemeClr val="tx1"/>
            </a:solidFill>
          </a:ln>
        </p:spPr>
        <p:txBody>
          <a:bodyPr wrap="square" rtlCol="0">
            <a:spAutoFit/>
          </a:bodyPr>
          <a:lstStyle/>
          <a:p>
            <a:r>
              <a:rPr lang="en-US" altLang="ko-KR" sz="1000" dirty="0"/>
              <a:t>1a. </a:t>
            </a:r>
            <a:r>
              <a:rPr lang="ko-KR" altLang="en-US" sz="1000" dirty="0" err="1"/>
              <a:t>비트코인</a:t>
            </a:r>
            <a:r>
              <a:rPr lang="en-US" altLang="ko-KR" sz="1000" dirty="0"/>
              <a:t>, </a:t>
            </a:r>
            <a:r>
              <a:rPr lang="ko-KR" altLang="en-US" sz="1000" dirty="0" err="1"/>
              <a:t>이더리움</a:t>
            </a:r>
            <a:r>
              <a:rPr lang="en-US" altLang="ko-KR" sz="1000" dirty="0"/>
              <a:t>, </a:t>
            </a:r>
            <a:r>
              <a:rPr lang="ko-KR" altLang="en-US" sz="1000" dirty="0" err="1"/>
              <a:t>바이낸스</a:t>
            </a:r>
            <a:r>
              <a:rPr lang="en-US" altLang="ko-KR" sz="1000" dirty="0"/>
              <a:t>, </a:t>
            </a:r>
            <a:r>
              <a:rPr lang="ko-KR" altLang="en-US" sz="1000" dirty="0" err="1"/>
              <a:t>트론</a:t>
            </a:r>
            <a:r>
              <a:rPr lang="en-US" altLang="ko-KR" sz="1000" dirty="0"/>
              <a:t>, WRC(</a:t>
            </a:r>
            <a:r>
              <a:rPr lang="ko-KR" altLang="en-US" sz="1000" dirty="0"/>
              <a:t>제휴사</a:t>
            </a:r>
            <a:r>
              <a:rPr lang="en-US" altLang="ko-KR" sz="1000" dirty="0"/>
              <a:t>), </a:t>
            </a:r>
            <a:r>
              <a:rPr lang="ko-KR" altLang="en-US" sz="1000" dirty="0"/>
              <a:t>직접입력 </a:t>
            </a:r>
            <a:r>
              <a:rPr lang="ko-KR" altLang="en-US" sz="1000" dirty="0" err="1"/>
              <a:t>셀렉트</a:t>
            </a:r>
            <a:r>
              <a:rPr lang="ko-KR" altLang="en-US" sz="1000" dirty="0"/>
              <a:t> 박스</a:t>
            </a:r>
            <a:endParaRPr lang="en-US" altLang="ko-KR" sz="1000" dirty="0"/>
          </a:p>
          <a:p>
            <a:endParaRPr lang="en-US" altLang="ko-KR" sz="1000" dirty="0"/>
          </a:p>
          <a:p>
            <a:r>
              <a:rPr lang="en-US" altLang="ko-KR" sz="1000" dirty="0"/>
              <a:t>1b. </a:t>
            </a:r>
            <a:r>
              <a:rPr kumimoji="0" lang="en-US" altLang="ko-KR" sz="10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a:sym typeface="Arial"/>
              </a:rPr>
              <a:t>Completed, Cancel, </a:t>
            </a:r>
            <a:r>
              <a:rPr kumimoji="0" lang="ko-KR" altLang="ko-KR" sz="1000" b="0" i="0" u="none" strike="noStrike" cap="none" normalizeH="0" baseline="0" dirty="0" err="1">
                <a:ln>
                  <a:noFill/>
                </a:ln>
                <a:solidFill>
                  <a:srgbClr val="202124"/>
                </a:solidFill>
                <a:effectLst/>
                <a:latin typeface="Arial Unicode MS"/>
                <a:ea typeface="inherit"/>
              </a:rPr>
              <a:t>Proceeding</a:t>
            </a:r>
            <a:r>
              <a:rPr kumimoji="0" lang="en-US" altLang="ko-KR" sz="1000" b="0" i="0" u="none" strike="noStrike" cap="none" normalizeH="0" baseline="0" dirty="0">
                <a:ln>
                  <a:noFill/>
                </a:ln>
                <a:solidFill>
                  <a:srgbClr val="202124"/>
                </a:solidFill>
                <a:effectLst/>
                <a:latin typeface="Arial Unicode MS"/>
                <a:ea typeface="inherit"/>
              </a:rPr>
              <a:t> </a:t>
            </a:r>
            <a:r>
              <a:rPr kumimoji="0" lang="ko-KR" altLang="en-US" sz="1000" b="0" i="0" u="none" strike="noStrike" cap="none" normalizeH="0" baseline="0" dirty="0" err="1">
                <a:ln>
                  <a:noFill/>
                </a:ln>
                <a:solidFill>
                  <a:srgbClr val="202124"/>
                </a:solidFill>
                <a:effectLst/>
                <a:latin typeface="Arial Unicode MS"/>
                <a:ea typeface="inherit"/>
              </a:rPr>
              <a:t>셀렉트</a:t>
            </a:r>
            <a:r>
              <a:rPr kumimoji="0" lang="ko-KR" altLang="en-US" sz="1000" b="0" i="0" u="none" strike="noStrike" cap="none" normalizeH="0" baseline="0" dirty="0">
                <a:ln>
                  <a:noFill/>
                </a:ln>
                <a:solidFill>
                  <a:srgbClr val="202124"/>
                </a:solidFill>
                <a:effectLst/>
                <a:latin typeface="Arial Unicode MS"/>
                <a:ea typeface="inherit"/>
              </a:rPr>
              <a:t> 박스</a:t>
            </a:r>
            <a:r>
              <a:rPr kumimoji="0" lang="en-US" altLang="ko-KR" sz="1000" b="0" i="0" u="none" strike="noStrike" cap="none" normalizeH="0" baseline="0" dirty="0">
                <a:ln>
                  <a:noFill/>
                </a:ln>
                <a:solidFill>
                  <a:srgbClr val="202124"/>
                </a:solidFill>
                <a:effectLst/>
                <a:latin typeface="Arial Unicode MS"/>
                <a:ea typeface="inherit"/>
              </a:rPr>
              <a:t>. </a:t>
            </a:r>
          </a:p>
          <a:p>
            <a:endParaRPr lang="en-US" altLang="ko-KR" sz="1000" dirty="0">
              <a:solidFill>
                <a:srgbClr val="202124"/>
              </a:solidFill>
              <a:latin typeface="Arial Unicode MS"/>
            </a:endParaRPr>
          </a:p>
          <a:p>
            <a:r>
              <a:rPr lang="en-US" altLang="ko-KR" sz="1000" dirty="0">
                <a:solidFill>
                  <a:srgbClr val="202124"/>
                </a:solidFill>
                <a:latin typeface="Arial Unicode MS"/>
              </a:rPr>
              <a:t>1c. </a:t>
            </a:r>
            <a:r>
              <a:rPr lang="ko-KR" altLang="en-US" sz="1000" dirty="0">
                <a:solidFill>
                  <a:srgbClr val="202124"/>
                </a:solidFill>
                <a:latin typeface="Arial Unicode MS"/>
              </a:rPr>
              <a:t>바이어 검색</a:t>
            </a:r>
            <a:endParaRPr lang="en-US" altLang="ko-KR" sz="1000" dirty="0">
              <a:solidFill>
                <a:srgbClr val="202124"/>
              </a:solidFill>
              <a:latin typeface="Arial Unicode MS"/>
            </a:endParaRPr>
          </a:p>
          <a:p>
            <a:endParaRPr lang="en-US" altLang="ko-KR" sz="1000" dirty="0">
              <a:solidFill>
                <a:srgbClr val="202124"/>
              </a:solidFill>
              <a:latin typeface="Arial Unicode MS"/>
            </a:endParaRPr>
          </a:p>
          <a:p>
            <a:r>
              <a:rPr lang="en-US" altLang="ko-KR" sz="1000" dirty="0"/>
              <a:t>1d. </a:t>
            </a:r>
            <a:r>
              <a:rPr lang="ko-KR" altLang="en-US" sz="1000" dirty="0"/>
              <a:t>판매완료나 취소상태는 </a:t>
            </a:r>
            <a:r>
              <a:rPr lang="ko-KR" altLang="en-US" sz="1000" dirty="0" err="1"/>
              <a:t>바이어아이디</a:t>
            </a:r>
            <a:r>
              <a:rPr lang="ko-KR" altLang="en-US" sz="1000" dirty="0"/>
              <a:t> </a:t>
            </a:r>
            <a:r>
              <a:rPr lang="ko-KR" altLang="en-US" sz="1000" dirty="0" err="1"/>
              <a:t>클릭시</a:t>
            </a:r>
            <a:r>
              <a:rPr lang="ko-KR" altLang="en-US" sz="1000" dirty="0"/>
              <a:t> 저장된 판매상세화면</a:t>
            </a:r>
            <a:r>
              <a:rPr lang="en-US" altLang="ko-KR" sz="1000" dirty="0"/>
              <a:t>(</a:t>
            </a:r>
            <a:r>
              <a:rPr lang="ko-KR" altLang="en-US" sz="1000" dirty="0" err="1"/>
              <a:t>채팅창</a:t>
            </a:r>
            <a:r>
              <a:rPr lang="en-US" altLang="ko-KR" sz="1000" dirty="0"/>
              <a:t>) </a:t>
            </a:r>
            <a:r>
              <a:rPr lang="ko-KR" altLang="en-US" sz="1000" dirty="0"/>
              <a:t>출력</a:t>
            </a:r>
            <a:r>
              <a:rPr lang="en-US" altLang="ko-KR" sz="1000" dirty="0"/>
              <a:t>. </a:t>
            </a:r>
            <a:r>
              <a:rPr lang="ko-KR" altLang="en-US" sz="1000" dirty="0" err="1">
                <a:solidFill>
                  <a:srgbClr val="202124"/>
                </a:solidFill>
                <a:latin typeface="Arial Unicode MS"/>
                <a:ea typeface="inherit"/>
              </a:rPr>
              <a:t>판매</a:t>
            </a:r>
            <a:r>
              <a:rPr kumimoji="0" lang="ko-KR" altLang="en-US" sz="1000" b="0" i="0" u="none" strike="noStrike" cap="none" normalizeH="0" baseline="0" dirty="0" err="1">
                <a:ln>
                  <a:noFill/>
                </a:ln>
                <a:solidFill>
                  <a:srgbClr val="202124"/>
                </a:solidFill>
                <a:effectLst/>
                <a:latin typeface="Arial Unicode MS"/>
                <a:ea typeface="inherit"/>
              </a:rPr>
              <a:t>중일때</a:t>
            </a:r>
            <a:r>
              <a:rPr kumimoji="0" lang="ko-KR" altLang="en-US" sz="1000" b="0" i="0" u="none" strike="noStrike" cap="none" normalizeH="0" baseline="0" dirty="0">
                <a:ln>
                  <a:noFill/>
                </a:ln>
                <a:solidFill>
                  <a:srgbClr val="202124"/>
                </a:solidFill>
                <a:effectLst/>
                <a:latin typeface="Arial Unicode MS"/>
                <a:ea typeface="inherit"/>
              </a:rPr>
              <a:t> </a:t>
            </a:r>
            <a:r>
              <a:rPr kumimoji="0" lang="ko-KR" altLang="en-US" sz="1000" b="0" i="0" u="none" strike="noStrike" cap="none" normalizeH="0" baseline="0" dirty="0" err="1">
                <a:ln>
                  <a:noFill/>
                </a:ln>
                <a:solidFill>
                  <a:srgbClr val="202124"/>
                </a:solidFill>
                <a:effectLst/>
                <a:latin typeface="Arial Unicode MS"/>
                <a:ea typeface="inherit"/>
              </a:rPr>
              <a:t>클릭시</a:t>
            </a:r>
            <a:r>
              <a:rPr kumimoji="0" lang="ko-KR" altLang="en-US" sz="1000" b="0" i="0" u="none" strike="noStrike" cap="none" normalizeH="0" baseline="0" dirty="0">
                <a:ln>
                  <a:noFill/>
                </a:ln>
                <a:solidFill>
                  <a:srgbClr val="202124"/>
                </a:solidFill>
                <a:effectLst/>
                <a:latin typeface="Arial Unicode MS"/>
                <a:ea typeface="inherit"/>
              </a:rPr>
              <a:t> 판매상세화면출력</a:t>
            </a:r>
            <a:r>
              <a:rPr kumimoji="0" lang="en-US" altLang="ko-KR" sz="1000" b="0" i="0" u="none" strike="noStrike" cap="none" normalizeH="0" baseline="0" dirty="0">
                <a:ln>
                  <a:noFill/>
                </a:ln>
                <a:solidFill>
                  <a:srgbClr val="202124"/>
                </a:solidFill>
                <a:effectLst/>
                <a:latin typeface="Arial Unicode MS"/>
                <a:ea typeface="inherit"/>
              </a:rPr>
              <a:t>(</a:t>
            </a:r>
            <a:r>
              <a:rPr kumimoji="0" lang="ko-KR" altLang="en-US" sz="1000" b="0" i="0" u="none" strike="noStrike" cap="none" normalizeH="0" baseline="0" dirty="0" err="1">
                <a:ln>
                  <a:noFill/>
                </a:ln>
                <a:solidFill>
                  <a:srgbClr val="202124"/>
                </a:solidFill>
                <a:effectLst/>
                <a:latin typeface="Arial Unicode MS"/>
                <a:ea typeface="inherit"/>
              </a:rPr>
              <a:t>채팅창</a:t>
            </a:r>
            <a:r>
              <a:rPr kumimoji="0" lang="en-US" altLang="ko-KR" sz="1000" b="0" i="0" u="none" strike="noStrike" cap="none" normalizeH="0" baseline="0" dirty="0">
                <a:ln>
                  <a:noFill/>
                </a:ln>
                <a:solidFill>
                  <a:srgbClr val="202124"/>
                </a:solidFill>
                <a:effectLst/>
                <a:latin typeface="Arial Unicode MS"/>
                <a:ea typeface="inherit"/>
              </a:rPr>
              <a:t>)</a:t>
            </a:r>
            <a:endParaRPr lang="ko-KR" altLang="en-US" sz="1000" dirty="0"/>
          </a:p>
          <a:p>
            <a:endParaRPr lang="en-US" altLang="ko-KR" sz="1000" dirty="0"/>
          </a:p>
          <a:p>
            <a:r>
              <a:rPr lang="en-US" altLang="ko-KR" sz="1000" dirty="0"/>
              <a:t>1e. </a:t>
            </a:r>
            <a:r>
              <a:rPr lang="ko-KR" altLang="en-US" sz="1000" dirty="0"/>
              <a:t>대화 생성시 라이트 생성</a:t>
            </a:r>
            <a:r>
              <a:rPr lang="en-US" altLang="ko-KR" sz="1000" dirty="0"/>
              <a:t>. </a:t>
            </a:r>
            <a:r>
              <a:rPr lang="ko-KR" altLang="en-US" sz="1000" dirty="0" err="1"/>
              <a:t>메인페이지</a:t>
            </a:r>
            <a:r>
              <a:rPr lang="ko-KR" altLang="en-US" sz="1000" dirty="0"/>
              <a:t> </a:t>
            </a:r>
            <a:r>
              <a:rPr lang="ko-KR" altLang="en-US" sz="1000" dirty="0" err="1"/>
              <a:t>알람출력</a:t>
            </a:r>
            <a:endParaRPr lang="ko-KR" altLang="en-US" sz="1000" dirty="0"/>
          </a:p>
        </p:txBody>
      </p:sp>
    </p:spTree>
    <p:extLst>
      <p:ext uri="{BB962C8B-B14F-4D97-AF65-F5344CB8AC3E}">
        <p14:creationId xmlns:p14="http://schemas.microsoft.com/office/powerpoint/2010/main" val="9806881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
            <a:extLst>
              <a:ext uri="{FF2B5EF4-FFF2-40B4-BE49-F238E27FC236}">
                <a16:creationId xmlns:a16="http://schemas.microsoft.com/office/drawing/2014/main" id="{523DFBC8-FECF-488D-8BA6-34E0C89AFCF9}"/>
              </a:ext>
            </a:extLst>
          </p:cNvPr>
          <p:cNvSpPr txBox="1">
            <a:spLocks noChangeArrowheads="1"/>
          </p:cNvSpPr>
          <p:nvPr/>
        </p:nvSpPr>
        <p:spPr bwMode="white">
          <a:xfrm>
            <a:off x="56456" y="25233"/>
            <a:ext cx="2534731" cy="276999"/>
          </a:xfrm>
          <a:prstGeom prst="rect">
            <a:avLst/>
          </a:prstGeom>
          <a:noFill/>
          <a:ln w="9525">
            <a:noFill/>
            <a:miter lim="800000"/>
            <a:headEnd/>
            <a:tailEnd/>
          </a:ln>
        </p:spPr>
        <p:txBody>
          <a:bodyPr wrap="square">
            <a:spAutoFit/>
          </a:bodyPr>
          <a:lstStyle/>
          <a:p>
            <a:r>
              <a:rPr lang="ko-KR" altLang="en-US" sz="1200" b="1" dirty="0">
                <a:solidFill>
                  <a:schemeClr val="bg1"/>
                </a:solidFill>
                <a:latin typeface="맑은 고딕" pitchFamily="50" charset="-127"/>
                <a:ea typeface="맑은 고딕" pitchFamily="50" charset="-127"/>
              </a:rPr>
              <a:t>바이 히스토리</a:t>
            </a:r>
            <a:endParaRPr kumimoji="0" lang="ko-KR" altLang="en-US" sz="1200" b="1" dirty="0">
              <a:solidFill>
                <a:schemeClr val="bg1"/>
              </a:solidFill>
              <a:latin typeface="맑은 고딕" pitchFamily="50" charset="-127"/>
              <a:ea typeface="맑은 고딕" pitchFamily="50" charset="-127"/>
            </a:endParaRPr>
          </a:p>
        </p:txBody>
      </p:sp>
      <p:sp>
        <p:nvSpPr>
          <p:cNvPr id="2" name="직사각형 1">
            <a:extLst>
              <a:ext uri="{FF2B5EF4-FFF2-40B4-BE49-F238E27FC236}">
                <a16:creationId xmlns:a16="http://schemas.microsoft.com/office/drawing/2014/main" id="{2278050A-2DDC-49E6-4F40-A00CC4EBBDF2}"/>
              </a:ext>
            </a:extLst>
          </p:cNvPr>
          <p:cNvSpPr/>
          <p:nvPr/>
        </p:nvSpPr>
        <p:spPr bwMode="auto">
          <a:xfrm>
            <a:off x="416497" y="694955"/>
            <a:ext cx="3927488" cy="5544616"/>
          </a:xfrm>
          <a:prstGeom prst="rect">
            <a:avLst/>
          </a:prstGeom>
          <a:solidFill>
            <a:schemeClr val="bg1"/>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latinLnBrk="0">
              <a:lnSpc>
                <a:spcPct val="110000"/>
              </a:lnSpc>
              <a:spcBef>
                <a:spcPct val="25000"/>
              </a:spcBef>
            </a:pPr>
            <a:endParaRPr lang="ko-KR" altLang="en-US" sz="900" dirty="0">
              <a:solidFill>
                <a:schemeClr val="tx1"/>
              </a:solidFill>
              <a:latin typeface="맑은 고딕" pitchFamily="50" charset="-127"/>
              <a:ea typeface="맑은 고딕" pitchFamily="50" charset="-127"/>
            </a:endParaRPr>
          </a:p>
        </p:txBody>
      </p:sp>
      <p:sp>
        <p:nvSpPr>
          <p:cNvPr id="55" name="TextBox 54">
            <a:extLst>
              <a:ext uri="{FF2B5EF4-FFF2-40B4-BE49-F238E27FC236}">
                <a16:creationId xmlns:a16="http://schemas.microsoft.com/office/drawing/2014/main" id="{59D46B2F-F698-41BC-1956-F185CEB929F6}"/>
              </a:ext>
            </a:extLst>
          </p:cNvPr>
          <p:cNvSpPr txBox="1"/>
          <p:nvPr/>
        </p:nvSpPr>
        <p:spPr>
          <a:xfrm>
            <a:off x="458237" y="784255"/>
            <a:ext cx="1748932" cy="246221"/>
          </a:xfrm>
          <a:prstGeom prst="rect">
            <a:avLst/>
          </a:prstGeom>
          <a:noFill/>
        </p:spPr>
        <p:txBody>
          <a:bodyPr wrap="square" rtlCol="0">
            <a:spAutoFit/>
          </a:bodyPr>
          <a:lstStyle/>
          <a:p>
            <a:r>
              <a:rPr lang="en-US" altLang="ko-KR" sz="1000" dirty="0"/>
              <a:t>&lt;  BUY HISTORY</a:t>
            </a:r>
            <a:endParaRPr lang="ko-KR" altLang="en-US" sz="1000" dirty="0"/>
          </a:p>
        </p:txBody>
      </p:sp>
      <p:sp>
        <p:nvSpPr>
          <p:cNvPr id="56" name="사각형: 둥근 모서리 55">
            <a:extLst>
              <a:ext uri="{FF2B5EF4-FFF2-40B4-BE49-F238E27FC236}">
                <a16:creationId xmlns:a16="http://schemas.microsoft.com/office/drawing/2014/main" id="{91104948-59DC-E729-66A3-1361C999F9B2}"/>
              </a:ext>
            </a:extLst>
          </p:cNvPr>
          <p:cNvSpPr/>
          <p:nvPr/>
        </p:nvSpPr>
        <p:spPr>
          <a:xfrm>
            <a:off x="1146765" y="1085962"/>
            <a:ext cx="758834" cy="277463"/>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mn-ea"/>
            </a:endParaRPr>
          </a:p>
        </p:txBody>
      </p:sp>
      <p:sp>
        <p:nvSpPr>
          <p:cNvPr id="58" name="사각형: 둥근 모서리 57">
            <a:extLst>
              <a:ext uri="{FF2B5EF4-FFF2-40B4-BE49-F238E27FC236}">
                <a16:creationId xmlns:a16="http://schemas.microsoft.com/office/drawing/2014/main" id="{F3143DF4-27DE-956D-BF70-67212E9A4300}"/>
              </a:ext>
            </a:extLst>
          </p:cNvPr>
          <p:cNvSpPr/>
          <p:nvPr/>
        </p:nvSpPr>
        <p:spPr>
          <a:xfrm>
            <a:off x="2834810" y="1065714"/>
            <a:ext cx="823522" cy="282634"/>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solidFill>
                  <a:schemeClr val="tx1"/>
                </a:solidFill>
                <a:latin typeface="+mn-ea"/>
              </a:rPr>
              <a:t>Seller</a:t>
            </a:r>
            <a:endParaRPr lang="ko-KR" altLang="en-US" sz="1000" dirty="0">
              <a:solidFill>
                <a:schemeClr val="tx1"/>
              </a:solidFill>
              <a:latin typeface="+mn-ea"/>
            </a:endParaRPr>
          </a:p>
        </p:txBody>
      </p:sp>
      <p:sp>
        <p:nvSpPr>
          <p:cNvPr id="59" name="사각형: 둥근 모서리 58">
            <a:extLst>
              <a:ext uri="{FF2B5EF4-FFF2-40B4-BE49-F238E27FC236}">
                <a16:creationId xmlns:a16="http://schemas.microsoft.com/office/drawing/2014/main" id="{2A13D843-4E9A-B3D5-3BFA-8D04D1EAB9F3}"/>
              </a:ext>
            </a:extLst>
          </p:cNvPr>
          <p:cNvSpPr/>
          <p:nvPr/>
        </p:nvSpPr>
        <p:spPr>
          <a:xfrm>
            <a:off x="3683759" y="1065714"/>
            <a:ext cx="324339" cy="282634"/>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mn-ea"/>
            </a:endParaRPr>
          </a:p>
        </p:txBody>
      </p:sp>
      <p:sp>
        <p:nvSpPr>
          <p:cNvPr id="60" name="TextBox 59">
            <a:extLst>
              <a:ext uri="{FF2B5EF4-FFF2-40B4-BE49-F238E27FC236}">
                <a16:creationId xmlns:a16="http://schemas.microsoft.com/office/drawing/2014/main" id="{5B1F479E-7E5B-6C1B-5D7B-E6037595E858}"/>
              </a:ext>
            </a:extLst>
          </p:cNvPr>
          <p:cNvSpPr txBox="1"/>
          <p:nvPr/>
        </p:nvSpPr>
        <p:spPr>
          <a:xfrm>
            <a:off x="1236297" y="1125419"/>
            <a:ext cx="764375"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pic>
        <p:nvPicPr>
          <p:cNvPr id="63" name="그림 62">
            <a:extLst>
              <a:ext uri="{FF2B5EF4-FFF2-40B4-BE49-F238E27FC236}">
                <a16:creationId xmlns:a16="http://schemas.microsoft.com/office/drawing/2014/main" id="{5AF4CBAC-BCB9-B4C1-6BCE-C064F16D09C2}"/>
              </a:ext>
            </a:extLst>
          </p:cNvPr>
          <p:cNvPicPr>
            <a:picLocks noChangeAspect="1"/>
          </p:cNvPicPr>
          <p:nvPr/>
        </p:nvPicPr>
        <p:blipFill>
          <a:blip r:embed="rId3"/>
          <a:stretch>
            <a:fillRect/>
          </a:stretch>
        </p:blipFill>
        <p:spPr>
          <a:xfrm>
            <a:off x="3708198" y="1086947"/>
            <a:ext cx="277064" cy="246221"/>
          </a:xfrm>
          <a:prstGeom prst="rect">
            <a:avLst/>
          </a:prstGeom>
        </p:spPr>
      </p:pic>
      <p:sp>
        <p:nvSpPr>
          <p:cNvPr id="67" name="사각형: 둥근 모서리 66">
            <a:extLst>
              <a:ext uri="{FF2B5EF4-FFF2-40B4-BE49-F238E27FC236}">
                <a16:creationId xmlns:a16="http://schemas.microsoft.com/office/drawing/2014/main" id="{38BFB75C-DE5C-5076-04CA-2BD9BC64B984}"/>
              </a:ext>
            </a:extLst>
          </p:cNvPr>
          <p:cNvSpPr/>
          <p:nvPr/>
        </p:nvSpPr>
        <p:spPr>
          <a:xfrm>
            <a:off x="452122" y="1080791"/>
            <a:ext cx="630167" cy="282634"/>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mn-ea"/>
            </a:endParaRPr>
          </a:p>
        </p:txBody>
      </p:sp>
      <p:sp>
        <p:nvSpPr>
          <p:cNvPr id="68" name="사각형: 둥근 모서리 67">
            <a:extLst>
              <a:ext uri="{FF2B5EF4-FFF2-40B4-BE49-F238E27FC236}">
                <a16:creationId xmlns:a16="http://schemas.microsoft.com/office/drawing/2014/main" id="{F710AE21-1486-F271-54F1-4D027A311272}"/>
              </a:ext>
            </a:extLst>
          </p:cNvPr>
          <p:cNvSpPr/>
          <p:nvPr/>
        </p:nvSpPr>
        <p:spPr>
          <a:xfrm>
            <a:off x="1953111" y="1077900"/>
            <a:ext cx="758834" cy="277463"/>
          </a:xfrm>
          <a:prstGeom prst="round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mn-ea"/>
            </a:endParaRPr>
          </a:p>
        </p:txBody>
      </p:sp>
      <p:sp>
        <p:nvSpPr>
          <p:cNvPr id="69" name="TextBox 68">
            <a:extLst>
              <a:ext uri="{FF2B5EF4-FFF2-40B4-BE49-F238E27FC236}">
                <a16:creationId xmlns:a16="http://schemas.microsoft.com/office/drawing/2014/main" id="{704AF843-3677-8C9E-3E45-450EEBBA0CC4}"/>
              </a:ext>
            </a:extLst>
          </p:cNvPr>
          <p:cNvSpPr txBox="1"/>
          <p:nvPr/>
        </p:nvSpPr>
        <p:spPr>
          <a:xfrm>
            <a:off x="2042643" y="1117357"/>
            <a:ext cx="764375" cy="207749"/>
          </a:xfrm>
          <a:prstGeom prst="rect">
            <a:avLst/>
          </a:prstGeom>
          <a:noFill/>
        </p:spPr>
        <p:txBody>
          <a:bodyPr wrap="square">
            <a:spAutoFit/>
          </a:bodyPr>
          <a:lstStyle/>
          <a:p>
            <a:r>
              <a:rPr lang="en-US" altLang="ko-KR" sz="750" dirty="0">
                <a:solidFill>
                  <a:schemeClr val="tx1"/>
                </a:solidFill>
                <a:latin typeface="+mn-ea"/>
                <a:ea typeface="+mn-ea"/>
              </a:rPr>
              <a:t>Select     </a:t>
            </a:r>
            <a:r>
              <a:rPr lang="ko-KR" altLang="en-US" sz="750" dirty="0">
                <a:solidFill>
                  <a:schemeClr val="tx1"/>
                </a:solidFill>
                <a:latin typeface="+mn-ea"/>
                <a:ea typeface="+mn-ea"/>
              </a:rPr>
              <a:t>▼</a:t>
            </a:r>
          </a:p>
        </p:txBody>
      </p:sp>
      <p:graphicFrame>
        <p:nvGraphicFramePr>
          <p:cNvPr id="4" name="표 3">
            <a:extLst>
              <a:ext uri="{FF2B5EF4-FFF2-40B4-BE49-F238E27FC236}">
                <a16:creationId xmlns:a16="http://schemas.microsoft.com/office/drawing/2014/main" id="{2D8B866F-258B-68AE-7775-9D730B8CC265}"/>
              </a:ext>
            </a:extLst>
          </p:cNvPr>
          <p:cNvGraphicFramePr>
            <a:graphicFrameLocks noGrp="1"/>
          </p:cNvGraphicFramePr>
          <p:nvPr>
            <p:extLst>
              <p:ext uri="{D42A27DB-BD31-4B8C-83A1-F6EECF244321}">
                <p14:modId xmlns:p14="http://schemas.microsoft.com/office/powerpoint/2010/main" val="1422045942"/>
              </p:ext>
            </p:extLst>
          </p:nvPr>
        </p:nvGraphicFramePr>
        <p:xfrm>
          <a:off x="463104" y="1592863"/>
          <a:ext cx="3769816" cy="2042160"/>
        </p:xfrm>
        <a:graphic>
          <a:graphicData uri="http://schemas.openxmlformats.org/drawingml/2006/table">
            <a:tbl>
              <a:tblPr firstRow="1" bandRow="1"/>
              <a:tblGrid>
                <a:gridCol w="516934">
                  <a:extLst>
                    <a:ext uri="{9D8B030D-6E8A-4147-A177-3AD203B41FA5}">
                      <a16:colId xmlns:a16="http://schemas.microsoft.com/office/drawing/2014/main" val="1395315520"/>
                    </a:ext>
                  </a:extLst>
                </a:gridCol>
                <a:gridCol w="633470">
                  <a:extLst>
                    <a:ext uri="{9D8B030D-6E8A-4147-A177-3AD203B41FA5}">
                      <a16:colId xmlns:a16="http://schemas.microsoft.com/office/drawing/2014/main" val="2664452073"/>
                    </a:ext>
                  </a:extLst>
                </a:gridCol>
                <a:gridCol w="607085">
                  <a:extLst>
                    <a:ext uri="{9D8B030D-6E8A-4147-A177-3AD203B41FA5}">
                      <a16:colId xmlns:a16="http://schemas.microsoft.com/office/drawing/2014/main" val="3759833702"/>
                    </a:ext>
                  </a:extLst>
                </a:gridCol>
                <a:gridCol w="754403">
                  <a:extLst>
                    <a:ext uri="{9D8B030D-6E8A-4147-A177-3AD203B41FA5}">
                      <a16:colId xmlns:a16="http://schemas.microsoft.com/office/drawing/2014/main" val="3787717102"/>
                    </a:ext>
                  </a:extLst>
                </a:gridCol>
                <a:gridCol w="621376">
                  <a:extLst>
                    <a:ext uri="{9D8B030D-6E8A-4147-A177-3AD203B41FA5}">
                      <a16:colId xmlns:a16="http://schemas.microsoft.com/office/drawing/2014/main" val="3186331014"/>
                    </a:ext>
                  </a:extLst>
                </a:gridCol>
                <a:gridCol w="636548">
                  <a:extLst>
                    <a:ext uri="{9D8B030D-6E8A-4147-A177-3AD203B41FA5}">
                      <a16:colId xmlns:a16="http://schemas.microsoft.com/office/drawing/2014/main" val="3247105555"/>
                    </a:ext>
                  </a:extLst>
                </a:gridCol>
              </a:tblGrid>
              <a:tr h="259699">
                <a:tc>
                  <a:txBody>
                    <a:bodyPr/>
                    <a:lstStyle/>
                    <a:p>
                      <a:pPr latinLnBrk="1"/>
                      <a:r>
                        <a:rPr lang="en-US" altLang="ko-KR" sz="900" b="0" dirty="0">
                          <a:latin typeface="+mn-ea"/>
                          <a:ea typeface="+mn-ea"/>
                        </a:rPr>
                        <a:t>Date</a:t>
                      </a:r>
                      <a:endParaRPr lang="ko-KR" altLang="en-US" sz="900" b="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latinLnBrk="1"/>
                      <a:r>
                        <a:rPr lang="en-US" altLang="ko-KR" sz="900" b="0" dirty="0">
                          <a:latin typeface="+mn-ea"/>
                          <a:ea typeface="+mn-ea"/>
                        </a:rPr>
                        <a:t>Seller ID</a:t>
                      </a:r>
                      <a:endParaRPr lang="ko-KR" altLang="en-US" sz="900" b="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latinLnBrk="1"/>
                      <a:r>
                        <a:rPr lang="en-US" altLang="ko-KR" sz="900" b="0" i="0" u="none" strike="noStrike" cap="none" dirty="0" err="1">
                          <a:solidFill>
                            <a:schemeClr val="tx1"/>
                          </a:solidFill>
                          <a:latin typeface="+mn-ea"/>
                          <a:ea typeface="+mn-ea"/>
                          <a:cs typeface="Arial"/>
                          <a:sym typeface="Arial"/>
                        </a:rPr>
                        <a:t>CoinName</a:t>
                      </a:r>
                      <a:endParaRPr lang="ko-KR" altLang="en-US" sz="9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latinLnBrk="1"/>
                      <a:r>
                        <a:rPr lang="en-US" altLang="ko-KR" sz="900" b="0" i="0" u="none" strike="noStrike" cap="none" dirty="0">
                          <a:solidFill>
                            <a:schemeClr val="tx1"/>
                          </a:solidFill>
                          <a:latin typeface="+mn-ea"/>
                          <a:ea typeface="+mn-ea"/>
                          <a:cs typeface="Arial"/>
                          <a:sym typeface="Arial"/>
                        </a:rPr>
                        <a:t>Amount of coins</a:t>
                      </a:r>
                      <a:endParaRPr lang="ko-KR" altLang="en-US" sz="9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latinLnBrk="1"/>
                      <a:r>
                        <a:rPr lang="en-US" altLang="ko-KR" sz="900" b="0" i="0" u="none" strike="noStrike" cap="none" dirty="0">
                          <a:solidFill>
                            <a:schemeClr val="tx1"/>
                          </a:solidFill>
                          <a:latin typeface="+mn-ea"/>
                          <a:ea typeface="+mn-ea"/>
                          <a:cs typeface="Arial"/>
                          <a:sym typeface="Arial"/>
                        </a:rPr>
                        <a:t>Price</a:t>
                      </a:r>
                      <a:endParaRPr lang="ko-KR" altLang="en-US" sz="9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algn="ctr" latinLnBrk="1"/>
                      <a:r>
                        <a:rPr lang="en-US" altLang="ko-KR" sz="800" b="0" dirty="0">
                          <a:solidFill>
                            <a:schemeClr val="tx1"/>
                          </a:solidFill>
                          <a:latin typeface="+mn-ea"/>
                          <a:ea typeface="+mn-ea"/>
                        </a:rPr>
                        <a:t>State</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extLst>
                  <a:ext uri="{0D108BD9-81ED-4DB2-BD59-A6C34878D82A}">
                    <a16:rowId xmlns:a16="http://schemas.microsoft.com/office/drawing/2014/main" val="3165825815"/>
                  </a:ext>
                </a:extLst>
              </a:tr>
              <a:tr h="259699">
                <a:tc>
                  <a:txBody>
                    <a:bodyPr/>
                    <a:lstStyle/>
                    <a:p>
                      <a:pPr latinLnBrk="1"/>
                      <a:r>
                        <a:rPr lang="en-US" altLang="ko-KR" sz="800" dirty="0">
                          <a:latin typeface="+mn-ea"/>
                          <a:ea typeface="+mn-ea"/>
                        </a:rPr>
                        <a:t>2020-10-01</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err="1">
                          <a:latin typeface="+mn-ea"/>
                          <a:ea typeface="+mn-ea"/>
                        </a:rPr>
                        <a:t>aaaabbbbvvcvv</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WRC</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9,999,999,999,999</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90,000,000 KRW</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a:sym typeface="Arial"/>
                        </a:rPr>
                        <a:t>Completed</a:t>
                      </a:r>
                      <a:endParaRPr lang="ko-KR" altLang="en-US" sz="800" dirty="0">
                        <a:latin typeface="+mn-ea"/>
                        <a:ea typeface="+mn-ea"/>
                      </a:endParaRP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37345140"/>
                  </a:ext>
                </a:extLst>
              </a:tr>
              <a:tr h="25969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rPr>
                        <a:t>2020-10-01</a:t>
                      </a:r>
                      <a:endPar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err="1">
                          <a:ln>
                            <a:noFill/>
                          </a:ln>
                          <a:solidFill>
                            <a:srgbClr val="000000"/>
                          </a:solidFill>
                          <a:effectLst/>
                          <a:uLnTx/>
                          <a:uFillTx/>
                          <a:latin typeface="+mn-ea"/>
                          <a:ea typeface="+mn-ea"/>
                          <a:cs typeface="Arial"/>
                          <a:sym typeface="Arial"/>
                        </a:rPr>
                        <a:t>aaaabbbbvvcvv</a:t>
                      </a:r>
                      <a:endParaRPr kumimoji="0" lang="ko-KR" altLang="en-US" sz="800" b="0" i="0" u="none" strike="noStrike" kern="0" cap="none" spc="0" normalizeH="0" baseline="0" noProof="0" dirty="0">
                        <a:ln>
                          <a:noFill/>
                        </a:ln>
                        <a:solidFill>
                          <a:srgbClr val="000000"/>
                        </a:solidFill>
                        <a:effectLst/>
                        <a:uLnTx/>
                        <a:uFillTx/>
                        <a:latin typeface="+mn-ea"/>
                        <a:ea typeface="+mn-ea"/>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WRC</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9,999,999,999,999</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90,000,000 KRW</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a:sym typeface="Arial"/>
                        </a:rPr>
                        <a:t>Completed</a:t>
                      </a:r>
                      <a:endParaRPr lang="ko-KR" altLang="en-US" sz="800" dirty="0">
                        <a:latin typeface="+mn-ea"/>
                        <a:ea typeface="+mn-ea"/>
                      </a:endParaRP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54714819"/>
                  </a:ext>
                </a:extLst>
              </a:tr>
              <a:tr h="25969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rPr>
                        <a:t>2020-10-01</a:t>
                      </a:r>
                      <a:endPar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err="1">
                          <a:ln>
                            <a:noFill/>
                          </a:ln>
                          <a:solidFill>
                            <a:srgbClr val="000000"/>
                          </a:solidFill>
                          <a:effectLst/>
                          <a:uLnTx/>
                          <a:uFillTx/>
                          <a:latin typeface="+mn-ea"/>
                          <a:ea typeface="+mn-ea"/>
                          <a:cs typeface="Arial"/>
                          <a:sym typeface="Arial"/>
                        </a:rPr>
                        <a:t>aaaabbbbvvcvv</a:t>
                      </a:r>
                      <a:endParaRPr kumimoji="0" lang="ko-KR" altLang="en-US" sz="800" b="0" i="0" u="none" strike="noStrike" kern="0" cap="none" spc="0" normalizeH="0" baseline="0" noProof="0" dirty="0">
                        <a:ln>
                          <a:noFill/>
                        </a:ln>
                        <a:solidFill>
                          <a:srgbClr val="000000"/>
                        </a:solidFill>
                        <a:effectLst/>
                        <a:uLnTx/>
                        <a:uFillTx/>
                        <a:latin typeface="+mn-ea"/>
                        <a:ea typeface="+mn-ea"/>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WRC</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9,999,999,999,999</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90,000,000 KRW</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a:sym typeface="Arial"/>
                        </a:rPr>
                        <a:t>Cancel</a:t>
                      </a:r>
                      <a:endParaRPr lang="ko-KR" altLang="en-US" sz="800" b="0" i="0" u="none" strike="noStrike" cap="none" dirty="0">
                        <a:solidFill>
                          <a:srgbClr val="000000"/>
                        </a:solidFill>
                        <a:latin typeface="+mn-ea"/>
                        <a:ea typeface="Arial"/>
                        <a:cs typeface="Arial"/>
                        <a:sym typeface="Arial"/>
                      </a:endParaRP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0663336"/>
                  </a:ext>
                </a:extLst>
              </a:tr>
              <a:tr h="25969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rPr>
                        <a:t>2020-10-01</a:t>
                      </a:r>
                      <a:endPar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err="1">
                          <a:ln>
                            <a:noFill/>
                          </a:ln>
                          <a:solidFill>
                            <a:srgbClr val="000000"/>
                          </a:solidFill>
                          <a:effectLst/>
                          <a:uLnTx/>
                          <a:uFillTx/>
                          <a:latin typeface="+mn-ea"/>
                          <a:ea typeface="+mn-ea"/>
                          <a:cs typeface="Arial"/>
                          <a:sym typeface="Arial"/>
                        </a:rPr>
                        <a:t>aaaabbbbvvcvv</a:t>
                      </a:r>
                      <a:endParaRPr kumimoji="0" lang="ko-KR" altLang="en-US" sz="800" b="0" i="0" u="none" strike="noStrike" kern="0" cap="none" spc="0" normalizeH="0" baseline="0" noProof="0" dirty="0">
                        <a:ln>
                          <a:noFill/>
                        </a:ln>
                        <a:solidFill>
                          <a:srgbClr val="000000"/>
                        </a:solidFill>
                        <a:effectLst/>
                        <a:uLnTx/>
                        <a:uFillTx/>
                        <a:latin typeface="+mn-ea"/>
                        <a:ea typeface="+mn-ea"/>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WRC</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9,999,999,999,999</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90,000,000 USD</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a:sym typeface="Arial"/>
                        </a:rPr>
                        <a:t>Cancel</a:t>
                      </a:r>
                      <a:endParaRPr lang="ko-KR" altLang="en-US" sz="800" dirty="0">
                        <a:latin typeface="+mn-ea"/>
                        <a:ea typeface="+mn-ea"/>
                      </a:endParaRP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17203390"/>
                  </a:ext>
                </a:extLst>
              </a:tr>
              <a:tr h="25969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rPr>
                        <a:t>2020-10-01</a:t>
                      </a:r>
                      <a:endParaRPr kumimoji="0" lang="ko-KR" altLang="en-US" sz="800" b="0"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err="1">
                          <a:ln>
                            <a:noFill/>
                          </a:ln>
                          <a:solidFill>
                            <a:srgbClr val="000000"/>
                          </a:solidFill>
                          <a:effectLst/>
                          <a:uLnTx/>
                          <a:uFillTx/>
                          <a:latin typeface="+mn-ea"/>
                          <a:ea typeface="+mn-ea"/>
                          <a:cs typeface="Arial"/>
                          <a:sym typeface="Arial"/>
                        </a:rPr>
                        <a:t>aaaabbbbvvcvv</a:t>
                      </a:r>
                      <a:endParaRPr kumimoji="0" lang="ko-KR" altLang="en-US" sz="800" b="0" i="0" u="none" strike="noStrike" kern="0" cap="none" spc="0" normalizeH="0" baseline="0" noProof="0" dirty="0">
                        <a:ln>
                          <a:noFill/>
                        </a:ln>
                        <a:solidFill>
                          <a:srgbClr val="000000"/>
                        </a:solidFill>
                        <a:effectLst/>
                        <a:uLnTx/>
                        <a:uFillTx/>
                        <a:latin typeface="+mn-ea"/>
                        <a:ea typeface="+mn-ea"/>
                        <a:cs typeface="Arial"/>
                        <a:sym typeface="Aria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dirty="0">
                          <a:latin typeface="+mn-ea"/>
                          <a:ea typeface="+mn-ea"/>
                        </a:rPr>
                        <a:t>WRC</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9,999,999,999,999</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800" b="0" i="0" u="none" strike="noStrike" cap="none" dirty="0">
                          <a:solidFill>
                            <a:schemeClr val="tx1"/>
                          </a:solidFill>
                          <a:latin typeface="+mn-ea"/>
                          <a:ea typeface="Arial"/>
                          <a:cs typeface="Arial"/>
                          <a:sym typeface="Arial"/>
                        </a:rPr>
                        <a:t>90,000,000 USD</a:t>
                      </a:r>
                      <a:endParaRPr lang="ko-KR" altLang="en-US" sz="800" dirty="0">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kumimoji="0" lang="ko-KR" altLang="ko-KR" sz="800" b="0" i="0" u="none" strike="noStrike" cap="none" normalizeH="0" baseline="0" dirty="0" err="1">
                          <a:ln>
                            <a:noFill/>
                          </a:ln>
                          <a:solidFill>
                            <a:srgbClr val="202124"/>
                          </a:solidFill>
                          <a:effectLst/>
                          <a:latin typeface="Arial Unicode MS"/>
                          <a:ea typeface="inherit"/>
                        </a:rPr>
                        <a:t>Proceeding</a:t>
                      </a:r>
                      <a:endParaRPr lang="ko-KR" altLang="en-US" sz="800" dirty="0">
                        <a:latin typeface="+mn-ea"/>
                        <a:ea typeface="+mn-ea"/>
                      </a:endParaRP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0328897"/>
                  </a:ext>
                </a:extLst>
              </a:tr>
            </a:tbl>
          </a:graphicData>
        </a:graphic>
      </p:graphicFrame>
      <p:sp>
        <p:nvSpPr>
          <p:cNvPr id="31" name="타원 30">
            <a:extLst>
              <a:ext uri="{FF2B5EF4-FFF2-40B4-BE49-F238E27FC236}">
                <a16:creationId xmlns:a16="http://schemas.microsoft.com/office/drawing/2014/main" id="{35C48318-DD6D-976B-3AFD-EC6605B15770}"/>
              </a:ext>
            </a:extLst>
          </p:cNvPr>
          <p:cNvSpPr>
            <a:spLocks noChangeAspect="1"/>
          </p:cNvSpPr>
          <p:nvPr/>
        </p:nvSpPr>
        <p:spPr>
          <a:xfrm>
            <a:off x="1603465" y="1074266"/>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1a</a:t>
            </a:r>
            <a:endParaRPr lang="ko-KR" altLang="en-US" sz="800" dirty="0">
              <a:latin typeface="+mn-ea"/>
            </a:endParaRPr>
          </a:p>
        </p:txBody>
      </p:sp>
      <p:sp>
        <p:nvSpPr>
          <p:cNvPr id="32" name="타원 31">
            <a:extLst>
              <a:ext uri="{FF2B5EF4-FFF2-40B4-BE49-F238E27FC236}">
                <a16:creationId xmlns:a16="http://schemas.microsoft.com/office/drawing/2014/main" id="{0CB8D79B-3E85-422D-902F-CED74F059547}"/>
              </a:ext>
            </a:extLst>
          </p:cNvPr>
          <p:cNvSpPr>
            <a:spLocks noChangeAspect="1"/>
          </p:cNvSpPr>
          <p:nvPr/>
        </p:nvSpPr>
        <p:spPr>
          <a:xfrm>
            <a:off x="2362299" y="1080791"/>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1b</a:t>
            </a:r>
            <a:endParaRPr lang="ko-KR" altLang="en-US" sz="800" dirty="0">
              <a:latin typeface="+mn-ea"/>
            </a:endParaRPr>
          </a:p>
        </p:txBody>
      </p:sp>
      <p:sp>
        <p:nvSpPr>
          <p:cNvPr id="33" name="타원 32">
            <a:extLst>
              <a:ext uri="{FF2B5EF4-FFF2-40B4-BE49-F238E27FC236}">
                <a16:creationId xmlns:a16="http://schemas.microsoft.com/office/drawing/2014/main" id="{64A5AD0F-BBCE-3B8B-2170-3F2250063D63}"/>
              </a:ext>
            </a:extLst>
          </p:cNvPr>
          <p:cNvSpPr>
            <a:spLocks noChangeAspect="1"/>
          </p:cNvSpPr>
          <p:nvPr/>
        </p:nvSpPr>
        <p:spPr>
          <a:xfrm>
            <a:off x="3398586" y="1080791"/>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1c</a:t>
            </a:r>
            <a:endParaRPr lang="ko-KR" altLang="en-US" sz="800" dirty="0">
              <a:latin typeface="+mn-ea"/>
            </a:endParaRPr>
          </a:p>
        </p:txBody>
      </p:sp>
      <p:sp>
        <p:nvSpPr>
          <p:cNvPr id="34" name="타원 33">
            <a:extLst>
              <a:ext uri="{FF2B5EF4-FFF2-40B4-BE49-F238E27FC236}">
                <a16:creationId xmlns:a16="http://schemas.microsoft.com/office/drawing/2014/main" id="{EF978FEC-6BB9-C69D-FDCB-63ED42669B2B}"/>
              </a:ext>
            </a:extLst>
          </p:cNvPr>
          <p:cNvSpPr>
            <a:spLocks noChangeAspect="1"/>
          </p:cNvSpPr>
          <p:nvPr/>
        </p:nvSpPr>
        <p:spPr>
          <a:xfrm>
            <a:off x="902289" y="1925812"/>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1d</a:t>
            </a:r>
            <a:endParaRPr lang="ko-KR" altLang="en-US" sz="800" dirty="0">
              <a:latin typeface="+mn-ea"/>
            </a:endParaRPr>
          </a:p>
        </p:txBody>
      </p:sp>
      <p:sp>
        <p:nvSpPr>
          <p:cNvPr id="35" name="타원 34">
            <a:extLst>
              <a:ext uri="{FF2B5EF4-FFF2-40B4-BE49-F238E27FC236}">
                <a16:creationId xmlns:a16="http://schemas.microsoft.com/office/drawing/2014/main" id="{74266502-4737-8D7B-3031-9B0735C706BF}"/>
              </a:ext>
            </a:extLst>
          </p:cNvPr>
          <p:cNvSpPr>
            <a:spLocks noChangeAspect="1"/>
          </p:cNvSpPr>
          <p:nvPr/>
        </p:nvSpPr>
        <p:spPr>
          <a:xfrm>
            <a:off x="839117" y="3147645"/>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1e</a:t>
            </a:r>
            <a:endParaRPr lang="ko-KR" altLang="en-US" sz="800" dirty="0">
              <a:latin typeface="+mn-ea"/>
            </a:endParaRPr>
          </a:p>
        </p:txBody>
      </p:sp>
      <p:sp>
        <p:nvSpPr>
          <p:cNvPr id="72" name="타원 71">
            <a:extLst>
              <a:ext uri="{FF2B5EF4-FFF2-40B4-BE49-F238E27FC236}">
                <a16:creationId xmlns:a16="http://schemas.microsoft.com/office/drawing/2014/main" id="{9C80E5EE-1E9D-66D8-CFF6-1C387220D96E}"/>
              </a:ext>
            </a:extLst>
          </p:cNvPr>
          <p:cNvSpPr/>
          <p:nvPr/>
        </p:nvSpPr>
        <p:spPr bwMode="auto">
          <a:xfrm>
            <a:off x="949849" y="3352364"/>
            <a:ext cx="84880" cy="76636"/>
          </a:xfrm>
          <a:prstGeom prst="ellipse">
            <a:avLst/>
          </a:prstGeom>
          <a:solidFill>
            <a:srgbClr val="C00000"/>
          </a:solidFill>
          <a:ln w="19050" cap="flat" cmpd="sng" algn="ctr">
            <a:solidFill>
              <a:schemeClr val="bg1">
                <a:lumMod val="50000"/>
              </a:schemeClr>
            </a:solidFill>
            <a:prstDash val="solid"/>
            <a:round/>
            <a:headEnd type="none" w="med" len="med"/>
            <a:tailEnd type="none" w="med" len="med"/>
          </a:ln>
          <a:effectLst/>
        </p:spPr>
        <p:txBody>
          <a:bodyPr rtlCol="0" anchor="t" anchorCtr="0"/>
          <a:lstStyle/>
          <a:p>
            <a:pPr marL="87313" indent="-87313" algn="ctr" latinLnBrk="0">
              <a:lnSpc>
                <a:spcPct val="110000"/>
              </a:lnSpc>
              <a:spcBef>
                <a:spcPct val="25000"/>
              </a:spcBef>
              <a:buFont typeface="Arial" pitchFamily="34" charset="0"/>
              <a:buChar char="•"/>
            </a:pPr>
            <a:endParaRPr lang="ko-KR" altLang="en-US" sz="900" dirty="0">
              <a:solidFill>
                <a:schemeClr val="tx1"/>
              </a:solidFill>
              <a:latin typeface="맑은 고딕" pitchFamily="50" charset="-127"/>
              <a:ea typeface="맑은 고딕" pitchFamily="50" charset="-127"/>
            </a:endParaRPr>
          </a:p>
        </p:txBody>
      </p:sp>
      <p:sp>
        <p:nvSpPr>
          <p:cNvPr id="21" name="TextBox 20">
            <a:extLst>
              <a:ext uri="{FF2B5EF4-FFF2-40B4-BE49-F238E27FC236}">
                <a16:creationId xmlns:a16="http://schemas.microsoft.com/office/drawing/2014/main" id="{63B304C6-4123-E3FA-D9C3-1A0295956723}"/>
              </a:ext>
            </a:extLst>
          </p:cNvPr>
          <p:cNvSpPr txBox="1"/>
          <p:nvPr/>
        </p:nvSpPr>
        <p:spPr>
          <a:xfrm>
            <a:off x="8085786" y="650109"/>
            <a:ext cx="1715951" cy="2708434"/>
          </a:xfrm>
          <a:prstGeom prst="rect">
            <a:avLst/>
          </a:prstGeom>
          <a:noFill/>
          <a:ln>
            <a:solidFill>
              <a:schemeClr val="tx1"/>
            </a:solidFill>
          </a:ln>
        </p:spPr>
        <p:txBody>
          <a:bodyPr wrap="square" rtlCol="0">
            <a:spAutoFit/>
          </a:bodyPr>
          <a:lstStyle/>
          <a:p>
            <a:r>
              <a:rPr lang="en-US" altLang="ko-KR" sz="1000" dirty="0"/>
              <a:t>1a. </a:t>
            </a:r>
            <a:r>
              <a:rPr lang="ko-KR" altLang="en-US" sz="1000" dirty="0" err="1"/>
              <a:t>비트코인</a:t>
            </a:r>
            <a:r>
              <a:rPr lang="en-US" altLang="ko-KR" sz="1000" dirty="0"/>
              <a:t>, </a:t>
            </a:r>
            <a:r>
              <a:rPr lang="ko-KR" altLang="en-US" sz="1000" dirty="0" err="1"/>
              <a:t>이더리움</a:t>
            </a:r>
            <a:r>
              <a:rPr lang="en-US" altLang="ko-KR" sz="1000" dirty="0"/>
              <a:t>, </a:t>
            </a:r>
            <a:r>
              <a:rPr lang="ko-KR" altLang="en-US" sz="1000" dirty="0" err="1"/>
              <a:t>바이낸스</a:t>
            </a:r>
            <a:r>
              <a:rPr lang="en-US" altLang="ko-KR" sz="1000" dirty="0"/>
              <a:t>, </a:t>
            </a:r>
            <a:r>
              <a:rPr lang="ko-KR" altLang="en-US" sz="1000" dirty="0" err="1"/>
              <a:t>트론</a:t>
            </a:r>
            <a:r>
              <a:rPr lang="en-US" altLang="ko-KR" sz="1000" dirty="0"/>
              <a:t>, WRC(</a:t>
            </a:r>
            <a:r>
              <a:rPr lang="ko-KR" altLang="en-US" sz="1000" dirty="0"/>
              <a:t>제휴사</a:t>
            </a:r>
            <a:r>
              <a:rPr lang="en-US" altLang="ko-KR" sz="1000" dirty="0"/>
              <a:t>), </a:t>
            </a:r>
            <a:r>
              <a:rPr lang="ko-KR" altLang="en-US" sz="1000" dirty="0"/>
              <a:t>직접입력 </a:t>
            </a:r>
            <a:r>
              <a:rPr lang="ko-KR" altLang="en-US" sz="1000" dirty="0" err="1"/>
              <a:t>셀렉트</a:t>
            </a:r>
            <a:r>
              <a:rPr lang="ko-KR" altLang="en-US" sz="1000" dirty="0"/>
              <a:t> 박스</a:t>
            </a:r>
            <a:endParaRPr lang="en-US" altLang="ko-KR" sz="1000" dirty="0"/>
          </a:p>
          <a:p>
            <a:endParaRPr lang="en-US" altLang="ko-KR" sz="1000" dirty="0"/>
          </a:p>
          <a:p>
            <a:r>
              <a:rPr lang="en-US" altLang="ko-KR" sz="1000" dirty="0"/>
              <a:t>1b. </a:t>
            </a:r>
            <a:r>
              <a:rPr kumimoji="0" lang="en-US" altLang="ko-KR" sz="1000" b="0" i="0" u="none" strike="noStrike" kern="0" cap="none" spc="0" normalizeH="0" baseline="0" noProof="0" dirty="0">
                <a:ln>
                  <a:noFill/>
                </a:ln>
                <a:solidFill>
                  <a:srgbClr val="000000"/>
                </a:solidFill>
                <a:effectLst/>
                <a:uLnTx/>
                <a:uFillTx/>
                <a:latin typeface="맑은 고딕" panose="020B0503020000020004" pitchFamily="50" charset="-127"/>
                <a:ea typeface="+mn-ea"/>
                <a:cs typeface="Arial"/>
                <a:sym typeface="Arial"/>
              </a:rPr>
              <a:t>Completed, Cancel, </a:t>
            </a:r>
            <a:r>
              <a:rPr kumimoji="0" lang="ko-KR" altLang="ko-KR" sz="1000" b="0" i="0" u="none" strike="noStrike" cap="none" normalizeH="0" baseline="0" dirty="0" err="1">
                <a:ln>
                  <a:noFill/>
                </a:ln>
                <a:solidFill>
                  <a:srgbClr val="202124"/>
                </a:solidFill>
                <a:effectLst/>
                <a:latin typeface="Arial Unicode MS"/>
                <a:ea typeface="inherit"/>
              </a:rPr>
              <a:t>Proceeding</a:t>
            </a:r>
            <a:r>
              <a:rPr kumimoji="0" lang="en-US" altLang="ko-KR" sz="1000" b="0" i="0" u="none" strike="noStrike" cap="none" normalizeH="0" baseline="0" dirty="0">
                <a:ln>
                  <a:noFill/>
                </a:ln>
                <a:solidFill>
                  <a:srgbClr val="202124"/>
                </a:solidFill>
                <a:effectLst/>
                <a:latin typeface="Arial Unicode MS"/>
                <a:ea typeface="inherit"/>
              </a:rPr>
              <a:t> </a:t>
            </a:r>
            <a:r>
              <a:rPr kumimoji="0" lang="ko-KR" altLang="en-US" sz="1000" b="0" i="0" u="none" strike="noStrike" cap="none" normalizeH="0" baseline="0" dirty="0" err="1">
                <a:ln>
                  <a:noFill/>
                </a:ln>
                <a:solidFill>
                  <a:srgbClr val="202124"/>
                </a:solidFill>
                <a:effectLst/>
                <a:latin typeface="Arial Unicode MS"/>
                <a:ea typeface="inherit"/>
              </a:rPr>
              <a:t>셀렉트</a:t>
            </a:r>
            <a:r>
              <a:rPr kumimoji="0" lang="ko-KR" altLang="en-US" sz="1000" b="0" i="0" u="none" strike="noStrike" cap="none" normalizeH="0" baseline="0" dirty="0">
                <a:ln>
                  <a:noFill/>
                </a:ln>
                <a:solidFill>
                  <a:srgbClr val="202124"/>
                </a:solidFill>
                <a:effectLst/>
                <a:latin typeface="Arial Unicode MS"/>
                <a:ea typeface="inherit"/>
              </a:rPr>
              <a:t> 박스</a:t>
            </a:r>
            <a:r>
              <a:rPr kumimoji="0" lang="en-US" altLang="ko-KR" sz="1000" b="0" i="0" u="none" strike="noStrike" cap="none" normalizeH="0" baseline="0" dirty="0">
                <a:ln>
                  <a:noFill/>
                </a:ln>
                <a:solidFill>
                  <a:srgbClr val="202124"/>
                </a:solidFill>
                <a:effectLst/>
                <a:latin typeface="Arial Unicode MS"/>
                <a:ea typeface="inherit"/>
              </a:rPr>
              <a:t>.</a:t>
            </a:r>
          </a:p>
          <a:p>
            <a:endParaRPr lang="en-US" altLang="ko-KR" sz="1000" dirty="0">
              <a:solidFill>
                <a:srgbClr val="202124"/>
              </a:solidFill>
              <a:latin typeface="Arial Unicode MS"/>
            </a:endParaRPr>
          </a:p>
          <a:p>
            <a:r>
              <a:rPr lang="en-US" altLang="ko-KR" sz="1000" dirty="0">
                <a:solidFill>
                  <a:srgbClr val="202124"/>
                </a:solidFill>
                <a:latin typeface="Arial Unicode MS"/>
              </a:rPr>
              <a:t>1c. </a:t>
            </a:r>
            <a:r>
              <a:rPr lang="ko-KR" altLang="en-US" sz="1000" dirty="0">
                <a:solidFill>
                  <a:srgbClr val="202124"/>
                </a:solidFill>
                <a:latin typeface="Arial Unicode MS"/>
              </a:rPr>
              <a:t>셀러 검색</a:t>
            </a:r>
            <a:endParaRPr lang="en-US" altLang="ko-KR" sz="1000" dirty="0">
              <a:solidFill>
                <a:srgbClr val="202124"/>
              </a:solidFill>
              <a:latin typeface="Arial Unicode MS"/>
            </a:endParaRPr>
          </a:p>
          <a:p>
            <a:endParaRPr lang="en-US" altLang="ko-KR" sz="1000" dirty="0">
              <a:solidFill>
                <a:srgbClr val="202124"/>
              </a:solidFill>
              <a:latin typeface="Arial Unicode MS"/>
            </a:endParaRPr>
          </a:p>
          <a:p>
            <a:r>
              <a:rPr lang="en-US" altLang="ko-KR" sz="1000" dirty="0"/>
              <a:t>1d. </a:t>
            </a:r>
            <a:r>
              <a:rPr lang="ko-KR" altLang="en-US" sz="1000" dirty="0"/>
              <a:t>구매완료나 취소상태는 </a:t>
            </a:r>
            <a:r>
              <a:rPr lang="ko-KR" altLang="en-US" sz="1000" dirty="0" err="1"/>
              <a:t>셀러아이디</a:t>
            </a:r>
            <a:r>
              <a:rPr lang="ko-KR" altLang="en-US" sz="1000" dirty="0"/>
              <a:t> </a:t>
            </a:r>
            <a:r>
              <a:rPr lang="ko-KR" altLang="en-US" sz="1000" dirty="0" err="1"/>
              <a:t>클릭시</a:t>
            </a:r>
            <a:r>
              <a:rPr lang="ko-KR" altLang="en-US" sz="1000" dirty="0"/>
              <a:t> 저장된 구매상세화면</a:t>
            </a:r>
            <a:r>
              <a:rPr lang="en-US" altLang="ko-KR" sz="1000" dirty="0"/>
              <a:t>(</a:t>
            </a:r>
            <a:r>
              <a:rPr lang="ko-KR" altLang="en-US" sz="1000" dirty="0" err="1"/>
              <a:t>채팅창</a:t>
            </a:r>
            <a:r>
              <a:rPr lang="en-US" altLang="ko-KR" sz="1000" dirty="0"/>
              <a:t>) </a:t>
            </a:r>
            <a:r>
              <a:rPr lang="ko-KR" altLang="en-US" sz="1000" dirty="0"/>
              <a:t>출력</a:t>
            </a:r>
            <a:r>
              <a:rPr lang="en-US" altLang="ko-KR" sz="1000" dirty="0"/>
              <a:t>.</a:t>
            </a:r>
            <a:r>
              <a:rPr kumimoji="0" lang="ko-KR" altLang="en-US" sz="1000" b="0" i="0" u="none" strike="noStrike" cap="none" normalizeH="0" baseline="0" dirty="0">
                <a:ln>
                  <a:noFill/>
                </a:ln>
                <a:solidFill>
                  <a:srgbClr val="202124"/>
                </a:solidFill>
                <a:effectLst/>
                <a:latin typeface="Arial Unicode MS"/>
                <a:ea typeface="inherit"/>
              </a:rPr>
              <a:t> </a:t>
            </a:r>
            <a:r>
              <a:rPr kumimoji="0" lang="ko-KR" altLang="en-US" sz="1000" b="0" i="0" u="none" strike="noStrike" cap="none" normalizeH="0" baseline="0" dirty="0" err="1">
                <a:ln>
                  <a:noFill/>
                </a:ln>
                <a:solidFill>
                  <a:srgbClr val="202124"/>
                </a:solidFill>
                <a:effectLst/>
                <a:latin typeface="Arial Unicode MS"/>
                <a:ea typeface="inherit"/>
              </a:rPr>
              <a:t>구매중일때</a:t>
            </a:r>
            <a:r>
              <a:rPr kumimoji="0" lang="ko-KR" altLang="en-US" sz="1000" b="0" i="0" u="none" strike="noStrike" cap="none" normalizeH="0" baseline="0" dirty="0">
                <a:ln>
                  <a:noFill/>
                </a:ln>
                <a:solidFill>
                  <a:srgbClr val="202124"/>
                </a:solidFill>
                <a:effectLst/>
                <a:latin typeface="Arial Unicode MS"/>
                <a:ea typeface="inherit"/>
              </a:rPr>
              <a:t> </a:t>
            </a:r>
            <a:r>
              <a:rPr kumimoji="0" lang="ko-KR" altLang="en-US" sz="1000" b="0" i="0" u="none" strike="noStrike" cap="none" normalizeH="0" baseline="0" dirty="0" err="1">
                <a:ln>
                  <a:noFill/>
                </a:ln>
                <a:solidFill>
                  <a:srgbClr val="202124"/>
                </a:solidFill>
                <a:effectLst/>
                <a:latin typeface="Arial Unicode MS"/>
                <a:ea typeface="inherit"/>
              </a:rPr>
              <a:t>클릭시</a:t>
            </a:r>
            <a:r>
              <a:rPr kumimoji="0" lang="ko-KR" altLang="en-US" sz="1000" b="0" i="0" u="none" strike="noStrike" cap="none" normalizeH="0" baseline="0" dirty="0">
                <a:ln>
                  <a:noFill/>
                </a:ln>
                <a:solidFill>
                  <a:srgbClr val="202124"/>
                </a:solidFill>
                <a:effectLst/>
                <a:latin typeface="Arial Unicode MS"/>
                <a:ea typeface="inherit"/>
              </a:rPr>
              <a:t> 구매상세화면출력</a:t>
            </a:r>
            <a:r>
              <a:rPr kumimoji="0" lang="en-US" altLang="ko-KR" sz="1000" b="0" i="0" u="none" strike="noStrike" cap="none" normalizeH="0" baseline="0" dirty="0">
                <a:ln>
                  <a:noFill/>
                </a:ln>
                <a:solidFill>
                  <a:srgbClr val="202124"/>
                </a:solidFill>
                <a:effectLst/>
                <a:latin typeface="Arial Unicode MS"/>
                <a:ea typeface="inherit"/>
              </a:rPr>
              <a:t>(</a:t>
            </a:r>
            <a:r>
              <a:rPr kumimoji="0" lang="ko-KR" altLang="en-US" sz="1000" b="0" i="0" u="none" strike="noStrike" cap="none" normalizeH="0" baseline="0" dirty="0" err="1">
                <a:ln>
                  <a:noFill/>
                </a:ln>
                <a:solidFill>
                  <a:srgbClr val="202124"/>
                </a:solidFill>
                <a:effectLst/>
                <a:latin typeface="Arial Unicode MS"/>
                <a:ea typeface="inherit"/>
              </a:rPr>
              <a:t>채팅창</a:t>
            </a:r>
            <a:r>
              <a:rPr kumimoji="0" lang="en-US" altLang="ko-KR" sz="1000" b="0" i="0" u="none" strike="noStrike" cap="none" normalizeH="0" baseline="0" dirty="0">
                <a:ln>
                  <a:noFill/>
                </a:ln>
                <a:solidFill>
                  <a:srgbClr val="202124"/>
                </a:solidFill>
                <a:effectLst/>
                <a:latin typeface="Arial Unicode MS"/>
                <a:ea typeface="inherit"/>
              </a:rPr>
              <a:t>)</a:t>
            </a:r>
            <a:endParaRPr lang="ko-KR" altLang="en-US" sz="1000" dirty="0"/>
          </a:p>
          <a:p>
            <a:endParaRPr lang="en-US" altLang="ko-KR" sz="1000" dirty="0"/>
          </a:p>
          <a:p>
            <a:r>
              <a:rPr lang="en-US" altLang="ko-KR" sz="1000" dirty="0"/>
              <a:t>1e. </a:t>
            </a:r>
            <a:r>
              <a:rPr lang="ko-KR" altLang="en-US" sz="1000" dirty="0"/>
              <a:t>대화 생성시 라이트 생성</a:t>
            </a:r>
            <a:r>
              <a:rPr lang="en-US" altLang="ko-KR" sz="1000" dirty="0"/>
              <a:t>. </a:t>
            </a:r>
            <a:r>
              <a:rPr lang="ko-KR" altLang="en-US" sz="1000" dirty="0" err="1"/>
              <a:t>메인페이지</a:t>
            </a:r>
            <a:r>
              <a:rPr lang="ko-KR" altLang="en-US" sz="1000" dirty="0"/>
              <a:t> </a:t>
            </a:r>
            <a:r>
              <a:rPr lang="ko-KR" altLang="en-US" sz="1000" dirty="0" err="1"/>
              <a:t>알람출력</a:t>
            </a:r>
            <a:endParaRPr lang="ko-KR" altLang="en-US" sz="1000" dirty="0"/>
          </a:p>
        </p:txBody>
      </p:sp>
    </p:spTree>
    <p:extLst>
      <p:ext uri="{BB962C8B-B14F-4D97-AF65-F5344CB8AC3E}">
        <p14:creationId xmlns:p14="http://schemas.microsoft.com/office/powerpoint/2010/main" val="3258828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19857C-78C1-3A54-D489-9287E4E1B43A}"/>
              </a:ext>
            </a:extLst>
          </p:cNvPr>
          <p:cNvSpPr txBox="1"/>
          <p:nvPr/>
        </p:nvSpPr>
        <p:spPr>
          <a:xfrm>
            <a:off x="2475738" y="3299198"/>
            <a:ext cx="4951476" cy="369332"/>
          </a:xfrm>
          <a:prstGeom prst="rect">
            <a:avLst/>
          </a:prstGeom>
          <a:noFill/>
        </p:spPr>
        <p:txBody>
          <a:bodyPr wrap="square">
            <a:spAutoFit/>
          </a:bodyPr>
          <a:lstStyle/>
          <a:p>
            <a:r>
              <a:rPr lang="ko-KR" altLang="en-US" dirty="0"/>
              <a:t>회원가입완료 </a:t>
            </a:r>
            <a:r>
              <a:rPr lang="en-US" altLang="ko-KR" dirty="0">
                <a:solidFill>
                  <a:srgbClr val="FF0000"/>
                </a:solidFill>
              </a:rPr>
              <a:t>U0002</a:t>
            </a:r>
            <a:endParaRPr lang="ko-KR" altLang="en-US" dirty="0">
              <a:solidFill>
                <a:srgbClr val="FF0000"/>
              </a:solidFill>
            </a:endParaRPr>
          </a:p>
        </p:txBody>
      </p:sp>
    </p:spTree>
    <p:extLst>
      <p:ext uri="{BB962C8B-B14F-4D97-AF65-F5344CB8AC3E}">
        <p14:creationId xmlns:p14="http://schemas.microsoft.com/office/powerpoint/2010/main" val="1810011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
            <a:extLst>
              <a:ext uri="{FF2B5EF4-FFF2-40B4-BE49-F238E27FC236}">
                <a16:creationId xmlns:a16="http://schemas.microsoft.com/office/drawing/2014/main" id="{523DFBC8-FECF-488D-8BA6-34E0C89AFCF9}"/>
              </a:ext>
            </a:extLst>
          </p:cNvPr>
          <p:cNvSpPr txBox="1">
            <a:spLocks noChangeArrowheads="1"/>
          </p:cNvSpPr>
          <p:nvPr/>
        </p:nvSpPr>
        <p:spPr bwMode="white">
          <a:xfrm>
            <a:off x="56456" y="25233"/>
            <a:ext cx="2534731" cy="276999"/>
          </a:xfrm>
          <a:prstGeom prst="rect">
            <a:avLst/>
          </a:prstGeom>
          <a:noFill/>
          <a:ln w="9525">
            <a:noFill/>
            <a:miter lim="800000"/>
            <a:headEnd/>
            <a:tailEnd/>
          </a:ln>
        </p:spPr>
        <p:txBody>
          <a:bodyPr wrap="square">
            <a:spAutoFit/>
          </a:bodyPr>
          <a:lstStyle/>
          <a:p>
            <a:r>
              <a:rPr lang="ko-KR" altLang="en-US" sz="1200" b="1" dirty="0">
                <a:solidFill>
                  <a:schemeClr val="bg1"/>
                </a:solidFill>
                <a:latin typeface="맑은 고딕" pitchFamily="50" charset="-127"/>
                <a:ea typeface="맑은 고딕" pitchFamily="50" charset="-127"/>
              </a:rPr>
              <a:t>아이디 찾기 </a:t>
            </a:r>
            <a:r>
              <a:rPr lang="en-US" altLang="ko-KR" sz="1200" b="1" dirty="0">
                <a:solidFill>
                  <a:srgbClr val="FF0000"/>
                </a:solidFill>
                <a:latin typeface="맑은 고딕" pitchFamily="50" charset="-127"/>
                <a:ea typeface="맑은 고딕" pitchFamily="50" charset="-127"/>
              </a:rPr>
              <a:t>U0003</a:t>
            </a:r>
            <a:endParaRPr kumimoji="0" lang="ko-KR" altLang="en-US" sz="1200" b="1" dirty="0">
              <a:solidFill>
                <a:srgbClr val="FF0000"/>
              </a:solidFill>
              <a:latin typeface="맑은 고딕" pitchFamily="50" charset="-127"/>
              <a:ea typeface="맑은 고딕" pitchFamily="50" charset="-127"/>
            </a:endParaRPr>
          </a:p>
        </p:txBody>
      </p:sp>
      <p:sp>
        <p:nvSpPr>
          <p:cNvPr id="2" name="TextBox 1">
            <a:extLst>
              <a:ext uri="{FF2B5EF4-FFF2-40B4-BE49-F238E27FC236}">
                <a16:creationId xmlns:a16="http://schemas.microsoft.com/office/drawing/2014/main" id="{F851839C-E0F0-EEEA-9CCC-9322F6AEA9E1}"/>
              </a:ext>
            </a:extLst>
          </p:cNvPr>
          <p:cNvSpPr txBox="1"/>
          <p:nvPr/>
        </p:nvSpPr>
        <p:spPr>
          <a:xfrm>
            <a:off x="568536" y="900221"/>
            <a:ext cx="2016224" cy="246221"/>
          </a:xfrm>
          <a:prstGeom prst="rect">
            <a:avLst/>
          </a:prstGeom>
          <a:noFill/>
        </p:spPr>
        <p:txBody>
          <a:bodyPr wrap="square" rtlCol="0">
            <a:spAutoFit/>
          </a:bodyPr>
          <a:lstStyle/>
          <a:p>
            <a:pPr algn="ctr"/>
            <a:r>
              <a:rPr lang="en-US" altLang="ko-KR" sz="1000" dirty="0"/>
              <a:t>Find ID</a:t>
            </a:r>
            <a:endParaRPr lang="ko-KR" altLang="en-US" sz="1000" dirty="0"/>
          </a:p>
        </p:txBody>
      </p:sp>
      <p:sp>
        <p:nvSpPr>
          <p:cNvPr id="5" name="사각형: 둥근 모서리 4">
            <a:extLst>
              <a:ext uri="{FF2B5EF4-FFF2-40B4-BE49-F238E27FC236}">
                <a16:creationId xmlns:a16="http://schemas.microsoft.com/office/drawing/2014/main" id="{072C5EBC-8494-1EB7-8F5C-34127BF5C88A}"/>
              </a:ext>
            </a:extLst>
          </p:cNvPr>
          <p:cNvSpPr/>
          <p:nvPr/>
        </p:nvSpPr>
        <p:spPr>
          <a:xfrm>
            <a:off x="632520" y="1527938"/>
            <a:ext cx="2255226" cy="242161"/>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bg1">
                    <a:lumMod val="75000"/>
                  </a:schemeClr>
                </a:solidFill>
                <a:latin typeface="+mn-ea"/>
              </a:rPr>
              <a:t>Email</a:t>
            </a:r>
            <a:endParaRPr lang="ko-KR" altLang="en-US" sz="800" dirty="0">
              <a:solidFill>
                <a:schemeClr val="bg1">
                  <a:lumMod val="75000"/>
                </a:schemeClr>
              </a:solidFill>
              <a:latin typeface="+mn-ea"/>
            </a:endParaRPr>
          </a:p>
        </p:txBody>
      </p:sp>
      <p:sp>
        <p:nvSpPr>
          <p:cNvPr id="6" name="TextBox 5">
            <a:extLst>
              <a:ext uri="{FF2B5EF4-FFF2-40B4-BE49-F238E27FC236}">
                <a16:creationId xmlns:a16="http://schemas.microsoft.com/office/drawing/2014/main" id="{8DAED0BA-4F86-E670-AD3F-1F791B2E0813}"/>
              </a:ext>
            </a:extLst>
          </p:cNvPr>
          <p:cNvSpPr txBox="1"/>
          <p:nvPr/>
        </p:nvSpPr>
        <p:spPr>
          <a:xfrm>
            <a:off x="535747" y="1297107"/>
            <a:ext cx="2351997" cy="230832"/>
          </a:xfrm>
          <a:prstGeom prst="rect">
            <a:avLst/>
          </a:prstGeom>
          <a:noFill/>
        </p:spPr>
        <p:txBody>
          <a:bodyPr wrap="square">
            <a:spAutoFit/>
          </a:bodyPr>
          <a:lstStyle/>
          <a:p>
            <a:r>
              <a:rPr lang="en-US" altLang="ko-KR" sz="900" dirty="0">
                <a:solidFill>
                  <a:srgbClr val="333333"/>
                </a:solidFill>
                <a:latin typeface="+mn-ea"/>
              </a:rPr>
              <a:t>Email</a:t>
            </a:r>
            <a:endParaRPr lang="ko-KR" altLang="en-US" sz="900" dirty="0">
              <a:solidFill>
                <a:srgbClr val="FF0000"/>
              </a:solidFill>
              <a:latin typeface="+mn-ea"/>
              <a:ea typeface="+mn-ea"/>
            </a:endParaRPr>
          </a:p>
        </p:txBody>
      </p:sp>
      <p:sp>
        <p:nvSpPr>
          <p:cNvPr id="3" name="TextBox 2">
            <a:extLst>
              <a:ext uri="{FF2B5EF4-FFF2-40B4-BE49-F238E27FC236}">
                <a16:creationId xmlns:a16="http://schemas.microsoft.com/office/drawing/2014/main" id="{BF838F5E-F732-DF2D-8AF8-E9E1029DA8EC}"/>
              </a:ext>
            </a:extLst>
          </p:cNvPr>
          <p:cNvSpPr txBox="1"/>
          <p:nvPr/>
        </p:nvSpPr>
        <p:spPr>
          <a:xfrm>
            <a:off x="1086414" y="1969855"/>
            <a:ext cx="1152128" cy="246221"/>
          </a:xfrm>
          <a:prstGeom prst="rect">
            <a:avLst/>
          </a:prstGeom>
          <a:noFill/>
          <a:ln>
            <a:solidFill>
              <a:schemeClr val="tx1"/>
            </a:solidFill>
          </a:ln>
        </p:spPr>
        <p:txBody>
          <a:bodyPr wrap="square" rtlCol="0">
            <a:spAutoFit/>
          </a:bodyPr>
          <a:lstStyle/>
          <a:p>
            <a:pPr algn="ctr"/>
            <a:r>
              <a:rPr lang="en-US" altLang="ko-KR" sz="1000" dirty="0"/>
              <a:t>Confirm</a:t>
            </a:r>
            <a:endParaRPr lang="ko-KR" altLang="en-US" sz="1000" dirty="0"/>
          </a:p>
        </p:txBody>
      </p:sp>
      <p:sp>
        <p:nvSpPr>
          <p:cNvPr id="26" name="TextBox 25">
            <a:extLst>
              <a:ext uri="{FF2B5EF4-FFF2-40B4-BE49-F238E27FC236}">
                <a16:creationId xmlns:a16="http://schemas.microsoft.com/office/drawing/2014/main" id="{5ECC5E90-8033-C223-9C3D-DFCE20471523}"/>
              </a:ext>
            </a:extLst>
          </p:cNvPr>
          <p:cNvSpPr txBox="1"/>
          <p:nvPr/>
        </p:nvSpPr>
        <p:spPr>
          <a:xfrm>
            <a:off x="8085786" y="650109"/>
            <a:ext cx="1715951" cy="400110"/>
          </a:xfrm>
          <a:prstGeom prst="rect">
            <a:avLst/>
          </a:prstGeom>
          <a:noFill/>
          <a:ln>
            <a:solidFill>
              <a:schemeClr val="tx1"/>
            </a:solidFill>
          </a:ln>
        </p:spPr>
        <p:txBody>
          <a:bodyPr wrap="square" rtlCol="0">
            <a:spAutoFit/>
          </a:bodyPr>
          <a:lstStyle/>
          <a:p>
            <a:r>
              <a:rPr lang="ko-KR" altLang="en-US" sz="1000" dirty="0"/>
              <a:t>아이디</a:t>
            </a:r>
            <a:r>
              <a:rPr lang="en-US" altLang="ko-KR" sz="1000" dirty="0"/>
              <a:t>, </a:t>
            </a:r>
            <a:r>
              <a:rPr lang="ko-KR" altLang="en-US" sz="1000" dirty="0"/>
              <a:t>비밀번호 찾기 시 이메일로 찾기</a:t>
            </a:r>
            <a:r>
              <a:rPr lang="en-US" altLang="ko-KR" sz="1000" dirty="0"/>
              <a:t>.</a:t>
            </a:r>
            <a:endParaRPr lang="ko-KR" altLang="en-US" sz="1000" dirty="0"/>
          </a:p>
        </p:txBody>
      </p:sp>
      <p:sp>
        <p:nvSpPr>
          <p:cNvPr id="7" name="Rectangle 1">
            <a:extLst>
              <a:ext uri="{FF2B5EF4-FFF2-40B4-BE49-F238E27FC236}">
                <a16:creationId xmlns:a16="http://schemas.microsoft.com/office/drawing/2014/main" id="{64F8064C-01BC-0156-96B3-1389209F92B9}"/>
              </a:ext>
            </a:extLst>
          </p:cNvPr>
          <p:cNvSpPr>
            <a:spLocks noChangeArrowheads="1"/>
          </p:cNvSpPr>
          <p:nvPr/>
        </p:nvSpPr>
        <p:spPr bwMode="auto">
          <a:xfrm>
            <a:off x="0" y="-48399"/>
            <a:ext cx="6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ko-KR" altLang="ko-KR" b="0" i="0" u="none" strike="noStrike" cap="none" normalizeH="0" baseline="0" dirty="0">
                <a:ln>
                  <a:noFill/>
                </a:ln>
                <a:solidFill>
                  <a:srgbClr val="202124"/>
                </a:solidFill>
                <a:effectLst/>
                <a:latin typeface="Arial" panose="020B0604020202020204" pitchFamily="34" charset="0"/>
                <a:ea typeface="Apple SD Gothic Neo"/>
              </a:rPr>
            </a:br>
            <a:endParaRPr kumimoji="0" lang="ko-KR" altLang="ko-KR" sz="1800" b="0" i="0" u="none" strike="noStrike" cap="none" normalizeH="0" baseline="0" dirty="0">
              <a:ln>
                <a:noFill/>
              </a:ln>
              <a:solidFill>
                <a:schemeClr val="tx1"/>
              </a:solidFill>
              <a:effectLst/>
              <a:latin typeface="Arial" panose="020B0604020202020204" pitchFamily="34" charset="0"/>
            </a:endParaRPr>
          </a:p>
        </p:txBody>
      </p:sp>
      <p:sp>
        <p:nvSpPr>
          <p:cNvPr id="33" name="TextBox 32">
            <a:extLst>
              <a:ext uri="{FF2B5EF4-FFF2-40B4-BE49-F238E27FC236}">
                <a16:creationId xmlns:a16="http://schemas.microsoft.com/office/drawing/2014/main" id="{86C1032C-FF65-4763-53CE-9D4A9E9E17F7}"/>
              </a:ext>
            </a:extLst>
          </p:cNvPr>
          <p:cNvSpPr txBox="1"/>
          <p:nvPr/>
        </p:nvSpPr>
        <p:spPr>
          <a:xfrm>
            <a:off x="633135" y="2376380"/>
            <a:ext cx="2180493" cy="33855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800" b="0" i="0" u="none" strike="noStrike" cap="none" normalizeH="0" baseline="0" dirty="0" err="1">
                <a:ln>
                  <a:noFill/>
                </a:ln>
                <a:solidFill>
                  <a:srgbClr val="202124"/>
                </a:solidFill>
                <a:effectLst/>
                <a:latin typeface="Arial Unicode MS"/>
                <a:ea typeface="inherit"/>
              </a:rPr>
              <a:t>Enter</a:t>
            </a:r>
            <a:r>
              <a:rPr kumimoji="0" lang="ko-KR" altLang="ko-KR" sz="800" b="0" i="0" u="none" strike="noStrike" cap="none" normalizeH="0" baseline="0" dirty="0">
                <a:ln>
                  <a:noFill/>
                </a:ln>
                <a:solidFill>
                  <a:srgbClr val="202124"/>
                </a:solidFill>
                <a:effectLst/>
                <a:latin typeface="Arial Unicode MS"/>
                <a:ea typeface="inherit"/>
              </a:rPr>
              <a:t> </a:t>
            </a:r>
            <a:r>
              <a:rPr kumimoji="0" lang="ko-KR" altLang="ko-KR" sz="800" b="0" i="0" u="none" strike="noStrike" cap="none" normalizeH="0" baseline="0" dirty="0" err="1">
                <a:ln>
                  <a:noFill/>
                </a:ln>
                <a:solidFill>
                  <a:srgbClr val="202124"/>
                </a:solidFill>
                <a:effectLst/>
                <a:latin typeface="Arial Unicode MS"/>
                <a:ea typeface="inherit"/>
              </a:rPr>
              <a:t>your</a:t>
            </a:r>
            <a:r>
              <a:rPr kumimoji="0" lang="ko-KR" altLang="ko-KR" sz="800" b="0" i="0" u="none" strike="noStrike" cap="none" normalizeH="0" baseline="0" dirty="0">
                <a:ln>
                  <a:noFill/>
                </a:ln>
                <a:solidFill>
                  <a:srgbClr val="202124"/>
                </a:solidFill>
                <a:effectLst/>
                <a:latin typeface="Arial Unicode MS"/>
                <a:ea typeface="inherit"/>
              </a:rPr>
              <a:t> </a:t>
            </a:r>
            <a:r>
              <a:rPr kumimoji="0" lang="ko-KR" altLang="ko-KR" sz="800" b="0" i="0" u="none" strike="noStrike" cap="none" normalizeH="0" baseline="0" dirty="0" err="1">
                <a:ln>
                  <a:noFill/>
                </a:ln>
                <a:solidFill>
                  <a:srgbClr val="202124"/>
                </a:solidFill>
                <a:effectLst/>
                <a:latin typeface="Arial Unicode MS"/>
                <a:ea typeface="inherit"/>
              </a:rPr>
              <a:t>email</a:t>
            </a:r>
            <a:r>
              <a:rPr kumimoji="0" lang="ko-KR" altLang="ko-KR" sz="800" b="0" i="0" u="none" strike="noStrike" cap="none" normalizeH="0" baseline="0" dirty="0">
                <a:ln>
                  <a:noFill/>
                </a:ln>
                <a:solidFill>
                  <a:srgbClr val="202124"/>
                </a:solidFill>
                <a:effectLst/>
                <a:latin typeface="Arial Unicode MS"/>
                <a:ea typeface="inherit"/>
              </a:rPr>
              <a:t> and </a:t>
            </a:r>
            <a:r>
              <a:rPr kumimoji="0" lang="ko-KR" altLang="ko-KR" sz="800" b="0" i="0" u="none" strike="noStrike" cap="none" normalizeH="0" baseline="0" dirty="0" err="1">
                <a:ln>
                  <a:noFill/>
                </a:ln>
                <a:solidFill>
                  <a:srgbClr val="202124"/>
                </a:solidFill>
                <a:effectLst/>
                <a:latin typeface="Arial Unicode MS"/>
                <a:ea typeface="inherit"/>
              </a:rPr>
              <a:t>your</a:t>
            </a:r>
            <a:r>
              <a:rPr kumimoji="0" lang="ko-KR" altLang="ko-KR" sz="800" b="0" i="0" u="none" strike="noStrike" cap="none" normalizeH="0" baseline="0" dirty="0">
                <a:ln>
                  <a:noFill/>
                </a:ln>
                <a:solidFill>
                  <a:srgbClr val="202124"/>
                </a:solidFill>
                <a:effectLst/>
                <a:latin typeface="Arial Unicode MS"/>
                <a:ea typeface="inherit"/>
              </a:rPr>
              <a:t> ID </a:t>
            </a:r>
            <a:r>
              <a:rPr kumimoji="0" lang="ko-KR" altLang="ko-KR" sz="800" b="0" i="0" u="none" strike="noStrike" cap="none" normalizeH="0" baseline="0" dirty="0" err="1">
                <a:ln>
                  <a:noFill/>
                </a:ln>
                <a:solidFill>
                  <a:srgbClr val="202124"/>
                </a:solidFill>
                <a:effectLst/>
                <a:latin typeface="Arial Unicode MS"/>
                <a:ea typeface="inherit"/>
              </a:rPr>
              <a:t>will</a:t>
            </a:r>
            <a:r>
              <a:rPr kumimoji="0" lang="ko-KR" altLang="ko-KR" sz="800" b="0" i="0" u="none" strike="noStrike" cap="none" normalizeH="0" baseline="0" dirty="0">
                <a:ln>
                  <a:noFill/>
                </a:ln>
                <a:solidFill>
                  <a:srgbClr val="202124"/>
                </a:solidFill>
                <a:effectLst/>
                <a:latin typeface="Arial Unicode MS"/>
                <a:ea typeface="inherit"/>
              </a:rPr>
              <a:t> </a:t>
            </a:r>
            <a:r>
              <a:rPr kumimoji="0" lang="ko-KR" altLang="ko-KR" sz="800" b="0" i="0" u="none" strike="noStrike" cap="none" normalizeH="0" baseline="0" dirty="0" err="1">
                <a:ln>
                  <a:noFill/>
                </a:ln>
                <a:solidFill>
                  <a:srgbClr val="202124"/>
                </a:solidFill>
                <a:effectLst/>
                <a:latin typeface="Arial Unicode MS"/>
                <a:ea typeface="inherit"/>
              </a:rPr>
              <a:t>be</a:t>
            </a:r>
            <a:r>
              <a:rPr kumimoji="0" lang="ko-KR" altLang="ko-KR" sz="800" b="0" i="0" u="none" strike="noStrike" cap="none" normalizeH="0" baseline="0" dirty="0">
                <a:ln>
                  <a:noFill/>
                </a:ln>
                <a:solidFill>
                  <a:srgbClr val="202124"/>
                </a:solidFill>
                <a:effectLst/>
                <a:latin typeface="Arial Unicode MS"/>
                <a:ea typeface="inherit"/>
              </a:rPr>
              <a:t> </a:t>
            </a:r>
            <a:r>
              <a:rPr kumimoji="0" lang="ko-KR" altLang="ko-KR" sz="800" b="0" i="0" u="none" strike="noStrike" cap="none" normalizeH="0" baseline="0" dirty="0" err="1">
                <a:ln>
                  <a:noFill/>
                </a:ln>
                <a:solidFill>
                  <a:srgbClr val="202124"/>
                </a:solidFill>
                <a:effectLst/>
                <a:latin typeface="Arial Unicode MS"/>
                <a:ea typeface="inherit"/>
              </a:rPr>
              <a:t>sent</a:t>
            </a:r>
            <a:r>
              <a:rPr kumimoji="0" lang="ko-KR" altLang="ko-KR" sz="800" b="0" i="0" u="none" strike="noStrike" cap="none" normalizeH="0" baseline="0" dirty="0">
                <a:ln>
                  <a:noFill/>
                </a:ln>
                <a:solidFill>
                  <a:srgbClr val="202124"/>
                </a:solidFill>
                <a:effectLst/>
                <a:latin typeface="Arial Unicode MS"/>
                <a:ea typeface="inherit"/>
              </a:rPr>
              <a:t> </a:t>
            </a:r>
            <a:r>
              <a:rPr kumimoji="0" lang="ko-KR" altLang="ko-KR" sz="800" b="0" i="0" u="none" strike="noStrike" cap="none" normalizeH="0" baseline="0" dirty="0" err="1">
                <a:ln>
                  <a:noFill/>
                </a:ln>
                <a:solidFill>
                  <a:srgbClr val="202124"/>
                </a:solidFill>
                <a:effectLst/>
                <a:latin typeface="Arial Unicode MS"/>
                <a:ea typeface="inherit"/>
              </a:rPr>
              <a:t>to</a:t>
            </a:r>
            <a:r>
              <a:rPr kumimoji="0" lang="ko-KR" altLang="ko-KR" sz="800" b="0" i="0" u="none" strike="noStrike" cap="none" normalizeH="0" baseline="0" dirty="0">
                <a:ln>
                  <a:noFill/>
                </a:ln>
                <a:solidFill>
                  <a:srgbClr val="202124"/>
                </a:solidFill>
                <a:effectLst/>
                <a:latin typeface="Arial Unicode MS"/>
                <a:ea typeface="inherit"/>
              </a:rPr>
              <a:t> </a:t>
            </a:r>
            <a:r>
              <a:rPr kumimoji="0" lang="ko-KR" altLang="ko-KR" sz="800" b="0" i="0" u="none" strike="noStrike" cap="none" normalizeH="0" baseline="0" dirty="0" err="1">
                <a:ln>
                  <a:noFill/>
                </a:ln>
                <a:solidFill>
                  <a:srgbClr val="202124"/>
                </a:solidFill>
                <a:effectLst/>
                <a:latin typeface="Arial Unicode MS"/>
                <a:ea typeface="inherit"/>
              </a:rPr>
              <a:t>your</a:t>
            </a:r>
            <a:r>
              <a:rPr kumimoji="0" lang="ko-KR" altLang="ko-KR" sz="800" b="0" i="0" u="none" strike="noStrike" cap="none" normalizeH="0" baseline="0" dirty="0">
                <a:ln>
                  <a:noFill/>
                </a:ln>
                <a:solidFill>
                  <a:srgbClr val="202124"/>
                </a:solidFill>
                <a:effectLst/>
                <a:latin typeface="Arial Unicode MS"/>
                <a:ea typeface="inherit"/>
              </a:rPr>
              <a:t> </a:t>
            </a:r>
            <a:r>
              <a:rPr kumimoji="0" lang="ko-KR" altLang="ko-KR" sz="800" b="0" i="0" u="none" strike="noStrike" cap="none" normalizeH="0" baseline="0" dirty="0" err="1">
                <a:ln>
                  <a:noFill/>
                </a:ln>
                <a:solidFill>
                  <a:srgbClr val="202124"/>
                </a:solidFill>
                <a:effectLst/>
                <a:latin typeface="Arial Unicode MS"/>
                <a:ea typeface="inherit"/>
              </a:rPr>
              <a:t>email</a:t>
            </a:r>
            <a:r>
              <a:rPr kumimoji="0" lang="ko-KR" altLang="ko-KR" sz="800" b="0" i="0" u="none" strike="noStrike" cap="none" normalizeH="0" baseline="0" dirty="0">
                <a:ln>
                  <a:noFill/>
                </a:ln>
                <a:solidFill>
                  <a:srgbClr val="202124"/>
                </a:solidFill>
                <a:effectLst/>
                <a:latin typeface="Arial Unicode MS"/>
                <a:ea typeface="inherit"/>
              </a:rPr>
              <a:t>.</a:t>
            </a:r>
            <a:r>
              <a:rPr kumimoji="0" lang="ko-KR" altLang="ko-KR" sz="100" b="0" i="0" u="none" strike="noStrike" cap="none" normalizeH="0" baseline="0" dirty="0">
                <a:ln>
                  <a:noFill/>
                </a:ln>
                <a:solidFill>
                  <a:schemeClr val="tx1"/>
                </a:solidFill>
                <a:effectLst/>
              </a:rPr>
              <a:t> </a:t>
            </a:r>
            <a:endParaRPr kumimoji="0" lang="ko-KR" altLang="ko-KR" sz="800" b="0" i="0" u="none" strike="noStrike" cap="none" normalizeH="0" baseline="0" dirty="0">
              <a:ln>
                <a:noFill/>
              </a:ln>
              <a:solidFill>
                <a:schemeClr val="tx1"/>
              </a:solidFill>
              <a:effectLst/>
              <a:latin typeface="Arial" panose="020B0604020202020204" pitchFamily="34" charset="0"/>
            </a:endParaRPr>
          </a:p>
        </p:txBody>
      </p:sp>
      <p:sp>
        <p:nvSpPr>
          <p:cNvPr id="34" name="직사각형 33">
            <a:extLst>
              <a:ext uri="{FF2B5EF4-FFF2-40B4-BE49-F238E27FC236}">
                <a16:creationId xmlns:a16="http://schemas.microsoft.com/office/drawing/2014/main" id="{3AFA506A-F8DB-9B47-A20A-50F1854AD72C}"/>
              </a:ext>
            </a:extLst>
          </p:cNvPr>
          <p:cNvSpPr/>
          <p:nvPr/>
        </p:nvSpPr>
        <p:spPr>
          <a:xfrm>
            <a:off x="4932177" y="759449"/>
            <a:ext cx="2758068" cy="281544"/>
          </a:xfrm>
          <a:prstGeom prst="rect">
            <a:avLst/>
          </a:prstGeom>
          <a:solidFill>
            <a:schemeClr val="bg2"/>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5" name="직사각형 34">
            <a:extLst>
              <a:ext uri="{FF2B5EF4-FFF2-40B4-BE49-F238E27FC236}">
                <a16:creationId xmlns:a16="http://schemas.microsoft.com/office/drawing/2014/main" id="{9FB7A99B-1C38-CCBD-C57D-6BF719A1F9D5}"/>
              </a:ext>
            </a:extLst>
          </p:cNvPr>
          <p:cNvSpPr/>
          <p:nvPr/>
        </p:nvSpPr>
        <p:spPr>
          <a:xfrm>
            <a:off x="4932176" y="1040993"/>
            <a:ext cx="2758068" cy="1167140"/>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6" name="사각형: 둥근 모서리 35">
            <a:extLst>
              <a:ext uri="{FF2B5EF4-FFF2-40B4-BE49-F238E27FC236}">
                <a16:creationId xmlns:a16="http://schemas.microsoft.com/office/drawing/2014/main" id="{5A4A53E7-CCC7-B870-7A2B-B36720B6FD7C}"/>
              </a:ext>
            </a:extLst>
          </p:cNvPr>
          <p:cNvSpPr/>
          <p:nvPr/>
        </p:nvSpPr>
        <p:spPr>
          <a:xfrm>
            <a:off x="5834959" y="1799853"/>
            <a:ext cx="952501" cy="286351"/>
          </a:xfrm>
          <a:prstGeom prst="round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bg1"/>
                </a:solidFill>
                <a:latin typeface="+mn-ea"/>
              </a:rPr>
              <a:t>Confirm</a:t>
            </a:r>
            <a:endParaRPr lang="ko-KR" altLang="en-US" sz="900" dirty="0">
              <a:solidFill>
                <a:schemeClr val="bg1"/>
              </a:solidFill>
              <a:latin typeface="+mn-ea"/>
            </a:endParaRPr>
          </a:p>
        </p:txBody>
      </p:sp>
      <p:sp>
        <p:nvSpPr>
          <p:cNvPr id="37" name="TextBox 36">
            <a:extLst>
              <a:ext uri="{FF2B5EF4-FFF2-40B4-BE49-F238E27FC236}">
                <a16:creationId xmlns:a16="http://schemas.microsoft.com/office/drawing/2014/main" id="{D3BCED82-0F68-6E9E-C542-7FD374F93C74}"/>
              </a:ext>
            </a:extLst>
          </p:cNvPr>
          <p:cNvSpPr txBox="1"/>
          <p:nvPr/>
        </p:nvSpPr>
        <p:spPr>
          <a:xfrm>
            <a:off x="5239144" y="1213649"/>
            <a:ext cx="2311400" cy="21544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800" b="0" i="0" u="none" strike="noStrike" cap="none" normalizeH="0" baseline="0" dirty="0" err="1">
                <a:ln>
                  <a:noFill/>
                </a:ln>
                <a:solidFill>
                  <a:srgbClr val="202124"/>
                </a:solidFill>
                <a:effectLst/>
                <a:latin typeface="Arial Unicode MS"/>
                <a:ea typeface="inherit"/>
              </a:rPr>
              <a:t>Please</a:t>
            </a:r>
            <a:r>
              <a:rPr kumimoji="0" lang="ko-KR" altLang="ko-KR" sz="800" b="0" i="0" u="none" strike="noStrike" cap="none" normalizeH="0" baseline="0" dirty="0">
                <a:ln>
                  <a:noFill/>
                </a:ln>
                <a:solidFill>
                  <a:srgbClr val="202124"/>
                </a:solidFill>
                <a:effectLst/>
                <a:latin typeface="Arial Unicode MS"/>
                <a:ea typeface="inherit"/>
              </a:rPr>
              <a:t> </a:t>
            </a:r>
            <a:r>
              <a:rPr kumimoji="0" lang="ko-KR" altLang="ko-KR" sz="800" b="0" i="0" u="none" strike="noStrike" cap="none" normalizeH="0" baseline="0" dirty="0" err="1">
                <a:ln>
                  <a:noFill/>
                </a:ln>
                <a:solidFill>
                  <a:srgbClr val="202124"/>
                </a:solidFill>
                <a:effectLst/>
                <a:latin typeface="Arial Unicode MS"/>
                <a:ea typeface="inherit"/>
              </a:rPr>
              <a:t>check</a:t>
            </a:r>
            <a:r>
              <a:rPr kumimoji="0" lang="ko-KR" altLang="ko-KR" sz="800" b="0" i="0" u="none" strike="noStrike" cap="none" normalizeH="0" baseline="0" dirty="0">
                <a:ln>
                  <a:noFill/>
                </a:ln>
                <a:solidFill>
                  <a:srgbClr val="202124"/>
                </a:solidFill>
                <a:effectLst/>
                <a:latin typeface="Arial Unicode MS"/>
                <a:ea typeface="inherit"/>
              </a:rPr>
              <a:t> </a:t>
            </a:r>
            <a:r>
              <a:rPr kumimoji="0" lang="ko-KR" altLang="ko-KR" sz="800" b="0" i="0" u="none" strike="noStrike" cap="none" normalizeH="0" baseline="0" dirty="0" err="1">
                <a:ln>
                  <a:noFill/>
                </a:ln>
                <a:solidFill>
                  <a:srgbClr val="202124"/>
                </a:solidFill>
                <a:effectLst/>
                <a:latin typeface="Arial Unicode MS"/>
                <a:ea typeface="inherit"/>
              </a:rPr>
              <a:t>your</a:t>
            </a:r>
            <a:r>
              <a:rPr kumimoji="0" lang="ko-KR" altLang="ko-KR" sz="800" b="0" i="0" u="none" strike="noStrike" cap="none" normalizeH="0" baseline="0" dirty="0">
                <a:ln>
                  <a:noFill/>
                </a:ln>
                <a:solidFill>
                  <a:srgbClr val="202124"/>
                </a:solidFill>
                <a:effectLst/>
                <a:latin typeface="Arial Unicode MS"/>
                <a:ea typeface="inherit"/>
              </a:rPr>
              <a:t> </a:t>
            </a:r>
            <a:r>
              <a:rPr kumimoji="0" lang="ko-KR" altLang="ko-KR" sz="800" b="0" i="0" u="none" strike="noStrike" cap="none" normalizeH="0" baseline="0" dirty="0" err="1">
                <a:ln>
                  <a:noFill/>
                </a:ln>
                <a:solidFill>
                  <a:srgbClr val="202124"/>
                </a:solidFill>
                <a:effectLst/>
                <a:latin typeface="Arial Unicode MS"/>
                <a:ea typeface="inherit"/>
              </a:rPr>
              <a:t>email</a:t>
            </a:r>
            <a:r>
              <a:rPr kumimoji="0" lang="ko-KR" altLang="ko-KR" sz="800" b="0" i="0" u="none" strike="noStrike" cap="none" normalizeH="0" baseline="0" dirty="0">
                <a:ln>
                  <a:noFill/>
                </a:ln>
                <a:solidFill>
                  <a:srgbClr val="202124"/>
                </a:solidFill>
                <a:effectLst/>
                <a:latin typeface="Arial Unicode MS"/>
                <a:ea typeface="inherit"/>
              </a:rPr>
              <a:t>.</a:t>
            </a:r>
            <a:r>
              <a:rPr kumimoji="0" lang="ko-KR" altLang="ko-KR" sz="100" b="0" i="0" u="none" strike="noStrike" cap="none" normalizeH="0" baseline="0" dirty="0">
                <a:ln>
                  <a:noFill/>
                </a:ln>
                <a:solidFill>
                  <a:schemeClr val="tx1"/>
                </a:solidFill>
                <a:effectLst/>
              </a:rPr>
              <a:t> </a:t>
            </a:r>
            <a:endParaRPr kumimoji="0" lang="ko-KR" altLang="ko-KR" sz="800" b="0" i="0" u="none" strike="noStrike" cap="none" normalizeH="0" baseline="0" dirty="0">
              <a:ln>
                <a:noFill/>
              </a:ln>
              <a:solidFill>
                <a:schemeClr val="tx1"/>
              </a:solidFill>
              <a:effectLst/>
              <a:latin typeface="Arial" panose="020B0604020202020204" pitchFamily="34" charset="0"/>
            </a:endParaRPr>
          </a:p>
        </p:txBody>
      </p:sp>
      <p:sp>
        <p:nvSpPr>
          <p:cNvPr id="38" name="TextBox 37">
            <a:extLst>
              <a:ext uri="{FF2B5EF4-FFF2-40B4-BE49-F238E27FC236}">
                <a16:creationId xmlns:a16="http://schemas.microsoft.com/office/drawing/2014/main" id="{DF00F735-67D7-1804-1B5B-A27EBB3902C1}"/>
              </a:ext>
            </a:extLst>
          </p:cNvPr>
          <p:cNvSpPr txBox="1"/>
          <p:nvPr/>
        </p:nvSpPr>
        <p:spPr>
          <a:xfrm>
            <a:off x="5974659" y="799265"/>
            <a:ext cx="673100" cy="215444"/>
          </a:xfrm>
          <a:prstGeom prst="rect">
            <a:avLst/>
          </a:prstGeom>
          <a:noFill/>
        </p:spPr>
        <p:txBody>
          <a:bodyPr wrap="square">
            <a:spAutoFit/>
          </a:bodyPr>
          <a:lstStyle/>
          <a:p>
            <a:pPr algn="ctr" latinLnBrk="1"/>
            <a:r>
              <a:rPr lang="en-US" altLang="ko-KR" sz="800" dirty="0">
                <a:latin typeface="+mn-ea"/>
                <a:ea typeface="+mn-ea"/>
              </a:rPr>
              <a:t>Check</a:t>
            </a:r>
            <a:endParaRPr lang="en-US" altLang="ko-KR" sz="800" b="0" i="0" u="none" strike="noStrike" cap="none" dirty="0">
              <a:effectLst/>
              <a:latin typeface="+mn-ea"/>
              <a:ea typeface="+mn-ea"/>
              <a:cs typeface="Arial"/>
              <a:sym typeface="Arial"/>
            </a:endParaRPr>
          </a:p>
        </p:txBody>
      </p:sp>
    </p:spTree>
    <p:extLst>
      <p:ext uri="{BB962C8B-B14F-4D97-AF65-F5344CB8AC3E}">
        <p14:creationId xmlns:p14="http://schemas.microsoft.com/office/powerpoint/2010/main" val="989417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
            <a:extLst>
              <a:ext uri="{FF2B5EF4-FFF2-40B4-BE49-F238E27FC236}">
                <a16:creationId xmlns:a16="http://schemas.microsoft.com/office/drawing/2014/main" id="{523DFBC8-FECF-488D-8BA6-34E0C89AFCF9}"/>
              </a:ext>
            </a:extLst>
          </p:cNvPr>
          <p:cNvSpPr txBox="1">
            <a:spLocks noChangeArrowheads="1"/>
          </p:cNvSpPr>
          <p:nvPr/>
        </p:nvSpPr>
        <p:spPr bwMode="white">
          <a:xfrm>
            <a:off x="56456" y="25233"/>
            <a:ext cx="2534731" cy="276999"/>
          </a:xfrm>
          <a:prstGeom prst="rect">
            <a:avLst/>
          </a:prstGeom>
          <a:noFill/>
          <a:ln w="9525">
            <a:noFill/>
            <a:miter lim="800000"/>
            <a:headEnd/>
            <a:tailEnd/>
          </a:ln>
        </p:spPr>
        <p:txBody>
          <a:bodyPr wrap="square">
            <a:spAutoFit/>
          </a:bodyPr>
          <a:lstStyle/>
          <a:p>
            <a:r>
              <a:rPr lang="ko-KR" altLang="en-US" sz="1200" b="1" dirty="0">
                <a:solidFill>
                  <a:schemeClr val="bg1"/>
                </a:solidFill>
                <a:latin typeface="맑은 고딕" pitchFamily="50" charset="-127"/>
                <a:ea typeface="맑은 고딕" pitchFamily="50" charset="-127"/>
              </a:rPr>
              <a:t>비밀번호 찾기 </a:t>
            </a:r>
            <a:r>
              <a:rPr lang="en-US" altLang="ko-KR" sz="1200" b="1" dirty="0">
                <a:solidFill>
                  <a:srgbClr val="FF0000"/>
                </a:solidFill>
                <a:latin typeface="맑은 고딕" pitchFamily="50" charset="-127"/>
                <a:ea typeface="맑은 고딕" pitchFamily="50" charset="-127"/>
              </a:rPr>
              <a:t>U0004</a:t>
            </a:r>
            <a:endParaRPr kumimoji="0" lang="ko-KR" altLang="en-US" sz="1200" b="1" dirty="0">
              <a:solidFill>
                <a:srgbClr val="FF0000"/>
              </a:solidFill>
              <a:latin typeface="맑은 고딕" pitchFamily="50" charset="-127"/>
              <a:ea typeface="맑은 고딕" pitchFamily="50" charset="-127"/>
            </a:endParaRPr>
          </a:p>
        </p:txBody>
      </p:sp>
      <p:sp>
        <p:nvSpPr>
          <p:cNvPr id="26" name="TextBox 25">
            <a:extLst>
              <a:ext uri="{FF2B5EF4-FFF2-40B4-BE49-F238E27FC236}">
                <a16:creationId xmlns:a16="http://schemas.microsoft.com/office/drawing/2014/main" id="{5ECC5E90-8033-C223-9C3D-DFCE20471523}"/>
              </a:ext>
            </a:extLst>
          </p:cNvPr>
          <p:cNvSpPr txBox="1"/>
          <p:nvPr/>
        </p:nvSpPr>
        <p:spPr>
          <a:xfrm>
            <a:off x="8085786" y="650109"/>
            <a:ext cx="1715951" cy="400110"/>
          </a:xfrm>
          <a:prstGeom prst="rect">
            <a:avLst/>
          </a:prstGeom>
          <a:noFill/>
          <a:ln>
            <a:solidFill>
              <a:schemeClr val="tx1"/>
            </a:solidFill>
          </a:ln>
        </p:spPr>
        <p:txBody>
          <a:bodyPr wrap="square" rtlCol="0">
            <a:spAutoFit/>
          </a:bodyPr>
          <a:lstStyle/>
          <a:p>
            <a:r>
              <a:rPr lang="ko-KR" altLang="en-US" sz="1000" dirty="0"/>
              <a:t>아이디</a:t>
            </a:r>
            <a:r>
              <a:rPr lang="en-US" altLang="ko-KR" sz="1000" dirty="0"/>
              <a:t>, </a:t>
            </a:r>
            <a:r>
              <a:rPr lang="ko-KR" altLang="en-US" sz="1000" dirty="0"/>
              <a:t>비밀번호 찾기 시 이메일로 찾기</a:t>
            </a:r>
            <a:r>
              <a:rPr lang="en-US" altLang="ko-KR" sz="1000" dirty="0"/>
              <a:t>.</a:t>
            </a:r>
            <a:endParaRPr lang="ko-KR" altLang="en-US" sz="1000" dirty="0"/>
          </a:p>
        </p:txBody>
      </p:sp>
      <p:sp>
        <p:nvSpPr>
          <p:cNvPr id="7" name="Rectangle 1">
            <a:extLst>
              <a:ext uri="{FF2B5EF4-FFF2-40B4-BE49-F238E27FC236}">
                <a16:creationId xmlns:a16="http://schemas.microsoft.com/office/drawing/2014/main" id="{64F8064C-01BC-0156-96B3-1389209F92B9}"/>
              </a:ext>
            </a:extLst>
          </p:cNvPr>
          <p:cNvSpPr>
            <a:spLocks noChangeArrowheads="1"/>
          </p:cNvSpPr>
          <p:nvPr/>
        </p:nvSpPr>
        <p:spPr bwMode="auto">
          <a:xfrm>
            <a:off x="0" y="-48399"/>
            <a:ext cx="6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ko-KR" altLang="ko-KR" b="0" i="0" u="none" strike="noStrike" cap="none" normalizeH="0" baseline="0" dirty="0">
                <a:ln>
                  <a:noFill/>
                </a:ln>
                <a:solidFill>
                  <a:srgbClr val="202124"/>
                </a:solidFill>
                <a:effectLst/>
                <a:latin typeface="Arial" panose="020B0604020202020204" pitchFamily="34" charset="0"/>
                <a:ea typeface="Apple SD Gothic Neo"/>
              </a:rPr>
            </a:br>
            <a:endParaRPr kumimoji="0" lang="ko-KR" altLang="ko-KR" sz="1800" b="0" i="0" u="none" strike="noStrike" cap="none" normalizeH="0" baseline="0" dirty="0">
              <a:ln>
                <a:noFill/>
              </a:ln>
              <a:solidFill>
                <a:schemeClr val="tx1"/>
              </a:solidFill>
              <a:effectLst/>
              <a:latin typeface="Arial" panose="020B0604020202020204" pitchFamily="34" charset="0"/>
            </a:endParaRPr>
          </a:p>
        </p:txBody>
      </p:sp>
      <p:sp>
        <p:nvSpPr>
          <p:cNvPr id="34" name="직사각형 33">
            <a:extLst>
              <a:ext uri="{FF2B5EF4-FFF2-40B4-BE49-F238E27FC236}">
                <a16:creationId xmlns:a16="http://schemas.microsoft.com/office/drawing/2014/main" id="{3AFA506A-F8DB-9B47-A20A-50F1854AD72C}"/>
              </a:ext>
            </a:extLst>
          </p:cNvPr>
          <p:cNvSpPr/>
          <p:nvPr/>
        </p:nvSpPr>
        <p:spPr>
          <a:xfrm>
            <a:off x="4932177" y="759449"/>
            <a:ext cx="2758068" cy="281544"/>
          </a:xfrm>
          <a:prstGeom prst="rect">
            <a:avLst/>
          </a:prstGeom>
          <a:solidFill>
            <a:schemeClr val="bg2"/>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5" name="직사각형 34">
            <a:extLst>
              <a:ext uri="{FF2B5EF4-FFF2-40B4-BE49-F238E27FC236}">
                <a16:creationId xmlns:a16="http://schemas.microsoft.com/office/drawing/2014/main" id="{9FB7A99B-1C38-CCBD-C57D-6BF719A1F9D5}"/>
              </a:ext>
            </a:extLst>
          </p:cNvPr>
          <p:cNvSpPr/>
          <p:nvPr/>
        </p:nvSpPr>
        <p:spPr>
          <a:xfrm>
            <a:off x="4932176" y="1040993"/>
            <a:ext cx="2758068" cy="1167140"/>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6" name="사각형: 둥근 모서리 35">
            <a:extLst>
              <a:ext uri="{FF2B5EF4-FFF2-40B4-BE49-F238E27FC236}">
                <a16:creationId xmlns:a16="http://schemas.microsoft.com/office/drawing/2014/main" id="{5A4A53E7-CCC7-B870-7A2B-B36720B6FD7C}"/>
              </a:ext>
            </a:extLst>
          </p:cNvPr>
          <p:cNvSpPr/>
          <p:nvPr/>
        </p:nvSpPr>
        <p:spPr>
          <a:xfrm>
            <a:off x="5834959" y="1799853"/>
            <a:ext cx="952501" cy="286351"/>
          </a:xfrm>
          <a:prstGeom prst="round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bg1"/>
                </a:solidFill>
                <a:latin typeface="+mn-ea"/>
              </a:rPr>
              <a:t>Confirm</a:t>
            </a:r>
            <a:endParaRPr lang="ko-KR" altLang="en-US" sz="900" dirty="0">
              <a:solidFill>
                <a:schemeClr val="bg1"/>
              </a:solidFill>
              <a:latin typeface="+mn-ea"/>
            </a:endParaRPr>
          </a:p>
        </p:txBody>
      </p:sp>
      <p:sp>
        <p:nvSpPr>
          <p:cNvPr id="37" name="TextBox 36">
            <a:extLst>
              <a:ext uri="{FF2B5EF4-FFF2-40B4-BE49-F238E27FC236}">
                <a16:creationId xmlns:a16="http://schemas.microsoft.com/office/drawing/2014/main" id="{D3BCED82-0F68-6E9E-C542-7FD374F93C74}"/>
              </a:ext>
            </a:extLst>
          </p:cNvPr>
          <p:cNvSpPr txBox="1"/>
          <p:nvPr/>
        </p:nvSpPr>
        <p:spPr>
          <a:xfrm>
            <a:off x="5239144" y="1213649"/>
            <a:ext cx="2311400" cy="21544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800" b="0" i="0" u="none" strike="noStrike" cap="none" normalizeH="0" baseline="0" dirty="0" err="1">
                <a:ln>
                  <a:noFill/>
                </a:ln>
                <a:solidFill>
                  <a:srgbClr val="202124"/>
                </a:solidFill>
                <a:effectLst/>
                <a:latin typeface="Arial Unicode MS"/>
                <a:ea typeface="inherit"/>
              </a:rPr>
              <a:t>Please</a:t>
            </a:r>
            <a:r>
              <a:rPr kumimoji="0" lang="ko-KR" altLang="ko-KR" sz="800" b="0" i="0" u="none" strike="noStrike" cap="none" normalizeH="0" baseline="0" dirty="0">
                <a:ln>
                  <a:noFill/>
                </a:ln>
                <a:solidFill>
                  <a:srgbClr val="202124"/>
                </a:solidFill>
                <a:effectLst/>
                <a:latin typeface="Arial Unicode MS"/>
                <a:ea typeface="inherit"/>
              </a:rPr>
              <a:t> </a:t>
            </a:r>
            <a:r>
              <a:rPr kumimoji="0" lang="ko-KR" altLang="ko-KR" sz="800" b="0" i="0" u="none" strike="noStrike" cap="none" normalizeH="0" baseline="0" dirty="0" err="1">
                <a:ln>
                  <a:noFill/>
                </a:ln>
                <a:solidFill>
                  <a:srgbClr val="202124"/>
                </a:solidFill>
                <a:effectLst/>
                <a:latin typeface="Arial Unicode MS"/>
                <a:ea typeface="inherit"/>
              </a:rPr>
              <a:t>check</a:t>
            </a:r>
            <a:r>
              <a:rPr kumimoji="0" lang="ko-KR" altLang="ko-KR" sz="800" b="0" i="0" u="none" strike="noStrike" cap="none" normalizeH="0" baseline="0" dirty="0">
                <a:ln>
                  <a:noFill/>
                </a:ln>
                <a:solidFill>
                  <a:srgbClr val="202124"/>
                </a:solidFill>
                <a:effectLst/>
                <a:latin typeface="Arial Unicode MS"/>
                <a:ea typeface="inherit"/>
              </a:rPr>
              <a:t> </a:t>
            </a:r>
            <a:r>
              <a:rPr kumimoji="0" lang="ko-KR" altLang="ko-KR" sz="800" b="0" i="0" u="none" strike="noStrike" cap="none" normalizeH="0" baseline="0" dirty="0" err="1">
                <a:ln>
                  <a:noFill/>
                </a:ln>
                <a:solidFill>
                  <a:srgbClr val="202124"/>
                </a:solidFill>
                <a:effectLst/>
                <a:latin typeface="Arial Unicode MS"/>
                <a:ea typeface="inherit"/>
              </a:rPr>
              <a:t>your</a:t>
            </a:r>
            <a:r>
              <a:rPr kumimoji="0" lang="ko-KR" altLang="ko-KR" sz="800" b="0" i="0" u="none" strike="noStrike" cap="none" normalizeH="0" baseline="0" dirty="0">
                <a:ln>
                  <a:noFill/>
                </a:ln>
                <a:solidFill>
                  <a:srgbClr val="202124"/>
                </a:solidFill>
                <a:effectLst/>
                <a:latin typeface="Arial Unicode MS"/>
                <a:ea typeface="inherit"/>
              </a:rPr>
              <a:t> </a:t>
            </a:r>
            <a:r>
              <a:rPr kumimoji="0" lang="ko-KR" altLang="ko-KR" sz="800" b="0" i="0" u="none" strike="noStrike" cap="none" normalizeH="0" baseline="0" dirty="0" err="1">
                <a:ln>
                  <a:noFill/>
                </a:ln>
                <a:solidFill>
                  <a:srgbClr val="202124"/>
                </a:solidFill>
                <a:effectLst/>
                <a:latin typeface="Arial Unicode MS"/>
                <a:ea typeface="inherit"/>
              </a:rPr>
              <a:t>email</a:t>
            </a:r>
            <a:r>
              <a:rPr kumimoji="0" lang="ko-KR" altLang="ko-KR" sz="800" b="0" i="0" u="none" strike="noStrike" cap="none" normalizeH="0" baseline="0" dirty="0">
                <a:ln>
                  <a:noFill/>
                </a:ln>
                <a:solidFill>
                  <a:srgbClr val="202124"/>
                </a:solidFill>
                <a:effectLst/>
                <a:latin typeface="Arial Unicode MS"/>
                <a:ea typeface="inherit"/>
              </a:rPr>
              <a:t>.</a:t>
            </a:r>
            <a:r>
              <a:rPr kumimoji="0" lang="ko-KR" altLang="ko-KR" sz="100" b="0" i="0" u="none" strike="noStrike" cap="none" normalizeH="0" baseline="0" dirty="0">
                <a:ln>
                  <a:noFill/>
                </a:ln>
                <a:solidFill>
                  <a:schemeClr val="tx1"/>
                </a:solidFill>
                <a:effectLst/>
              </a:rPr>
              <a:t> </a:t>
            </a:r>
            <a:endParaRPr kumimoji="0" lang="ko-KR" altLang="ko-KR" sz="800" b="0" i="0" u="none" strike="noStrike" cap="none" normalizeH="0" baseline="0" dirty="0">
              <a:ln>
                <a:noFill/>
              </a:ln>
              <a:solidFill>
                <a:schemeClr val="tx1"/>
              </a:solidFill>
              <a:effectLst/>
              <a:latin typeface="Arial" panose="020B0604020202020204" pitchFamily="34" charset="0"/>
            </a:endParaRPr>
          </a:p>
        </p:txBody>
      </p:sp>
      <p:sp>
        <p:nvSpPr>
          <p:cNvPr id="38" name="TextBox 37">
            <a:extLst>
              <a:ext uri="{FF2B5EF4-FFF2-40B4-BE49-F238E27FC236}">
                <a16:creationId xmlns:a16="http://schemas.microsoft.com/office/drawing/2014/main" id="{DF00F735-67D7-1804-1B5B-A27EBB3902C1}"/>
              </a:ext>
            </a:extLst>
          </p:cNvPr>
          <p:cNvSpPr txBox="1"/>
          <p:nvPr/>
        </p:nvSpPr>
        <p:spPr>
          <a:xfrm>
            <a:off x="5974659" y="799265"/>
            <a:ext cx="673100" cy="215444"/>
          </a:xfrm>
          <a:prstGeom prst="rect">
            <a:avLst/>
          </a:prstGeom>
          <a:noFill/>
        </p:spPr>
        <p:txBody>
          <a:bodyPr wrap="square">
            <a:spAutoFit/>
          </a:bodyPr>
          <a:lstStyle/>
          <a:p>
            <a:pPr algn="ctr" latinLnBrk="1"/>
            <a:r>
              <a:rPr lang="en-US" altLang="ko-KR" sz="800" dirty="0">
                <a:latin typeface="+mn-ea"/>
                <a:ea typeface="+mn-ea"/>
              </a:rPr>
              <a:t>Check</a:t>
            </a:r>
            <a:endParaRPr lang="en-US" altLang="ko-KR" sz="800" b="0" i="0" u="none" strike="noStrike" cap="none" dirty="0">
              <a:effectLst/>
              <a:latin typeface="+mn-ea"/>
              <a:ea typeface="+mn-ea"/>
              <a:cs typeface="Arial"/>
              <a:sym typeface="Arial"/>
            </a:endParaRPr>
          </a:p>
        </p:txBody>
      </p:sp>
      <p:sp>
        <p:nvSpPr>
          <p:cNvPr id="39" name="TextBox 38">
            <a:extLst>
              <a:ext uri="{FF2B5EF4-FFF2-40B4-BE49-F238E27FC236}">
                <a16:creationId xmlns:a16="http://schemas.microsoft.com/office/drawing/2014/main" id="{E873B6EA-0860-4FD9-C317-D4932500E364}"/>
              </a:ext>
            </a:extLst>
          </p:cNvPr>
          <p:cNvSpPr txBox="1"/>
          <p:nvPr/>
        </p:nvSpPr>
        <p:spPr>
          <a:xfrm>
            <a:off x="593305" y="560909"/>
            <a:ext cx="2016224" cy="246221"/>
          </a:xfrm>
          <a:prstGeom prst="rect">
            <a:avLst/>
          </a:prstGeom>
          <a:noFill/>
        </p:spPr>
        <p:txBody>
          <a:bodyPr wrap="square" rtlCol="0">
            <a:spAutoFit/>
          </a:bodyPr>
          <a:lstStyle/>
          <a:p>
            <a:pPr algn="ctr"/>
            <a:r>
              <a:rPr lang="en-US" altLang="ko-KR" sz="1000" dirty="0"/>
              <a:t>Find password</a:t>
            </a:r>
            <a:endParaRPr lang="ko-KR" altLang="en-US" sz="1000" dirty="0"/>
          </a:p>
        </p:txBody>
      </p:sp>
      <p:sp>
        <p:nvSpPr>
          <p:cNvPr id="40" name="사각형: 둥근 모서리 39">
            <a:extLst>
              <a:ext uri="{FF2B5EF4-FFF2-40B4-BE49-F238E27FC236}">
                <a16:creationId xmlns:a16="http://schemas.microsoft.com/office/drawing/2014/main" id="{09D1F3F9-9A78-12FB-F247-521A753D0529}"/>
              </a:ext>
            </a:extLst>
          </p:cNvPr>
          <p:cNvSpPr/>
          <p:nvPr/>
        </p:nvSpPr>
        <p:spPr>
          <a:xfrm>
            <a:off x="657289" y="1188626"/>
            <a:ext cx="2255226" cy="242161"/>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bg1">
                    <a:lumMod val="75000"/>
                  </a:schemeClr>
                </a:solidFill>
                <a:latin typeface="+mn-ea"/>
              </a:rPr>
              <a:t>ID</a:t>
            </a:r>
            <a:endParaRPr lang="ko-KR" altLang="en-US" sz="800" dirty="0">
              <a:solidFill>
                <a:schemeClr val="bg1">
                  <a:lumMod val="75000"/>
                </a:schemeClr>
              </a:solidFill>
              <a:latin typeface="+mn-ea"/>
            </a:endParaRPr>
          </a:p>
        </p:txBody>
      </p:sp>
      <p:sp>
        <p:nvSpPr>
          <p:cNvPr id="41" name="TextBox 40">
            <a:extLst>
              <a:ext uri="{FF2B5EF4-FFF2-40B4-BE49-F238E27FC236}">
                <a16:creationId xmlns:a16="http://schemas.microsoft.com/office/drawing/2014/main" id="{8C6F88D6-F618-AD6A-4B08-403369727AF5}"/>
              </a:ext>
            </a:extLst>
          </p:cNvPr>
          <p:cNvSpPr txBox="1"/>
          <p:nvPr/>
        </p:nvSpPr>
        <p:spPr>
          <a:xfrm>
            <a:off x="560516" y="957795"/>
            <a:ext cx="2351997" cy="230832"/>
          </a:xfrm>
          <a:prstGeom prst="rect">
            <a:avLst/>
          </a:prstGeom>
          <a:noFill/>
        </p:spPr>
        <p:txBody>
          <a:bodyPr wrap="square">
            <a:spAutoFit/>
          </a:bodyPr>
          <a:lstStyle/>
          <a:p>
            <a:r>
              <a:rPr lang="en-US" altLang="ko-KR" sz="900" dirty="0">
                <a:solidFill>
                  <a:srgbClr val="333333"/>
                </a:solidFill>
                <a:latin typeface="+mn-ea"/>
              </a:rPr>
              <a:t>ID</a:t>
            </a:r>
            <a:endParaRPr lang="ko-KR" altLang="en-US" sz="900" dirty="0">
              <a:solidFill>
                <a:srgbClr val="FF0000"/>
              </a:solidFill>
              <a:latin typeface="+mn-ea"/>
              <a:ea typeface="+mn-ea"/>
            </a:endParaRPr>
          </a:p>
        </p:txBody>
      </p:sp>
      <p:sp>
        <p:nvSpPr>
          <p:cNvPr id="42" name="사각형: 둥근 모서리 41">
            <a:extLst>
              <a:ext uri="{FF2B5EF4-FFF2-40B4-BE49-F238E27FC236}">
                <a16:creationId xmlns:a16="http://schemas.microsoft.com/office/drawing/2014/main" id="{5418CE20-ABE4-B6B7-B775-16A8BE02523F}"/>
              </a:ext>
            </a:extLst>
          </p:cNvPr>
          <p:cNvSpPr/>
          <p:nvPr/>
        </p:nvSpPr>
        <p:spPr>
          <a:xfrm>
            <a:off x="657285" y="1799852"/>
            <a:ext cx="2255226" cy="242161"/>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bg1">
                    <a:lumMod val="75000"/>
                  </a:schemeClr>
                </a:solidFill>
                <a:latin typeface="+mn-ea"/>
              </a:rPr>
              <a:t>Email</a:t>
            </a:r>
            <a:endParaRPr lang="ko-KR" altLang="en-US" sz="800" dirty="0">
              <a:solidFill>
                <a:schemeClr val="bg1">
                  <a:lumMod val="75000"/>
                </a:schemeClr>
              </a:solidFill>
              <a:latin typeface="+mn-ea"/>
            </a:endParaRPr>
          </a:p>
        </p:txBody>
      </p:sp>
      <p:sp>
        <p:nvSpPr>
          <p:cNvPr id="43" name="TextBox 42">
            <a:extLst>
              <a:ext uri="{FF2B5EF4-FFF2-40B4-BE49-F238E27FC236}">
                <a16:creationId xmlns:a16="http://schemas.microsoft.com/office/drawing/2014/main" id="{B2E77932-13A4-3F0A-6626-1C2D17032ACC}"/>
              </a:ext>
            </a:extLst>
          </p:cNvPr>
          <p:cNvSpPr txBox="1"/>
          <p:nvPr/>
        </p:nvSpPr>
        <p:spPr>
          <a:xfrm>
            <a:off x="560512" y="1569021"/>
            <a:ext cx="2351997" cy="230832"/>
          </a:xfrm>
          <a:prstGeom prst="rect">
            <a:avLst/>
          </a:prstGeom>
          <a:noFill/>
        </p:spPr>
        <p:txBody>
          <a:bodyPr wrap="square">
            <a:spAutoFit/>
          </a:bodyPr>
          <a:lstStyle/>
          <a:p>
            <a:r>
              <a:rPr lang="en-US" altLang="ko-KR" sz="900" dirty="0">
                <a:solidFill>
                  <a:srgbClr val="333333"/>
                </a:solidFill>
                <a:latin typeface="+mn-ea"/>
              </a:rPr>
              <a:t>Email</a:t>
            </a:r>
            <a:endParaRPr lang="ko-KR" altLang="en-US" sz="900" dirty="0">
              <a:solidFill>
                <a:srgbClr val="FF0000"/>
              </a:solidFill>
              <a:latin typeface="+mn-ea"/>
              <a:ea typeface="+mn-ea"/>
            </a:endParaRPr>
          </a:p>
        </p:txBody>
      </p:sp>
      <p:sp>
        <p:nvSpPr>
          <p:cNvPr id="46" name="TextBox 45">
            <a:extLst>
              <a:ext uri="{FF2B5EF4-FFF2-40B4-BE49-F238E27FC236}">
                <a16:creationId xmlns:a16="http://schemas.microsoft.com/office/drawing/2014/main" id="{9BF5B20F-B6CF-166C-C9D7-B7623303D3EF}"/>
              </a:ext>
            </a:extLst>
          </p:cNvPr>
          <p:cNvSpPr txBox="1"/>
          <p:nvPr/>
        </p:nvSpPr>
        <p:spPr>
          <a:xfrm>
            <a:off x="1097361" y="2190527"/>
            <a:ext cx="1152128" cy="246221"/>
          </a:xfrm>
          <a:prstGeom prst="rect">
            <a:avLst/>
          </a:prstGeom>
          <a:noFill/>
          <a:ln>
            <a:solidFill>
              <a:schemeClr val="tx1"/>
            </a:solidFill>
          </a:ln>
        </p:spPr>
        <p:txBody>
          <a:bodyPr wrap="square" rtlCol="0">
            <a:spAutoFit/>
          </a:bodyPr>
          <a:lstStyle/>
          <a:p>
            <a:pPr algn="ctr"/>
            <a:r>
              <a:rPr lang="en-US" altLang="ko-KR" sz="1000" dirty="0"/>
              <a:t>Log in</a:t>
            </a:r>
            <a:endParaRPr lang="ko-KR" altLang="en-US" sz="1000" dirty="0"/>
          </a:p>
        </p:txBody>
      </p:sp>
      <p:sp>
        <p:nvSpPr>
          <p:cNvPr id="48" name="TextBox 47">
            <a:extLst>
              <a:ext uri="{FF2B5EF4-FFF2-40B4-BE49-F238E27FC236}">
                <a16:creationId xmlns:a16="http://schemas.microsoft.com/office/drawing/2014/main" id="{139A531D-85C0-74E2-CC7D-6EC3387345C2}"/>
              </a:ext>
            </a:extLst>
          </p:cNvPr>
          <p:cNvSpPr txBox="1"/>
          <p:nvPr/>
        </p:nvSpPr>
        <p:spPr>
          <a:xfrm>
            <a:off x="657285" y="2501980"/>
            <a:ext cx="2180493" cy="622543"/>
          </a:xfrm>
          <a:prstGeom prst="rect">
            <a:avLst/>
          </a:prstGeom>
          <a:noFill/>
        </p:spPr>
        <p:txBody>
          <a:bodyPr wrap="square">
            <a:spAutoFit/>
          </a:bodyPr>
          <a:lstStyle/>
          <a:p>
            <a:pPr algn="l">
              <a:lnSpc>
                <a:spcPct val="150000"/>
              </a:lnSpc>
            </a:pPr>
            <a:r>
              <a:rPr lang="en-US" altLang="ko-KR" sz="800" b="0" i="0" u="none" strike="noStrike" dirty="0">
                <a:effectLst/>
                <a:latin typeface="+mn-ea"/>
                <a:ea typeface="+mn-ea"/>
              </a:rPr>
              <a:t>Enter your ID and email, and a password confirmation email will be sent to your email.</a:t>
            </a:r>
            <a:endParaRPr lang="en-US" altLang="ko-KR" sz="800" b="0" i="0" dirty="0">
              <a:effectLst/>
              <a:latin typeface="+mn-ea"/>
              <a:ea typeface="+mn-ea"/>
            </a:endParaRPr>
          </a:p>
        </p:txBody>
      </p:sp>
    </p:spTree>
    <p:extLst>
      <p:ext uri="{BB962C8B-B14F-4D97-AF65-F5344CB8AC3E}">
        <p14:creationId xmlns:p14="http://schemas.microsoft.com/office/powerpoint/2010/main" val="1350452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
            <a:extLst>
              <a:ext uri="{FF2B5EF4-FFF2-40B4-BE49-F238E27FC236}">
                <a16:creationId xmlns:a16="http://schemas.microsoft.com/office/drawing/2014/main" id="{523DFBC8-FECF-488D-8BA6-34E0C89AFCF9}"/>
              </a:ext>
            </a:extLst>
          </p:cNvPr>
          <p:cNvSpPr txBox="1">
            <a:spLocks noChangeArrowheads="1"/>
          </p:cNvSpPr>
          <p:nvPr/>
        </p:nvSpPr>
        <p:spPr bwMode="white">
          <a:xfrm>
            <a:off x="56456" y="25233"/>
            <a:ext cx="2534731" cy="276999"/>
          </a:xfrm>
          <a:prstGeom prst="rect">
            <a:avLst/>
          </a:prstGeom>
          <a:noFill/>
          <a:ln w="9525">
            <a:noFill/>
            <a:miter lim="800000"/>
            <a:headEnd/>
            <a:tailEnd/>
          </a:ln>
        </p:spPr>
        <p:txBody>
          <a:bodyPr wrap="square">
            <a:spAutoFit/>
          </a:bodyPr>
          <a:lstStyle/>
          <a:p>
            <a:r>
              <a:rPr lang="ko-KR" altLang="en-US" sz="1200" b="1" dirty="0">
                <a:solidFill>
                  <a:schemeClr val="bg1"/>
                </a:solidFill>
                <a:latin typeface="맑은 고딕" pitchFamily="50" charset="-127"/>
                <a:ea typeface="맑은 고딕" pitchFamily="50" charset="-127"/>
              </a:rPr>
              <a:t>로그인 </a:t>
            </a:r>
            <a:r>
              <a:rPr lang="en-US" altLang="ko-KR" sz="1200" b="1" dirty="0">
                <a:solidFill>
                  <a:srgbClr val="FF0000"/>
                </a:solidFill>
                <a:latin typeface="맑은 고딕" pitchFamily="50" charset="-127"/>
                <a:ea typeface="맑은 고딕" pitchFamily="50" charset="-127"/>
              </a:rPr>
              <a:t>U0005</a:t>
            </a:r>
            <a:endParaRPr kumimoji="0" lang="ko-KR" altLang="en-US" sz="1200" b="1" dirty="0">
              <a:solidFill>
                <a:srgbClr val="FF0000"/>
              </a:solidFill>
              <a:latin typeface="맑은 고딕" pitchFamily="50" charset="-127"/>
              <a:ea typeface="맑은 고딕" pitchFamily="50" charset="-127"/>
            </a:endParaRPr>
          </a:p>
        </p:txBody>
      </p:sp>
      <p:sp>
        <p:nvSpPr>
          <p:cNvPr id="2" name="TextBox 1">
            <a:extLst>
              <a:ext uri="{FF2B5EF4-FFF2-40B4-BE49-F238E27FC236}">
                <a16:creationId xmlns:a16="http://schemas.microsoft.com/office/drawing/2014/main" id="{F851839C-E0F0-EEEA-9CCC-9322F6AEA9E1}"/>
              </a:ext>
            </a:extLst>
          </p:cNvPr>
          <p:cNvSpPr txBox="1"/>
          <p:nvPr/>
        </p:nvSpPr>
        <p:spPr>
          <a:xfrm>
            <a:off x="568536" y="900221"/>
            <a:ext cx="2016224" cy="246221"/>
          </a:xfrm>
          <a:prstGeom prst="rect">
            <a:avLst/>
          </a:prstGeom>
          <a:noFill/>
        </p:spPr>
        <p:txBody>
          <a:bodyPr wrap="square" rtlCol="0">
            <a:spAutoFit/>
          </a:bodyPr>
          <a:lstStyle/>
          <a:p>
            <a:pPr algn="ctr"/>
            <a:r>
              <a:rPr lang="en-US" altLang="ko-KR" sz="1000" dirty="0"/>
              <a:t>Log in</a:t>
            </a:r>
            <a:endParaRPr lang="ko-KR" altLang="en-US" sz="1000" dirty="0"/>
          </a:p>
        </p:txBody>
      </p:sp>
      <p:sp>
        <p:nvSpPr>
          <p:cNvPr id="5" name="사각형: 둥근 모서리 4">
            <a:extLst>
              <a:ext uri="{FF2B5EF4-FFF2-40B4-BE49-F238E27FC236}">
                <a16:creationId xmlns:a16="http://schemas.microsoft.com/office/drawing/2014/main" id="{072C5EBC-8494-1EB7-8F5C-34127BF5C88A}"/>
              </a:ext>
            </a:extLst>
          </p:cNvPr>
          <p:cNvSpPr/>
          <p:nvPr/>
        </p:nvSpPr>
        <p:spPr>
          <a:xfrm>
            <a:off x="632520" y="1527938"/>
            <a:ext cx="2255226" cy="242161"/>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bg1">
                    <a:lumMod val="75000"/>
                  </a:schemeClr>
                </a:solidFill>
                <a:latin typeface="+mn-ea"/>
              </a:rPr>
              <a:t>ID</a:t>
            </a:r>
            <a:endParaRPr lang="ko-KR" altLang="en-US" sz="800" dirty="0">
              <a:solidFill>
                <a:schemeClr val="bg1">
                  <a:lumMod val="75000"/>
                </a:schemeClr>
              </a:solidFill>
              <a:latin typeface="+mn-ea"/>
            </a:endParaRPr>
          </a:p>
        </p:txBody>
      </p:sp>
      <p:sp>
        <p:nvSpPr>
          <p:cNvPr id="6" name="TextBox 5">
            <a:extLst>
              <a:ext uri="{FF2B5EF4-FFF2-40B4-BE49-F238E27FC236}">
                <a16:creationId xmlns:a16="http://schemas.microsoft.com/office/drawing/2014/main" id="{8DAED0BA-4F86-E670-AD3F-1F791B2E0813}"/>
              </a:ext>
            </a:extLst>
          </p:cNvPr>
          <p:cNvSpPr txBox="1"/>
          <p:nvPr/>
        </p:nvSpPr>
        <p:spPr>
          <a:xfrm>
            <a:off x="535747" y="1297107"/>
            <a:ext cx="2351997" cy="230832"/>
          </a:xfrm>
          <a:prstGeom prst="rect">
            <a:avLst/>
          </a:prstGeom>
          <a:noFill/>
        </p:spPr>
        <p:txBody>
          <a:bodyPr wrap="square">
            <a:spAutoFit/>
          </a:bodyPr>
          <a:lstStyle/>
          <a:p>
            <a:r>
              <a:rPr lang="en-US" altLang="ko-KR" sz="900" dirty="0">
                <a:solidFill>
                  <a:srgbClr val="333333"/>
                </a:solidFill>
                <a:latin typeface="+mn-ea"/>
              </a:rPr>
              <a:t>ID</a:t>
            </a:r>
            <a:endParaRPr lang="ko-KR" altLang="en-US" sz="900" dirty="0">
              <a:solidFill>
                <a:srgbClr val="FF0000"/>
              </a:solidFill>
              <a:latin typeface="+mn-ea"/>
              <a:ea typeface="+mn-ea"/>
            </a:endParaRPr>
          </a:p>
        </p:txBody>
      </p:sp>
      <p:sp>
        <p:nvSpPr>
          <p:cNvPr id="10" name="사각형: 둥근 모서리 9">
            <a:extLst>
              <a:ext uri="{FF2B5EF4-FFF2-40B4-BE49-F238E27FC236}">
                <a16:creationId xmlns:a16="http://schemas.microsoft.com/office/drawing/2014/main" id="{6EB46152-0F96-F1C5-598A-7A0A2172C146}"/>
              </a:ext>
            </a:extLst>
          </p:cNvPr>
          <p:cNvSpPr/>
          <p:nvPr/>
        </p:nvSpPr>
        <p:spPr>
          <a:xfrm>
            <a:off x="632516" y="2139164"/>
            <a:ext cx="2255226" cy="242161"/>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err="1">
                <a:solidFill>
                  <a:schemeClr val="bg1">
                    <a:lumMod val="75000"/>
                  </a:schemeClr>
                </a:solidFill>
                <a:latin typeface="+mn-ea"/>
              </a:rPr>
              <a:t>Passward</a:t>
            </a:r>
            <a:endParaRPr lang="ko-KR" altLang="en-US" sz="800" dirty="0">
              <a:solidFill>
                <a:schemeClr val="bg1">
                  <a:lumMod val="75000"/>
                </a:schemeClr>
              </a:solidFill>
              <a:latin typeface="+mn-ea"/>
            </a:endParaRPr>
          </a:p>
        </p:txBody>
      </p:sp>
      <p:sp>
        <p:nvSpPr>
          <p:cNvPr id="11" name="TextBox 10">
            <a:extLst>
              <a:ext uri="{FF2B5EF4-FFF2-40B4-BE49-F238E27FC236}">
                <a16:creationId xmlns:a16="http://schemas.microsoft.com/office/drawing/2014/main" id="{9E0AE6CC-8ED8-66EB-2A48-7CE70BF8B892}"/>
              </a:ext>
            </a:extLst>
          </p:cNvPr>
          <p:cNvSpPr txBox="1"/>
          <p:nvPr/>
        </p:nvSpPr>
        <p:spPr>
          <a:xfrm>
            <a:off x="535743" y="1908333"/>
            <a:ext cx="2351997" cy="230832"/>
          </a:xfrm>
          <a:prstGeom prst="rect">
            <a:avLst/>
          </a:prstGeom>
          <a:noFill/>
        </p:spPr>
        <p:txBody>
          <a:bodyPr wrap="square">
            <a:spAutoFit/>
          </a:bodyPr>
          <a:lstStyle/>
          <a:p>
            <a:r>
              <a:rPr lang="en-US" altLang="ko-KR" sz="900" dirty="0">
                <a:solidFill>
                  <a:srgbClr val="333333"/>
                </a:solidFill>
                <a:latin typeface="+mn-ea"/>
                <a:ea typeface="+mn-ea"/>
              </a:rPr>
              <a:t>Password</a:t>
            </a:r>
            <a:endParaRPr lang="ko-KR" altLang="en-US" sz="900" dirty="0">
              <a:solidFill>
                <a:srgbClr val="FF0000"/>
              </a:solidFill>
              <a:latin typeface="+mn-ea"/>
              <a:ea typeface="+mn-ea"/>
            </a:endParaRPr>
          </a:p>
        </p:txBody>
      </p:sp>
      <p:sp>
        <p:nvSpPr>
          <p:cNvPr id="16" name="TextBox 15">
            <a:extLst>
              <a:ext uri="{FF2B5EF4-FFF2-40B4-BE49-F238E27FC236}">
                <a16:creationId xmlns:a16="http://schemas.microsoft.com/office/drawing/2014/main" id="{007522F6-C284-B71B-4276-B5ACA5A1DA43}"/>
              </a:ext>
            </a:extLst>
          </p:cNvPr>
          <p:cNvSpPr txBox="1"/>
          <p:nvPr/>
        </p:nvSpPr>
        <p:spPr>
          <a:xfrm>
            <a:off x="666255" y="2772429"/>
            <a:ext cx="1652952" cy="215444"/>
          </a:xfrm>
          <a:prstGeom prst="rect">
            <a:avLst/>
          </a:prstGeom>
          <a:noFill/>
        </p:spPr>
        <p:txBody>
          <a:bodyPr wrap="square">
            <a:spAutoFit/>
          </a:bodyPr>
          <a:lstStyle/>
          <a:p>
            <a:r>
              <a:rPr lang="en-US" altLang="ko-KR" sz="800" i="0" dirty="0">
                <a:solidFill>
                  <a:srgbClr val="333333"/>
                </a:solidFill>
                <a:effectLst/>
                <a:latin typeface="+mn-ea"/>
                <a:ea typeface="+mn-ea"/>
              </a:rPr>
              <a:t>Please verify you are a human.</a:t>
            </a:r>
            <a:endParaRPr lang="ko-KR" altLang="en-US" sz="800" dirty="0">
              <a:latin typeface="+mn-ea"/>
              <a:ea typeface="+mn-ea"/>
            </a:endParaRPr>
          </a:p>
        </p:txBody>
      </p:sp>
      <p:pic>
        <p:nvPicPr>
          <p:cNvPr id="17" name="그림 16">
            <a:extLst>
              <a:ext uri="{FF2B5EF4-FFF2-40B4-BE49-F238E27FC236}">
                <a16:creationId xmlns:a16="http://schemas.microsoft.com/office/drawing/2014/main" id="{71DEF026-D581-BC1A-F6FE-AF38B70B83D8}"/>
              </a:ext>
            </a:extLst>
          </p:cNvPr>
          <p:cNvPicPr>
            <a:picLocks noChangeAspect="1"/>
          </p:cNvPicPr>
          <p:nvPr/>
        </p:nvPicPr>
        <p:blipFill>
          <a:blip r:embed="rId3"/>
          <a:stretch>
            <a:fillRect/>
          </a:stretch>
        </p:blipFill>
        <p:spPr>
          <a:xfrm>
            <a:off x="724872" y="3021939"/>
            <a:ext cx="1850054" cy="478213"/>
          </a:xfrm>
          <a:prstGeom prst="rect">
            <a:avLst/>
          </a:prstGeom>
        </p:spPr>
      </p:pic>
      <p:sp>
        <p:nvSpPr>
          <p:cNvPr id="3" name="TextBox 2">
            <a:extLst>
              <a:ext uri="{FF2B5EF4-FFF2-40B4-BE49-F238E27FC236}">
                <a16:creationId xmlns:a16="http://schemas.microsoft.com/office/drawing/2014/main" id="{BF838F5E-F732-DF2D-8AF8-E9E1029DA8EC}"/>
              </a:ext>
            </a:extLst>
          </p:cNvPr>
          <p:cNvSpPr txBox="1"/>
          <p:nvPr/>
        </p:nvSpPr>
        <p:spPr>
          <a:xfrm>
            <a:off x="1072592" y="3664763"/>
            <a:ext cx="1152128" cy="246221"/>
          </a:xfrm>
          <a:prstGeom prst="rect">
            <a:avLst/>
          </a:prstGeom>
          <a:noFill/>
          <a:ln>
            <a:solidFill>
              <a:schemeClr val="tx1"/>
            </a:solidFill>
          </a:ln>
        </p:spPr>
        <p:txBody>
          <a:bodyPr wrap="square" rtlCol="0">
            <a:spAutoFit/>
          </a:bodyPr>
          <a:lstStyle/>
          <a:p>
            <a:pPr algn="ctr"/>
            <a:r>
              <a:rPr lang="en-US" altLang="ko-KR" sz="1000" dirty="0"/>
              <a:t>Log in</a:t>
            </a:r>
            <a:endParaRPr lang="ko-KR" altLang="en-US" sz="1000" dirty="0"/>
          </a:p>
        </p:txBody>
      </p:sp>
      <p:sp>
        <p:nvSpPr>
          <p:cNvPr id="12" name="타원 11">
            <a:extLst>
              <a:ext uri="{FF2B5EF4-FFF2-40B4-BE49-F238E27FC236}">
                <a16:creationId xmlns:a16="http://schemas.microsoft.com/office/drawing/2014/main" id="{90A7EFD4-D726-3A0E-DA37-BC9BFA7D4130}"/>
              </a:ext>
            </a:extLst>
          </p:cNvPr>
          <p:cNvSpPr>
            <a:spLocks noChangeAspect="1"/>
          </p:cNvSpPr>
          <p:nvPr/>
        </p:nvSpPr>
        <p:spPr>
          <a:xfrm>
            <a:off x="378042" y="1436836"/>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1a</a:t>
            </a:r>
            <a:endParaRPr lang="ko-KR" altLang="en-US" sz="800" dirty="0">
              <a:latin typeface="+mn-ea"/>
            </a:endParaRPr>
          </a:p>
        </p:txBody>
      </p:sp>
      <p:sp>
        <p:nvSpPr>
          <p:cNvPr id="13" name="타원 12">
            <a:extLst>
              <a:ext uri="{FF2B5EF4-FFF2-40B4-BE49-F238E27FC236}">
                <a16:creationId xmlns:a16="http://schemas.microsoft.com/office/drawing/2014/main" id="{EC420B60-7BA1-E105-721E-A1E755C07500}"/>
              </a:ext>
            </a:extLst>
          </p:cNvPr>
          <p:cNvSpPr>
            <a:spLocks noChangeAspect="1"/>
          </p:cNvSpPr>
          <p:nvPr/>
        </p:nvSpPr>
        <p:spPr>
          <a:xfrm>
            <a:off x="5110324" y="1978439"/>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1b</a:t>
            </a:r>
            <a:endParaRPr lang="ko-KR" altLang="en-US" sz="800" dirty="0">
              <a:latin typeface="+mn-ea"/>
            </a:endParaRPr>
          </a:p>
        </p:txBody>
      </p:sp>
      <p:sp>
        <p:nvSpPr>
          <p:cNvPr id="26" name="TextBox 25">
            <a:extLst>
              <a:ext uri="{FF2B5EF4-FFF2-40B4-BE49-F238E27FC236}">
                <a16:creationId xmlns:a16="http://schemas.microsoft.com/office/drawing/2014/main" id="{5ECC5E90-8033-C223-9C3D-DFCE20471523}"/>
              </a:ext>
            </a:extLst>
          </p:cNvPr>
          <p:cNvSpPr txBox="1"/>
          <p:nvPr/>
        </p:nvSpPr>
        <p:spPr>
          <a:xfrm>
            <a:off x="8085786" y="650109"/>
            <a:ext cx="1715951" cy="2862322"/>
          </a:xfrm>
          <a:prstGeom prst="rect">
            <a:avLst/>
          </a:prstGeom>
          <a:noFill/>
          <a:ln>
            <a:solidFill>
              <a:schemeClr val="tx1"/>
            </a:solidFill>
          </a:ln>
        </p:spPr>
        <p:txBody>
          <a:bodyPr wrap="square" rtlCol="0">
            <a:spAutoFit/>
          </a:bodyPr>
          <a:lstStyle/>
          <a:p>
            <a:r>
              <a:rPr lang="en-US" altLang="ko-KR" sz="1000" dirty="0"/>
              <a:t>1a. </a:t>
            </a:r>
            <a:r>
              <a:rPr lang="ko-KR" altLang="en-US" sz="1000" dirty="0"/>
              <a:t>메일인증 완료하고 </a:t>
            </a:r>
            <a:r>
              <a:rPr lang="ko-KR" altLang="en-US" sz="1000" dirty="0" err="1"/>
              <a:t>로그인시</a:t>
            </a:r>
            <a:r>
              <a:rPr lang="ko-KR" altLang="en-US" sz="1000" dirty="0"/>
              <a:t> </a:t>
            </a:r>
            <a:r>
              <a:rPr lang="ko-KR" altLang="en-US" sz="1000" dirty="0" err="1"/>
              <a:t>로그인처리</a:t>
            </a:r>
            <a:r>
              <a:rPr lang="en-US" altLang="ko-KR" sz="1000" dirty="0"/>
              <a:t>. </a:t>
            </a:r>
            <a:r>
              <a:rPr lang="ko-KR" altLang="en-US" sz="1000" dirty="0"/>
              <a:t>메일인증 안하고 로그인하면 </a:t>
            </a:r>
            <a:r>
              <a:rPr lang="en-US" altLang="ko-KR" sz="1000" dirty="0"/>
              <a:t>“Complete email verification and log in.” </a:t>
            </a:r>
            <a:r>
              <a:rPr lang="ko-KR" altLang="en-US" sz="1000" dirty="0"/>
              <a:t>팝업</a:t>
            </a:r>
            <a:endParaRPr lang="en-US" altLang="ko-KR" sz="1000" dirty="0"/>
          </a:p>
          <a:p>
            <a:endParaRPr lang="en-US" altLang="ko-KR" sz="1000" dirty="0"/>
          </a:p>
          <a:p>
            <a:r>
              <a:rPr lang="en-US" altLang="ko-KR" sz="1000" dirty="0"/>
              <a:t>1b. </a:t>
            </a:r>
            <a:r>
              <a:rPr lang="ko-KR" altLang="en-US" sz="1000" dirty="0"/>
              <a:t>메일</a:t>
            </a:r>
            <a:r>
              <a:rPr lang="en-US" altLang="ko-KR" sz="1000" dirty="0"/>
              <a:t> </a:t>
            </a:r>
            <a:r>
              <a:rPr lang="ko-KR" altLang="en-US" sz="1000" dirty="0"/>
              <a:t>재전송 </a:t>
            </a:r>
            <a:r>
              <a:rPr lang="ko-KR" altLang="en-US" sz="1000" dirty="0" err="1"/>
              <a:t>클릭시</a:t>
            </a:r>
            <a:r>
              <a:rPr lang="ko-KR" altLang="en-US" sz="1000" dirty="0"/>
              <a:t> 회원가입시 </a:t>
            </a:r>
            <a:r>
              <a:rPr lang="en-US" altLang="ko-KR" sz="1000" dirty="0"/>
              <a:t>ID, </a:t>
            </a:r>
            <a:r>
              <a:rPr lang="ko-KR" altLang="en-US" sz="1000" dirty="0"/>
              <a:t>이메일 체크하여 승인 이메일 재전송</a:t>
            </a:r>
            <a:r>
              <a:rPr lang="en-US" altLang="ko-KR" sz="1000" dirty="0"/>
              <a:t>.</a:t>
            </a:r>
          </a:p>
          <a:p>
            <a:r>
              <a:rPr lang="ko-KR" altLang="en-US" sz="1000" dirty="0"/>
              <a:t>재전송 </a:t>
            </a:r>
            <a:r>
              <a:rPr lang="ko-KR" altLang="en-US" sz="1000" dirty="0" err="1"/>
              <a:t>클릭시</a:t>
            </a:r>
            <a:r>
              <a:rPr lang="ko-KR" altLang="en-US" sz="1000" dirty="0"/>
              <a:t> 재전송 되었다는 팝업</a:t>
            </a:r>
            <a:r>
              <a:rPr lang="en-US" altLang="ko-KR" sz="1000" dirty="0"/>
              <a:t>, </a:t>
            </a:r>
            <a:r>
              <a:rPr lang="ko-KR" altLang="en-US" sz="1000" dirty="0"/>
              <a:t>캔슬 </a:t>
            </a:r>
            <a:r>
              <a:rPr lang="ko-KR" altLang="en-US" sz="1000" dirty="0" err="1"/>
              <a:t>클릭시</a:t>
            </a:r>
            <a:r>
              <a:rPr lang="ko-KR" altLang="en-US" sz="1000" dirty="0"/>
              <a:t> 로그인 화면 출력</a:t>
            </a:r>
            <a:r>
              <a:rPr lang="en-US" altLang="ko-KR" sz="1000" dirty="0"/>
              <a:t>.</a:t>
            </a:r>
          </a:p>
          <a:p>
            <a:endParaRPr lang="en-US" altLang="ko-KR" sz="1000" dirty="0"/>
          </a:p>
          <a:p>
            <a:r>
              <a:rPr lang="en-US" altLang="ko-KR" sz="1000" dirty="0"/>
              <a:t>1c. </a:t>
            </a:r>
            <a:r>
              <a:rPr lang="ko-KR" altLang="en-US" sz="1000" dirty="0"/>
              <a:t>아이디 찾기</a:t>
            </a:r>
            <a:r>
              <a:rPr lang="en-US" altLang="ko-KR" sz="1000" dirty="0"/>
              <a:t>, </a:t>
            </a:r>
            <a:r>
              <a:rPr lang="ko-KR" altLang="en-US" sz="1000" dirty="0"/>
              <a:t>패스워드 찾기 화면 출력</a:t>
            </a:r>
            <a:endParaRPr lang="en-US" altLang="ko-KR" sz="1000" dirty="0"/>
          </a:p>
          <a:p>
            <a:endParaRPr lang="en-US" altLang="ko-KR" sz="1000" dirty="0"/>
          </a:p>
          <a:p>
            <a:r>
              <a:rPr lang="en-US" altLang="ko-KR" sz="1000" dirty="0"/>
              <a:t>1d. </a:t>
            </a:r>
            <a:r>
              <a:rPr lang="ko-KR" altLang="en-US" sz="1000" dirty="0"/>
              <a:t>회원가입 페이지 출력</a:t>
            </a:r>
          </a:p>
        </p:txBody>
      </p:sp>
      <p:sp>
        <p:nvSpPr>
          <p:cNvPr id="27" name="직사각형 26">
            <a:extLst>
              <a:ext uri="{FF2B5EF4-FFF2-40B4-BE49-F238E27FC236}">
                <a16:creationId xmlns:a16="http://schemas.microsoft.com/office/drawing/2014/main" id="{D8880C4E-2CA8-A311-4472-5A8EDDAEB302}"/>
              </a:ext>
            </a:extLst>
          </p:cNvPr>
          <p:cNvSpPr/>
          <p:nvPr/>
        </p:nvSpPr>
        <p:spPr>
          <a:xfrm>
            <a:off x="4920006" y="1015563"/>
            <a:ext cx="2758068" cy="281544"/>
          </a:xfrm>
          <a:prstGeom prst="rect">
            <a:avLst/>
          </a:prstGeom>
          <a:solidFill>
            <a:schemeClr val="bg2"/>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8" name="직사각형 27">
            <a:extLst>
              <a:ext uri="{FF2B5EF4-FFF2-40B4-BE49-F238E27FC236}">
                <a16:creationId xmlns:a16="http://schemas.microsoft.com/office/drawing/2014/main" id="{5A3F0459-E196-9C4C-9C8D-FEADB675EB69}"/>
              </a:ext>
            </a:extLst>
          </p:cNvPr>
          <p:cNvSpPr/>
          <p:nvPr/>
        </p:nvSpPr>
        <p:spPr>
          <a:xfrm>
            <a:off x="4920005" y="1297107"/>
            <a:ext cx="2758068" cy="1167139"/>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9" name="사각형: 둥근 모서리 28">
            <a:extLst>
              <a:ext uri="{FF2B5EF4-FFF2-40B4-BE49-F238E27FC236}">
                <a16:creationId xmlns:a16="http://schemas.microsoft.com/office/drawing/2014/main" id="{46942634-EC2B-21D8-C9EE-611BA10B7831}"/>
              </a:ext>
            </a:extLst>
          </p:cNvPr>
          <p:cNvSpPr/>
          <p:nvPr/>
        </p:nvSpPr>
        <p:spPr>
          <a:xfrm>
            <a:off x="5315871" y="2055967"/>
            <a:ext cx="952501" cy="286351"/>
          </a:xfrm>
          <a:prstGeom prst="round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bg1"/>
                </a:solidFill>
                <a:latin typeface="+mn-ea"/>
              </a:rPr>
              <a:t>Resend mail</a:t>
            </a:r>
          </a:p>
        </p:txBody>
      </p:sp>
      <p:sp>
        <p:nvSpPr>
          <p:cNvPr id="30" name="TextBox 29">
            <a:extLst>
              <a:ext uri="{FF2B5EF4-FFF2-40B4-BE49-F238E27FC236}">
                <a16:creationId xmlns:a16="http://schemas.microsoft.com/office/drawing/2014/main" id="{2B115BFE-8E3A-CA07-4FAA-076CF5D7C677}"/>
              </a:ext>
            </a:extLst>
          </p:cNvPr>
          <p:cNvSpPr txBox="1"/>
          <p:nvPr/>
        </p:nvSpPr>
        <p:spPr>
          <a:xfrm>
            <a:off x="5240756" y="1465794"/>
            <a:ext cx="2311400" cy="215444"/>
          </a:xfrm>
          <a:prstGeom prst="rect">
            <a:avLst/>
          </a:prstGeom>
          <a:noFill/>
        </p:spPr>
        <p:txBody>
          <a:bodyPr wrap="square">
            <a:spAutoFit/>
          </a:bodyPr>
          <a:lstStyle/>
          <a:p>
            <a:pPr latinLnBrk="1"/>
            <a:r>
              <a:rPr lang="en-US" altLang="ko-KR" sz="800" dirty="0"/>
              <a:t>Complete email verification and log in.</a:t>
            </a:r>
            <a:endParaRPr lang="en-US" altLang="ko-KR" sz="800" b="0" i="0" u="none" strike="noStrike" cap="none" dirty="0">
              <a:solidFill>
                <a:srgbClr val="000000"/>
              </a:solidFill>
              <a:effectLst/>
              <a:latin typeface="+mn-ea"/>
              <a:ea typeface="+mn-ea"/>
              <a:cs typeface="Arial"/>
              <a:sym typeface="Arial"/>
            </a:endParaRPr>
          </a:p>
        </p:txBody>
      </p:sp>
      <p:sp>
        <p:nvSpPr>
          <p:cNvPr id="31" name="사각형: 둥근 모서리 30">
            <a:extLst>
              <a:ext uri="{FF2B5EF4-FFF2-40B4-BE49-F238E27FC236}">
                <a16:creationId xmlns:a16="http://schemas.microsoft.com/office/drawing/2014/main" id="{AA969FBF-08A7-FC44-8D64-60FA8147664E}"/>
              </a:ext>
            </a:extLst>
          </p:cNvPr>
          <p:cNvSpPr/>
          <p:nvPr/>
        </p:nvSpPr>
        <p:spPr>
          <a:xfrm>
            <a:off x="6396456" y="2055967"/>
            <a:ext cx="952501" cy="286351"/>
          </a:xfrm>
          <a:prstGeom prst="roundRect">
            <a:avLst/>
          </a:prstGeom>
          <a:solidFill>
            <a:srgbClr val="FF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bg1"/>
                </a:solidFill>
                <a:latin typeface="+mn-ea"/>
              </a:rPr>
              <a:t>Cancel</a:t>
            </a:r>
            <a:endParaRPr lang="ko-KR" altLang="en-US" sz="900" dirty="0">
              <a:solidFill>
                <a:schemeClr val="bg1"/>
              </a:solidFill>
              <a:latin typeface="+mn-ea"/>
            </a:endParaRPr>
          </a:p>
        </p:txBody>
      </p:sp>
      <p:sp>
        <p:nvSpPr>
          <p:cNvPr id="32" name="TextBox 31">
            <a:extLst>
              <a:ext uri="{FF2B5EF4-FFF2-40B4-BE49-F238E27FC236}">
                <a16:creationId xmlns:a16="http://schemas.microsoft.com/office/drawing/2014/main" id="{3BE4E265-E825-F603-00CA-E983976B4063}"/>
              </a:ext>
            </a:extLst>
          </p:cNvPr>
          <p:cNvSpPr txBox="1"/>
          <p:nvPr/>
        </p:nvSpPr>
        <p:spPr>
          <a:xfrm>
            <a:off x="5962489" y="1048613"/>
            <a:ext cx="673100" cy="215444"/>
          </a:xfrm>
          <a:prstGeom prst="rect">
            <a:avLst/>
          </a:prstGeom>
          <a:noFill/>
        </p:spPr>
        <p:txBody>
          <a:bodyPr wrap="square">
            <a:spAutoFit/>
          </a:bodyPr>
          <a:lstStyle/>
          <a:p>
            <a:pPr algn="ctr" latinLnBrk="1"/>
            <a:r>
              <a:rPr lang="en-US" altLang="ko-KR" sz="800" dirty="0">
                <a:latin typeface="Arial Unicode MS"/>
                <a:ea typeface="inherit"/>
              </a:rPr>
              <a:t>C</a:t>
            </a:r>
            <a:r>
              <a:rPr kumimoji="0" lang="ko-KR" altLang="ko-KR" sz="800" b="0" i="0" u="none" strike="noStrike" cap="none" normalizeH="0" baseline="0" dirty="0" err="1">
                <a:ln>
                  <a:noFill/>
                </a:ln>
                <a:solidFill>
                  <a:schemeClr val="tx1"/>
                </a:solidFill>
                <a:effectLst/>
                <a:latin typeface="Arial Unicode MS"/>
                <a:ea typeface="inherit"/>
              </a:rPr>
              <a:t>heck</a:t>
            </a:r>
            <a:endParaRPr lang="en-US" altLang="ko-KR" sz="800" b="0" i="0" u="none" strike="noStrike" cap="none" dirty="0">
              <a:solidFill>
                <a:schemeClr val="bg1"/>
              </a:solidFill>
              <a:effectLst/>
              <a:latin typeface="+mn-ea"/>
              <a:ea typeface="+mn-ea"/>
              <a:cs typeface="Arial"/>
              <a:sym typeface="Arial"/>
            </a:endParaRPr>
          </a:p>
        </p:txBody>
      </p:sp>
      <p:sp>
        <p:nvSpPr>
          <p:cNvPr id="7" name="Rectangle 1">
            <a:extLst>
              <a:ext uri="{FF2B5EF4-FFF2-40B4-BE49-F238E27FC236}">
                <a16:creationId xmlns:a16="http://schemas.microsoft.com/office/drawing/2014/main" id="{64F8064C-01BC-0156-96B3-1389209F92B9}"/>
              </a:ext>
            </a:extLst>
          </p:cNvPr>
          <p:cNvSpPr>
            <a:spLocks noChangeArrowheads="1"/>
          </p:cNvSpPr>
          <p:nvPr/>
        </p:nvSpPr>
        <p:spPr bwMode="auto">
          <a:xfrm>
            <a:off x="0" y="-48399"/>
            <a:ext cx="6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ko-KR" altLang="ko-KR" b="0" i="0" u="none" strike="noStrike" cap="none" normalizeH="0" baseline="0" dirty="0">
                <a:ln>
                  <a:noFill/>
                </a:ln>
                <a:solidFill>
                  <a:srgbClr val="202124"/>
                </a:solidFill>
                <a:effectLst/>
                <a:latin typeface="Arial" panose="020B0604020202020204" pitchFamily="34" charset="0"/>
                <a:ea typeface="Apple SD Gothic Neo"/>
              </a:rPr>
            </a:br>
            <a:endParaRPr kumimoji="0" lang="ko-KR" altLang="ko-KR" sz="1800" b="0" i="0" u="none" strike="noStrike" cap="none" normalizeH="0" baseline="0" dirty="0">
              <a:ln>
                <a:noFill/>
              </a:ln>
              <a:solidFill>
                <a:schemeClr val="tx1"/>
              </a:solidFill>
              <a:effectLst/>
              <a:latin typeface="Arial" panose="020B0604020202020204" pitchFamily="34" charset="0"/>
            </a:endParaRPr>
          </a:p>
        </p:txBody>
      </p:sp>
      <p:sp>
        <p:nvSpPr>
          <p:cNvPr id="33" name="TextBox 32">
            <a:extLst>
              <a:ext uri="{FF2B5EF4-FFF2-40B4-BE49-F238E27FC236}">
                <a16:creationId xmlns:a16="http://schemas.microsoft.com/office/drawing/2014/main" id="{86C1032C-FF65-4763-53CE-9D4A9E9E17F7}"/>
              </a:ext>
            </a:extLst>
          </p:cNvPr>
          <p:cNvSpPr txBox="1"/>
          <p:nvPr/>
        </p:nvSpPr>
        <p:spPr>
          <a:xfrm>
            <a:off x="632516" y="3976216"/>
            <a:ext cx="2180493" cy="437877"/>
          </a:xfrm>
          <a:prstGeom prst="rect">
            <a:avLst/>
          </a:prstGeom>
          <a:noFill/>
        </p:spPr>
        <p:txBody>
          <a:bodyPr wrap="square">
            <a:spAutoFit/>
          </a:bodyPr>
          <a:lstStyle/>
          <a:p>
            <a:pPr algn="l">
              <a:lnSpc>
                <a:spcPct val="150000"/>
              </a:lnSpc>
            </a:pPr>
            <a:r>
              <a:rPr lang="en-US" altLang="ko-KR" sz="800" b="0" i="0" u="none" strike="noStrike" dirty="0">
                <a:solidFill>
                  <a:schemeClr val="accent5">
                    <a:lumMod val="75000"/>
                  </a:schemeClr>
                </a:solidFill>
                <a:effectLst/>
                <a:latin typeface="+mn-ea"/>
                <a:ea typeface="+mn-ea"/>
              </a:rPr>
              <a:t>Forgot your id? password?</a:t>
            </a:r>
            <a:endParaRPr lang="en-US" altLang="ko-KR" sz="800" b="0" i="0" dirty="0">
              <a:solidFill>
                <a:schemeClr val="accent5">
                  <a:lumMod val="75000"/>
                </a:schemeClr>
              </a:solidFill>
              <a:effectLst/>
              <a:latin typeface="+mn-ea"/>
              <a:ea typeface="+mn-ea"/>
            </a:endParaRPr>
          </a:p>
          <a:p>
            <a:pPr algn="l">
              <a:lnSpc>
                <a:spcPct val="150000"/>
              </a:lnSpc>
            </a:pPr>
            <a:r>
              <a:rPr lang="en-US" altLang="ko-KR" sz="800" b="0" i="0" dirty="0">
                <a:solidFill>
                  <a:schemeClr val="tx1"/>
                </a:solidFill>
                <a:effectLst/>
                <a:latin typeface="+mn-ea"/>
                <a:ea typeface="+mn-ea"/>
              </a:rPr>
              <a:t>New to </a:t>
            </a:r>
            <a:r>
              <a:rPr lang="en-US" altLang="ko-KR" sz="800" b="0" i="0" dirty="0" err="1">
                <a:solidFill>
                  <a:schemeClr val="tx1"/>
                </a:solidFill>
                <a:effectLst/>
                <a:latin typeface="+mn-ea"/>
                <a:ea typeface="+mn-ea"/>
              </a:rPr>
              <a:t>Bitypeer</a:t>
            </a:r>
            <a:r>
              <a:rPr lang="en-US" altLang="ko-KR" sz="800" b="0" i="0" dirty="0">
                <a:solidFill>
                  <a:schemeClr val="tx1"/>
                </a:solidFill>
                <a:effectLst/>
                <a:latin typeface="+mn-ea"/>
                <a:ea typeface="+mn-ea"/>
              </a:rPr>
              <a:t>?  </a:t>
            </a:r>
            <a:r>
              <a:rPr lang="en-US" altLang="ko-KR" sz="800" b="0" i="0" u="none" strike="noStrike" dirty="0">
                <a:solidFill>
                  <a:schemeClr val="accent5">
                    <a:lumMod val="75000"/>
                  </a:schemeClr>
                </a:solidFill>
                <a:effectLst/>
                <a:latin typeface="+mn-ea"/>
                <a:ea typeface="+mn-ea"/>
              </a:rPr>
              <a:t>Sign up now!</a:t>
            </a:r>
            <a:endParaRPr lang="en-US" altLang="ko-KR" sz="800" b="0" i="0" dirty="0">
              <a:solidFill>
                <a:schemeClr val="accent5">
                  <a:lumMod val="75000"/>
                </a:schemeClr>
              </a:solidFill>
              <a:effectLst/>
              <a:latin typeface="+mn-ea"/>
              <a:ea typeface="+mn-ea"/>
            </a:endParaRPr>
          </a:p>
        </p:txBody>
      </p:sp>
      <p:sp>
        <p:nvSpPr>
          <p:cNvPr id="34" name="직사각형 33">
            <a:extLst>
              <a:ext uri="{FF2B5EF4-FFF2-40B4-BE49-F238E27FC236}">
                <a16:creationId xmlns:a16="http://schemas.microsoft.com/office/drawing/2014/main" id="{3AFA506A-F8DB-9B47-A20A-50F1854AD72C}"/>
              </a:ext>
            </a:extLst>
          </p:cNvPr>
          <p:cNvSpPr/>
          <p:nvPr/>
        </p:nvSpPr>
        <p:spPr>
          <a:xfrm>
            <a:off x="4920005" y="2928433"/>
            <a:ext cx="2758068" cy="281544"/>
          </a:xfrm>
          <a:prstGeom prst="rect">
            <a:avLst/>
          </a:prstGeom>
          <a:solidFill>
            <a:schemeClr val="bg2"/>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5" name="직사각형 34">
            <a:extLst>
              <a:ext uri="{FF2B5EF4-FFF2-40B4-BE49-F238E27FC236}">
                <a16:creationId xmlns:a16="http://schemas.microsoft.com/office/drawing/2014/main" id="{9FB7A99B-1C38-CCBD-C57D-6BF719A1F9D5}"/>
              </a:ext>
            </a:extLst>
          </p:cNvPr>
          <p:cNvSpPr/>
          <p:nvPr/>
        </p:nvSpPr>
        <p:spPr>
          <a:xfrm>
            <a:off x="4920004" y="3209977"/>
            <a:ext cx="2758068" cy="1167140"/>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6" name="사각형: 둥근 모서리 35">
            <a:extLst>
              <a:ext uri="{FF2B5EF4-FFF2-40B4-BE49-F238E27FC236}">
                <a16:creationId xmlns:a16="http://schemas.microsoft.com/office/drawing/2014/main" id="{5A4A53E7-CCC7-B870-7A2B-B36720B6FD7C}"/>
              </a:ext>
            </a:extLst>
          </p:cNvPr>
          <p:cNvSpPr/>
          <p:nvPr/>
        </p:nvSpPr>
        <p:spPr>
          <a:xfrm>
            <a:off x="5822787" y="3968837"/>
            <a:ext cx="952501" cy="286351"/>
          </a:xfrm>
          <a:prstGeom prst="round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bg1"/>
                </a:solidFill>
                <a:latin typeface="+mn-ea"/>
              </a:rPr>
              <a:t>Confirm</a:t>
            </a:r>
            <a:endParaRPr lang="ko-KR" altLang="en-US" sz="900" dirty="0">
              <a:solidFill>
                <a:schemeClr val="bg1"/>
              </a:solidFill>
              <a:latin typeface="+mn-ea"/>
            </a:endParaRPr>
          </a:p>
        </p:txBody>
      </p:sp>
      <p:sp>
        <p:nvSpPr>
          <p:cNvPr id="37" name="TextBox 36">
            <a:extLst>
              <a:ext uri="{FF2B5EF4-FFF2-40B4-BE49-F238E27FC236}">
                <a16:creationId xmlns:a16="http://schemas.microsoft.com/office/drawing/2014/main" id="{D3BCED82-0F68-6E9E-C542-7FD374F93C74}"/>
              </a:ext>
            </a:extLst>
          </p:cNvPr>
          <p:cNvSpPr txBox="1"/>
          <p:nvPr/>
        </p:nvSpPr>
        <p:spPr>
          <a:xfrm>
            <a:off x="5226972" y="3382633"/>
            <a:ext cx="2311400" cy="338554"/>
          </a:xfrm>
          <a:prstGeom prst="rect">
            <a:avLst/>
          </a:prstGeom>
          <a:noFill/>
        </p:spPr>
        <p:txBody>
          <a:bodyPr wrap="square">
            <a:spAutoFit/>
          </a:bodyPr>
          <a:lstStyle/>
          <a:p>
            <a:pPr latinLnBrk="1"/>
            <a:r>
              <a:rPr lang="en-US" altLang="ko-KR" sz="800" dirty="0">
                <a:latin typeface="맑은 고딕" pitchFamily="50" charset="-127"/>
                <a:ea typeface="맑은 고딕" pitchFamily="50" charset="-127"/>
              </a:rPr>
              <a:t>The approval email has been resent. Verify your email and log in. </a:t>
            </a:r>
          </a:p>
        </p:txBody>
      </p:sp>
      <p:sp>
        <p:nvSpPr>
          <p:cNvPr id="38" name="TextBox 37">
            <a:extLst>
              <a:ext uri="{FF2B5EF4-FFF2-40B4-BE49-F238E27FC236}">
                <a16:creationId xmlns:a16="http://schemas.microsoft.com/office/drawing/2014/main" id="{DF00F735-67D7-1804-1B5B-A27EBB3902C1}"/>
              </a:ext>
            </a:extLst>
          </p:cNvPr>
          <p:cNvSpPr txBox="1"/>
          <p:nvPr/>
        </p:nvSpPr>
        <p:spPr>
          <a:xfrm>
            <a:off x="5962487" y="2968249"/>
            <a:ext cx="673100" cy="215444"/>
          </a:xfrm>
          <a:prstGeom prst="rect">
            <a:avLst/>
          </a:prstGeom>
          <a:noFill/>
        </p:spPr>
        <p:txBody>
          <a:bodyPr wrap="square">
            <a:spAutoFit/>
          </a:bodyPr>
          <a:lstStyle/>
          <a:p>
            <a:pPr algn="ctr" latinLnBrk="1"/>
            <a:r>
              <a:rPr lang="en-US" altLang="ko-KR" sz="800" dirty="0">
                <a:latin typeface="+mn-ea"/>
                <a:ea typeface="+mn-ea"/>
              </a:rPr>
              <a:t>Check</a:t>
            </a:r>
            <a:endParaRPr lang="en-US" altLang="ko-KR" sz="800" b="0" i="0" u="none" strike="noStrike" cap="none" dirty="0">
              <a:effectLst/>
              <a:latin typeface="+mn-ea"/>
              <a:ea typeface="+mn-ea"/>
              <a:cs typeface="Arial"/>
              <a:sym typeface="Arial"/>
            </a:endParaRPr>
          </a:p>
        </p:txBody>
      </p:sp>
      <p:sp>
        <p:nvSpPr>
          <p:cNvPr id="14" name="타원 13">
            <a:extLst>
              <a:ext uri="{FF2B5EF4-FFF2-40B4-BE49-F238E27FC236}">
                <a16:creationId xmlns:a16="http://schemas.microsoft.com/office/drawing/2014/main" id="{ECAC8A2A-5E0D-6513-5196-555BBAE9E818}"/>
              </a:ext>
            </a:extLst>
          </p:cNvPr>
          <p:cNvSpPr>
            <a:spLocks noChangeAspect="1"/>
          </p:cNvSpPr>
          <p:nvPr/>
        </p:nvSpPr>
        <p:spPr>
          <a:xfrm>
            <a:off x="505958" y="3968837"/>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1c</a:t>
            </a:r>
            <a:endParaRPr lang="ko-KR" altLang="en-US" sz="800" dirty="0">
              <a:latin typeface="+mn-ea"/>
            </a:endParaRPr>
          </a:p>
        </p:txBody>
      </p:sp>
      <p:sp>
        <p:nvSpPr>
          <p:cNvPr id="15" name="타원 14">
            <a:extLst>
              <a:ext uri="{FF2B5EF4-FFF2-40B4-BE49-F238E27FC236}">
                <a16:creationId xmlns:a16="http://schemas.microsoft.com/office/drawing/2014/main" id="{CFA077B9-7C64-FF7D-349A-A2372F12AAA8}"/>
              </a:ext>
            </a:extLst>
          </p:cNvPr>
          <p:cNvSpPr>
            <a:spLocks noChangeAspect="1"/>
          </p:cNvSpPr>
          <p:nvPr/>
        </p:nvSpPr>
        <p:spPr>
          <a:xfrm>
            <a:off x="505958" y="4241472"/>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latin typeface="+mn-ea"/>
              </a:rPr>
              <a:t>1d</a:t>
            </a:r>
            <a:endParaRPr lang="ko-KR" altLang="en-US" sz="800" dirty="0">
              <a:latin typeface="+mn-ea"/>
            </a:endParaRPr>
          </a:p>
        </p:txBody>
      </p:sp>
    </p:spTree>
    <p:extLst>
      <p:ext uri="{BB962C8B-B14F-4D97-AF65-F5344CB8AC3E}">
        <p14:creationId xmlns:p14="http://schemas.microsoft.com/office/powerpoint/2010/main" val="1523253128"/>
      </p:ext>
    </p:extLst>
  </p:cSld>
  <p:clrMapOvr>
    <a:masterClrMapping/>
  </p:clrMapOvr>
</p:sld>
</file>

<file path=ppt/theme/theme1.xml><?xml version="1.0" encoding="utf-8"?>
<a:theme xmlns:a="http://schemas.openxmlformats.org/drawingml/2006/main" name="타이틀">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1. OT Templat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cap="flat" cmpd="sng" algn="ctr">
          <a:solidFill>
            <a:schemeClr val="bg1">
              <a:lumMod val="50000"/>
            </a:schemeClr>
          </a:solidFill>
          <a:prstDash val="solid"/>
          <a:round/>
          <a:headEnd type="none" w="med" len="med"/>
          <a:tailEnd type="none" w="med" len="med"/>
        </a:ln>
        <a:effectLst/>
      </a:spPr>
      <a:bodyPr anchor="t" anchorCtr="0"/>
      <a:lstStyle>
        <a:defPPr marL="87313" indent="-87313" latinLnBrk="0">
          <a:lnSpc>
            <a:spcPct val="110000"/>
          </a:lnSpc>
          <a:spcBef>
            <a:spcPct val="25000"/>
          </a:spcBef>
          <a:buFont typeface="Arial" pitchFamily="34" charset="0"/>
          <a:buChar char="•"/>
          <a:defRPr sz="900" dirty="0" smtClean="0">
            <a:solidFill>
              <a:schemeClr val="tx1"/>
            </a:solidFill>
            <a:latin typeface="맑은 고딕" pitchFamily="50" charset="-127"/>
            <a:ea typeface="맑은 고딕" pitchFamily="50" charset="-127"/>
          </a:defRPr>
        </a:defPPr>
      </a:lstStyle>
    </a:spDef>
    <a:lnDef>
      <a:spPr bwMode="auto">
        <a:solidFill>
          <a:schemeClr val="accent1"/>
        </a:solidFill>
        <a:ln w="9525" cap="flat" cmpd="sng" algn="ctr">
          <a:solidFill>
            <a:schemeClr val="tx1">
              <a:lumMod val="75000"/>
              <a:lumOff val="25000"/>
            </a:schemeClr>
          </a:solidFill>
          <a:prstDash val="sysDash"/>
          <a:round/>
          <a:headEnd type="triangle" w="med" len="med"/>
          <a:tailEnd type="triangle" w="med" len="med"/>
        </a:ln>
        <a:effectLst/>
      </a:spPr>
      <a:bodyPr/>
      <a:lstStyle/>
    </a:lnDef>
    <a:txDef>
      <a:spPr>
        <a:noFill/>
      </a:spPr>
      <a:bodyPr wrap="none" rtlCol="0">
        <a:spAutoFit/>
      </a:bodyPr>
      <a:lstStyle>
        <a:defPPr>
          <a:defRPr sz="1000" dirty="0" smtClean="0"/>
        </a:defPPr>
      </a:lstStyle>
    </a:txDef>
  </a:objectDefaults>
  <a:extraClrSchemeLst>
    <a:extraClrScheme>
      <a:clrScheme name="1_opentide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opentide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1_opentide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opentide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opentide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opentide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1_opentide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문서" ma:contentTypeID="0x010100A4D5F914F0D6664AB6859D7AC35F6AD7" ma:contentTypeVersion="0" ma:contentTypeDescription="새 문서를 만듭니다." ma:contentTypeScope="" ma:versionID="af375ff525d6f96a2b3897784a8ef6ca">
  <xsd:schema xmlns:xsd="http://www.w3.org/2001/XMLSchema" xmlns:xs="http://www.w3.org/2001/XMLSchema" xmlns:p="http://schemas.microsoft.com/office/2006/metadata/properties" targetNamespace="http://schemas.microsoft.com/office/2006/metadata/properties" ma:root="true" ma:fieldsID="98509c16e2068e4d5d0612c501c1975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2B4A26-F83E-4588-8CB3-99967A705CA6}">
  <ds:schemaRefs>
    <ds:schemaRef ds:uri="http://schemas.microsoft.com/office/2006/documentManagement/types"/>
    <ds:schemaRef ds:uri="http://www.w3.org/XML/1998/namespace"/>
    <ds:schemaRef ds:uri="http://purl.org/dc/elements/1.1/"/>
    <ds:schemaRef ds:uri="http://schemas.microsoft.com/office/2006/metadata/properties"/>
    <ds:schemaRef ds:uri="http://purl.org/dc/dcmitype/"/>
    <ds:schemaRef ds:uri="http://purl.org/dc/term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A7F62A16-270C-42C1-8BC5-3B86242CDC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D6AC7B4C-FD1C-4E84-867C-116A147D21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62880</TotalTime>
  <Words>7413</Words>
  <Application>Microsoft Office PowerPoint</Application>
  <PresentationFormat>A4 용지(210x297mm)</PresentationFormat>
  <Paragraphs>2149</Paragraphs>
  <Slides>54</Slides>
  <Notes>50</Notes>
  <HiddenSlides>0</HiddenSlides>
  <MMClips>0</MMClips>
  <ScaleCrop>false</ScaleCrop>
  <HeadingPairs>
    <vt:vector size="6" baseType="variant">
      <vt:variant>
        <vt:lpstr>사용한 글꼴</vt:lpstr>
      </vt:variant>
      <vt:variant>
        <vt:i4>10</vt:i4>
      </vt:variant>
      <vt:variant>
        <vt:lpstr>테마</vt:lpstr>
      </vt:variant>
      <vt:variant>
        <vt:i4>2</vt:i4>
      </vt:variant>
      <vt:variant>
        <vt:lpstr>슬라이드 제목</vt:lpstr>
      </vt:variant>
      <vt:variant>
        <vt:i4>54</vt:i4>
      </vt:variant>
    </vt:vector>
  </HeadingPairs>
  <TitlesOfParts>
    <vt:vector size="66" baseType="lpstr">
      <vt:lpstr>Apple SD Gothic Neo</vt:lpstr>
      <vt:lpstr>Arial Unicode MS</vt:lpstr>
      <vt:lpstr>맑은 고딕</vt:lpstr>
      <vt:lpstr>맑은 고딕</vt:lpstr>
      <vt:lpstr>Arial</vt:lpstr>
      <vt:lpstr>Calibri</vt:lpstr>
      <vt:lpstr>Helvetica</vt:lpstr>
      <vt:lpstr>Microsoft Sans Serif</vt:lpstr>
      <vt:lpstr>Times New Roman</vt:lpstr>
      <vt:lpstr>Wingdings</vt:lpstr>
      <vt:lpstr>타이틀</vt:lpstr>
      <vt:lpstr>1_1. OT Template2</vt:lpstr>
      <vt:lpstr>비트피어</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앱</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UZEN</dc:creator>
  <cp:lastModifiedBy>taekjoon lee</cp:lastModifiedBy>
  <cp:revision>1841</cp:revision>
  <cp:lastPrinted>2021-08-16T16:22:34Z</cp:lastPrinted>
  <dcterms:created xsi:type="dcterms:W3CDTF">2010-07-11T16:08:25Z</dcterms:created>
  <dcterms:modified xsi:type="dcterms:W3CDTF">2022-07-03T03:28:23Z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0x010100A4D5F914F0D6664AB6859D7AC35F6AD7</vt:lpwstr>
  </property>
</Properties>
</file>