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24BC-5C81-44EF-8FDD-EA061342A96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0320-A311-4E2D-88E1-C2D22CC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Huynh Dang </a:t>
            </a:r>
            <a:r>
              <a:rPr lang="en-US" dirty="0" err="1" smtClean="0"/>
              <a:t>Khoa</a:t>
            </a:r>
            <a:endParaRPr lang="en-US" dirty="0" smtClean="0"/>
          </a:p>
          <a:p>
            <a:r>
              <a:rPr lang="en-US" dirty="0" smtClean="0"/>
              <a:t>16ES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r>
              <a:rPr lang="en-US" dirty="0" smtClean="0"/>
              <a:t>Design an application to manage the students for teachers.</a:t>
            </a:r>
          </a:p>
          <a:p>
            <a:r>
              <a:rPr lang="en-US" dirty="0" smtClean="0"/>
              <a:t>Requirement: </a:t>
            </a:r>
          </a:p>
          <a:p>
            <a:r>
              <a:rPr lang="en-US" dirty="0" smtClean="0"/>
              <a:t>Friendly to use.</a:t>
            </a:r>
          </a:p>
          <a:p>
            <a:r>
              <a:rPr lang="en-US" dirty="0" smtClean="0"/>
              <a:t>Sufficient feature for managing the class.</a:t>
            </a:r>
          </a:p>
          <a:p>
            <a:r>
              <a:rPr lang="en-US" dirty="0" smtClean="0"/>
              <a:t>Protected users (only teacher can edit the mark).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79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97582"/>
            <a:ext cx="1909764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682" y="6400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Student</a:t>
            </a:r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37817" y="3352800"/>
            <a:ext cx="414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StudentManager</a:t>
            </a:r>
            <a:r>
              <a:rPr lang="en-US" sz="2400" b="1" dirty="0" smtClean="0"/>
              <a:t> Vector&lt;Student&gt; and other methods.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11" y="914400"/>
            <a:ext cx="3921919" cy="185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7082" y="150545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 Interface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84770" y="2772641"/>
            <a:ext cx="0" cy="580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12480" y="4553129"/>
            <a:ext cx="2" cy="47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1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Student Manager</vt:lpstr>
      <vt:lpstr>Problems and Requirement</vt:lpstr>
      <vt:lpstr>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Manager</dc:title>
  <dc:creator>PC</dc:creator>
  <cp:lastModifiedBy>PC</cp:lastModifiedBy>
  <cp:revision>4</cp:revision>
  <dcterms:created xsi:type="dcterms:W3CDTF">2019-06-19T01:56:06Z</dcterms:created>
  <dcterms:modified xsi:type="dcterms:W3CDTF">2019-06-19T02:12:17Z</dcterms:modified>
</cp:coreProperties>
</file>