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8404800" cy="32918400"/>
  <p:notesSz cx="6715125" cy="9239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40" d="100"/>
          <a:sy n="40" d="100"/>
        </p:scale>
        <p:origin x="24" y="-2266"/>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8600" b="0" strike="noStrike" spc="-1">
                <a:solidFill>
                  <a:srgbClr val="000000"/>
                </a:solidFill>
                <a:latin typeface="Arial"/>
              </a:rPr>
              <a:t>Click to move the slide</a:t>
            </a:r>
          </a:p>
        </p:txBody>
      </p:sp>
      <p:sp>
        <p:nvSpPr>
          <p:cNvPr id="4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9"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50"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51"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BB5AC556-EB1C-4E18-A3C0-FEF61FB7DFAF}"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811366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sldNum" idx="4"/>
          </p:nvPr>
        </p:nvSpPr>
        <p:spPr>
          <a:xfrm>
            <a:off x="3803760" y="8775720"/>
            <a:ext cx="2909520" cy="461520"/>
          </a:xfrm>
          <a:prstGeom prst="rect">
            <a:avLst/>
          </a:prstGeom>
          <a:noFill/>
          <a:ln w="0">
            <a:noFill/>
          </a:ln>
        </p:spPr>
        <p:txBody>
          <a:bodyPr numCol="1" spcCol="0" anchor="b">
            <a:noAutofit/>
          </a:bodyPr>
          <a:lstStyle>
            <a:lvl1pPr algn="r">
              <a:lnSpc>
                <a:spcPct val="100000"/>
              </a:lnSpc>
              <a:buNone/>
              <a:defRPr lang="en-US" sz="1200" b="0" strike="noStrike" spc="-1">
                <a:latin typeface="Times New Roman"/>
              </a:defRPr>
            </a:lvl1pPr>
          </a:lstStyle>
          <a:p>
            <a:pPr algn="r">
              <a:lnSpc>
                <a:spcPct val="100000"/>
              </a:lnSpc>
              <a:buNone/>
            </a:pPr>
            <a:fld id="{BD478017-90A5-4392-A542-6A498EC21D12}" type="slidenum">
              <a:rPr lang="en-US" sz="1200" b="0" strike="noStrike" spc="-1">
                <a:latin typeface="Times New Roman"/>
              </a:rPr>
              <a:t>1</a:t>
            </a:fld>
            <a:endParaRPr lang="en-IN" sz="1200" b="0" strike="noStrike" spc="-1">
              <a:latin typeface="Times New Roman"/>
            </a:endParaRPr>
          </a:p>
        </p:txBody>
      </p:sp>
      <p:sp>
        <p:nvSpPr>
          <p:cNvPr id="74" name="PlaceHolder 2"/>
          <p:cNvSpPr>
            <a:spLocks noGrp="1" noRot="1" noChangeAspect="1"/>
          </p:cNvSpPr>
          <p:nvPr>
            <p:ph type="sldImg"/>
          </p:nvPr>
        </p:nvSpPr>
        <p:spPr>
          <a:xfrm>
            <a:off x="1336675" y="692150"/>
            <a:ext cx="4043363" cy="3465513"/>
          </a:xfrm>
          <a:prstGeom prst="rect">
            <a:avLst/>
          </a:prstGeom>
          <a:ln w="0">
            <a:noFill/>
          </a:ln>
        </p:spPr>
      </p:sp>
      <p:sp>
        <p:nvSpPr>
          <p:cNvPr id="75" name="PlaceHolder 3"/>
          <p:cNvSpPr>
            <a:spLocks noGrp="1"/>
          </p:cNvSpPr>
          <p:nvPr>
            <p:ph type="body"/>
          </p:nvPr>
        </p:nvSpPr>
        <p:spPr>
          <a:xfrm>
            <a:off x="671400" y="4389480"/>
            <a:ext cx="5371920" cy="4157280"/>
          </a:xfrm>
          <a:prstGeom prst="rect">
            <a:avLst/>
          </a:prstGeom>
          <a:noFill/>
          <a:ln w="0">
            <a:noFill/>
          </a:ln>
        </p:spPr>
        <p:txBody>
          <a:bodyPr numCol="1" spcCol="0" anchor="t">
            <a:noAutofit/>
          </a:bodyPr>
          <a:lstStyle/>
          <a:p>
            <a:endParaRPr lang="en-IN" sz="2000" b="0" strike="noStrike" spc="-1" dirty="0">
              <a:latin typeface="Arial"/>
            </a:endParaRPr>
          </a:p>
        </p:txBody>
      </p:sp>
    </p:spTree>
    <p:extLst>
      <p:ext uri="{BB962C8B-B14F-4D97-AF65-F5344CB8AC3E}">
        <p14:creationId xmlns:p14="http://schemas.microsoft.com/office/powerpoint/2010/main" val="1598680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32" name="PlaceHolder 2"/>
          <p:cNvSpPr>
            <a:spLocks noGrp="1"/>
          </p:cNvSpPr>
          <p:nvPr>
            <p:ph/>
          </p:nvPr>
        </p:nvSpPr>
        <p:spPr>
          <a:xfrm>
            <a:off x="1920240" y="7702560"/>
            <a:ext cx="3456396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33" name="PlaceHolder 3"/>
          <p:cNvSpPr>
            <a:spLocks noGrp="1"/>
          </p:cNvSpPr>
          <p:nvPr>
            <p:ph/>
          </p:nvPr>
        </p:nvSpPr>
        <p:spPr>
          <a:xfrm>
            <a:off x="1920240" y="17674920"/>
            <a:ext cx="3456396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35" name="PlaceHolder 2"/>
          <p:cNvSpPr>
            <a:spLocks noGrp="1"/>
          </p:cNvSpPr>
          <p:nvPr>
            <p:ph/>
          </p:nvPr>
        </p:nvSpPr>
        <p:spPr>
          <a:xfrm>
            <a:off x="1920240" y="770256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36" name="PlaceHolder 3"/>
          <p:cNvSpPr>
            <a:spLocks noGrp="1"/>
          </p:cNvSpPr>
          <p:nvPr>
            <p:ph/>
          </p:nvPr>
        </p:nvSpPr>
        <p:spPr>
          <a:xfrm>
            <a:off x="19631160" y="770256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37" name="PlaceHolder 4"/>
          <p:cNvSpPr>
            <a:spLocks noGrp="1"/>
          </p:cNvSpPr>
          <p:nvPr>
            <p:ph/>
          </p:nvPr>
        </p:nvSpPr>
        <p:spPr>
          <a:xfrm>
            <a:off x="1920240" y="1767492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38" name="PlaceHolder 5"/>
          <p:cNvSpPr>
            <a:spLocks noGrp="1"/>
          </p:cNvSpPr>
          <p:nvPr>
            <p:ph/>
          </p:nvPr>
        </p:nvSpPr>
        <p:spPr>
          <a:xfrm>
            <a:off x="19631160" y="1767492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40" name="PlaceHolder 2"/>
          <p:cNvSpPr>
            <a:spLocks noGrp="1"/>
          </p:cNvSpPr>
          <p:nvPr>
            <p:ph/>
          </p:nvPr>
        </p:nvSpPr>
        <p:spPr>
          <a:xfrm>
            <a:off x="1920240" y="7702560"/>
            <a:ext cx="1112940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41" name="PlaceHolder 3"/>
          <p:cNvSpPr>
            <a:spLocks noGrp="1"/>
          </p:cNvSpPr>
          <p:nvPr>
            <p:ph/>
          </p:nvPr>
        </p:nvSpPr>
        <p:spPr>
          <a:xfrm>
            <a:off x="13606560" y="7702560"/>
            <a:ext cx="1112940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42" name="PlaceHolder 4"/>
          <p:cNvSpPr>
            <a:spLocks noGrp="1"/>
          </p:cNvSpPr>
          <p:nvPr>
            <p:ph/>
          </p:nvPr>
        </p:nvSpPr>
        <p:spPr>
          <a:xfrm>
            <a:off x="25292880" y="7702560"/>
            <a:ext cx="1112940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43" name="PlaceHolder 5"/>
          <p:cNvSpPr>
            <a:spLocks noGrp="1"/>
          </p:cNvSpPr>
          <p:nvPr>
            <p:ph/>
          </p:nvPr>
        </p:nvSpPr>
        <p:spPr>
          <a:xfrm>
            <a:off x="1920240" y="17674920"/>
            <a:ext cx="1112940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44" name="PlaceHolder 6"/>
          <p:cNvSpPr>
            <a:spLocks noGrp="1"/>
          </p:cNvSpPr>
          <p:nvPr>
            <p:ph/>
          </p:nvPr>
        </p:nvSpPr>
        <p:spPr>
          <a:xfrm>
            <a:off x="13606560" y="17674920"/>
            <a:ext cx="1112940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45" name="PlaceHolder 7"/>
          <p:cNvSpPr>
            <a:spLocks noGrp="1"/>
          </p:cNvSpPr>
          <p:nvPr>
            <p:ph/>
          </p:nvPr>
        </p:nvSpPr>
        <p:spPr>
          <a:xfrm>
            <a:off x="25292880" y="17674920"/>
            <a:ext cx="1112940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11" name="PlaceHolder 2"/>
          <p:cNvSpPr>
            <a:spLocks noGrp="1"/>
          </p:cNvSpPr>
          <p:nvPr>
            <p:ph type="subTitle"/>
          </p:nvPr>
        </p:nvSpPr>
        <p:spPr>
          <a:xfrm>
            <a:off x="1920240" y="7702560"/>
            <a:ext cx="34563960" cy="190922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13" name="PlaceHolder 2"/>
          <p:cNvSpPr>
            <a:spLocks noGrp="1"/>
          </p:cNvSpPr>
          <p:nvPr>
            <p:ph/>
          </p:nvPr>
        </p:nvSpPr>
        <p:spPr>
          <a:xfrm>
            <a:off x="1920240" y="7702560"/>
            <a:ext cx="34563960" cy="1909224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15" name="PlaceHolder 2"/>
          <p:cNvSpPr>
            <a:spLocks noGrp="1"/>
          </p:cNvSpPr>
          <p:nvPr>
            <p:ph/>
          </p:nvPr>
        </p:nvSpPr>
        <p:spPr>
          <a:xfrm>
            <a:off x="1920240" y="7702560"/>
            <a:ext cx="16867080" cy="1909224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16" name="PlaceHolder 3"/>
          <p:cNvSpPr>
            <a:spLocks noGrp="1"/>
          </p:cNvSpPr>
          <p:nvPr>
            <p:ph/>
          </p:nvPr>
        </p:nvSpPr>
        <p:spPr>
          <a:xfrm>
            <a:off x="19631160" y="7702560"/>
            <a:ext cx="16867080" cy="1909224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1920240" y="1313280"/>
            <a:ext cx="34563960" cy="254815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20" name="PlaceHolder 2"/>
          <p:cNvSpPr>
            <a:spLocks noGrp="1"/>
          </p:cNvSpPr>
          <p:nvPr>
            <p:ph/>
          </p:nvPr>
        </p:nvSpPr>
        <p:spPr>
          <a:xfrm>
            <a:off x="1920240" y="770256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21" name="PlaceHolder 3"/>
          <p:cNvSpPr>
            <a:spLocks noGrp="1"/>
          </p:cNvSpPr>
          <p:nvPr>
            <p:ph/>
          </p:nvPr>
        </p:nvSpPr>
        <p:spPr>
          <a:xfrm>
            <a:off x="19631160" y="7702560"/>
            <a:ext cx="16867080" cy="1909224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22" name="PlaceHolder 4"/>
          <p:cNvSpPr>
            <a:spLocks noGrp="1"/>
          </p:cNvSpPr>
          <p:nvPr>
            <p:ph/>
          </p:nvPr>
        </p:nvSpPr>
        <p:spPr>
          <a:xfrm>
            <a:off x="1920240" y="1767492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24" name="PlaceHolder 2"/>
          <p:cNvSpPr>
            <a:spLocks noGrp="1"/>
          </p:cNvSpPr>
          <p:nvPr>
            <p:ph/>
          </p:nvPr>
        </p:nvSpPr>
        <p:spPr>
          <a:xfrm>
            <a:off x="1920240" y="7702560"/>
            <a:ext cx="16867080" cy="1909224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25" name="PlaceHolder 3"/>
          <p:cNvSpPr>
            <a:spLocks noGrp="1"/>
          </p:cNvSpPr>
          <p:nvPr>
            <p:ph/>
          </p:nvPr>
        </p:nvSpPr>
        <p:spPr>
          <a:xfrm>
            <a:off x="19631160" y="770256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26" name="PlaceHolder 4"/>
          <p:cNvSpPr>
            <a:spLocks noGrp="1"/>
          </p:cNvSpPr>
          <p:nvPr>
            <p:ph/>
          </p:nvPr>
        </p:nvSpPr>
        <p:spPr>
          <a:xfrm>
            <a:off x="19631160" y="1767492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endParaRPr lang="en-US" sz="8600" b="0" strike="noStrike" spc="-1">
              <a:solidFill>
                <a:srgbClr val="000000"/>
              </a:solidFill>
              <a:latin typeface="Arial"/>
            </a:endParaRPr>
          </a:p>
        </p:txBody>
      </p:sp>
      <p:sp>
        <p:nvSpPr>
          <p:cNvPr id="28" name="PlaceHolder 2"/>
          <p:cNvSpPr>
            <a:spLocks noGrp="1"/>
          </p:cNvSpPr>
          <p:nvPr>
            <p:ph/>
          </p:nvPr>
        </p:nvSpPr>
        <p:spPr>
          <a:xfrm>
            <a:off x="1920240" y="770256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29" name="PlaceHolder 3"/>
          <p:cNvSpPr>
            <a:spLocks noGrp="1"/>
          </p:cNvSpPr>
          <p:nvPr>
            <p:ph/>
          </p:nvPr>
        </p:nvSpPr>
        <p:spPr>
          <a:xfrm>
            <a:off x="19631160" y="7702560"/>
            <a:ext cx="1686708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
        <p:nvSpPr>
          <p:cNvPr id="30" name="PlaceHolder 4"/>
          <p:cNvSpPr>
            <a:spLocks noGrp="1"/>
          </p:cNvSpPr>
          <p:nvPr>
            <p:ph/>
          </p:nvPr>
        </p:nvSpPr>
        <p:spPr>
          <a:xfrm>
            <a:off x="1920240" y="17674920"/>
            <a:ext cx="34563960" cy="9106920"/>
          </a:xfrm>
          <a:prstGeom prst="rect">
            <a:avLst/>
          </a:prstGeom>
          <a:noFill/>
          <a:ln w="0">
            <a:noFill/>
          </a:ln>
        </p:spPr>
        <p:txBody>
          <a:bodyPr lIns="0" tIns="0" rIns="0" bIns="0" anchor="t">
            <a:normAutofit/>
          </a:bodyPr>
          <a:lstStyle/>
          <a:p>
            <a:endParaRPr lang="en-US" sz="15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p:nvPr/>
        </p:nvPicPr>
        <p:blipFill>
          <a:blip r:embed="rId15"/>
          <a:stretch/>
        </p:blipFill>
        <p:spPr>
          <a:xfrm>
            <a:off x="31330800" y="32384880"/>
            <a:ext cx="5905440" cy="203040"/>
          </a:xfrm>
          <a:prstGeom prst="rect">
            <a:avLst/>
          </a:prstGeom>
          <a:ln w="0">
            <a:noFill/>
          </a:ln>
        </p:spPr>
      </p:pic>
      <p:graphicFrame>
        <p:nvGraphicFramePr>
          <p:cNvPr id="10" name="Object 12"/>
          <p:cNvGraphicFramePr/>
          <p:nvPr/>
        </p:nvGraphicFramePr>
        <p:xfrm>
          <a:off x="31337280" y="32384880"/>
          <a:ext cx="5914800" cy="212400"/>
        </p:xfrm>
        <a:graphic>
          <a:graphicData uri="http://schemas.openxmlformats.org/presentationml/2006/ole">
            <mc:AlternateContent xmlns:mc="http://schemas.openxmlformats.org/markup-compatibility/2006">
              <mc:Choice xmlns:v="urn:schemas-microsoft-com:vml" Requires="v">
                <p:oleObj spid="_x0000_s1066" r:id="rId16" imgW="0" imgH="0" progId="CorelDRAW.Graphic.13">
                  <p:embed/>
                </p:oleObj>
              </mc:Choice>
              <mc:Fallback>
                <p:oleObj r:id="rId16" imgW="0" imgH="0" progId="CorelDRAW.Graphic.13">
                  <p:embed/>
                  <p:pic>
                    <p:nvPicPr>
                      <p:cNvPr id="2" name="Object 12"/>
                      <p:cNvPicPr/>
                      <p:nvPr/>
                    </p:nvPicPr>
                    <p:blipFill>
                      <a:blip r:embed="rId15"/>
                      <a:stretch/>
                    </p:blipFill>
                    <p:spPr>
                      <a:xfrm>
                        <a:off x="31337280" y="32384880"/>
                        <a:ext cx="5914800" cy="212400"/>
                      </a:xfrm>
                      <a:prstGeom prst="rect">
                        <a:avLst/>
                      </a:prstGeom>
                      <a:ln w="0">
                        <a:noFill/>
                      </a:ln>
                    </p:spPr>
                  </p:pic>
                </p:oleObj>
              </mc:Fallback>
            </mc:AlternateContent>
          </a:graphicData>
        </a:graphic>
      </p:graphicFrame>
      <p:sp>
        <p:nvSpPr>
          <p:cNvPr id="3" name="AutoShape 13"/>
          <p:cNvSpPr/>
          <p:nvPr/>
        </p:nvSpPr>
        <p:spPr>
          <a:xfrm>
            <a:off x="28737000" y="6095880"/>
            <a:ext cx="9067320" cy="25983720"/>
          </a:xfrm>
          <a:prstGeom prst="roundRect">
            <a:avLst>
              <a:gd name="adj" fmla="val 7000"/>
            </a:avLst>
          </a:prstGeom>
          <a:solidFill>
            <a:schemeClr val="bg1"/>
          </a:solidFill>
          <a:ln w="9525">
            <a:solidFill>
              <a:srgbClr val="000000"/>
            </a:solidFill>
            <a:round/>
          </a:ln>
        </p:spPr>
        <p:style>
          <a:lnRef idx="0">
            <a:scrgbClr r="0" g="0" b="0"/>
          </a:lnRef>
          <a:fillRef idx="0">
            <a:scrgbClr r="0" g="0" b="0"/>
          </a:fillRef>
          <a:effectRef idx="0">
            <a:scrgbClr r="0" g="0" b="0"/>
          </a:effectRef>
          <a:fontRef idx="minor"/>
        </p:style>
      </p:sp>
      <p:sp>
        <p:nvSpPr>
          <p:cNvPr id="4" name="AutoShape 14"/>
          <p:cNvSpPr/>
          <p:nvPr/>
        </p:nvSpPr>
        <p:spPr>
          <a:xfrm>
            <a:off x="9934560" y="6095880"/>
            <a:ext cx="9067320" cy="25983720"/>
          </a:xfrm>
          <a:prstGeom prst="roundRect">
            <a:avLst>
              <a:gd name="adj" fmla="val 7000"/>
            </a:avLst>
          </a:prstGeom>
          <a:solidFill>
            <a:schemeClr val="bg1"/>
          </a:solidFill>
          <a:ln w="9525">
            <a:solidFill>
              <a:srgbClr val="000000"/>
            </a:solidFill>
            <a:round/>
          </a:ln>
        </p:spPr>
        <p:style>
          <a:lnRef idx="0">
            <a:scrgbClr r="0" g="0" b="0"/>
          </a:lnRef>
          <a:fillRef idx="0">
            <a:scrgbClr r="0" g="0" b="0"/>
          </a:fillRef>
          <a:effectRef idx="0">
            <a:scrgbClr r="0" g="0" b="0"/>
          </a:effectRef>
          <a:fontRef idx="minor"/>
        </p:style>
      </p:sp>
      <p:sp>
        <p:nvSpPr>
          <p:cNvPr id="5" name="AutoShape 15"/>
          <p:cNvSpPr/>
          <p:nvPr/>
        </p:nvSpPr>
        <p:spPr>
          <a:xfrm>
            <a:off x="19335600" y="6095880"/>
            <a:ext cx="9067320" cy="25983720"/>
          </a:xfrm>
          <a:prstGeom prst="roundRect">
            <a:avLst>
              <a:gd name="adj" fmla="val 7000"/>
            </a:avLst>
          </a:prstGeom>
          <a:solidFill>
            <a:schemeClr val="bg1"/>
          </a:solidFill>
          <a:ln w="9525">
            <a:solidFill>
              <a:srgbClr val="000000"/>
            </a:solidFill>
            <a:round/>
          </a:ln>
        </p:spPr>
        <p:style>
          <a:lnRef idx="0">
            <a:scrgbClr r="0" g="0" b="0"/>
          </a:lnRef>
          <a:fillRef idx="0">
            <a:scrgbClr r="0" g="0" b="0"/>
          </a:fillRef>
          <a:effectRef idx="0">
            <a:scrgbClr r="0" g="0" b="0"/>
          </a:effectRef>
          <a:fontRef idx="minor"/>
        </p:style>
      </p:sp>
      <p:sp>
        <p:nvSpPr>
          <p:cNvPr id="6" name="AutoShape 16"/>
          <p:cNvSpPr/>
          <p:nvPr/>
        </p:nvSpPr>
        <p:spPr>
          <a:xfrm>
            <a:off x="533520" y="6095880"/>
            <a:ext cx="9067320" cy="25983720"/>
          </a:xfrm>
          <a:prstGeom prst="roundRect">
            <a:avLst>
              <a:gd name="adj" fmla="val 7000"/>
            </a:avLst>
          </a:prstGeom>
          <a:solidFill>
            <a:schemeClr val="bg1"/>
          </a:solidFill>
          <a:ln w="9525">
            <a:solidFill>
              <a:srgbClr val="000000"/>
            </a:solidFill>
            <a:round/>
          </a:ln>
        </p:spPr>
        <p:style>
          <a:lnRef idx="0">
            <a:scrgbClr r="0" g="0" b="0"/>
          </a:lnRef>
          <a:fillRef idx="0">
            <a:scrgbClr r="0" g="0" b="0"/>
          </a:fillRef>
          <a:effectRef idx="0">
            <a:scrgbClr r="0" g="0" b="0"/>
          </a:effectRef>
          <a:fontRef idx="minor"/>
        </p:style>
      </p:sp>
      <p:pic>
        <p:nvPicPr>
          <p:cNvPr id="7" name="Picture 6"/>
          <p:cNvPicPr/>
          <p:nvPr/>
        </p:nvPicPr>
        <p:blipFill>
          <a:blip r:embed="rId15"/>
          <a:stretch/>
        </p:blipFill>
        <p:spPr>
          <a:xfrm>
            <a:off x="31330800" y="32384880"/>
            <a:ext cx="5905440" cy="203040"/>
          </a:xfrm>
          <a:prstGeom prst="rect">
            <a:avLst/>
          </a:prstGeom>
          <a:ln w="0">
            <a:noFill/>
          </a:ln>
        </p:spPr>
      </p:pic>
      <p:sp>
        <p:nvSpPr>
          <p:cNvPr id="8" name="PlaceHolder 1"/>
          <p:cNvSpPr>
            <a:spLocks noGrp="1"/>
          </p:cNvSpPr>
          <p:nvPr>
            <p:ph type="title"/>
          </p:nvPr>
        </p:nvSpPr>
        <p:spPr>
          <a:xfrm>
            <a:off x="1920240" y="1313280"/>
            <a:ext cx="34563960" cy="5496840"/>
          </a:xfrm>
          <a:prstGeom prst="rect">
            <a:avLst/>
          </a:prstGeom>
          <a:noFill/>
          <a:ln w="0">
            <a:noFill/>
          </a:ln>
        </p:spPr>
        <p:txBody>
          <a:bodyPr lIns="0" tIns="0" rIns="0" bIns="0" anchor="ctr">
            <a:noAutofit/>
          </a:bodyPr>
          <a:lstStyle/>
          <a:p>
            <a:pPr algn="ctr">
              <a:buNone/>
            </a:pPr>
            <a:r>
              <a:rPr lang="en-US" sz="8600" b="0" strike="noStrike" spc="-1">
                <a:solidFill>
                  <a:srgbClr val="000000"/>
                </a:solidFill>
                <a:latin typeface="Arial"/>
              </a:rPr>
              <a:t>Click to edit the title text format</a:t>
            </a:r>
          </a:p>
        </p:txBody>
      </p:sp>
      <p:sp>
        <p:nvSpPr>
          <p:cNvPr id="9" name="PlaceHolder 2"/>
          <p:cNvSpPr>
            <a:spLocks noGrp="1"/>
          </p:cNvSpPr>
          <p:nvPr>
            <p:ph type="body"/>
          </p:nvPr>
        </p:nvSpPr>
        <p:spPr>
          <a:xfrm>
            <a:off x="1920240" y="7702560"/>
            <a:ext cx="34563960" cy="19092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5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15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9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96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a:gradFill>
        <a:effectLst/>
      </p:bgPr>
    </p:bg>
    <p:spTree>
      <p:nvGrpSpPr>
        <p:cNvPr id="1" name=""/>
        <p:cNvGrpSpPr/>
        <p:nvPr/>
      </p:nvGrpSpPr>
      <p:grpSpPr>
        <a:xfrm>
          <a:off x="0" y="0"/>
          <a:ext cx="0" cy="0"/>
          <a:chOff x="0" y="0"/>
          <a:chExt cx="0" cy="0"/>
        </a:xfrm>
      </p:grpSpPr>
      <p:sp>
        <p:nvSpPr>
          <p:cNvPr id="52" name="Text Box 50"/>
          <p:cNvSpPr/>
          <p:nvPr/>
        </p:nvSpPr>
        <p:spPr>
          <a:xfrm>
            <a:off x="901800" y="7975440"/>
            <a:ext cx="8292600" cy="2568865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85000"/>
              </a:lnSpc>
              <a:buNone/>
            </a:pPr>
            <a:r>
              <a:rPr lang="en-US" sz="2800" spc="-1" dirty="0">
                <a:solidFill>
                  <a:srgbClr val="000000"/>
                </a:solidFill>
                <a:latin typeface="Times New Roman"/>
              </a:rPr>
              <a:t>Urbanization, the process of increasing urban development and transformation, has significant implications for society and the environment. This study focuses on investigating the </a:t>
            </a:r>
            <a:r>
              <a:rPr lang="en-US" sz="2800" spc="-1" dirty="0" err="1">
                <a:solidFill>
                  <a:srgbClr val="000000"/>
                </a:solidFill>
                <a:latin typeface="Times New Roman"/>
              </a:rPr>
              <a:t>spatio</a:t>
            </a:r>
            <a:r>
              <a:rPr lang="en-US" sz="2800" spc="-1" dirty="0">
                <a:solidFill>
                  <a:srgbClr val="000000"/>
                </a:solidFill>
                <a:latin typeface="Times New Roman"/>
              </a:rPr>
              <a:t>-temporal changes of urbanization in the Newtown area of Kolkata using satellite data and indices.</a:t>
            </a:r>
          </a:p>
          <a:p>
            <a:pPr>
              <a:lnSpc>
                <a:spcPct val="85000"/>
              </a:lnSpc>
              <a:buNone/>
            </a:pPr>
            <a:endParaRPr lang="en-US" sz="2800" spc="-1" dirty="0">
              <a:solidFill>
                <a:srgbClr val="000000"/>
              </a:solidFill>
              <a:latin typeface="Times New Roman"/>
            </a:endParaRPr>
          </a:p>
          <a:p>
            <a:pPr>
              <a:lnSpc>
                <a:spcPct val="85000"/>
              </a:lnSpc>
              <a:buNone/>
            </a:pPr>
            <a:r>
              <a:rPr lang="en-US" sz="2800" spc="-1" dirty="0">
                <a:solidFill>
                  <a:srgbClr val="000000"/>
                </a:solidFill>
                <a:latin typeface="Times New Roman"/>
              </a:rPr>
              <a:t>The analysis utilizes indices such as NDVI, NDWI, NDBI, and the night light index to understand urbanization patterns. These indices provide insights into vegetation coverage, water bodies, built-up areas, and the presence of artificial lighting. By examining the changes in these indices over time, we aim to identify the patterns and dynamics of urban growth in Newtown.</a:t>
            </a:r>
          </a:p>
          <a:p>
            <a:pPr>
              <a:lnSpc>
                <a:spcPct val="85000"/>
              </a:lnSpc>
              <a:buNone/>
            </a:pPr>
            <a:endParaRPr lang="en-US" sz="2800" spc="-1" dirty="0">
              <a:solidFill>
                <a:srgbClr val="000000"/>
              </a:solidFill>
              <a:latin typeface="Times New Roman"/>
            </a:endParaRPr>
          </a:p>
          <a:p>
            <a:pPr>
              <a:lnSpc>
                <a:spcPct val="85000"/>
              </a:lnSpc>
              <a:buNone/>
            </a:pPr>
            <a:r>
              <a:rPr lang="en-US" sz="2800" spc="-1" dirty="0">
                <a:solidFill>
                  <a:srgbClr val="000000"/>
                </a:solidFill>
                <a:latin typeface="Times New Roman"/>
              </a:rPr>
              <a:t>The findings of this study contribute to urban planning efforts by providing valuable information about the expansion of built-up areas, changes in vegetation cover and water bodies, and the intensity of artificial lighting. These insights can aid in making informed decisions regarding sustainable urban development and resource management</a:t>
            </a:r>
            <a:r>
              <a:rPr lang="en-US" sz="2800" spc="-1" dirty="0" smtClean="0">
                <a:solidFill>
                  <a:srgbClr val="000000"/>
                </a:solidFill>
                <a:latin typeface="Times New Roman"/>
              </a:rPr>
              <a:t>.</a:t>
            </a:r>
          </a:p>
          <a:p>
            <a:pPr>
              <a:lnSpc>
                <a:spcPct val="85000"/>
              </a:lnSpc>
              <a:buNone/>
            </a:pPr>
            <a:endParaRPr lang="en-US" sz="2800" b="0" strike="noStrike" spc="-1" dirty="0">
              <a:solidFill>
                <a:srgbClr val="000000"/>
              </a:solidFill>
              <a:latin typeface="Times New Roman"/>
            </a:endParaRPr>
          </a:p>
          <a:p>
            <a:pPr>
              <a:lnSpc>
                <a:spcPct val="85000"/>
              </a:lnSpc>
              <a:buNone/>
            </a:pPr>
            <a:r>
              <a:rPr lang="en-US" sz="2800" spc="-1" dirty="0"/>
              <a:t>By employing satellite data and indices, this study enhances our understanding of the </a:t>
            </a:r>
            <a:r>
              <a:rPr lang="en-US" sz="2800" spc="-1" dirty="0" err="1"/>
              <a:t>spatio</a:t>
            </a:r>
            <a:r>
              <a:rPr lang="en-US" sz="2800" spc="-1" dirty="0"/>
              <a:t>-temporal changes associated with urbanization in the Newtown area of Kolkata. The results contribute to a comprehensive understanding of urban growth dynamics and can support evidence-based decision-making for sustainable urban planning</a:t>
            </a:r>
            <a:r>
              <a:rPr lang="en-US" sz="2800" spc="-1" dirty="0" smtClean="0"/>
              <a:t>.</a:t>
            </a:r>
          </a:p>
          <a:p>
            <a:pPr>
              <a:lnSpc>
                <a:spcPct val="85000"/>
              </a:lnSpc>
              <a:buNone/>
            </a:pPr>
            <a:endParaRPr lang="en-IN" sz="2800" b="0" strike="noStrike" spc="-1" dirty="0" smtClean="0">
              <a:latin typeface="Arial"/>
            </a:endParaRPr>
          </a:p>
          <a:p>
            <a:pPr>
              <a:lnSpc>
                <a:spcPct val="85000"/>
              </a:lnSpc>
              <a:buNone/>
            </a:pPr>
            <a:r>
              <a:rPr lang="en-IN" sz="8000" b="1" strike="noStrike" spc="-1" dirty="0" smtClean="0">
                <a:latin typeface="Arial"/>
              </a:rPr>
              <a:t>Data Collection</a:t>
            </a:r>
            <a:endParaRPr lang="en-IN" sz="8000" b="1" spc="-1" dirty="0">
              <a:latin typeface="Arial"/>
            </a:endParaRPr>
          </a:p>
          <a:p>
            <a:pPr>
              <a:lnSpc>
                <a:spcPct val="85000"/>
              </a:lnSpc>
              <a:buNone/>
            </a:pPr>
            <a:endParaRPr lang="en-IN" sz="2800" b="1" strike="noStrike" spc="-1" dirty="0" smtClean="0">
              <a:latin typeface="Arial"/>
            </a:endParaRPr>
          </a:p>
          <a:p>
            <a:pPr>
              <a:lnSpc>
                <a:spcPct val="95000"/>
              </a:lnSpc>
              <a:buNone/>
            </a:pPr>
            <a:r>
              <a:rPr lang="en-US" sz="2800" b="1" spc="-1" dirty="0" smtClean="0">
                <a:solidFill>
                  <a:srgbClr val="000000"/>
                </a:solidFill>
                <a:latin typeface="Times New Roman"/>
              </a:rPr>
              <a:t>Landsat-8 image:</a:t>
            </a:r>
          </a:p>
          <a:p>
            <a:pPr>
              <a:lnSpc>
                <a:spcPct val="95000"/>
              </a:lnSpc>
              <a:buNone/>
            </a:pPr>
            <a:endParaRPr lang="en-US" sz="2800" b="1" spc="-1" dirty="0">
              <a:solidFill>
                <a:srgbClr val="000000"/>
              </a:solidFill>
              <a:latin typeface="Times New Roman"/>
            </a:endParaRPr>
          </a:p>
          <a:p>
            <a:pPr>
              <a:lnSpc>
                <a:spcPct val="95000"/>
              </a:lnSpc>
              <a:buNone/>
            </a:pPr>
            <a:r>
              <a:rPr lang="en-US" sz="2800" spc="-1" dirty="0">
                <a:solidFill>
                  <a:srgbClr val="000000"/>
                </a:solidFill>
                <a:latin typeface="Times New Roman"/>
              </a:rPr>
              <a:t>Obtain satellite imagery for NDVI, NDWI, and NDBI from USGS Earth </a:t>
            </a:r>
            <a:r>
              <a:rPr lang="en-US" sz="2800" spc="-1" dirty="0" smtClean="0">
                <a:solidFill>
                  <a:srgbClr val="000000"/>
                </a:solidFill>
                <a:latin typeface="Times New Roman"/>
              </a:rPr>
              <a:t>Explorer. And then Select </a:t>
            </a:r>
            <a:r>
              <a:rPr lang="en-US" sz="2800" spc="-1" dirty="0">
                <a:solidFill>
                  <a:srgbClr val="000000"/>
                </a:solidFill>
                <a:latin typeface="Times New Roman"/>
              </a:rPr>
              <a:t>Newtown area, Kolkata as the study </a:t>
            </a:r>
            <a:r>
              <a:rPr lang="en-US" sz="2800" spc="-1" dirty="0" smtClean="0">
                <a:solidFill>
                  <a:srgbClr val="000000"/>
                </a:solidFill>
                <a:latin typeface="Times New Roman"/>
              </a:rPr>
              <a:t>area. Then Choose </a:t>
            </a:r>
            <a:r>
              <a:rPr lang="en-US" sz="2800" spc="-1" dirty="0">
                <a:solidFill>
                  <a:srgbClr val="000000"/>
                </a:solidFill>
                <a:latin typeface="Times New Roman"/>
              </a:rPr>
              <a:t>the satellite sensor (e.g., Landsat, Sentinel) and desired data collection </a:t>
            </a:r>
            <a:r>
              <a:rPr lang="en-US" sz="2800" spc="-1" dirty="0" smtClean="0">
                <a:solidFill>
                  <a:srgbClr val="000000"/>
                </a:solidFill>
                <a:latin typeface="Times New Roman"/>
              </a:rPr>
              <a:t>dates. Finally Download </a:t>
            </a:r>
            <a:r>
              <a:rPr lang="en-US" sz="2800" spc="-1" dirty="0">
                <a:solidFill>
                  <a:srgbClr val="000000"/>
                </a:solidFill>
                <a:latin typeface="Times New Roman"/>
              </a:rPr>
              <a:t>relevant bands (NIR, red, green, SWIR) and preprocess the imagery</a:t>
            </a:r>
            <a:r>
              <a:rPr lang="en-US" sz="2800" spc="-1" dirty="0" smtClean="0">
                <a:solidFill>
                  <a:srgbClr val="000000"/>
                </a:solidFill>
                <a:latin typeface="Times New Roman"/>
              </a:rPr>
              <a:t>.</a:t>
            </a: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r>
              <a:rPr lang="en-US" sz="2800" b="1" spc="-1" dirty="0" smtClean="0">
                <a:solidFill>
                  <a:srgbClr val="000000"/>
                </a:solidFill>
                <a:latin typeface="Times New Roman"/>
              </a:rPr>
              <a:t>Night </a:t>
            </a:r>
            <a:r>
              <a:rPr lang="en-US" sz="2800" b="1" spc="-1" dirty="0">
                <a:solidFill>
                  <a:srgbClr val="000000"/>
                </a:solidFill>
                <a:latin typeface="Times New Roman"/>
              </a:rPr>
              <a:t>Light Image</a:t>
            </a:r>
            <a:r>
              <a:rPr lang="en-US" sz="2800" b="1" spc="-1" dirty="0" smtClean="0">
                <a:solidFill>
                  <a:srgbClr val="000000"/>
                </a:solidFill>
                <a:latin typeface="Times New Roman"/>
              </a:rPr>
              <a:t>:</a:t>
            </a:r>
          </a:p>
          <a:p>
            <a:pPr>
              <a:lnSpc>
                <a:spcPct val="95000"/>
              </a:lnSpc>
              <a:buNone/>
            </a:pPr>
            <a:endParaRPr lang="en-US" sz="2800" b="1" spc="-1" dirty="0">
              <a:solidFill>
                <a:srgbClr val="000000"/>
              </a:solidFill>
              <a:latin typeface="Times New Roman"/>
            </a:endParaRPr>
          </a:p>
          <a:p>
            <a:pPr>
              <a:lnSpc>
                <a:spcPct val="95000"/>
              </a:lnSpc>
              <a:buNone/>
            </a:pPr>
            <a:r>
              <a:rPr lang="en-US" sz="2800" spc="-1" dirty="0">
                <a:solidFill>
                  <a:srgbClr val="000000"/>
                </a:solidFill>
                <a:latin typeface="Times New Roman"/>
              </a:rPr>
              <a:t>Access night light imagery from Google Earth Engine.</a:t>
            </a:r>
          </a:p>
          <a:p>
            <a:pPr>
              <a:lnSpc>
                <a:spcPct val="95000"/>
              </a:lnSpc>
              <a:buNone/>
            </a:pPr>
            <a:r>
              <a:rPr lang="en-US" sz="2800" spc="-1" dirty="0">
                <a:solidFill>
                  <a:srgbClr val="000000"/>
                </a:solidFill>
                <a:latin typeface="Times New Roman"/>
              </a:rPr>
              <a:t>Define Newtown area, Kolkata as the study region.</a:t>
            </a:r>
          </a:p>
          <a:p>
            <a:pPr>
              <a:lnSpc>
                <a:spcPct val="95000"/>
              </a:lnSpc>
              <a:buNone/>
            </a:pPr>
            <a:r>
              <a:rPr lang="en-US" sz="2800" spc="-1" dirty="0">
                <a:solidFill>
                  <a:srgbClr val="000000"/>
                </a:solidFill>
                <a:latin typeface="Times New Roman"/>
              </a:rPr>
              <a:t>Select appropriate night light dataset (e.g., VIIRS Day/Night Band</a:t>
            </a:r>
            <a:r>
              <a:rPr lang="en-US" sz="2800" spc="-1" dirty="0" smtClean="0">
                <a:solidFill>
                  <a:srgbClr val="000000"/>
                </a:solidFill>
                <a:latin typeface="Times New Roman"/>
              </a:rPr>
              <a:t>).Specify </a:t>
            </a:r>
            <a:r>
              <a:rPr lang="en-US" sz="2800" spc="-1" dirty="0">
                <a:solidFill>
                  <a:srgbClr val="000000"/>
                </a:solidFill>
                <a:latin typeface="Times New Roman"/>
              </a:rPr>
              <a:t>desired temporal range and </a:t>
            </a:r>
            <a:r>
              <a:rPr lang="en-US" sz="2800" spc="-1" dirty="0" smtClean="0">
                <a:solidFill>
                  <a:srgbClr val="000000"/>
                </a:solidFill>
                <a:latin typeface="Times New Roman"/>
              </a:rPr>
              <a:t>resolution. Use </a:t>
            </a:r>
            <a:r>
              <a:rPr lang="en-US" sz="2800" spc="-1" dirty="0">
                <a:solidFill>
                  <a:srgbClr val="000000"/>
                </a:solidFill>
                <a:latin typeface="Times New Roman"/>
              </a:rPr>
              <a:t>Google Earth Engine API or code editor to access and download night light images.</a:t>
            </a:r>
          </a:p>
          <a:p>
            <a:pPr>
              <a:lnSpc>
                <a:spcPct val="85000"/>
              </a:lnSpc>
              <a:buNone/>
            </a:pPr>
            <a:endParaRPr lang="en-IN" sz="2800" b="1" strike="noStrike" spc="-1" dirty="0" smtClean="0">
              <a:latin typeface="Arial"/>
            </a:endParaRPr>
          </a:p>
          <a:p>
            <a:pPr>
              <a:lnSpc>
                <a:spcPct val="85000"/>
              </a:lnSpc>
              <a:buNone/>
            </a:pPr>
            <a:endParaRPr lang="en-IN" sz="2800" b="1" strike="noStrike" spc="-1" dirty="0" smtClean="0">
              <a:latin typeface="Arial"/>
            </a:endParaRPr>
          </a:p>
          <a:p>
            <a:pPr>
              <a:lnSpc>
                <a:spcPct val="85000"/>
              </a:lnSpc>
              <a:buNone/>
            </a:pPr>
            <a:endParaRPr lang="en-IN" sz="8000" b="1" strike="noStrike" spc="-1" dirty="0">
              <a:latin typeface="Arial"/>
            </a:endParaRPr>
          </a:p>
        </p:txBody>
      </p:sp>
      <p:sp>
        <p:nvSpPr>
          <p:cNvPr id="53" name="Text Box 51"/>
          <p:cNvSpPr/>
          <p:nvPr/>
        </p:nvSpPr>
        <p:spPr>
          <a:xfrm>
            <a:off x="10079280" y="6045120"/>
            <a:ext cx="8658000" cy="14143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4300"/>
              </a:spcBef>
              <a:buNone/>
            </a:pPr>
            <a:r>
              <a:rPr lang="en-US" sz="8600" b="1" strike="noStrike" spc="-1" dirty="0" smtClean="0">
                <a:solidFill>
                  <a:srgbClr val="000000"/>
                </a:solidFill>
                <a:latin typeface="Arial"/>
              </a:rPr>
              <a:t>Methodology</a:t>
            </a:r>
            <a:endParaRPr lang="en-IN" sz="8600" b="0" strike="noStrike" spc="-1" dirty="0">
              <a:latin typeface="Arial"/>
            </a:endParaRPr>
          </a:p>
        </p:txBody>
      </p:sp>
      <p:sp>
        <p:nvSpPr>
          <p:cNvPr id="54" name="Text Box 52"/>
          <p:cNvSpPr/>
          <p:nvPr/>
        </p:nvSpPr>
        <p:spPr>
          <a:xfrm>
            <a:off x="28731240" y="5957640"/>
            <a:ext cx="8772120" cy="14143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4300"/>
              </a:spcBef>
              <a:buNone/>
            </a:pPr>
            <a:r>
              <a:rPr lang="en-US" sz="8600" b="1" strike="noStrike" spc="-1" dirty="0" smtClean="0">
                <a:solidFill>
                  <a:srgbClr val="000000"/>
                </a:solidFill>
                <a:latin typeface="Arial"/>
              </a:rPr>
              <a:t>Conclusions</a:t>
            </a:r>
            <a:endParaRPr lang="en-IN" sz="8600" b="0" strike="noStrike" spc="-1" dirty="0">
              <a:latin typeface="Arial"/>
            </a:endParaRPr>
          </a:p>
        </p:txBody>
      </p:sp>
      <p:sp>
        <p:nvSpPr>
          <p:cNvPr id="55" name="AutoShape 53"/>
          <p:cNvSpPr/>
          <p:nvPr/>
        </p:nvSpPr>
        <p:spPr>
          <a:xfrm>
            <a:off x="685800" y="380880"/>
            <a:ext cx="36850320" cy="5257440"/>
          </a:xfrm>
          <a:prstGeom prst="roundRect">
            <a:avLst>
              <a:gd name="adj" fmla="val 10870"/>
            </a:avLst>
          </a:prstGeom>
          <a:gradFill rotWithShape="0">
            <a:gsLst>
              <a:gs pos="0">
                <a:srgbClr val="A7C4FF"/>
              </a:gs>
              <a:gs pos="100000">
                <a:srgbClr val="FFFFFF"/>
              </a:gs>
            </a:gsLst>
            <a:lin ang="5400000"/>
          </a:gradFill>
          <a:ln w="9525">
            <a:solidFill>
              <a:srgbClr val="000000"/>
            </a:solidFill>
            <a:round/>
          </a:ln>
        </p:spPr>
        <p:style>
          <a:lnRef idx="0">
            <a:scrgbClr r="0" g="0" b="0"/>
          </a:lnRef>
          <a:fillRef idx="0">
            <a:scrgbClr r="0" g="0" b="0"/>
          </a:fillRef>
          <a:effectRef idx="0">
            <a:scrgbClr r="0" g="0" b="0"/>
          </a:effectRef>
          <a:fontRef idx="minor"/>
        </p:style>
      </p:sp>
      <p:sp>
        <p:nvSpPr>
          <p:cNvPr id="56" name="Text Box 54"/>
          <p:cNvSpPr/>
          <p:nvPr/>
        </p:nvSpPr>
        <p:spPr>
          <a:xfrm>
            <a:off x="1219320" y="990720"/>
            <a:ext cx="35859600" cy="378419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6250"/>
              </a:spcBef>
              <a:buNone/>
            </a:pPr>
            <a:r>
              <a:rPr lang="en-US" sz="9600" b="1" spc="-1" dirty="0" err="1" smtClean="0">
                <a:solidFill>
                  <a:srgbClr val="000000"/>
                </a:solidFill>
                <a:latin typeface="Arial"/>
              </a:rPr>
              <a:t>Spatio</a:t>
            </a:r>
            <a:r>
              <a:rPr lang="en-US" sz="9600" b="1" spc="-1" dirty="0" smtClean="0">
                <a:solidFill>
                  <a:srgbClr val="000000"/>
                </a:solidFill>
                <a:latin typeface="Arial"/>
              </a:rPr>
              <a:t>-Temporal Change Of Urbanization</a:t>
            </a:r>
            <a:endParaRPr lang="en-IN" sz="9600" b="0" strike="noStrike" spc="-1" dirty="0">
              <a:latin typeface="Arial"/>
            </a:endParaRPr>
          </a:p>
          <a:p>
            <a:pPr algn="ctr">
              <a:lnSpc>
                <a:spcPct val="100000"/>
              </a:lnSpc>
              <a:buNone/>
            </a:pPr>
            <a:endParaRPr lang="en-IN" sz="4800" b="0" strike="noStrike" spc="-1" dirty="0">
              <a:latin typeface="Arial"/>
            </a:endParaRPr>
          </a:p>
          <a:p>
            <a:pPr algn="ctr">
              <a:lnSpc>
                <a:spcPct val="100000"/>
              </a:lnSpc>
              <a:buNone/>
            </a:pPr>
            <a:endParaRPr lang="en-IN" sz="4800" b="0" strike="noStrike" spc="-1" dirty="0">
              <a:latin typeface="Arial"/>
            </a:endParaRPr>
          </a:p>
          <a:p>
            <a:pPr algn="ctr">
              <a:lnSpc>
                <a:spcPct val="100000"/>
              </a:lnSpc>
              <a:buNone/>
            </a:pPr>
            <a:endParaRPr lang="en-IN" sz="4800" b="0" strike="noStrike" spc="-1" dirty="0">
              <a:latin typeface="Arial"/>
            </a:endParaRPr>
          </a:p>
        </p:txBody>
      </p:sp>
      <p:sp>
        <p:nvSpPr>
          <p:cNvPr id="57" name="Text Box 55"/>
          <p:cNvSpPr/>
          <p:nvPr/>
        </p:nvSpPr>
        <p:spPr>
          <a:xfrm>
            <a:off x="685800" y="2209680"/>
            <a:ext cx="3657240" cy="20247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4300"/>
              </a:spcBef>
              <a:buNone/>
            </a:pPr>
            <a:endParaRPr lang="en-IN" sz="8600" strike="noStrike" spc="-1" dirty="0">
              <a:latin typeface="Arial"/>
            </a:endParaRPr>
          </a:p>
          <a:p>
            <a:pPr algn="ctr">
              <a:lnSpc>
                <a:spcPct val="100000"/>
              </a:lnSpc>
              <a:spcBef>
                <a:spcPts val="1400"/>
              </a:spcBef>
              <a:buNone/>
            </a:pPr>
            <a:endParaRPr lang="en-IN" sz="2800" b="0" strike="noStrike" spc="-1" dirty="0">
              <a:latin typeface="Arial"/>
            </a:endParaRPr>
          </a:p>
        </p:txBody>
      </p:sp>
      <p:sp>
        <p:nvSpPr>
          <p:cNvPr id="61" name="Text Box 59"/>
          <p:cNvSpPr/>
          <p:nvPr/>
        </p:nvSpPr>
        <p:spPr>
          <a:xfrm>
            <a:off x="28448060" y="24237860"/>
            <a:ext cx="8305560" cy="10911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3251"/>
              </a:spcBef>
              <a:buNone/>
            </a:pPr>
            <a:r>
              <a:rPr lang="en-US" sz="6500" b="1" strike="noStrike" spc="-1" dirty="0" smtClean="0">
                <a:solidFill>
                  <a:srgbClr val="000000"/>
                </a:solidFill>
                <a:latin typeface="Arial"/>
              </a:rPr>
              <a:t>References</a:t>
            </a:r>
          </a:p>
        </p:txBody>
      </p:sp>
      <p:sp>
        <p:nvSpPr>
          <p:cNvPr id="63" name="Text Box 61"/>
          <p:cNvSpPr/>
          <p:nvPr/>
        </p:nvSpPr>
        <p:spPr>
          <a:xfrm>
            <a:off x="10409822" y="7360921"/>
            <a:ext cx="8381098" cy="23941106"/>
          </a:xfrm>
          <a:prstGeom prst="rect">
            <a:avLst/>
          </a:prstGeom>
          <a:noFill/>
          <a:ln w="0">
            <a:noFill/>
          </a:ln>
        </p:spPr>
        <p:style>
          <a:lnRef idx="0">
            <a:scrgbClr r="0" g="0" b="0"/>
          </a:lnRef>
          <a:fillRef idx="0">
            <a:scrgbClr r="0" g="0" b="0"/>
          </a:fillRef>
          <a:effectRef idx="0">
            <a:scrgbClr r="0" g="0" b="0"/>
          </a:effectRef>
          <a:fontRef idx="minor"/>
        </p:style>
        <p:txBody>
          <a:bodyPr wrap="square" lIns="61200" tIns="30600" rIns="61200" bIns="30600" anchor="t">
            <a:spAutoFit/>
          </a:bodyPr>
          <a:lstStyle/>
          <a:p>
            <a:pPr>
              <a:lnSpc>
                <a:spcPct val="95000"/>
              </a:lnSpc>
              <a:buNone/>
            </a:pPr>
            <a:r>
              <a:rPr lang="en-US" sz="2800" b="1" spc="-1" dirty="0" smtClean="0">
                <a:solidFill>
                  <a:srgbClr val="000000"/>
                </a:solidFill>
                <a:latin typeface="Times New Roman"/>
              </a:rPr>
              <a:t>Calculation of Indices</a:t>
            </a:r>
            <a:r>
              <a:rPr lang="en-US" sz="2800" spc="-1" dirty="0" smtClean="0">
                <a:solidFill>
                  <a:srgbClr val="000000"/>
                </a:solidFill>
                <a:latin typeface="Times New Roman"/>
              </a:rPr>
              <a:t>:</a:t>
            </a:r>
          </a:p>
          <a:p>
            <a:pPr>
              <a:lnSpc>
                <a:spcPct val="95000"/>
              </a:lnSpc>
              <a:buNone/>
            </a:pPr>
            <a:endParaRPr lang="en-US" sz="2800" spc="-1" dirty="0" smtClean="0">
              <a:solidFill>
                <a:srgbClr val="000000"/>
              </a:solidFill>
              <a:latin typeface="Times New Roman"/>
            </a:endParaRPr>
          </a:p>
          <a:p>
            <a:pPr marL="514350" indent="-514350">
              <a:lnSpc>
                <a:spcPct val="95000"/>
              </a:lnSpc>
              <a:buAutoNum type="alphaLcPeriod"/>
            </a:pPr>
            <a:r>
              <a:rPr lang="en-US" sz="2800" b="1" spc="-1" dirty="0" smtClean="0">
                <a:solidFill>
                  <a:srgbClr val="000000"/>
                </a:solidFill>
                <a:latin typeface="Times New Roman"/>
              </a:rPr>
              <a:t>Normalized Difference Vegetation Index (NDVI): </a:t>
            </a:r>
          </a:p>
          <a:p>
            <a:pPr>
              <a:lnSpc>
                <a:spcPct val="95000"/>
              </a:lnSpc>
            </a:pPr>
            <a:r>
              <a:rPr lang="en-US" sz="2800" spc="-1" dirty="0" smtClean="0">
                <a:solidFill>
                  <a:srgbClr val="000000"/>
                </a:solidFill>
                <a:latin typeface="Times New Roman"/>
              </a:rPr>
              <a:t>NDVI is calculated using the formula (NIR - Red) / (NIR + Red), where NIR represents the near-infrared band and Red represents the red band. This index helps identify vegetation coverage and changes over time.</a:t>
            </a:r>
          </a:p>
          <a:p>
            <a:pPr>
              <a:lnSpc>
                <a:spcPct val="95000"/>
              </a:lnSpc>
              <a:buNone/>
            </a:pPr>
            <a:r>
              <a:rPr lang="en-US" sz="2800" spc="-1" dirty="0" smtClean="0">
                <a:solidFill>
                  <a:srgbClr val="000000"/>
                </a:solidFill>
                <a:latin typeface="Times New Roman"/>
              </a:rPr>
              <a:t>b</a:t>
            </a:r>
            <a:r>
              <a:rPr lang="en-US" sz="2800" b="1" spc="-1" dirty="0" smtClean="0">
                <a:solidFill>
                  <a:srgbClr val="000000"/>
                </a:solidFill>
                <a:latin typeface="Times New Roman"/>
              </a:rPr>
              <a:t>. Normalized Difference Water Index (NDWI): </a:t>
            </a:r>
            <a:r>
              <a:rPr lang="en-US" sz="2800" spc="-1" dirty="0" smtClean="0">
                <a:solidFill>
                  <a:srgbClr val="000000"/>
                </a:solidFill>
                <a:latin typeface="Times New Roman"/>
              </a:rPr>
              <a:t>NDWI is computed using the formula (Green - NIR) / (Green + NIR). It highlights water bodies and their variations across different time periods.</a:t>
            </a:r>
          </a:p>
          <a:p>
            <a:pPr>
              <a:lnSpc>
                <a:spcPct val="95000"/>
              </a:lnSpc>
              <a:buNone/>
            </a:pPr>
            <a:r>
              <a:rPr lang="en-US" sz="2800" spc="-1" dirty="0" smtClean="0">
                <a:solidFill>
                  <a:srgbClr val="000000"/>
                </a:solidFill>
                <a:latin typeface="Times New Roman"/>
              </a:rPr>
              <a:t>c.</a:t>
            </a:r>
            <a:r>
              <a:rPr lang="en-US" sz="2800" b="1" spc="-1" dirty="0" smtClean="0">
                <a:solidFill>
                  <a:srgbClr val="000000"/>
                </a:solidFill>
                <a:latin typeface="Times New Roman"/>
              </a:rPr>
              <a:t> Normalized Difference Built-Up Index (NDBI): </a:t>
            </a:r>
            <a:r>
              <a:rPr lang="en-US" sz="2800" spc="-1" dirty="0" smtClean="0">
                <a:solidFill>
                  <a:srgbClr val="000000"/>
                </a:solidFill>
                <a:latin typeface="Times New Roman"/>
              </a:rPr>
              <a:t>NDBI is derived using the formula (SWIR - NIR) / (SWIR + NIR), where SWIR represents the shortwave infrared band. It focuses on built-up areas and the expansion of urban infrastructure.</a:t>
            </a:r>
            <a:endParaRPr lang="en-US" sz="2400" b="1" strike="noStrike" spc="-1" dirty="0" smtClean="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b="0" strike="noStrike" spc="-1" dirty="0" smtClean="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b="0" strike="noStrike" spc="-1" dirty="0" smtClean="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IN" sz="2800" b="0" strike="noStrike" spc="-1" dirty="0" smtClean="0">
              <a:latin typeface="Arial"/>
            </a:endParaRPr>
          </a:p>
          <a:p>
            <a:pPr>
              <a:lnSpc>
                <a:spcPct val="95000"/>
              </a:lnSpc>
              <a:buNone/>
            </a:pPr>
            <a:r>
              <a:rPr lang="en-IN" sz="2800" b="0" strike="noStrike" spc="-1" dirty="0" smtClean="0">
                <a:latin typeface="Arial"/>
              </a:rPr>
              <a:t>      NDVI                       NDWI                   NDBI</a:t>
            </a:r>
          </a:p>
          <a:p>
            <a:pPr>
              <a:lnSpc>
                <a:spcPct val="95000"/>
              </a:lnSpc>
              <a:buNone/>
            </a:pPr>
            <a:endParaRPr lang="en-IN" sz="2800" b="0" strike="noStrike" spc="-1" dirty="0" smtClean="0">
              <a:latin typeface="Arial"/>
            </a:endParaRPr>
          </a:p>
          <a:p>
            <a:pPr>
              <a:lnSpc>
                <a:spcPct val="95000"/>
              </a:lnSpc>
              <a:buNone/>
            </a:pPr>
            <a:r>
              <a:rPr lang="en-US" sz="2800" spc="-1" dirty="0">
                <a:solidFill>
                  <a:srgbClr val="000000"/>
                </a:solidFill>
                <a:latin typeface="Times New Roman"/>
              </a:rPr>
              <a:t>d. </a:t>
            </a:r>
            <a:r>
              <a:rPr lang="en-US" sz="2800" b="1" spc="-1" dirty="0">
                <a:solidFill>
                  <a:srgbClr val="000000"/>
                </a:solidFill>
                <a:latin typeface="Times New Roman"/>
              </a:rPr>
              <a:t>Electricity Index: </a:t>
            </a:r>
            <a:r>
              <a:rPr lang="en-US" sz="2800" spc="-1" dirty="0">
                <a:solidFill>
                  <a:srgbClr val="000000"/>
                </a:solidFill>
                <a:latin typeface="Times New Roman"/>
              </a:rPr>
              <a:t>The electricity index is generated based on available data on electricity consumption or infrastructure, which helps identify areas with active electricity usage and development</a:t>
            </a:r>
            <a:r>
              <a:rPr lang="en-US" sz="2800" spc="-1" dirty="0" smtClean="0">
                <a:solidFill>
                  <a:srgbClr val="000000"/>
                </a:solidFill>
                <a:latin typeface="Times New Roman"/>
              </a:rPr>
              <a:t>.</a:t>
            </a: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a:solidFill>
                <a:srgbClr val="000000"/>
              </a:solidFill>
              <a:latin typeface="Times New Roman"/>
            </a:endParaRPr>
          </a:p>
          <a:p>
            <a:pPr>
              <a:lnSpc>
                <a:spcPct val="95000"/>
              </a:lnSpc>
              <a:buNone/>
            </a:pPr>
            <a:r>
              <a:rPr lang="en-US" sz="2800" b="1" spc="-1" dirty="0" smtClean="0">
                <a:solidFill>
                  <a:srgbClr val="000000"/>
                </a:solidFill>
                <a:latin typeface="Times New Roman"/>
              </a:rPr>
              <a:t>Cell-Based </a:t>
            </a:r>
            <a:r>
              <a:rPr lang="en-US" sz="2800" b="1" spc="-1" dirty="0">
                <a:solidFill>
                  <a:srgbClr val="000000"/>
                </a:solidFill>
                <a:latin typeface="Times New Roman"/>
              </a:rPr>
              <a:t>Method</a:t>
            </a:r>
            <a:r>
              <a:rPr lang="en-US" sz="2800" spc="-1" dirty="0" smtClean="0">
                <a:solidFill>
                  <a:srgbClr val="000000"/>
                </a:solidFill>
                <a:latin typeface="Times New Roman"/>
              </a:rPr>
              <a:t>:</a:t>
            </a:r>
          </a:p>
          <a:p>
            <a:pPr>
              <a:lnSpc>
                <a:spcPct val="95000"/>
              </a:lnSpc>
              <a:buNone/>
            </a:pPr>
            <a:endParaRPr lang="en-US" sz="2800" spc="-1" dirty="0">
              <a:solidFill>
                <a:srgbClr val="000000"/>
              </a:solidFill>
              <a:latin typeface="Times New Roman"/>
            </a:endParaRPr>
          </a:p>
          <a:p>
            <a:pPr>
              <a:lnSpc>
                <a:spcPct val="95000"/>
              </a:lnSpc>
              <a:buNone/>
            </a:pPr>
            <a:r>
              <a:rPr lang="en-US" sz="2800" spc="-1" dirty="0">
                <a:solidFill>
                  <a:srgbClr val="000000"/>
                </a:solidFill>
                <a:latin typeface="Times New Roman"/>
              </a:rPr>
              <a:t>a. In the cell-based method, each pixel in the satellite imagery is treated as an individual unit or cell.</a:t>
            </a:r>
          </a:p>
          <a:p>
            <a:pPr>
              <a:lnSpc>
                <a:spcPct val="95000"/>
              </a:lnSpc>
              <a:buNone/>
            </a:pPr>
            <a:r>
              <a:rPr lang="en-US" sz="2800" spc="-1" dirty="0">
                <a:solidFill>
                  <a:srgbClr val="000000"/>
                </a:solidFill>
                <a:latin typeface="Times New Roman"/>
              </a:rPr>
              <a:t>b. The indices (NDVI, NDWI, NDBI, and electricity index) are calculated for each pixel/cell based on the corresponding spectral bands or available data.</a:t>
            </a:r>
          </a:p>
          <a:p>
            <a:pPr>
              <a:lnSpc>
                <a:spcPct val="95000"/>
              </a:lnSpc>
              <a:buNone/>
            </a:pPr>
            <a:r>
              <a:rPr lang="en-US" sz="2800" spc="-1" dirty="0">
                <a:solidFill>
                  <a:srgbClr val="000000"/>
                </a:solidFill>
                <a:latin typeface="Times New Roman"/>
              </a:rPr>
              <a:t>c. The temporal changes in each index are analyzed to identify patterns of urbanization and their spatial distribution at the pixel level.</a:t>
            </a:r>
          </a:p>
          <a:p>
            <a:pPr>
              <a:lnSpc>
                <a:spcPct val="95000"/>
              </a:lnSpc>
              <a:buNone/>
            </a:pPr>
            <a:endParaRPr lang="en-US" sz="2800" spc="-1" dirty="0">
              <a:solidFill>
                <a:srgbClr val="000000"/>
              </a:solidFill>
              <a:latin typeface="Times New Roman"/>
            </a:endParaRPr>
          </a:p>
          <a:p>
            <a:pPr>
              <a:lnSpc>
                <a:spcPct val="95000"/>
              </a:lnSpc>
              <a:buNone/>
            </a:pPr>
            <a:r>
              <a:rPr lang="en-US" sz="2800" b="1" spc="-1" dirty="0">
                <a:solidFill>
                  <a:srgbClr val="000000"/>
                </a:solidFill>
                <a:latin typeface="Times New Roman"/>
              </a:rPr>
              <a:t>Block-Based Method</a:t>
            </a:r>
            <a:r>
              <a:rPr lang="en-US" sz="2800" b="1" spc="-1" dirty="0" smtClean="0">
                <a:solidFill>
                  <a:srgbClr val="000000"/>
                </a:solidFill>
                <a:latin typeface="Times New Roman"/>
              </a:rPr>
              <a:t>:</a:t>
            </a:r>
          </a:p>
          <a:p>
            <a:pPr>
              <a:lnSpc>
                <a:spcPct val="95000"/>
              </a:lnSpc>
              <a:buNone/>
            </a:pPr>
            <a:endParaRPr lang="en-US" sz="2800" spc="-1" dirty="0">
              <a:solidFill>
                <a:srgbClr val="000000"/>
              </a:solidFill>
              <a:latin typeface="Times New Roman"/>
            </a:endParaRPr>
          </a:p>
          <a:p>
            <a:pPr>
              <a:lnSpc>
                <a:spcPct val="95000"/>
              </a:lnSpc>
              <a:buNone/>
            </a:pPr>
            <a:r>
              <a:rPr lang="en-US" sz="2800" spc="-1" dirty="0">
                <a:solidFill>
                  <a:srgbClr val="000000"/>
                </a:solidFill>
                <a:latin typeface="Times New Roman"/>
              </a:rPr>
              <a:t>a. In the block-based method, the satellite imagery is divided into larger blocks or regions of interest.</a:t>
            </a:r>
          </a:p>
          <a:p>
            <a:pPr>
              <a:lnSpc>
                <a:spcPct val="95000"/>
              </a:lnSpc>
              <a:buNone/>
            </a:pPr>
            <a:r>
              <a:rPr lang="en-US" sz="2800" spc="-1" dirty="0">
                <a:solidFill>
                  <a:srgbClr val="000000"/>
                </a:solidFill>
                <a:latin typeface="Times New Roman"/>
              </a:rPr>
              <a:t>b. Indices (NDVI, NDWI, NDBI, and electricity index) are calculated for each block by aggregating the values of constituent pixels within the block</a:t>
            </a:r>
            <a:r>
              <a:rPr lang="en-US" sz="2800" spc="-1" dirty="0" smtClean="0">
                <a:solidFill>
                  <a:srgbClr val="000000"/>
                </a:solidFill>
                <a:latin typeface="Times New Roman"/>
              </a:rPr>
              <a:t>..</a:t>
            </a:r>
          </a:p>
          <a:p>
            <a:pPr>
              <a:lnSpc>
                <a:spcPct val="95000"/>
              </a:lnSpc>
              <a:buNone/>
            </a:pPr>
            <a:endParaRPr lang="en-US" sz="2800" b="0" strike="noStrike" spc="-1" dirty="0">
              <a:solidFill>
                <a:srgbClr val="000000"/>
              </a:solidFill>
              <a:latin typeface="Times New Roman"/>
            </a:endParaRPr>
          </a:p>
          <a:p>
            <a:pPr>
              <a:lnSpc>
                <a:spcPct val="95000"/>
              </a:lnSpc>
              <a:buNone/>
            </a:pPr>
            <a:endParaRPr lang="en-IN" sz="2800" b="0" strike="noStrike" spc="-1" dirty="0" smtClean="0">
              <a:latin typeface="Arial"/>
            </a:endParaRPr>
          </a:p>
          <a:p>
            <a:pPr>
              <a:lnSpc>
                <a:spcPct val="100000"/>
              </a:lnSpc>
              <a:buNone/>
            </a:pPr>
            <a:endParaRPr lang="en-IN" sz="2000" b="0" strike="noStrike" spc="-1" dirty="0">
              <a:latin typeface="Arial"/>
            </a:endParaRPr>
          </a:p>
        </p:txBody>
      </p:sp>
      <p:sp>
        <p:nvSpPr>
          <p:cNvPr id="64" name="Text Box 62"/>
          <p:cNvSpPr/>
          <p:nvPr/>
        </p:nvSpPr>
        <p:spPr>
          <a:xfrm>
            <a:off x="29033840" y="25469760"/>
            <a:ext cx="8043480" cy="6611283"/>
          </a:xfrm>
          <a:prstGeom prst="rect">
            <a:avLst/>
          </a:prstGeom>
          <a:noFill/>
          <a:ln w="0">
            <a:noFill/>
          </a:ln>
        </p:spPr>
        <p:style>
          <a:lnRef idx="0">
            <a:scrgbClr r="0" g="0" b="0"/>
          </a:lnRef>
          <a:fillRef idx="0">
            <a:scrgbClr r="0" g="0" b="0"/>
          </a:fillRef>
          <a:effectRef idx="0">
            <a:scrgbClr r="0" g="0" b="0"/>
          </a:effectRef>
          <a:fontRef idx="minor"/>
        </p:style>
        <p:txBody>
          <a:bodyPr lIns="61200" tIns="30600" rIns="61200" bIns="30600" anchor="t">
            <a:spAutoFit/>
          </a:bodyPr>
          <a:lstStyle/>
          <a:p>
            <a:pPr marL="457200" indent="-457200">
              <a:lnSpc>
                <a:spcPct val="95000"/>
              </a:lnSpc>
              <a:buFont typeface="Wingdings" panose="05000000000000000000" pitchFamily="2" charset="2"/>
              <a:buChar char="q"/>
              <a:tabLst>
                <a:tab pos="0" algn="l"/>
              </a:tabLst>
            </a:pPr>
            <a:r>
              <a:rPr lang="en-US" sz="2800" spc="-1" dirty="0" err="1"/>
              <a:t>Guo</a:t>
            </a:r>
            <a:r>
              <a:rPr lang="en-US" sz="2800" spc="-1" dirty="0"/>
              <a:t> HD, Zhang L, Zhu LW (2015) Earth observation big data for climate change research. </a:t>
            </a:r>
            <a:r>
              <a:rPr lang="en-US" sz="2800" spc="-1" dirty="0" err="1"/>
              <a:t>Adv</a:t>
            </a:r>
            <a:r>
              <a:rPr lang="en-US" sz="2800" spc="-1" dirty="0"/>
              <a:t> </a:t>
            </a:r>
            <a:r>
              <a:rPr lang="en-US" sz="2800" spc="-1" dirty="0" err="1"/>
              <a:t>Clim</a:t>
            </a:r>
            <a:r>
              <a:rPr lang="en-US" sz="2800" spc="-1" dirty="0"/>
              <a:t> Chang Res 6(2):108–117</a:t>
            </a:r>
            <a:endParaRPr lang="en-IN" sz="2800" spc="-1" dirty="0" smtClean="0"/>
          </a:p>
          <a:p>
            <a:pPr marL="457200" indent="-457200">
              <a:lnSpc>
                <a:spcPct val="95000"/>
              </a:lnSpc>
              <a:buFont typeface="Wingdings" panose="05000000000000000000" pitchFamily="2" charset="2"/>
              <a:buChar char="q"/>
              <a:tabLst>
                <a:tab pos="0" algn="l"/>
              </a:tabLst>
            </a:pPr>
            <a:endParaRPr lang="en-IN" sz="2800" spc="-1" dirty="0"/>
          </a:p>
          <a:p>
            <a:pPr marL="457200" indent="-457200">
              <a:lnSpc>
                <a:spcPct val="95000"/>
              </a:lnSpc>
              <a:buFont typeface="Wingdings" panose="05000000000000000000" pitchFamily="2" charset="2"/>
              <a:buChar char="q"/>
              <a:tabLst>
                <a:tab pos="0" algn="l"/>
              </a:tabLst>
            </a:pPr>
            <a:r>
              <a:rPr lang="en-IN" sz="2800" spc="-1" dirty="0" smtClean="0"/>
              <a:t>M</a:t>
            </a:r>
            <a:r>
              <a:rPr lang="en-IN" sz="2800" spc="-1" dirty="0"/>
              <a:t>. </a:t>
            </a:r>
            <a:r>
              <a:rPr lang="en-IN" sz="2800" spc="-1" dirty="0" err="1"/>
              <a:t>Hussain</a:t>
            </a:r>
            <a:r>
              <a:rPr lang="en-IN" sz="2800" spc="-1" dirty="0"/>
              <a:t>, D. Chen, A. Cheng, H. Wei, and D. Stanley, “Change </a:t>
            </a:r>
            <a:r>
              <a:rPr lang="en-IN" sz="2800" spc="-1" dirty="0" err="1"/>
              <a:t>detection</a:t>
            </a:r>
            <a:r>
              <a:rPr lang="en-IN" sz="2800" spc="-1" dirty="0"/>
              <a:t> from remotely sensed images: From pixel-based to </a:t>
            </a:r>
            <a:r>
              <a:rPr lang="en-IN" sz="2800" spc="-1" dirty="0" smtClean="0"/>
              <a:t>object-based</a:t>
            </a:r>
          </a:p>
          <a:p>
            <a:pPr marL="457200" indent="-457200">
              <a:lnSpc>
                <a:spcPct val="95000"/>
              </a:lnSpc>
              <a:buFont typeface="Wingdings" panose="05000000000000000000" pitchFamily="2" charset="2"/>
              <a:buChar char="q"/>
              <a:tabLst>
                <a:tab pos="0" algn="l"/>
              </a:tabLst>
            </a:pPr>
            <a:endParaRPr lang="en-IN" sz="2800" spc="-1" dirty="0"/>
          </a:p>
          <a:p>
            <a:pPr marL="457200" indent="-457200">
              <a:lnSpc>
                <a:spcPct val="95000"/>
              </a:lnSpc>
              <a:buFont typeface="Wingdings" panose="05000000000000000000" pitchFamily="2" charset="2"/>
              <a:buChar char="q"/>
              <a:tabLst>
                <a:tab pos="0" algn="l"/>
              </a:tabLst>
            </a:pPr>
            <a:r>
              <a:rPr lang="en-US" sz="2800" spc="-1" dirty="0"/>
              <a:t> T. Fawcett, “An introduction to ROC analysis,” Pattern </a:t>
            </a:r>
            <a:r>
              <a:rPr lang="en-US" sz="2800" spc="-1" dirty="0" err="1"/>
              <a:t>Recognit</a:t>
            </a:r>
            <a:r>
              <a:rPr lang="en-US" sz="2800" spc="-1" dirty="0"/>
              <a:t>. </a:t>
            </a:r>
            <a:r>
              <a:rPr lang="en-US" sz="2800" spc="-1" dirty="0" err="1"/>
              <a:t>Lett</a:t>
            </a:r>
            <a:r>
              <a:rPr lang="en-US" sz="2800" spc="-1" dirty="0" smtClean="0"/>
              <a:t>.,vol</a:t>
            </a:r>
            <a:r>
              <a:rPr lang="en-US" sz="2800" spc="-1" dirty="0"/>
              <a:t>. 27, no. 8, pp. 861–874, Jun. 2006</a:t>
            </a:r>
            <a:r>
              <a:rPr lang="en-US" sz="2800" spc="-1" dirty="0" smtClean="0"/>
              <a:t>.</a:t>
            </a:r>
          </a:p>
          <a:p>
            <a:pPr marL="457200" indent="-457200">
              <a:lnSpc>
                <a:spcPct val="95000"/>
              </a:lnSpc>
              <a:buFont typeface="Wingdings" panose="05000000000000000000" pitchFamily="2" charset="2"/>
              <a:buChar char="q"/>
              <a:tabLst>
                <a:tab pos="0" algn="l"/>
              </a:tabLst>
            </a:pPr>
            <a:endParaRPr lang="en-US" sz="2800" spc="-1" dirty="0"/>
          </a:p>
          <a:p>
            <a:pPr marL="457200" indent="-457200">
              <a:lnSpc>
                <a:spcPct val="95000"/>
              </a:lnSpc>
              <a:buFont typeface="Wingdings" panose="05000000000000000000" pitchFamily="2" charset="2"/>
              <a:buChar char="q"/>
              <a:tabLst>
                <a:tab pos="0" algn="l"/>
              </a:tabLst>
            </a:pPr>
            <a:r>
              <a:rPr lang="en-US" sz="2800" spc="-1" dirty="0"/>
              <a:t>N. Otsu, “A threshold selection method from gray-level histograms</a:t>
            </a:r>
            <a:r>
              <a:rPr lang="en-US" sz="2800" spc="-1" dirty="0" smtClean="0"/>
              <a:t>,”</a:t>
            </a:r>
          </a:p>
          <a:p>
            <a:pPr marL="457200" indent="-457200">
              <a:lnSpc>
                <a:spcPct val="95000"/>
              </a:lnSpc>
              <a:buFont typeface="Wingdings" panose="05000000000000000000" pitchFamily="2" charset="2"/>
              <a:buChar char="q"/>
              <a:tabLst>
                <a:tab pos="0" algn="l"/>
              </a:tabLst>
            </a:pPr>
            <a:endParaRPr lang="en-US" sz="2800" spc="-1" dirty="0"/>
          </a:p>
        </p:txBody>
      </p:sp>
      <p:sp>
        <p:nvSpPr>
          <p:cNvPr id="65" name="Text Box 63"/>
          <p:cNvSpPr/>
          <p:nvPr/>
        </p:nvSpPr>
        <p:spPr>
          <a:xfrm>
            <a:off x="19647000" y="7915320"/>
            <a:ext cx="8394480" cy="11523397"/>
          </a:xfrm>
          <a:prstGeom prst="rect">
            <a:avLst/>
          </a:prstGeom>
          <a:noFill/>
          <a:ln w="0">
            <a:noFill/>
          </a:ln>
        </p:spPr>
        <p:style>
          <a:lnRef idx="0">
            <a:scrgbClr r="0" g="0" b="0"/>
          </a:lnRef>
          <a:fillRef idx="0">
            <a:scrgbClr r="0" g="0" b="0"/>
          </a:fillRef>
          <a:effectRef idx="0">
            <a:scrgbClr r="0" g="0" b="0"/>
          </a:effectRef>
          <a:fontRef idx="minor"/>
        </p:style>
        <p:txBody>
          <a:bodyPr lIns="61200" tIns="30600" rIns="61200" bIns="30600" anchor="t">
            <a:spAutoFit/>
          </a:bodyPr>
          <a:lstStyle/>
          <a:p>
            <a:pPr>
              <a:lnSpc>
                <a:spcPct val="95000"/>
              </a:lnSpc>
              <a:buNone/>
            </a:pPr>
            <a:r>
              <a:rPr lang="en-US" sz="2800" b="1" spc="-1" dirty="0">
                <a:solidFill>
                  <a:srgbClr val="000000"/>
                </a:solidFill>
                <a:latin typeface="Times New Roman"/>
              </a:rPr>
              <a:t>Cell-Based Analysis:</a:t>
            </a:r>
          </a:p>
          <a:p>
            <a:pPr>
              <a:lnSpc>
                <a:spcPct val="95000"/>
              </a:lnSpc>
              <a:buNone/>
            </a:pPr>
            <a:endParaRPr lang="en-US" sz="2800" spc="-1" dirty="0">
              <a:solidFill>
                <a:srgbClr val="000000"/>
              </a:solidFill>
              <a:latin typeface="Times New Roman"/>
            </a:endParaRPr>
          </a:p>
          <a:p>
            <a:pPr>
              <a:lnSpc>
                <a:spcPct val="95000"/>
              </a:lnSpc>
              <a:buNone/>
            </a:pPr>
            <a:r>
              <a:rPr lang="en-US" sz="2800" spc="-1" dirty="0">
                <a:solidFill>
                  <a:srgbClr val="000000"/>
                </a:solidFill>
                <a:latin typeface="Times New Roman"/>
              </a:rPr>
              <a:t>The NDVI values indicated a decrease in vegetation coverage over time, suggesting increased urbanization and land transformation.</a:t>
            </a:r>
          </a:p>
          <a:p>
            <a:pPr>
              <a:lnSpc>
                <a:spcPct val="95000"/>
              </a:lnSpc>
              <a:buNone/>
            </a:pPr>
            <a:r>
              <a:rPr lang="en-US" sz="2800" spc="-1" dirty="0">
                <a:solidFill>
                  <a:srgbClr val="000000"/>
                </a:solidFill>
                <a:latin typeface="Times New Roman"/>
              </a:rPr>
              <a:t>The NDWI values showed fluctuations in water bodies, with some areas experiencing a decrease in water presence due to urban expansion and infrastructure development.</a:t>
            </a:r>
          </a:p>
          <a:p>
            <a:pPr>
              <a:lnSpc>
                <a:spcPct val="95000"/>
              </a:lnSpc>
              <a:buNone/>
            </a:pPr>
            <a:r>
              <a:rPr lang="en-US" sz="2800" spc="-1" dirty="0">
                <a:solidFill>
                  <a:srgbClr val="000000"/>
                </a:solidFill>
                <a:latin typeface="Times New Roman"/>
              </a:rPr>
              <a:t>The NDBI values exhibited a steady increase, indicating the growth of built-up areas and the expansion of urban infrastructure.</a:t>
            </a:r>
          </a:p>
          <a:p>
            <a:pPr>
              <a:lnSpc>
                <a:spcPct val="95000"/>
              </a:lnSpc>
              <a:buNone/>
            </a:pPr>
            <a:r>
              <a:rPr lang="en-US" sz="2800" spc="-1" dirty="0">
                <a:solidFill>
                  <a:srgbClr val="000000"/>
                </a:solidFill>
                <a:latin typeface="Times New Roman"/>
              </a:rPr>
              <a:t>The electricity index revealed the expansion of electricity usage and infrastructure in certain regions, indicating urban development and increased human activity</a:t>
            </a:r>
            <a:r>
              <a:rPr lang="en-US" sz="2800" spc="-1" dirty="0" smtClean="0">
                <a:solidFill>
                  <a:srgbClr val="000000"/>
                </a:solidFill>
                <a:latin typeface="Times New Roman"/>
              </a:rPr>
              <a:t>.</a:t>
            </a:r>
          </a:p>
          <a:p>
            <a:pPr>
              <a:lnSpc>
                <a:spcPct val="95000"/>
              </a:lnSpc>
              <a:buNone/>
            </a:pPr>
            <a:endParaRPr lang="en-US" sz="2800" spc="-1" dirty="0">
              <a:solidFill>
                <a:srgbClr val="000000"/>
              </a:solidFill>
              <a:latin typeface="Times New Roman"/>
            </a:endParaRPr>
          </a:p>
          <a:p>
            <a:pPr>
              <a:lnSpc>
                <a:spcPct val="95000"/>
              </a:lnSpc>
              <a:buNone/>
            </a:pPr>
            <a:r>
              <a:rPr lang="en-US" sz="2800" b="1" spc="-1" dirty="0">
                <a:solidFill>
                  <a:srgbClr val="000000"/>
                </a:solidFill>
                <a:latin typeface="Times New Roman"/>
              </a:rPr>
              <a:t>Block-Based Analysis</a:t>
            </a:r>
            <a:r>
              <a:rPr lang="en-US" sz="2800" spc="-1" dirty="0">
                <a:solidFill>
                  <a:srgbClr val="000000"/>
                </a:solidFill>
                <a:latin typeface="Times New Roman"/>
              </a:rPr>
              <a:t>:</a:t>
            </a:r>
          </a:p>
          <a:p>
            <a:pPr>
              <a:lnSpc>
                <a:spcPct val="95000"/>
              </a:lnSpc>
              <a:buNone/>
            </a:pPr>
            <a:endParaRPr lang="en-US" sz="2800" spc="-1" dirty="0">
              <a:solidFill>
                <a:srgbClr val="000000"/>
              </a:solidFill>
              <a:latin typeface="Times New Roman"/>
            </a:endParaRPr>
          </a:p>
          <a:p>
            <a:pPr>
              <a:lnSpc>
                <a:spcPct val="95000"/>
              </a:lnSpc>
              <a:buNone/>
            </a:pPr>
            <a:r>
              <a:rPr lang="en-US" sz="2800" spc="-1" dirty="0">
                <a:solidFill>
                  <a:srgbClr val="000000"/>
                </a:solidFill>
                <a:latin typeface="Times New Roman"/>
              </a:rPr>
              <a:t>Spatial patterns of urbanization were observed, with concentrated urban expansion and built-up areas in specific blocks within the Newtown area.</a:t>
            </a:r>
          </a:p>
          <a:p>
            <a:pPr>
              <a:lnSpc>
                <a:spcPct val="95000"/>
              </a:lnSpc>
              <a:buNone/>
            </a:pPr>
            <a:r>
              <a:rPr lang="en-US" sz="2800" spc="-1" dirty="0">
                <a:solidFill>
                  <a:srgbClr val="000000"/>
                </a:solidFill>
                <a:latin typeface="Times New Roman"/>
              </a:rPr>
              <a:t>Some blocks showed a higher rate of urbanization compared to others, indicating varying levels of development and growth.</a:t>
            </a:r>
          </a:p>
          <a:p>
            <a:pPr>
              <a:lnSpc>
                <a:spcPct val="95000"/>
              </a:lnSpc>
              <a:buNone/>
            </a:pPr>
            <a:r>
              <a:rPr lang="en-US" sz="2800" spc="-1" dirty="0">
                <a:solidFill>
                  <a:srgbClr val="000000"/>
                </a:solidFill>
                <a:latin typeface="Times New Roman"/>
              </a:rPr>
              <a:t>The distribution of vegetation, water bodies, built-up areas, and electricity usage varied across different blocks, reflecting the spatial heterogeneity of urbanization in Newtown.</a:t>
            </a:r>
            <a:endParaRPr lang="en-IN" sz="2000" b="0" strike="noStrike" spc="-1" dirty="0">
              <a:latin typeface="Arial"/>
            </a:endParaRPr>
          </a:p>
        </p:txBody>
      </p:sp>
      <p:sp>
        <p:nvSpPr>
          <p:cNvPr id="66" name="Text Box 64"/>
          <p:cNvSpPr/>
          <p:nvPr/>
        </p:nvSpPr>
        <p:spPr>
          <a:xfrm>
            <a:off x="29143440" y="7877160"/>
            <a:ext cx="8260920" cy="16260078"/>
          </a:xfrm>
          <a:prstGeom prst="rect">
            <a:avLst/>
          </a:prstGeom>
          <a:noFill/>
          <a:ln w="0">
            <a:noFill/>
          </a:ln>
        </p:spPr>
        <p:style>
          <a:lnRef idx="0">
            <a:scrgbClr r="0" g="0" b="0"/>
          </a:lnRef>
          <a:fillRef idx="0">
            <a:scrgbClr r="0" g="0" b="0"/>
          </a:fillRef>
          <a:effectRef idx="0">
            <a:scrgbClr r="0" g="0" b="0"/>
          </a:effectRef>
          <a:fontRef idx="minor"/>
        </p:style>
        <p:txBody>
          <a:bodyPr lIns="61200" tIns="30600" rIns="61200" bIns="30600" anchor="t">
            <a:spAutoFit/>
          </a:bodyPr>
          <a:lstStyle/>
          <a:p>
            <a:pPr>
              <a:lnSpc>
                <a:spcPct val="95000"/>
              </a:lnSpc>
              <a:buNone/>
            </a:pPr>
            <a:r>
              <a:rPr lang="en-US" sz="2800" spc="-1" dirty="0">
                <a:solidFill>
                  <a:srgbClr val="000000"/>
                </a:solidFill>
                <a:latin typeface="Times New Roman"/>
              </a:rPr>
              <a:t>The analysis of </a:t>
            </a:r>
            <a:r>
              <a:rPr lang="en-US" sz="2800" spc="-1" dirty="0" err="1">
                <a:solidFill>
                  <a:srgbClr val="000000"/>
                </a:solidFill>
                <a:latin typeface="Times New Roman"/>
              </a:rPr>
              <a:t>spatio</a:t>
            </a:r>
            <a:r>
              <a:rPr lang="en-US" sz="2800" spc="-1" dirty="0">
                <a:solidFill>
                  <a:srgbClr val="000000"/>
                </a:solidFill>
                <a:latin typeface="Times New Roman"/>
              </a:rPr>
              <a:t>-temporal changes in urbanization using satellite data and various indices (NDVI, NDWI, NDBI, and electricity index) in the Newtown area of Kolkata provides valuable insights into the patterns and dynamics of urban growth</a:t>
            </a:r>
            <a:r>
              <a:rPr lang="en-US" sz="2800" spc="-1" dirty="0" smtClean="0">
                <a:solidFill>
                  <a:srgbClr val="000000"/>
                </a:solidFill>
                <a:latin typeface="Times New Roman"/>
              </a:rPr>
              <a:t>.</a:t>
            </a:r>
          </a:p>
          <a:p>
            <a:pPr>
              <a:lnSpc>
                <a:spcPct val="95000"/>
              </a:lnSpc>
              <a:buNone/>
            </a:pPr>
            <a:endParaRPr lang="en-US" sz="2800" spc="-1" dirty="0" smtClean="0">
              <a:solidFill>
                <a:srgbClr val="000000"/>
              </a:solidFill>
              <a:latin typeface="Times New Roman"/>
            </a:endParaRPr>
          </a:p>
          <a:p>
            <a:pPr>
              <a:lnSpc>
                <a:spcPct val="95000"/>
              </a:lnSpc>
              <a:buNone/>
            </a:pPr>
            <a:r>
              <a:rPr lang="en-US" sz="2800" spc="-1" dirty="0">
                <a:solidFill>
                  <a:srgbClr val="000000"/>
                </a:solidFill>
                <a:latin typeface="Times New Roman"/>
              </a:rPr>
              <a:t>The analysis confirms the ongoing urbanization process in the Newtown area of Kolkata. The decrease in vegetation cover, fluctuations in water bodies, increase in built-up areas, and expansion of electricity usage and infrastructure all reflect the patterns of urban growth</a:t>
            </a:r>
            <a:r>
              <a:rPr lang="en-US" sz="2800" spc="-1" dirty="0" smtClean="0">
                <a:solidFill>
                  <a:srgbClr val="000000"/>
                </a:solidFill>
                <a:latin typeface="Times New Roman"/>
              </a:rPr>
              <a:t>.</a:t>
            </a:r>
          </a:p>
          <a:p>
            <a:pPr>
              <a:lnSpc>
                <a:spcPct val="95000"/>
              </a:lnSpc>
              <a:buNone/>
            </a:pPr>
            <a:endParaRPr lang="en-US" sz="2800" spc="-1" dirty="0">
              <a:solidFill>
                <a:srgbClr val="000000"/>
              </a:solidFill>
              <a:latin typeface="Times New Roman"/>
            </a:endParaRPr>
          </a:p>
          <a:p>
            <a:pPr>
              <a:lnSpc>
                <a:spcPct val="95000"/>
              </a:lnSpc>
              <a:buNone/>
            </a:pPr>
            <a:r>
              <a:rPr lang="en-US" sz="2800" spc="-1" dirty="0">
                <a:solidFill>
                  <a:srgbClr val="000000"/>
                </a:solidFill>
                <a:latin typeface="Times New Roman"/>
              </a:rPr>
              <a:t>Overall, this study contributes to the understanding of urbanization dynamics in the Newtown area of Kolkata and provides a foundation for future research and policy interventions aimed at achieving sustainable urban development</a:t>
            </a:r>
            <a:r>
              <a:rPr lang="en-US" sz="2800" spc="-1" dirty="0" smtClean="0">
                <a:solidFill>
                  <a:srgbClr val="000000"/>
                </a:solidFill>
                <a:latin typeface="Times New Roman"/>
              </a:rPr>
              <a:t>.</a:t>
            </a:r>
          </a:p>
          <a:p>
            <a:pPr>
              <a:lnSpc>
                <a:spcPct val="95000"/>
              </a:lnSpc>
              <a:buNone/>
            </a:pPr>
            <a:endParaRPr lang="en-US" sz="2800" spc="-1" dirty="0" smtClean="0">
              <a:solidFill>
                <a:srgbClr val="000000"/>
              </a:solidFill>
              <a:latin typeface="Times New Roman"/>
            </a:endParaRPr>
          </a:p>
          <a:p>
            <a:pPr>
              <a:lnSpc>
                <a:spcPct val="95000"/>
              </a:lnSpc>
              <a:buNone/>
            </a:pPr>
            <a:endParaRPr lang="en-US" sz="2800" spc="-1" dirty="0" smtClean="0">
              <a:solidFill>
                <a:srgbClr val="000000"/>
              </a:solidFill>
              <a:latin typeface="Times New Roman"/>
            </a:endParaRPr>
          </a:p>
          <a:p>
            <a:pPr>
              <a:lnSpc>
                <a:spcPct val="95000"/>
              </a:lnSpc>
              <a:buNone/>
            </a:pPr>
            <a:endParaRPr lang="en-US" sz="7200" b="1" strike="noStrike" spc="-1" dirty="0" smtClean="0">
              <a:solidFill>
                <a:srgbClr val="000000"/>
              </a:solidFill>
              <a:latin typeface="Times New Roman"/>
            </a:endParaRPr>
          </a:p>
          <a:p>
            <a:pPr>
              <a:lnSpc>
                <a:spcPct val="95000"/>
              </a:lnSpc>
              <a:buNone/>
            </a:pPr>
            <a:endParaRPr lang="en-US" sz="7200" b="1" strike="noStrike" spc="-1" dirty="0" smtClean="0">
              <a:solidFill>
                <a:srgbClr val="000000"/>
              </a:solidFill>
              <a:latin typeface="Times New Roman"/>
            </a:endParaRPr>
          </a:p>
          <a:p>
            <a:pPr>
              <a:lnSpc>
                <a:spcPct val="95000"/>
              </a:lnSpc>
              <a:buNone/>
            </a:pPr>
            <a:endParaRPr lang="en-US" sz="7200" b="1" strike="noStrike" spc="-1" dirty="0" smtClean="0">
              <a:solidFill>
                <a:srgbClr val="000000"/>
              </a:solidFill>
              <a:latin typeface="Times New Roman"/>
            </a:endParaRPr>
          </a:p>
          <a:p>
            <a:pPr>
              <a:lnSpc>
                <a:spcPct val="95000"/>
              </a:lnSpc>
              <a:buNone/>
            </a:pPr>
            <a:endParaRPr lang="en-US" sz="7200" b="1" spc="-1" dirty="0">
              <a:solidFill>
                <a:srgbClr val="000000"/>
              </a:solidFill>
              <a:latin typeface="Times New Roman"/>
            </a:endParaRPr>
          </a:p>
          <a:p>
            <a:pPr>
              <a:lnSpc>
                <a:spcPct val="95000"/>
              </a:lnSpc>
              <a:buNone/>
            </a:pPr>
            <a:endParaRPr lang="en-US" sz="7200" b="1" strike="noStrike" spc="-1" dirty="0" smtClean="0">
              <a:solidFill>
                <a:srgbClr val="000000"/>
              </a:solidFill>
              <a:latin typeface="Times New Roman"/>
            </a:endParaRPr>
          </a:p>
          <a:p>
            <a:pPr>
              <a:lnSpc>
                <a:spcPct val="95000"/>
              </a:lnSpc>
              <a:buNone/>
            </a:pPr>
            <a:endParaRPr lang="en-US" sz="7200" b="1" spc="-1" dirty="0">
              <a:solidFill>
                <a:srgbClr val="000000"/>
              </a:solidFill>
              <a:latin typeface="Times New Roman"/>
            </a:endParaRPr>
          </a:p>
          <a:p>
            <a:pPr>
              <a:lnSpc>
                <a:spcPct val="95000"/>
              </a:lnSpc>
              <a:buNone/>
            </a:pPr>
            <a:endParaRPr lang="en-US" sz="7200" b="1" strike="noStrike" spc="-1" dirty="0" smtClean="0">
              <a:solidFill>
                <a:srgbClr val="000000"/>
              </a:solidFill>
              <a:latin typeface="Times New Roman"/>
            </a:endParaRPr>
          </a:p>
          <a:p>
            <a:pPr>
              <a:lnSpc>
                <a:spcPct val="95000"/>
              </a:lnSpc>
              <a:buNone/>
            </a:pPr>
            <a:endParaRPr lang="en-US" sz="7200" b="1" strike="noStrike" spc="-1" dirty="0" smtClean="0">
              <a:solidFill>
                <a:srgbClr val="000000"/>
              </a:solidFill>
              <a:latin typeface="Times New Roman"/>
            </a:endParaRPr>
          </a:p>
        </p:txBody>
      </p:sp>
      <p:sp>
        <p:nvSpPr>
          <p:cNvPr id="67" name="Text Box 65"/>
          <p:cNvSpPr/>
          <p:nvPr/>
        </p:nvSpPr>
        <p:spPr>
          <a:xfrm>
            <a:off x="838080" y="6084720"/>
            <a:ext cx="8400600" cy="14143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4300"/>
              </a:spcBef>
              <a:buNone/>
            </a:pPr>
            <a:r>
              <a:rPr lang="en-US" sz="8600" b="1" strike="noStrike" spc="-1" dirty="0" smtClean="0">
                <a:solidFill>
                  <a:srgbClr val="000000"/>
                </a:solidFill>
                <a:latin typeface="Arial"/>
              </a:rPr>
              <a:t>Abstract</a:t>
            </a:r>
            <a:endParaRPr lang="en-IN" sz="8600" b="0" strike="noStrike" spc="-1" dirty="0">
              <a:latin typeface="Arial"/>
            </a:endParaRPr>
          </a:p>
        </p:txBody>
      </p:sp>
      <p:sp>
        <p:nvSpPr>
          <p:cNvPr id="68" name="Text Box 66"/>
          <p:cNvSpPr/>
          <p:nvPr/>
        </p:nvSpPr>
        <p:spPr>
          <a:xfrm>
            <a:off x="19573920" y="6090840"/>
            <a:ext cx="8572320" cy="140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4300"/>
              </a:spcBef>
              <a:buNone/>
            </a:pPr>
            <a:r>
              <a:rPr lang="en-US" sz="8600" b="1" strike="noStrike" spc="-1" dirty="0">
                <a:solidFill>
                  <a:srgbClr val="000000"/>
                </a:solidFill>
                <a:latin typeface="Arial"/>
              </a:rPr>
              <a:t>Results</a:t>
            </a:r>
            <a:endParaRPr lang="en-IN" sz="8600" b="0" strike="noStrike" spc="-1" dirty="0">
              <a:latin typeface="Arial"/>
            </a:endParaRPr>
          </a:p>
        </p:txBody>
      </p:sp>
      <p:sp>
        <p:nvSpPr>
          <p:cNvPr id="70" name="Rectangle 69"/>
          <p:cNvSpPr/>
          <p:nvPr/>
        </p:nvSpPr>
        <p:spPr>
          <a:xfrm>
            <a:off x="5705820" y="2577060"/>
            <a:ext cx="5940000" cy="25893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buNone/>
            </a:pPr>
            <a:endParaRPr lang="en-IN" sz="2800" b="0" strike="noStrike" spc="-1" dirty="0" smtClean="0">
              <a:latin typeface="Arial"/>
            </a:endParaRPr>
          </a:p>
          <a:p>
            <a:pPr algn="ctr">
              <a:buNone/>
            </a:pPr>
            <a:r>
              <a:rPr lang="en-IN" sz="2800" b="0" strike="noStrike" spc="-1" dirty="0" smtClean="0">
                <a:latin typeface="Arial"/>
              </a:rPr>
              <a:t>ABHISEK ROY  10000219062</a:t>
            </a:r>
          </a:p>
          <a:p>
            <a:pPr algn="ctr">
              <a:buNone/>
            </a:pPr>
            <a:r>
              <a:rPr lang="en-IN" sz="2800" spc="-1" dirty="0" smtClean="0">
                <a:latin typeface="Arial"/>
              </a:rPr>
              <a:t>MONODIP BISWAS 10000220062</a:t>
            </a:r>
          </a:p>
          <a:p>
            <a:pPr algn="ctr">
              <a:buNone/>
            </a:pPr>
            <a:r>
              <a:rPr lang="en-IN" sz="2800" b="0" strike="noStrike" spc="-1" dirty="0" smtClean="0">
                <a:latin typeface="Arial"/>
              </a:rPr>
              <a:t>ABHISHEK BANIK 10000219064</a:t>
            </a:r>
          </a:p>
          <a:p>
            <a:pPr algn="ctr">
              <a:buNone/>
            </a:pPr>
            <a:r>
              <a:rPr lang="en-IN" sz="2800" spc="-1" dirty="0" smtClean="0">
                <a:latin typeface="Arial"/>
              </a:rPr>
              <a:t>SAMPRIT DAS 10000219078</a:t>
            </a:r>
            <a:endParaRPr lang="en-IN" sz="2800" b="0" strike="noStrike" spc="-1" dirty="0">
              <a:latin typeface="Arial"/>
            </a:endParaRPr>
          </a:p>
          <a:p>
            <a:pPr algn="ctr">
              <a:buNone/>
            </a:pPr>
            <a:endParaRPr lang="en-IN" sz="2800" b="0" strike="noStrike" spc="-1" dirty="0">
              <a:latin typeface="Arial"/>
            </a:endParaRPr>
          </a:p>
        </p:txBody>
      </p:sp>
      <p:sp>
        <p:nvSpPr>
          <p:cNvPr id="71" name="Rectangle 70"/>
          <p:cNvSpPr/>
          <p:nvPr/>
        </p:nvSpPr>
        <p:spPr>
          <a:xfrm>
            <a:off x="26426763" y="2971800"/>
            <a:ext cx="8269637" cy="20066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buNone/>
            </a:pPr>
            <a:r>
              <a:rPr lang="en-IN" sz="2800" b="0" strike="noStrike" spc="-1" dirty="0">
                <a:latin typeface="Arial"/>
              </a:rPr>
              <a:t>Supervisor’s </a:t>
            </a:r>
            <a:r>
              <a:rPr lang="en-IN" sz="2800" b="0" strike="noStrike" spc="-1" dirty="0" smtClean="0">
                <a:latin typeface="Arial"/>
              </a:rPr>
              <a:t>name- MS.DIPANWITA GHOSH</a:t>
            </a:r>
            <a:endParaRPr lang="en-IN" sz="2800" b="0" strike="noStrike" spc="-1" dirty="0">
              <a:latin typeface="Arial"/>
            </a:endParaRPr>
          </a:p>
          <a:p>
            <a:pPr algn="ctr">
              <a:buNone/>
            </a:pPr>
            <a:r>
              <a:rPr lang="en-IN" sz="2800" b="0" strike="noStrike" spc="-1" dirty="0" smtClean="0">
                <a:latin typeface="Arial"/>
              </a:rPr>
              <a:t>Department: </a:t>
            </a:r>
            <a:r>
              <a:rPr lang="en-IN" sz="2800" strike="noStrike" spc="-1" dirty="0" smtClean="0">
                <a:latin typeface="Arial"/>
              </a:rPr>
              <a:t>INFORMATION TECHNOLOGY</a:t>
            </a:r>
            <a:endParaRPr lang="en-IN" sz="2800" strike="noStrike" spc="-1" dirty="0">
              <a:latin typeface="Arial"/>
            </a:endParaRPr>
          </a:p>
        </p:txBody>
      </p:sp>
      <p:pic>
        <p:nvPicPr>
          <p:cNvPr id="7" name="Picture 6"/>
          <p:cNvPicPr>
            <a:picLocks noChangeAspect="1"/>
          </p:cNvPicPr>
          <p:nvPr/>
        </p:nvPicPr>
        <p:blipFill>
          <a:blip r:embed="rId3"/>
          <a:stretch>
            <a:fillRect/>
          </a:stretch>
        </p:blipFill>
        <p:spPr>
          <a:xfrm>
            <a:off x="1549400" y="24307799"/>
            <a:ext cx="5562600" cy="3606801"/>
          </a:xfrm>
          <a:prstGeom prst="rect">
            <a:avLst/>
          </a:prstGeom>
        </p:spPr>
      </p:pic>
      <p:pic>
        <p:nvPicPr>
          <p:cNvPr id="8" name="Picture 7"/>
          <p:cNvPicPr>
            <a:picLocks noChangeAspect="1"/>
          </p:cNvPicPr>
          <p:nvPr/>
        </p:nvPicPr>
        <p:blipFill>
          <a:blip r:embed="rId4"/>
          <a:stretch>
            <a:fillRect/>
          </a:stretch>
        </p:blipFill>
        <p:spPr>
          <a:xfrm>
            <a:off x="19588162" y="19642137"/>
            <a:ext cx="3852659" cy="2557463"/>
          </a:xfrm>
          <a:prstGeom prst="rect">
            <a:avLst/>
          </a:prstGeom>
        </p:spPr>
      </p:pic>
      <p:pic>
        <p:nvPicPr>
          <p:cNvPr id="9" name="Picture 8"/>
          <p:cNvPicPr>
            <a:picLocks noChangeAspect="1"/>
          </p:cNvPicPr>
          <p:nvPr/>
        </p:nvPicPr>
        <p:blipFill>
          <a:blip r:embed="rId5"/>
          <a:stretch>
            <a:fillRect/>
          </a:stretch>
        </p:blipFill>
        <p:spPr>
          <a:xfrm>
            <a:off x="23804562" y="19650074"/>
            <a:ext cx="4033838" cy="2447925"/>
          </a:xfrm>
          <a:prstGeom prst="rect">
            <a:avLst/>
          </a:prstGeom>
        </p:spPr>
      </p:pic>
      <p:pic>
        <p:nvPicPr>
          <p:cNvPr id="10" name="Picture 9"/>
          <p:cNvPicPr>
            <a:picLocks noChangeAspect="1"/>
          </p:cNvPicPr>
          <p:nvPr/>
        </p:nvPicPr>
        <p:blipFill>
          <a:blip r:embed="rId6"/>
          <a:stretch>
            <a:fillRect/>
          </a:stretch>
        </p:blipFill>
        <p:spPr>
          <a:xfrm>
            <a:off x="23826787" y="22493287"/>
            <a:ext cx="3910013" cy="2424113"/>
          </a:xfrm>
          <a:prstGeom prst="rect">
            <a:avLst/>
          </a:prstGeom>
        </p:spPr>
      </p:pic>
      <p:pic>
        <p:nvPicPr>
          <p:cNvPr id="11" name="Picture 10"/>
          <p:cNvPicPr>
            <a:picLocks noChangeAspect="1"/>
          </p:cNvPicPr>
          <p:nvPr/>
        </p:nvPicPr>
        <p:blipFill>
          <a:blip r:embed="rId7"/>
          <a:stretch>
            <a:fillRect/>
          </a:stretch>
        </p:blipFill>
        <p:spPr>
          <a:xfrm>
            <a:off x="19684999" y="22591712"/>
            <a:ext cx="3736975" cy="2200275"/>
          </a:xfrm>
          <a:prstGeom prst="rect">
            <a:avLst/>
          </a:prstGeom>
        </p:spPr>
      </p:pic>
      <p:pic>
        <p:nvPicPr>
          <p:cNvPr id="12" name="Picture 11"/>
          <p:cNvPicPr>
            <a:picLocks noChangeAspect="1"/>
          </p:cNvPicPr>
          <p:nvPr/>
        </p:nvPicPr>
        <p:blipFill>
          <a:blip r:embed="rId8"/>
          <a:stretch>
            <a:fillRect/>
          </a:stretch>
        </p:blipFill>
        <p:spPr>
          <a:xfrm>
            <a:off x="19627850" y="25579387"/>
            <a:ext cx="3943350" cy="2594905"/>
          </a:xfrm>
          <a:prstGeom prst="rect">
            <a:avLst/>
          </a:prstGeom>
        </p:spPr>
      </p:pic>
      <p:pic>
        <p:nvPicPr>
          <p:cNvPr id="13" name="Picture 12"/>
          <p:cNvPicPr>
            <a:picLocks noChangeAspect="1"/>
          </p:cNvPicPr>
          <p:nvPr/>
        </p:nvPicPr>
        <p:blipFill>
          <a:blip r:embed="rId9"/>
          <a:stretch>
            <a:fillRect/>
          </a:stretch>
        </p:blipFill>
        <p:spPr>
          <a:xfrm>
            <a:off x="23868062" y="25593674"/>
            <a:ext cx="3888518" cy="2447925"/>
          </a:xfrm>
          <a:prstGeom prst="rect">
            <a:avLst/>
          </a:prstGeom>
        </p:spPr>
      </p:pic>
      <p:pic>
        <p:nvPicPr>
          <p:cNvPr id="16" name="Picture 15"/>
          <p:cNvPicPr>
            <a:picLocks noChangeAspect="1"/>
          </p:cNvPicPr>
          <p:nvPr/>
        </p:nvPicPr>
        <p:blipFill>
          <a:blip r:embed="rId10"/>
          <a:stretch>
            <a:fillRect/>
          </a:stretch>
        </p:blipFill>
        <p:spPr>
          <a:xfrm>
            <a:off x="10237470" y="19339560"/>
            <a:ext cx="4386834" cy="2606040"/>
          </a:xfrm>
          <a:prstGeom prst="rect">
            <a:avLst/>
          </a:prstGeom>
        </p:spPr>
      </p:pic>
      <p:pic>
        <p:nvPicPr>
          <p:cNvPr id="17" name="Picture 16"/>
          <p:cNvPicPr>
            <a:picLocks noChangeAspect="1"/>
          </p:cNvPicPr>
          <p:nvPr/>
        </p:nvPicPr>
        <p:blipFill>
          <a:blip r:embed="rId11"/>
          <a:stretch>
            <a:fillRect/>
          </a:stretch>
        </p:blipFill>
        <p:spPr>
          <a:xfrm>
            <a:off x="14744700" y="19431000"/>
            <a:ext cx="3886200" cy="2651760"/>
          </a:xfrm>
          <a:prstGeom prst="rect">
            <a:avLst/>
          </a:prstGeom>
        </p:spPr>
      </p:pic>
      <p:sp>
        <p:nvSpPr>
          <p:cNvPr id="18" name="AutoShape 2" descr="data:image/jpeg;base64,/9j/4AAQSkZJRgABAQEAYABgAAD/2wBDAAMCAgMCAgMDAwMEAwMEBQgFBQQEBQoHBwYIDAoMDAsKCwsNDhIQDQ4RDgsLEBYQERMUFRUVDA8XGBYUGBIUFRT/2wBDAQMEBAUEBQkFBQkUDQsNFBQUFBQUFBQUFBQUFBQUFBQUFBQUFBQUFBQUFBQUFBQUFBQUFBQUFBQUFBQUFBQUFBT/wAARCAOEA4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U6KKKACiiigBBTHan1keJNFTxBol7pks0lul1C0PnQnDpuUjIJHXk0lZ76ITLB1Wx/5/bfH/AF1X/GpoLqG4B8qWOXb/AM8yDX5X/tXfAPU/2c7jRH0zxbrGq6VqTvAGvLpvORwCx6YBXAP6Vvf8E/fjRe+H/i5ceF9Y1O4urLxFDiH7Q7PsuUJ2KuTwSpbP0FfSyyW+E+t06nMlrax4azSKrqhKNj9OaY1Ij14l+2B8Xv8AhT/wU1jULeXZq14v2KxVeT5r8bsZ7A5/KvAo03WqKnHds9etUVKm5vY9j/tmx/5/bf8A7+r/AI1Pb3MNwN0Uscv/AFzYGvxA8Man4g8SeINH0xNd1BX1K7jt/Oa4fALsAWGDx1NfrN+z3+z/AG/wI0rULeLxBq2vvfOrvJqUpfYQAMIOw4r2cyyr+zbc87yfQ8vBY767dqNkj2Lmo2PWpB0ry/8AaI+JFv8AC/4SeI9dllXzYbdooY1cBzIwwAOeT3rw6dOVWpGnHq7HrTkowcmd1Z65puoXlxa217DPcW+POjjcFlz0zitMV+Uf7DPxavfDH7QcUOp3rPb+JkNtcSXExC+cWyr5JxkklR+Qr9W93tXoZjgJZbV9k+1zjwWLjjIc66OxFPdwW/8ArpY4vTzHAz+dQHWrH/n9t/8Av6v+NeT/ALQ/7PsPx007T4m8Qap4fuLEO0Lae5VXYg4DgdRmvyb17Wdd0PXNT099d1J/sd1Jb7vtT/PsYgEjPHTvXVluUrMbqM+Vo5cdmDwbXu3ufuBDqFvcPsiuIZX/ALquCeOvFOuLyG1G6aWOIf8ATRgP5mvkn9jr9m86Hp/hz4j3/irWtQ1O8sTL/Z0lxutV81T2xzxj8q9f+P3wDt/jpodlaS+INU0B7NzKkmmvtLsezjHK+1efUoU6VZ0nK6T3O+nWlOl7TlPUP7bss/8AH7b/APf1f8ak/tC3kj877RCYv+em8bfzzX5EaT8K/FuoftEf8KqTxRffaluzC18sz/6qNS7OAe+3j05NfoHpv7Ktlp/wT1D4e/8ACVa5LBfTCZ9UaYfaUOc7VbsM13YzLqOE5b1b81nt0OXD4ydZSfLse5f2xY/8/tv/AN/V/wAaVdUspPlS7t3dv4VkHP61+O37QPhXXfgn8VNS8JJ4o1TUEhiiuIbiS6YMUfIUEAjBAU/mK+g/2O/2aLv4oeH9M8e614t1y3S3vy1rZ2txmOVUODvzngkGuvEZNDD4eOJlV0e2hzUMzdas6PJqj9E0pc1Fbp5ceKlxXzR7wjVWmuIreNnldUiUZZmOAPxqdj96vkX/AIKJfFKbwf8AC+08Oafd+TqGtXAV2hcrKsKctgDnBPH410YXCyxleNGG7OfEVo0KbqPofV2mapaavb/aLK4juotxXzI2BGRweRV0Gvhf/gmj8RmuvDfiLwfcyyO1jKLu38x8jy24KjPXBr7mHFaYzCywlaVGXQnC144inzxIprqK3j3yyxxJ/ekYAfmah/tiy/5/bc/9tF/xrz745fBu3+Nng9NFutY1LRfLlW4E2my7H3AfdJHUV+Vnxo8M+KPgv8RNS8K3XiDULh7XDRXUdw6eYhyysMn7wA/xrty3LFmU/ZwnaRx4zHPBq8o6H7Pl6ZJMlvHvldUVerMQB+Zr5J/Yj/amPxQ0f/hEPEtwn/CT6em2K4kbH22MDqAf4h3FfQ3xW+Hdv8VPA+oeGrjULzSkvFX/AErT5QsyYYEFSRxyB+ZrixWEng67oVtDsoYhYil7SB051rT/APn9t/8Av6v+NT299b3m/wAqWOXb18twcZ6ZxX5M/tIfBnxB8B/iJo/hzTPFGrarZasifZJLq4YPuLBNp2jnk198fsw/s8/8KM0u9uLjxBqmu6hrEML3K6hKGSB1XlY+OBz+ldWJwFLD0I1lUvzbI5cPip1qjg42se7NwKpalqNrpdu1xd3EdtbqDmSZgqj86su3lx1+fn/BSz4sXEmqeHfAVlNJEiodTvvLJGSSBEAQecYk+XvuFc+Bwc8dXVGHU3xWKjhabnI++rO8t9QtYri1ljmt5F3JJG2QQe4Iq2or5h/YF+JCeNPgnaaVLcKb/Q3Nk8e8GQIOVY4PQg/5NfT6VliaDw1aVGX2TWhVVelGpEfRRRXMdAVE4qRqztU1KLS9Puru4dYre3RpXkZsAKFJJJPQU0nLRBe2pHNrGnwagtlLd263Un3Id43nHtmtQV+OHib9oXUJP2kH+JcVxdPb2eredFDDKWU2qsFKqCcEMoP/AH0K/X/S9Ui1TTrW9g2vFcRJKjKcjDDOcjtXq47LamAjBz+0jzcJjI4qUox6GielU5tQtLeTZLcQxP8A3WcA/lmrMn3G+lfGH7cHwAuLzTNd+JuleJdWtNQtbWMNpcM223KpkbsAZzg1w4ajHEVFTbtc6cRVdGm5pXsfYX9sWP8Az+W//fxf8aVNTsedt3b7v9mVTX4sfDH+2/iJ8RPDXhyXxBqVlFq12lq80dw5MYJ5YDPXA/lnivoP9pT9lPxL8APD8Pivw54z1jVdHtXRLpby6InjJJw4IAUjdjivoq2RwoVoUZVbSltoePSzR1YSqKnpE/S3zB2qO4vLe3x50scW7pvYDP51+b/7G/7Wniu3+JGleD/FWpya3o+rN9nt5rr/AF0U5AKjPcEA/pX2X+0B8B7f47+HtPsJfEGpaE1jKZ0m01whkbaQFY4+7zXlYzLp4HEexxDsu520MZHE0faUtX1R6d/bFj/z9W//AH9X/Gnw6jZXD7IriGV/7quCfyBr8S/G1x4g8D+MNb0K412+luNJupLWWRbp/n2Z6c4JwE/Wv0G/Y5/ZruvCdhoXxC1XxRqmoarfWRY6e0262VZMEHBPJAHWu7HZNHA0Y1pVL82xz4XMHiajp8lrH1lNeQW8e+aWOJe3mMB/Oq/9taf2vbf/AL+r/jXmX7QXwDt/j5oem2UviDVvDsunztMk2lyKhkyMFXyDleBxX5q3Pwt8ZWf7QEXwwuPEd9FdTXot1vGuHwIjlg5AIySo+nSuTBYCnjIyk6lmtbG+KxU6ElFR0Z+vq31vJb+as8XlL/y03jA/Go/7asOn223/AO/q/wCNeEaN+yNZaX8G9T8Bf8Jh4gli1C7+1vqTTj7RGRj5UOOF46V+dvx98J6x8GPifqvhWHxRql9b2qK0VxNcMHcMpzkggZ+ntV4DLIY+s6UKuvoRisdLC01OUT9ik1eykfat1Azf9dFq1X5v/sa/s83Hxo0dPGuq+L9ctf7N1IC3s7e4O2Xy8E+YSOQSK/R1FEaKoLfLxXFjMJDCVnRUuax2YatLEU1PlLNI3ShelNk/1bfQ1wnYVptQtbeTZLcQxP12u4B/ImozrVj/AM/tv/39X/Gvmr9q39mOb4mfbfGGm+KtW0fVdP05oorOGXZbSBCXy4AznrzX5ueFNT8QeLPFGiaImu6hE+oX0No0n2h8AO4UkDPXB/lX0OByeGOpOpGrturHh4rMpYWag4bs/b6O8huI98MsciDqysCB9eahbVrH/n7t/wDv6v8AjXk/wl+AFr8I/h1qvhr/AISXVNW/tBZGlvtQlVpYtykEqccAZr83vFngu91T42S+Bfhh4j1rxUiubf7ZNdMw8wEeYxZf4QSBXNg8vhjJzXtOWMetjevjJUYx9y7Z+vcepWskmxLiF3/uq4J/LNWVNfJPwL/YkvvAeuaL4j8R+N9W1PWLNvNazhmb7LkjG0gnn619bBv8/nXm16VOlPlhPm8zso1JVI80ly+Qu6sx9c0+PVE0/wC2w/b2UslvvG/A5PGfSoPF3iK28J+G9T1i6dUt7G3e4foOFBOOf881+Svwx+O17p/7TGn/ABAvbtmi1DUXWVrh2CiCUhMkHhSAR+Rr0MDltXHQqVI7RRzYrGQw84xe7P2DRqcar2lxFeRRTRNvikQOreoIyP0qU815FuVWZ6N1pYryapaRyMr3UCuv3laQZH60z+19P/5/bf8A7+L/AI18Iftpfs43HgvR/EXxQ0rxhrSTTXaS3GmzTkQIrYT92FGQcDv6mvlz4KaD4g+LnxQ0fwuuu6paJeOzzTQ3DsY4wMEjng19LhcnWJwzxKqaLfQ8SvmTo1lRcNz9mYZoriPdDKsqf3lYEfmKs8V5t8FPhHB8F/Bf9hW+sahrSb2l+1ag+6XJ7c9q9IxxXzkoqLtF3R7MG3FXVhelNxyadWXrutW+h6Re6hdSxxW9pE0srSOFAAXPJPSklzNJDlLlTbFbXNPj1SLT2u4ReyAlLfzRvIAJPy59BWjX466X8eNTg/aYtPiK93cPb/2x80fmsf8ARnYrsHbbgZr9ftPukvLKK4i2skyBwV5BUjIwe/Br1cfltTA+zcn8Suefg8bDF8yj0LRqtNqFpbSYluIYn/us6g/lmrLV8fftlfs4y65peu/EXT/FeqafqFjaeb/Z/nlbZlUcjaD97FcGHoxrVFTlK1zprVXSg5WvY+totUs7iTYl3C7t0VZAT+VXOK/D3wX8UfEfg/xZo+u2+sX0zWNxHKytcOd65BYYJwTg/pxX7ReBfFln448H6VrtjKstpfW6TIysD1GTyK9XNcpq5XyuTumcWBzCONbVrNG9Ve41C1tvlluIYm/6aOB/M0X1wlpbyzO21I03O3oBk/h3r8df2gvjZqvxM+LHiDWrTVrpNMWZreyjtbhtnlISAwCnHzEH9Kyy3K55lUaT5UluXjMdHCJN9T9h4dStp3VI7iFnboquCT+GavivhL9if9nO61jSPC/xS1XxbrEtw0s01tpq3G63aMMU+fIOTkE9e9fdUf8AqxtrjxWHjhqrpxnzNbnTh63t6aqdySlpF6Utcp1EdZ1nrun3t/cWVve2893DhpYY3BZAemQK4z49fEa3+Ffwo8ReI5X2Nb27CLaRkuQQMD1z/Kvzh/Yl+LF34X/aGsJdYvWeLxJvsrm4uJflWVm3I2CeCzkKB2BHavWwmWVcVQnXW0TzMRjoUK0KUvtH6x76bJ/qxSIaVz+7rxnsemc7L488O2fiR9Cl1Wzt9ZWITGzaVQ+w9Gwa1l1ex/5/bf8A7+r/AI1+bn7X3gzVfiX+2XZeH/DkuzVbzTbdPOjfmABnJY4OQACPzr1Pw7/wTruI41fXfibr0r7B8ti5Rd2cY+YnI5P6V708Bh4Uo1JVbNq9rHjRxlWdWUIwul1PtH+2LH/n9t/+/g/xp0epWssm1LqFn/urICfyr8if2kPDun/CD4gf8Iv4a8a69rtxap/xMJLy6ysUh+6oK4xgdq9N/YH+HfiX4h/EhvFWo6nqD+H9C/vXDkT3ByAuCcEALk/UetdlXJVSwjxSqadrGNLNHUr+x5T9NKTdSKKjkb7+77vfd0x3r5boj3m7FTU9a0/R5Ivtt3DamZgkfnOBuY8AAHrWgnWvyU/bK+L174w+PeoS2V3cfYvD7rDbxxu23ehDlgAcEk4/Wv04+DnjiL4ifDPw74gieN/t1nG8ixtkJIBiRc56hgR+Fezi8tq4OhCvLaR5mFx0cRWnTX2TtAMmq899b23+tnji/wCujgfzqwyhhXzn+1R+zU/xgtxrtl4l1bR9T0uwlS3tbOUJbzNncDIAMnp2rzqNONWahKXLc7qs3Ti5RVz37+2LH/n9t/8Av6v+NNGrafz/AKbb/wDf1f8AGvw6j8S+IPti2n9t33myTC33LdvjeWK5B3dMivvv/h3XN/wj6f8AFzfEX9seUGdmnBt/M74UDO38a+gxeT0sDy+2rJc22h41DMp4jmVOF7H2hHIknzRbXX+8rZH51Lur8o/iNN8c/wBkzxBaWlx4ovHsZGP2K8+aW1lxzggg4P8Ask19b/snftkW/wAbJF8O+IIY9N8VQpuHlsDDcqByyns3cj3rlxGUVKNH6xSalDujajmNOpP2NSPKz6qjp1NVqdkV4K9D2RaKKKoAooooAKKKKACiiigAqOT/AFf+fSpKa/Sl0A+Ff2/rX/hNPiJ8NfBry7Ptksjp6iQjapPtk18P3Sar8J/iRLb+bJFqWg6gF3LlSWRgdwPYEEj8TX3X+0taRap+258HbS4Rnt2id9u7HzBgR/n2rxf/AIKHfDN/B/xjt/EFvbsun+IrU7pONgnjIUqB1zhg348civ0nJ8SlGng5bSiz4fH0m5VMRHeLP0V+Fvjy3+JHgPRfEdqy+VfW6ysqtkK2OVz9a+Kv2oLtv2iv2mLL4f28zf2F4Y0+W7vZIWwwkClnbIPIwYgPcNWZ+xd+0tb/AA/+E/jLR9buF36LbyahY7j88ingIoPUBsV1/wCxT4FvdU+H/wAQ/ilraf8AE28TPdJCzKP9UgO9gT0BkLD6AV4kMI8ur1KzVknZX8z0pYhYyhCG7a1Ph74aXPl/EjwpLL8n/E2tV/8AIyAZ96/cmE/uk/3a/CnwGf8AitPCX/YYs/8A0oTNfupEf3af7tdXFD5p0n5f5GOQ6RmvMeWxXwz+3tr178RPHngr4QaE6ve30v226jYdOojOR6EMce1fbWoXsOn2c1xcPsgt0Mjt6KASSfbivzo+BPxW8GeK/wBqLxx8T/GviLR9FsYZXg0xdQuwpcAlUkjyeV2Afma8LLKU+eVeMW+RX+Z6eZTXJGk3bmZ8m3seofDvxw/lN/xNdB1LcjMpUebE/wApP+zkV+1nw38Y2nj/AMD6F4itJVli1K1juFZRgZZQSPzz+VflH+15ceGNU+N2q6t4T1qx1zTdURLhpLFw6ROeGGRx05r7C/4JwfEb/hIPhfe+F7h2+1aDc7Yt3TyHAKKg9AMfnX1HEFP63gqWL5WpJanhZTUVDFTopppvQ+wn+7X4afEL/kfPEv8A2Ep//QzX7lSH5TX4afER/wDivPEv/YQnb8Nxrl4X/iVfQ7M8+CC8z9ff2aP+SEeBf+wVB/6AK9OevMP2am/4sP4E/wCwVCv/AI6P8K9OLV8fin+/n6/qfQUP4MfQ+ALC3it/+Cm1uqLs3RXDt7sYDn+Q/Ovv3/H+tfAtq3/Gzq3/ANmCfPt+4NffQ/z+dejmmnsv8KOHAqyqep+UX/BQL/k5/Vf+wdZ/yavs/wD4J8/8m26L/wBfE/8A6Ga+Mf8AgoJ/yc9qv/YNs/8A0Fq+zv8Agnz/AMm26L/18T/+hmvps0/5E2H+R5GB/wCRhP5n0qtOpoNAavgD68jkfywxr8vv2nG1j9oj40eOrjSHV9H8C2IZvM7Ecttx1JP8q+/P2gPiJB8K/hV4i8RTN89vbssKtnDSMMKuQOOf518ffsY+Mvhr4T+F/iK78ZeMtAstd8UXErXVveXSrIiEEBWB5Jya+lyhTwyeMjFtp2X6ng5jONRqhJpJnz5+yP8AEZPhv8dPDmob9lpfN9huGbgbHOASPXOPzr9ho5kkjR93DDP6Zr8KNes18N+KNSt9K1CPULexvpfsWpQ52XCI58qRSe2AD754r9jv2efiFF8UPg/4a11HZ5ZrVVlZl+beBhgR2ORXqcS4dXp4mK3Wpw5LXXv0L3S2PS9tfm1+174Cl+J/7W+m+F7S4W0vdSsgkUzcKHCkgE++MV+kzV8IfFEN/wAPDvAvphP5H/EV4WS1nQqzqQ3SZ6eZU1Vpxg+rPiHd4g+Ffjj79xo/iLRboru5DIwPOfVSP51+rv7Lv7Rmn/HrwWkzutv4g09VivrHdzuxw4HUqa8t/bo/Zd/4WJobeNfDVkv/AAkump/pEceAbq3HJBGeWHOK+BvhT8Tta+DfjzT/ABHo7zLcW8u26tckfaIjkNEwPcAn6HFfYVKdLiDCe0hpVieDCVbK6/K/gZ9t/wDBQTTYo/iJ8HdQ3t5smsR2+3tgMD/MV9uWo/0eL/cH8q/Pr9qj4raL8ZLf4F+JdFuFe3m12NpIWPzwtkAqwIzweM9PSv0Ftm/0eL/dH8hXxeNjOnQowmrWue/g5xqVas4dSvql9Do+n3F7cPtht0aV2xnCgZP6CvyF+LdrrHxkuPiF8WkT/iVWusRWMW1SyvEVOGB7BQBn/fr7/wD24Pip/wAK3+Buprby7NT1b/Qrfy2w67uGYDqQBmvDPhjq3wl0f9j248Bar430Wy1vVrKa7u7dbxfN+0vhhgH6LXp5P7TCR+s04tttLbp1OHMnCvL2DklZXPNf+CeHxA/4Rf4xy+H5ZdllrluwSNejyoMhue+0fpX6jK3FfhN4O8S3vgfxRo+u2j/6bpd3FdL5LjbJsYZQHPIYAj8a/bvwX4it/GHhbSNat3V4b61juFaM5HzKCcH6k/lW/E2F9lXjW6SQskr3pui90dFRTVNLur40+nEJr5x/bp+J/wDwrv4H6hb28rJqWtSrptrt65c4LfQCvox24r87f2nviF4f+In7X3hnwxresWem+FfDJDXdxeNth8/h3Q56nAT9a9XLKLq11JK6jr9x5+OrKnTtezZ8o/Ef4a6x8L9Yt9H1tVW7uLSO5Rl6BZBkflgV+mX7CfxGTx38B9ItZZVe+0X/AIl88e7LAL91j9RXzJ+3x4n+HvxEt/DWu+D/ABZo+r6hZ77Gaz024WV/LwCGIGcAYHX8Kqf8E3/iJ/wjfxQ1PwvcSslprFuJIl4wZ0Ayx9yCP1r7PMISx+V+2nFqSd9j5bBzjhcbyRkmmfplXj/7Wn/Jv/jD/r0P869hVq8e/a0/5N/8Yf8AXof518Dgv94p+qPrsV/u8vQ/Ln9m8/8AF+Ph/v8Auf2nHu7V+if7c3xC0TQ/gXrGny3FvcX+oFYYLXepYncMnGewr80PhP4bl8YfEjwvoUV7JpkuoXaW6XkP3omOCGHPUYr6B+Pn7Dfj3wJ4fuPEX/CQf8JrZWvzXHnbhOiDOXIZsH6Lmv0nNKVCWOoyqzs0lZf8E+NwdWrDCzUI3XU4P9jn4b6x8QPjh4auNPikTT9FuhfXt9szEmwDCE+pJ/Q1+vK9F71+ZH7MX7bl18N73SfD/iDSrGXw7dSpB9usbcRTW+SArMo+8M9T15HGM1+mdrdRXltFcRSrLFIoZGXkEEZBH4V8txCq/wBaXtY2XTqe3k3sVRfI7vqfit+0SP8Ai9nxD/7C0/8AMV+uvwD/AOSM+Df+wZB/6AK/Iv8AaIP/ABez4h/9hadvwGDX65/AVl/4U34N/wCwZB/6AK9HiJ/7Dh35I4so/wB6q+p3xr4CvoUk/wCClb70V9tvFtVux8s8199s3+fwr4JmXzP+ClUqL8z/AGdGbb2Aj5J9ByK+eyvep/hZ7OOSah6n3xg1+TP7eX/Jxmtf9e8f/oBr9ZlPmV+TH7eH/JyGu/8AXCL/ANANelwz/v3yOPPP93XqfWn/AATY/wCSH33/AGFZv5CvrNetfJn/AATZ/wCSGXv/AGFZv5CvrLdXi5t/vtT/ABHp4Bf7ND0JV6UN0pu5acTXm3O85r4jf8iHr/8A14zf+gGvxh+Df/JVPBn/AGFoP1kFfs98RP8AkQ/EH/XjN/6Aa/EnwZp17rHijR7LTJfs+p3V0sVrJuwUkLYUg9jnHPavu+Go81CuvI+Rzq/tadj9F/2tP2i7641CH4UfD1473xdrDi3uLjeNlqjcFcjoxGa9Q/Zj/Zu0j4D+E4ovlvfEt4u++1KRQXZjglQewz/Kvym1qPxL8O/iBe/2g81l4r0m93SzTMWbzgciTJPzAjv3zX6y/sv/AB60/wCPHw3t9SRli1i1xb6ha5+aOUYGSPQ9a4szwM8Dho+wd4PdrudGAxUcVXbqaSWyPZoxRJShqhnb/PYfX/PevkT6V+6fKf8AwUH+Ib6H8L7Xwpp+59V8SXSWiQx58woWAJAHU5Ir86/iV4Fu/hn481Dw1dv/AKXZsmy42YyCoYNj0HA/A19V/Eb4i+HfiR+25p83iDXbPSPCXg8jypry4VFM6ckpz/ex/wB8GuJ/b21jwP4z+IeieKvBviXTdde8tPsmorZ3SyYMRzFgD2Y5/XtX6VkvPhnDDcjtNO7sfC5lau5VeZaPRH3Z+yf8Sv8AhaHwQ8OatKzNdxw/Zrjd18xPlOR+FexqcCvzw/4JofEr+z9Y8ReDLuVf9IH9oW258nIwGUD07/jX6Gr/AKta+LzbC/U8XOn0ufUZfX9vh4vqj51/b9/5No8TH/bh/wDQxXxF+wZ/ycxoX/Xnc/0r7g/b4/5Nn8S/78P/AKEK+H/2DB/xk3oX/Xpc/wAhX02Uy/4SKx4mPi/7Qpn6zkVNUSmn7q+BT0PrhM8V8wft7fEqXwZ8G30Wyl/4mfiKdNPiX1VuG/Svpx2Wvzr+OnxB8O/FD9szR9K13XdP0rwf4Rb99cXku2GSVQGdDngMGIH4GvWyyi61bmSuoq55uOqqFK17XPlH4l/DfUvhn4ofw/rabbtbWKV9vTay5/MD+dfqZ+xf8Sv+FkfAvQpbh1/tDTU+w3Uec4ZOmT64xXx9+334k8B+ONX8L+I/CHifTdXuNrWV1Dp8okYIASrnHUcY/Ctv/gmx8S/7L8ca74Pu5dkWpQ/bbeNjhVlUgSDnuQR+tfZ5nF5hlca8o2lHyPmcDOOExvs4tNSP0eYd68l/akum0/8AZ88b3G1X8vTZG2t7CvWIzXhX7a2ttof7Ofittyp9ogFt83+2cdq+AwcW68F1bR9fiZJUZH5ceKvAMvhPwH4C8RojPZeIrKWVpOuJkkIKD3wV/Svu3/gnD8WP7c8D6h4Hu5f9N0Vw1rubOYG5AHrg5rh7/wCE/wDwnH/BO3w1c2kXm6n4fifUbf5CzYEjeYox1yMf98ivm/8AZj+KD/CP4yaFrG9v7PuJRY3q7fvRyMB3PGDg/gc1+k1o/wBs4GrT3nBv8D4yn/wn4mE/syP0J/bk+LEvw3+C99Y2M7JrfiDOn2Srw+G++y+pCn9a/N34ufDl/hfqmiaPd7ftsmnx3Vw3oz8jP0Br6y8ZXh/am/bS0nQoJVuvCHhNBPJtfKSSKQ5dT6k7R9FryL9v4eX8e7pP+nKMKvoAT/jXJka+q1Y4Z7yV35djfM37aLq9Fsfan7Beqf2h+zJ4Vt9mz7D51r9dsrnP5EV9FV8zf8E93T/hm/Svm/5fLn/0Mmvpn0r4rMko4yq13Z9NgHfDw9BwNFNqG6vILS3lnllWKKNSzyNwFAGSSe3FecveO5uyufE37eHiC78eeKPBXwi0f/j71K4F1dqoP7pADsbjqPvflXwbq1jqHw78cSxI+zVdD1INFJtI/eRSAo2PTIFfVXwe+LXhTxh+1n4r+IvjXxFpuh6fY7oNKXUr1YyAPlG3OMpjLD/eryT9sC48K6x8a9Q1vwfrun61puqRJcSzWMwkWOTaQQcdsgH8K/UMpU6MlgpxfK1e9up8FjpQrQeIurp6H6o/Crxpb/EP4feHfEFvymoWcc25vUrg5/EGuukby0r43/4Ju/Ez/hIPhvqXhW4lY3Wi3DGJZHH+pY/KFHYAj9a+yW21+e4/DvC4mdLsz7HBVlXoxmzyrSP2f9B0f40ar8SvNuLjVb63WBYZjmODsWT3NVv2mPjVafAv4WahrHmr/acym20637vMVODj0Ayfwr1e8uorO3knldYoo1Ls7dAB1J/CvyP/AGwPjs3xs+KFx9kdv+Ef0VntLFeRnnEkmPUn19K78qwk8wxK9p8Edzjx2IjhKL9n8TPLvDeh678WPHlpplvLJe+INYuvmmk5+cn5nJ/ugE1+xvwT+FemfBz4d6T4Y0xNiWsQ82TvJKeWYnuSc18q/wDBO/4B/wBl6RN8RdYt2+3X37nTo5Fx5UIJy4B7mvuJW2fpj/D/AD613cQZiq1VYWjpCBzZVhfZw9tU+Jkma8z/AGhviRD8J/hP4i8RvKsUtvasLdmXI81gQo98nH6V6XvXFfBv/BRT4hRa54k8G/DS3vYbeK4uFvdTmkfCxISQquO2QGP4V4WAofWMRGNrpanqYysqNFyvufHXjT4Z6x4T8L+GvEuqxfJ4mSW7CspOCW4yT1Jya+3f+CZvxA/tDwPrXg24lbfpN0bu0jz0hl5I9xvLH8a5X9rzxR8LfFnwE0XSvDXjTRrrVfDrwi3s7W6UyOu3YVx1Hc14T+xn8Sn+G/x00WV2ZNP1RjY3Ee7C/NyrEn0JP5V+g1ozzLKpRnFpwemh8hQlHB42HLJNS3P18UVleKP+Rf1L/r1k/wDQTWorfJmsvxOf+Kf1P/r2k/8AQTX5lT+Nep9zUfuP0Pwvt/8AkYLf/sJp/wCjzX7wx/6of7tfg9b/APIct/8AsJp/6ONfvFG37sfSvt+J7fuF5f5HyuRfFUPHf2rvhfF8UPgf4o01bfzdQhtmu7JuhSZPnBB/DGK/Ivwd4pvfBfiTR/EFlcNFcafcRzLJG2MqCA68dRgH86/b7xnIv/CJ63v+59hnzu4H3D3NfhKqvJZ7E+fcrqq987jgc966+GX7SjWpT+GxGdWpVadRI/dvwhraeJPC+lamqMn2y2jn2t23KDW0P0rkPhKvl/DTwqjjY/8AZ0Hy9x8g6/lXYCvz+pZVJJbXPrab5oJvsOooorM0CiiigAooooAKKKKAEpjn92ac3SvNfj34x8YeBvh3Pqngfw1/wlWvrPGiafu25RiQzZ9uPzqoRcpKKInJRi5M+SPi5rzax/wUS8FWu75NLKRdeBvjY8e5r3X9uT4X/wDCyPgRqb2sW/U9Fcaha/LljsB3KPYg/pXxVrXgj9oXWPjInxKl+H+pJ4iju1lRlhTyowoKqn3uRgnmvvT4BeNPHvxQ8L60nxK8G/8ACKTKxtUhZgftCFSGbrxzn8xX1eK/2V0K9KabglezPnsPar7WnOLXM9D8jvC2g3fjDXNK0LT4pHu9SmjtUWHr8xwSfUAZJHtX7M6f4PtfAfwX/wCEdtEVItP0loflXALBDk49yD+dfLP7O37Ieq/Dv9pDXdd1XTVi8OaO8j6PI3zb/MOQwOOoBIx+Veq/tT/EL4teH7iLRPh54FbxHZX1ky3GoKwPlMxIKgE9Qoz/AMDFb5tjlmGIpxpNW0b9SMBhXg6c3Pd7H5eeA/8AkdPCn/YYs/xzcJiv3SRl8lP89K/Gmw/Zh+MGn3FvcW/w91pJbeWOaJliX5HRgwP3uxFfon+z18Svi14o8L+Ik8e+B28P6hpdtGLHzOTfttbJIzwcgCr4hca6pyp1E7K2nyM8oU6LnGpFpNjv23fid/wrf4GawtvM0Woat/oFu0bDcC45bntj+dePfsp/sX+AvGnwU8P6/wCMNB+26rqURuF3OyGGM/dUAHg49PavF/j5o/7QX7RmoWVxrvw01TTLS1iYQ2dqEZQTj5iS/Xj9a+zf2TPFnxF1rw3d6V498D/8IkmkxQW2n/d/0mNUALYB4IIrgqReCwKjRqLmbu7M6aco4rFNVIuy2ufPv7Y37IPg34Z/Cv8A4SPwPo7WMtjcL9rVZSy+Q5wzMD1xmvF/2HfiOnw7+PGmw3EvlWWsJ9ilZm+UE8xn6/8A1q+1/wBtS+8f3PguHwx4M8GN4rtdcilgvpFwTbKOQwBIBPH61+fln+zH8YtPuIpbf4f69DLC4eKRUXKMpBVh83Xivay3ERxOXzw+JqJN7XZ52MpOhi41KMPuP2U3ZFfi3+0d4X/4Q/46eNdKdGhij1Bnh3D70bjIYeoyTX6R/ss/ED4q+KLfUNP+JHg2Tw59hijW2vpOt3xgkgHg1yX7ZX7Itx8ZvJ8VeF/Lh8VWaeU8MjlFu4xyASFOG9P515GS4mGWY1wqNcr0v0PRzGhPHYZSirSWp1f7D/xAsvHHwE8P28Tr9t0mIWN1DuyyMvQkdgRXvd/fQ6fZ3F1cOqW8CM7yNwAAMnJNfkJ4S0/41/s5+KJbjTNH1jQr2RSrwtatcQzqMjkKCD9T6CvUx4h/aa/aYs/7C+yXGmaPdfJcXUluLWML6scbiP8AZxzV4zKYSrurCqvZt33IwuYSVBQqU3zLQ679lVU+L/7Zfjrx7bpJ/ZVispgmbkF3YIFz2+XJr9AN5/4DXk/7N3wD0z9n/wAARaLaut1qFwfOvr5Vx50vTgdlGeBWh8evG3jDwH4L+3+CvCkni3WGlCfY42xsXux55rxMdW+tYhRp/CkkvkenhafsaXM93rY/O3/goL/yc3qrf9Qy0/kRX2X/AME+/wB3+zXon/XxcD/x818UfFr4U/HL4x+PNQ8Vax8N9US9uFSJYYQpiREHAHzZ6k/kK9H+CfiT9pH4EeF28O6Z8LbrVtN3tLEt8gUxsTkgYbpmvsMdGFfLaWHhUXNG2lz5zDSlSxkq04OzPvL4tfEa0+Ffw/1rxLevGqWNuzxrI2BJIeET6k4rD/Zz+LF38aPhPo/i2909dKuL7fut1bITaxHXv0r4U+PNx+0l+0Jp9rpWq/DrUNM0qFt7WNmi7ZZedjsxbPynmvrC6n8a/A39m/w1aeCvBv8Ab3iK3t4o5dNYkbGI+difXOa+Uq4KFKhFcyc2+j2Pdp4udWo3ytRR4x/wUU8cS+JPEHg/4YaY8kst5PHc3scLZyCwVFI9R96vWtE/YK+EH9j2H9oeHPtd6sCCSaSZgS20ZOAeOc18bXngL4+6p8YIviLe/DzVL3XY7pbtY5kXyhsUIiZDdNo/lX6N/BXxV4q8ZfDrT9V8Z+H28OeIJBJ52m9THg/L+OK78dzYPDU6eGqJ97Pqc2Ftiq051o27H52ftu/s+6L8D/GGhS+GNP8A7P8AD+qQNE0bOWAuF5AUn/ZFev8A/BM/4mJ5fiPwPcPseN11C08xzucNw6geg2g/iad+3Lo3xV+LHiz/AIRXR/h5cal4X0to7q21i3ALSuyYkQAkYwa8A+HPwe+O/wAJ/Glh4l0L4f6wuoWbcbkXbIh4ZG56Yr3lVhjMpVGvUXP66nlOnOhjeelF8vofrm1fn58RdcST/go14Qt32/ubmGFevUxsRn8q9/Hxd+LH/Ch/+El/4Vu3/Cced5f/AAj/AJg+703Zz0r4m13wX+0Brnxgi+JUvw/1SLxFDdpdxLHEnloUGAmN2SpXI/Gvm8sw1nU55paNbnsY6s5KHKnuj9W2H7v/AHv4a/Nr9u79mL/hA9Ul+IHhq3b+xL6YNqVrGuRbSk/6wYHCscZ96+vP2cviR8SvHlvqSfELwPJ4PmtyFt2bpPxy3XivWvEGhWPiTR73TNTt47rT7qNopoZFyHUjBBB/zxXJgsXVyvEqUXddbdjrxFCONpW6n4j/AA/leTx54Ut9/wC6/ta1ZY93yqTKOce9fuFbv/o8X+6v8hj9a/Lj4kfsk+JfhP8AHzRIvD+j3mq+FJNVtr20urdAwgQSqWjck8BQDX2x+0h8RPib4D0rRIfhv4NbxXdX3mrdyf8APqFUBWA7nJHH1r287rUsdKj7FrY8vK6dTBxqKotj5r/ao1J/jx+1Z4S+G9u8cun6bKv2pexY4Mik+m3I/GvoC3/YN+DEf/Mqqhb722Zx3Ir4x+HHg349fDP4kXHjpPhvqWsa3cNK8325EAd5GyxBLcdTj2xX6deC9V1PXPCemXusaa2larNCj3FizZMT4yVOD7VyZlUnhY06WHqLlS1s+p0YSMa8pTqw1fdH5K/tX/Ci3+DfxgvdF0+JbTRZoVubKPcW2IeGySeor7Y/4Jz/ABKTxR8GP+EauJle98PXD26R90tzgxk569W/SvBv2r/C/wAYvjh44dP+FW3SafpM8kNpfWYUtcxk4G7LcDFcf8E/Bvx9+A/ix9d0L4e6pcPNEYrizulURzICSM4bhhkfrXv4mVLMMujGpNe0S7nlUY1MLjnKMXys/V0UVznw71jVtc8G6TqGu6a2k6vcQK9zZt/yycjla35mYbtq7uufy4r875WnY+y5rq5zXxE8XW/gTwdrWu3DqkVjbPM29sZIBwM9smvgL9jn4D6L+0peeNfGvjyxm1OK4vT5UcjsoeRyXLZB5KghPwrpv2pdd+PXxYk1jwbZfDe8t/C63G37VZ7SbyMdiS3A+lan7FEnxg+Geoab4F1r4dXGn+Eppp7mbWLgqHidvnKkA8gk9fY19LQp/VsDOpCaU3562Pnq0nXxcYyi+VHdfE39g/4a/wDCv9dfwr4fax8QR2jvaTRzOT5gXKgjPOelfnH8O/Flx8P/ABxoXiBNyXGm3sbuqvgABsMpx25P5Cv2M+NHibxL4R+HWp6p4N8P/wDCTeIIdn2bTVbb52WGRntxX5Xal+zP8YNQ1S7vf+Fb6tE91M8zxxwqqgsxJA+bpzXrZDjXUo1KOKqJJ92cWa0PZ1YToQ23sfrx4b1+38SeH9P1a0dZbe7hSZGj54K5OPXmvNv2tP8Ak3/xh/16mvn79krxR8dfBd5oXgjxL8P7xPCqll/ti8ZRJbJnhcAnI/wqX9q7xf8AGrxx/wAJH4F8P/DS6l8MSFYk1aF1aSVc5JCk8V8/Twip46KUlyp3vfpc9ieJdTDP3Xe2x8cfs1/8nAfD3/sLRfyP+Br9iPGE1pb+E9Xe98v7ItpJ5rSfdxtOc57V+Snhf9n/AONHhPxRpWvaf8P9WS9024juod0SEbl55+bvz+de/ePvFX7UXx08P/8ACLy/D9vDVpdfJcyKyoJFxyC5bgE+1fRZ1Tji8VCpGquWO+p4mX1JYejOMoPmeysfE2oR/bNQ1BLfa/nTSxQrH0+aQhAPfkH8K/a/4QadcaP8K/Ctle7vtcOmwpLu65CDrXyR+zb/AME+bvwv4k0/xL8Rbq1uLixYy2+i2beZD5gxh3fAzgZ475r7nVPL+Vfu/wB3+lebn2Y0cW6dOlqorc9DKsHVo81Sp9rofjT+1J4duPDf7QHji1uvvTXr3C/7knKn6YH6Gv0P/Yb+Itv40+BGk2/2pZb3S82lxH3THTj0xXO/tj/shv8AGz7P4l8NNDF4qs4TC0Mx2pexDBCM2OGB6H3r4j8M6b8av2d/Ej3Wm6FrWi6hIvlTR+T50MgB6gLlSPf869aU6Gb5fCkpqM49zz4Rq5fiZT5W02fr7dX0NhbS3E8qxQxoXMjHgADJOfTBr4R/Zo1O4+Ln7aXjjxxD5cum6fbyWazKvDqWUIQe5wD+lcE3ib9pr9pSz/4R+K3utP0e6byrm6a3FrGg4zuJ+YjBHAHevtn9m/8AZ70r9nzwOmj2TfatQmYS3t5/z1kx0HH3favnZUo5dRmpTUpy006I9b2ksdVj7rUUetx/6vb/AHfl/Kvyb/bwb/jI/Xf+uEX/AKCa/R/47+M/FvgP4fzan4M8NN4r11ZokTT1YD5S2GbkjgCvzb+LHwq+N/xg8eah4o1j4a6paXV1tTybUKUCgEDBLda6+HeSjiPbVZJK3UxzhudHkjFs+uP+CbX7v4F3v/YVm/pX0L8UPH9l8MvAut+J9QlVLbTbWSb5u7AcD35r4E+BOsftFfs/+G73QtH+FVxqdlcXDXH+nDDIzAZAw3TOf0qr8eNQ/aV+OmhxabqXw01DT9KhPm/YbFBiWQdGYk8gf3aWKwkMRj5zdRcjfcKOL9lhoxUXzLyPtv8AZl+LupfGz4V6f4o1XSl0e4uCV8mNsqQOpGe2a9bNeZ/s9+An+G/wc8K+H5kZLi1tE81W6o7DJB98mvS2HevmcRy+0lybX0Pco83s48+5zXxEb/ig/EH/AF4zf+gGvxi+D4/4up4Mf/qMW/8A6MFfo3+1h48+MVneP4a+H/gSbW9K1DT/AN9q0ON0bsSCoGeTj+dfCmj/ALN/xl8P6xp+p2nw61j7Rp8yXETMigF1YMM/N0yMV9rkkqVDDVvaTSc1pqfNZnKTrxcYtpH1n+3/APs5/wDCQaV/wsXw/ab9Ts02ajHCuWmhHRvqtfIn7NvxyvfgP8SLXXbe4Z9HusW+p2v8MkRIAfH94HH5Gv0o+AHjb4gfEzQ9btPiV4H/AOEX8vEUUc3IuUK4YnqPWvhz9oL9jHxr4Q+Id6vg/wANXniDw/eM09vJZquYMtkowJHHJrXK8bSlSnl+Ma5ejMcdhqkZQxWHT80fp54Z8T6f4t0Oy1XTbhbqyvIhJFJHzuBrlvjt8RIfhf8ACzxB4ildYpbW1f7PuGQ0pBEYx3+bFfFf7MepftC/B/VNN8OzeAtSuvCl5dqkv9oBf9DQ5y6kN06cVV/aYvv2gvjoZfDsvw6vrLw7Y3rvEtiBm82nCO5LcDGeB6mvn4ZfCOLs5rkvvfoerLGSeH0i+a3Yu/sY/sv+GvjX4D1jxX490xdVbUL53tm81lA+YmRsA92Jr0j47/sN/D3Q/hP4l1DwfoK6Zrtrbm4huPNY4CEkgD3FTfsU3/xV8J/Z/BXij4ezaF4dtYmdNVmARmcn7pAPJr2v9orxZ418J+AHuPA/hL/hMNVuHET2fGFjOQW569a3r4uvDHfu6nu3010sTToU54V80dbdj8pfgX8Qn+F/xY8L+JU2xRQ3SJcMy/8ALB2CyLge38q/anT72LULG3uoX3xTIJEbrlSMg/ka/HG+/Zj+Lt5eXcr/AA61pPOleVlVIwELEkhRu6Amvtb9knxt8b9Mk03wZ448E3VvoNlaskOtXW0TfLkqjAEjpgfgK9biCNHFctajNN211POyqU8PzU6ifkdx+3qN/wCzP4l/2nhH/kQCviH9g1v+Mm9Cf+D7Hcr+JAA/lXsv7SPjD4+/GTS9Y8HxfCq80/w+1zt+0Q7ZWnjRuGBLDGSK8I+Hfwb+OHwv8aaf4l0f4e6t9t09yyRyIpRwRypIbpmtctjCnllSlOolKXS5GNk54yFSMW0j9dvM/wDHq8Fsv2mk1T9qKX4W2FjHcWVvZefcagr8rNjJTHsCK8P1b9oT9qXUNLuLS3+EX9n3EibBdRje0fuAWGT9aZ+wp8FfHHhf4h+KPFXjfw7fWV7Nb7YbrUNvmTyEksRgnqMV8zTwEaNGdSrNN9Fc9uWLc6kFCLt1Prz4uePLT4b/AAz8ReJb3cE0+xlnSNSAzsFO1Vz/ABEgAfWvhn9jX9nDQP2gNL8UeM/iFYyaw95qDNEszMoZyS0kgPc5O38Ku/tP6t8ffjRb6n4SX4a3lv4XhvSUkswpe6VDlCcsMDIH1rvf2J7r4teB5LLwH4l+H8mi+FbeKeZdWmGG80kHbgNjBJPPtXXTp/VcDKVOaU5PvrY56k3WxiUovkRo/GT9g/4cWfwv8RXfhDw+1lr8No81rJHM3JXnbgnoQD+dfn98JfGUvw7+Jnh3xEn3tPvVaZWfHyk7XzjsMn8q/XH9oTxV4v8ACHwzvb7wP4a/4SvXWmht10vdjMTkCRv+AqS34V+XF9+zL8W9QvLu4/4VprEX2iV5WjjRABuYkgfN0ya9rIsXzUJ0sVNcvS7POzPDezqwnh46n7DaLq1trGl2t/aOssFxCsqSR8gqRkEe3Jr5u/4KJ3yW/wCzpexblR5r2BFVu/zjOPwrjf2TfF3xw8N3Gj+CvFvgK+Tw1bwyKurXTKJYgoHlxnB5APFeW/tND49fHfUP7KuPhrqFpomm3cjW/wBl2/vxkgM2W9K8LB4VU8dHmmuVPe56lfEOeFa5Xdn13+y3pNlefs1+E7JP3tpcabslX1yCGH55r8uPjZ8PX+FfxY8QeGnTZFa3Rlt25/1TkkMT64zX2l+yV4m+NvgOTwv4C134b3Fv4SjdopdWuGUNApDHkBuRnHPsc1Z/be/Zd1v4ueOPCmteF9Pa7e4dbDU2hwvlQlgTKSepABH416uBxyy7H1byTjK/ocOLwzxWFg4J8yLv/BN74Vnwv8NdQ8ZXaf6b4guMW+7tbRjAJz3LeYc+m2vnD/goF/ycRcK27/j0j/Lk1+h/iaHU/hP8F5ovBui/23qui6cEsNNXA+0MoAI68E8/nX5wfFz4Z/HX4z+NLvxLrHw31K3uriJU+z26qVQDoAd3oaeVYiNbMJ4qrJRWu7Jx1GVPBxpQV3pc+uP+Cbkzyfs/yo7fd1a4VfYAL0r6yr88P2U7/wCOXwXktPCr/C+8l8OXmpGW4urgKrWwcAFhhjkcfrX6HL9xf4a+dzWMfrc5Raabue1l8m8PGLVmhN389teB/tqfExvhp8Cdalt5fK1DU1/s+33cjMnyliO+ATXs/ia+u9P0PULjT7T7bfQ27yw269ZXA4X8TX5n/HzS/wBoT9oa8spdd+G+qWNlY7hb2dmgwCeDISW5bHSlltCNSvGVSSUV3Hjq0oUpKCuz139k/wDYz8BeNPgnoOu+LdH/ALSv9QQ3ETec42xNyqEZ9Kzf2xP2Q/BXw3+Dl34l8G6P/ZlxpsySXLea7E25+VgBn3/nXtf7Ivif4lXmjzeH/HHgVvCllpNvHDY3G0L54AweASB+FO/bG174gR+E4vD/AIK8C/8ACZ2WtQT298zY/wBHBQ7SATyc/wBK9CGMxEMenz6X76WOB4anLCfDrY+HP2JfiR/wrf476Ul1NGllrCCwuPqeUP5/zr9axMMf8BOG7ce9fjVZ/sv/ABis5LeWL4f64k1uwdJtiggg5ByG6g1+g37M/wAR/jBrmn6rp/xA8CSaP/ZdgGsr6T5Wv5AMBSAxAOK7eIKVGtUVejNNvfU58oqVaUXTqRaXQ5n9vr9oD/hA/Bf/AAhuj3GzW9aUpMy9be3x8zH0J6fjXw9+zj8H7j42fFjTPD6xM+mQsLrUpu0cKkBlPuxZR+Jrqfij8Hfjl8UPHmt+ItY+H+tS3d1cNtX5CiRg4VB833cYrvvgN/wvf9nzS9Qt9C+Dsl9LfSiWa8ukAlOBwuQ3Tp+Qr1aLoYHLuWhNOpLfU4a3tcRir1IvkTP0k0XSbTQ9LtdPsolt7K1QRRRx9FUDAH6V89/tU/tIar8K/EvgXwx4U+y3fiPXL0eba3CkgW+QueOjZYY+hrybVv2hP2p9Qs3it/hJ/ZkrKf30KFyCehAZscV5r8Kfgz8ZfiB+0h4c8V+PfD+qW7w3Yu7jUrxVSJAi8IFBOByePpmvmMPgIRcq+ImvS+57NTFNpUqMWfpP9u+x6X9qu9sXlxebLz93C5PJ7da/OP4V+DdK/a//AGrvG2q+JbdtQ8OWaun2eT5d6BikS5HoQx/EV7V+1p44+Nt5qmseDfBXgS4vfDl1aIra1agFzvyHUAsMHAH5143+yppvxq+A+uNpkXwtvLjStYuomu7q82iW3UALkENyuBn6kmujBU/YYWrWjNKctEr62FiJe0rRpON4o+l7z9gr4O/Y5VtPC6w3GwrFItw/ytg4PX1xX5e+JdLvfAfjTU9MdtmoaLfFF+Y8Mj/KQe4wBX7X+NNT1XR/B2q3uj6f/aOsW9q0trY/89JAMhfzr8rPiV8G/jR8VPHGq+Kr34W6lpl1qTiVrW1RSgO0A87uuBn6k16OQY6UpVIYqdotdWcObYZLlnRj7x+mnwJ+INv8SPhX4c12KXzZbi0US7Vx+8UAMMfWus8TN/xT+p9/9Gk/9BP+Ffnz+zXqH7QXwL8rw/b/AA01DUPDl1eq0q3m1TaB2+dlweRz0r3/APaa+Jfxg0fUJfD/AIC+Hs2t6beWhEusRsP3TMMFQM8nk189iMJCni2qck43unc9WniXLDrni1K1j8u7df8AieW//YST/wBHE/yr93Ef90P93+dfjT/wy18YPM3f8K91zzdxfzPKTO7qD971NfVuh/G79qe30e00r/hVW6WGFYf7QuvvOQMFyN2M19PnsaeNVL2NRe6tdTxcrnPDSnzwav5HsX7cHxctPh38EdbsEuPK1rXITY2kcb/vBu4LgD0BNfn1+zD8F9Q+M/xU0rT4omTTLGWO71C4/hjCchM+pIHFe/SfsW/GX47+MP7d+J+v2elRNt2+TL57iMkbkSMALG2M/Nk9q+1Pg78FfDXwU8Npo/h20WEcGa4bmWZ8csxrhhjaOWYSVChJSnLdrodLw1XHYlVaqajHY7q1t1t7eKJPlSNQir2wAAKsgYpNtOr44+pCiiigAooooAKKKKACiiigAprLTqQjNAEe2lCU/aKNopWAZjNBWn4FGBRqKxHso21JgUbRTCxGUoCVJto4pMLIYVpPKqTijaKS8gsiPZS7adtoAo6gQtCj9V3UohXHyqq1NgUGqu+4uWK2RGqUpFO4pcVNle9ivUjKUm2pMe9N2j1p6isuwgSgR/7VPFLtFGo7WIvL9v507bT9opNvvQ9dw9Bmyl8unbaXaKFoBGA1L5dP2ijApg9RgSnMKXApaBLQiMdBSpOKNopbhZEfl/3aNtSYFJtoeu4/QZigx1JtFG2hCt3GKFoK0/ApCtJpD9BGWmiOpMCjaKeorIZtpNi1LTcUwauN2UbadtpdopeYyPy6UJTse9GPelqLTsIq07aKAMUtUMjYZpGhSSpD0NJtoWgrJ7kYi/hp6ilx70Y96Vr7h8hpWkEdPAp1MZHsSjy6ftFG0UCshu3/AD/KnN0paKBkQWgx0/bRtoFa+4wpS7acBS7RQMj8ujy6kwKBQIjX93Rtp/FGKQajWSjZT9oo2imBHto8v/PNPBxSUBZCbKQrT9tJQFuw3bSbFp9O2ijyC3VjAtG2n7RRtFSkDRHtpdtP2ijaKoY0R0eXSgUu0UCsM2/5/wA/hR5VPIzRgUthkXl/0qQClIzSBaNQGmOk8tfWpMCjAoWhPKiLZTtlPwKMCl1uOytYjCUhj/8AivxqTbSkZpj22GbDSNGKk49KTbTD1GeX/nmgpTqXbQKyQ3bSbafx6Uu2gLdyPbSiOnbaNtJabDaTGtHQEp+0UtGoEe2jy6dtpfxo+YDNtP2ijApaYBRRRQAUUUUAFFFFABRRRQAUUUjUAHNJu96qahfJp9ncXE3+rhjaRvoASf0FfMjf8FFPhLHI6faNU3xttfbZMQCCQRnPPQ1vRw9Su7U4tmFStCj8bPqb6UZ64r5Xk/4KM/CWOPe9xqmz/ryb+Wa+idN8V2OqeGLfxBC7f2bNaC9RmXDeWV38jPBxj86dbDVsPb2kWrip16dW/KzfoLCvlj/h4t8JfMdPtWqbFYru+xNxg45GeORW/wCA/wBuT4ZfETxZZeHNKuNQ/tO8YiJZrRlXgEkk5wBgVt9RxHL7TkdiPrVG7jzao+iB+VG6vmHUv+ChXwo0vVLvT5bjVGuLWZ4ZVWyYgMjEEZzzyK9I+DP7SHgr48R33/CL3sj3FmwWa1uojDMAQCGCk8rz1qJ4PEU4e0lBqPcpYmlKXIpK56tu9aKi3V87eLv27vhh4K8Wan4c1C41D+0tPmNvcLHalgHGc9+Rwaxo0Z4h2pxbZpOrGmrydj6OyKM18yaL/wAFBPhXrmsaZplvcap9q1C4it4FayPLOcDOD8o+tdV8Xv2uPAnwT8TxeH/EdxeLqUkAuNtvblwFJ4yQevFaywleE1TlBpsz+sUnHnvoe4596N1fLX/DxT4Tf8/Gq/8AgE3+Nd58Kv2rPA/xk0/W7vw/cXjxaPD9ouvOtypC4zwCeTgdKqpg69JXqQaJhiqNR2jI9pNFfLcn/BRP4SRyOv2rUnVTt3LaErnnIyD14NIv/BRb4ReYifaNU+Y7dv2Fs8/jVfUcTy83I7CeMoJ8vNqfUvFG4GsjSNct9c0O01O0ZntLqFZ4mYY+UrkZGfTFfO15/wAFDPhPZ3l1aNd6k0tvK0MjLZNtDKxBGc88g1z0qFStJwhFtmtSvCkryZ9QE0ZrwL4X/tm/Dz4ueM7fwvoFxff2xcI7xLcWrKpCjJyc46VmeMP28fhh4H8V6r4f1C41L+0dNmMNwsdozKGABwCDzwRWiwlZz9mou5P1iny899D6Qz60Zr5Zb/gox8I/+fnVPX/jybp34z7j86Rf+CjXwjk+5cao/wDu2R/qa2/s/FXt7Nmf1yhvzH1PkUZHSvMfgz8fvCvx40vUNQ8LyzyxWM4t51uItjBioI4z0wa5T4qftk/Dz4QeMJvDWu3F5/asKI7x29vuUBs4+Ynk8VzLD1XUdHlfMuhr9Yp8vPfQ95470Z96+WB/wUY+EUke/wC0ap/wKyYH8s1Z03/god8H9QuEifU9Qst3/LS6smVR9SCcV0vLsWmk6bv6GX1yhr7yPp/NIcVy/gn4keHPiRpaal4a1qz1iyb/AJaWsgYf/Wrpd1cEoyptqas0dcZKavFj91HFcB8UfjR4U+Dej/2l4n1WHT4Wz5UPWWUjsqDk18833/BSrwPHI8tpoGuXGnrj/TGtWVfrgjkfjXTTwlasuaEdDmqYqjSdpSPsXcBRuzXjHwV/ap8D/HjULrT/AA1cXSX1unmta31uYnKf3gM9M1H8Yv2svAnwM8SWmi+J7i8ivbiH7Qv2e2aRQucckdOf5ip+rVef2fK+bsWsRTcOe+h7Vn3pa+Wv+Hi/wlj/AOXjVPu5/wCPFuPrzXofwY/ak8FfHrVNTsvC8108umxLLP8Aarfy+GJA2889D+la1cDiaMeapBpEU8VRqu0JJs9iz6UZr5OuP+CiHgfQ/GHiDQfEGm6lpT6bdPaxTRp54nKHBbAA2jPrVhf+Cjfwjk3/AOkap8rBW/0LoT05DY9ar6hiNlBk/XKGvvbH1Tn3pcivlhv+CjPwkTrcar/4BH8+D0rI8R/8FKvhrp+lvLo9lqmtXvAS18nyFJJPWQ5A4HpQ8vxUd6bQnjaCV+Y+vP5UfyrybxV+0R4c8B/DHSPHHiJbiy03UFj2xwxGV1ZxnbgdfrXmn/DxT4S/8/Gqf+ATEZPuDWdPCVq2kIt+hpUxVGkk5S3PqWivBfhX+2T8PfjB4wi8NaDcXx1aRC6rNbFFwOvzZ61b+L37XHgL4J+JItC8S3F4mpyQi48u3ty42Hpkg8VP1Wrz+y5XzdilXpuPPfQ9vpc18rN/wUZ+EUci/wCkap8zqg/0BickgDgdBk9a+nbG+S9t7e4Q/upkDq2MZBAI/Q0V8NVw7tVi4vzCnXhV+B3LtFI1MkauY6B2fxorxT4tftbfDb4Nym11rW1l1BeXsbECaZB/eKg8DOB+IryVv+ClXgiO43v4b8QLprHi8a1xlfUKTzXdTwGJqR5owdjjnjKEHZyPsSlGK8Y+EP7Wnw3+NFx9k0LW/s+pt8w02/QwzlfUKeo+hr2INvG72rlq0qlCXLUi0zeFSFRXg7kmeKXP414d8X/2u/h/8E/FkXh3xHcXianJCs6rb25ZdhJGSc+oNcR/w8X+Ev8Az86p6/LYk4+vzV0UsDiKy5oQbRhUxdGk+WUtT6pz703cFr5YX/go18Iv47vUk/7cj17jg+tdp8JP2vvAXxq8Yf8ACNeHJr59S+ytd/6RamNdisAeSeuWFE8HXhFylB2Q44qk2lfc919KTPWkVqzPEGqjRdH1C9ZWZbS3e4ZV7hVJwPfiuOPvWS6nS5JJtmoKM18f+EP+Clvw41zw/b3usWGraHqEihnsfJ8/ZkZ4YcH8q2E/4KNfCOT/AJeNU+b/AKcj9Ox9a9J5bi1Ll9m7nL9cob82h9UZor5Xf/go18Io+txqn/gEx498Gs68/wCCjXgW81zw/pXhrStS1241S+htHaRPs6xK7hA4LZ3YJ6exqf7PxWv7t6bk/XKF7cx9c596N1eT/Gr9pDwf8Axpj+K5biH+0GZYPs8BlyQMnOOnFeZD/gov8JP+fjVP977E2PXrn0BrOlg8RWV6UHL0NJYqjT+OSR9S8UfpXyr/AMPHvhF/z8ap/wACssfTq1dB4I/bn+GfxA8UWHh/TbjUFvb59kX2i1KLn0znFP6jiEm3B6ErFUXpzH0XkUm6owc1U1LVLXR7OW7vbiG0t413PNMwVVHckk1xbux1tqKuy+aP0r5l8a/8FAvhR4P1N7GHUbrWrhcqG023aWMsP4dw71yif8FKPBtvIj6n4Y17TLVm/wBdNAc47EDHNehDLsVNcyg7HJ9coXtzH2LRmvD/AIO/tefD342a2+j6Be3EWq7S62t9bmF3UckgHrxTPi5+198P/gn4q/4RzxFcXn9p+UsxjtbUyKFIyMtnrWMsLWjU9k4Pm7FrEUpQ51LQ9ypd2MV8tf8ADxb4S/8APxqv/gE3X869R+C/7RPhH48W+oS+F7i4l+wsFn86Epgn0JPIoq4SvQXNUg0gp4mjUdoyueqZx7Ubh2r5u8Xft4fDHwX4o1Dw/qFxqX9oWMxgmWO0JAYDJwc8isj/AIeM/CPG5bjVNv8AtWTL+pNXHA4iUeeMG0Q8XQUuVy1Pqjij8K8auf2pvA9n8G7f4ny3F0nhW4mWFJPs580s0piA254+YH8xXnzf8FGPhH9/7Rqm3+99ieop4WvUv7OLZc8RSp/FKx9TbhS7q5vwV440f4ieG7LXdCulvdNvE3xSL6dwR2PtTvHPjLT/AIf+E9T8Qaq7Jp+nxGeZo1ydo64HrXNyy5uS2pspxa5k9Doc4oyK+WF/4KMfCWT5vtOqBP732JiPzB+ld78Hf2rvAvxw8QXGieHZrx9Qhi8547i3ZBtzjqeK6ZYStTjzyi7GMcTSlPkT1Pa802oZJvL67dndm7f414Z8Uv20fhj8KtQex1DWG1DUI22S2ulxG4eM/wC0B0rKlSqVnanFs0nVhT+J2Pesijd718dJ/wAFKvA8dwjXfhrxBaWUjHbdNanJGcAhccj8a9u+Ev7S3gL4zx7PD+tR/bf4tPuv3dwPqhPP4VvUweIprmlB2MYYqlUdoyPV8/jS5FRA14N8Sf20/hx8K/GF34a1q41D+1bXHmrb2pdRnphs81z06U6z5YK7Np1I01zTdke+Z9KXivlr/h4p8Jf+fjVP7v8Ax5NwfTrXrHwX+P3hT48aXfah4VluporGYQT/AGqAxsGIzwCeRW1bC16C5qkGkZ08RSqtqErnp9FN3UjNXJc6RfpRXlXxX/aW8A/BuN18Ra1Gl7t3rp9v+9uCO+EBzXiFx/wUp8D/ADzWnh3xBd6ap/4/PsrKpHGScjiu2ng69VXjFnHPF0YaOR9iUbq8F+Fv7aHww+LGoJp+m6xJp+oSf6q31RPIMvrtJODXukMgbnKtwDuU/WsKtGrQly1ItG1OrCr8DuT0ZFNY9hVW8vIbK3e4uJY7eKMbmkkYAAe5J4rJa7GrdldlwU3NfOvxA/bt+FHw/vGtJdYm1e4jYpKukwNMI2HZiK4OT/gpR4Pt9j3HhXxBb2jN/wAfEkAGR2IHfjHfvXfDAYmfwwZxvGUE7cx9jClzXzt8Nf25Phl8UPElpoWn315p+q3jiK1h1C0aHzXIyFU5OTwa9H+L3xo8OfBDw3FrfiiaaKykmWFPs8XmMWI9BWFTD1aMuScWmbQr06kXKL0R6Fz6UE18tf8ADxf4S/8APxqm77o3WTcn65rsPhL+2D8P/jP4wXw14dmvn1PyXuNtxblF2rgEZz15rSeCxFOPPODSM4YqjUlyRkrnuvFLkV4Z8Wf2vPAXwX8UJ4f8RXF4moNF5223ty4wTjk54rjrX/goj8Jby4t4kuNU3zSrEu6wYDcTgc59TSjhK84e1UXy9yniKSlyN6n1JkUtU7C7TULO3uIv9VMgdfoRkcduKuVyHSFFFFABRRRQAUUUUAFI1LSEZpMCCaNLiNkddyMCpVuhB61+en/BSvwD4f8ACcfgXVdK0y30+9vrq4tZmt0Ch0WMOAQOM5r9EK+D/wDgqcv/ABT/AMOv+whd/wDogGvfySc44+mou12eRmkU8NLQ85/4J0/DnR/HHjjxLqGsWUN6um2yIlvcJvXLscnB7/KK/ShLG3js/sqRRrbqnleWqgKFxjGPTHavgT/gl3Gn9uePf+uNv3Pcvmv0G/wq8+qSlj5K7sjDJ4r6rGTWp8R/8FDvhL4a0f4XweKNM0q30/VbW5SLzrWIJvVyAQQOvNei/sR/C/w/ofwF8K60uj2v9tahG91cXjRBpCxcgHJ5HyqvSqv/AAUWh8z9nO+f/nnewP8AiGBH69q9S/ZlVI/gR4LCfc/s+P8AlRUxVT+yoJyfxFwo0/rr06HgP7f/AMF/Dv8Awqv/AISvTdKtbLVbG4XfNCoj8yMn5gcdTXwf8L/ibqvwn8caf4j0S4/0u1YebHuOJ488ocdePWv00/b2/wCTcvEH/AP518VePP2Z7i9/Z58F/E/w1aNK82n/APE5tbfdukIdgJgAcZAAGPavosmxVL6n7LE6qTsrni5nRmsT7SgrNan6O/Bn4waL8bPBFlr2jzL+8ULcwt9+3kxyhH1rz39rb4Q+HfEnwX8V3b6PZpqscLXcV4sSrIJQc7twHJr89f2a/wBoTWP2f/HCahF/puhXm2HULHsVJxvQdmXv9Oa/UXxVr2i/Ej4IarqWn3Eeq6PqGlSSwyKfvgoSM46HGK8PFYGpleMjKHwN6NHq0cTDHYdqXxJHzd/wTp+Gvh/U/hXe+JbvTbe91W41Fx500QcpsOFIz0r6L+OngDQPFfw78SXGq6Ra3d1Hp8uy4kiUyDCkjDYyOa8a/wCCZh8z9m+L/sJXP/oVfQ/xWX/i2/ij/sHz/wDoFcOKq1HmHNzNWaOjD04PCXtuj8SPDtqmoapo9vcbniurqGKX5uqswB/Q1+3Xg/wLoXhfQ4LfTNKtbSKS3RJFjhUeYoUDDYHNfiP4Ob/ieeHP+v61/wDQxX7r6Wv/ABK7X/rkv/oIr6TimUv3SUnax42RwTc+ZHw3/wAFCf2f9H0vwXB8QNA0qGyuLGVIdR+zoEQwuQqsQO4cr+dfNn7IWraFp/x40K31+1t73T74tar9oXcBKcbODxX6tfE7wVafET4f6/4du1VotUs5LXcwztLDCt+DYP4V+KV5bah8P/GEsX7y01PQ74ru4DI0T4BAI7gZ/GunI67xmBq4WTvJLQzzKjHD4mFZL3T9yrezit7NLeFFihVdiLGoCqAOMD061+dH7fHhjStU+MHg3wv4V0+1t9dvgyzfZYgmWkcBd2PXBr7r+E/jy3+IHwv0LxRb/wCqvrGOd1Y/Mh25Kn0INfH/AMBLD/hoD9sTxX8Qpd11oWgt9lsGZBtO3IUEY+8Dk568ivmMtc8HWqV76wPZxdq8KcIr4j6n+CvwI8NfB/wrpmn6bptul/bxDzrxkBld2A3HceQCc14N/wAFFPA+hW/wki1qLTLWHU/tyN9qhQK5J65I6ivshBXyt/wUb/5IOv8A1+x/zrLLa9SrmEJuTu3qb4yjCGElFLofH37C+j2WuftF6VaX9rDe2rWV2zQzIGXIUEHB+lfo546/Z/8AAnjjw3d6Vd+GtPRJkKpJHCqtGxGA2QOOcV+aH7HPjrQvh38e9M1rxFqcOlaVDZXSPcXDYXcygAdPY/nX15+0t+274Y0v4X6hF8OPFVve+KLj91bzWoWT7P6udwK/pX0Wd0sVPMI+xT2W2x4mW1cNHCy9pYx/2AfAeu/DfxZ8SPD+q6fcW9va3eyK8kiZUn2naCuevAH5V7D+118OPDniT4IeMNQ1DSreXULfT3uEvNgEwZOQdwGa7/4H6zeeKPg/4O1jUrtr7UL7Sra4numUKZXaMMWIAAGSc9O9ZP7Tq/8AFgfHX/YKm/8AQa+aeIqSx8ZPSV0vuZ7Ko01hGorRq5+WX7L+lWniD46eD7TULdbu0muBvhmXKuCpOCO/Nfb/AO21+zX4Y1T4V6p4t0XTLfStY0OH7UZLdNiywr95CB1OK+Kv2Rj/AMZAeB3f/n4X/wBBP5V+gf7bXxW0Xwh8C/EWjy3cMup61btY21mrjcS/GcZ6AV9bm1av/adJ0r9DwMDGk8HUUz8/f2WfipqHwv8AjBoV3a3Ei6fqFxHb3turHZIr4AOM4ByRzX7CyXixWb3bNtiWIyM3ooUk/wAq/In9kj4N6l8V/i3opgtZP7G0uZLq9uuRGNnRQ3diQOO1frxcWaXGny2hX5GjMR+hGP5GvK4jdB4qPJv1PRyZVfYNyPx3+K3xGuPjh8fPtusXskulTaslrbws2EjthKFIA7ZXP51+q2n/AAp8JR+E7fRItCsX0r7OE+z+SpBUqOhxya/Ij41fDjUPhH8TNa8P3tvNbpDdPLaSN1khJJjZWx1r6A/Z7/b81j4d2dp4d8cWkmu6LH+6ivrf/j6t4wp+8P4gOB616+Y5fVxGDpVcF8KWyPLwmIhRxE6WKV79Weh/A34QXfwH/bU1XSrfT75vDl9p8j6fdKhaIIzAlSR0w2Rz6cV9XfGD4f8Ah/xh4H199Y0m1vZV0+bEkiAuMISMN25ArZ8A+O/D/wASNDt9d8O6hb6lZXA3LNDwRnnaRnIPPQ1Z8e4XwP4g/u/2fP8A+i2r4ytia1bERnUupKyPpo0aaouMbNM/Dnw9CmqXmmRXH3LiWNH69CwB+nWv2x+HfgfQvB/hPT00fTbWydrONGkhiCtJ8ufmIGT61+KXgz/kKeH/APr4h/8AQhX7o+G1/wCKf0z/AK94/wD0EV9bxNKUYUY+R4ORxjJ1JWsz8/f2VPgbpvxU+PHxI8QeJbL7bp+k6vcRQ2twh8uSUynDc9cAYruv+CingvQtA+CelXGmaRZ6bO2sQRFreFVO3axwSB9K+zLLQ9P0vzvsVlDaec5kkNugQuxOSzEdTXyf/wAFMlP/AApPR8/9BmH/ANBavEweMq4rMKV27XtY9LE4WnQwtRct2z54/wCCdXh7TfEnxk1631Wyt9Qt10kssdwgYA+YOQCODyRXt37eH7OWhSfDS78a+HdKt9P1XSfLe4W1ix9ohLYK7RwSCQfwryH/AIJo/wDJbNd/7Ax/9GrX6VXVjb6hbvDcRRzxSDDxyLlSOOCD16CuzOMVVw2ZucHstuhz5ZRhiMFaUVc8v+COk2njT4B+EotdsodQil06NmhuIsj7uOh6Gvz2/bU+AMHwX+I6XekW7Q+GNc3SwqudsEob5k9hk8fhX6vwWsVtbpDFEsUSrtWOMYAHoAOleVftM/CG3+Mnwj1rRNn/ABMFQ3FjNtyY5VGRt+uMYrzMszCeGxnO37snr8zvxuDVbD2S1SPl7/gm3410W4j1Xwldafap4gs/9LtbzYvmSxMcMAeuRXpH/BQjVPDmh/Bu4+26fZ3Gu6o62dlIyL5ueoIbGcCvz1+HfjbV/g38S9N8QRJJFqWj3YW4t1+VnG4LJEwI6MAR/LFfXlhfRftn/tV2l3EjXHgLwnEksW5cLK5OckEckt2PZQe5r6LMMF9Xxqxqd4b38zw8Lio1MN9Va97Y9E/Yz/ZR0Xwn4DtPEvijSodQ8RasgnC3S7xbxEAqgB798+9fXUcIjjVVGxFAAVfQdBTbe3it41RF2qoCqq9AAMAAemKsV8Vi8VUxdWVWo7tn1WHw8aFNQSGsa+R/26P2lrj4X6Hb+EvD82zxFqiF5po25toemfqa+t5P9XX40ftTeKLrxZ+0J44uLqX7R9lvmtIm9I0A2gY4wK9nIMDHGYtc+0dTzc2xTw9H3d2eofsMfAG3+MnjTUvFXiX/AImGj6O67/tHzNe3TYILk9gAwx7iv0b1H4Y+F9U0dtMutA0+WwZShh+zrgAjHHHHFeJ/8E9dIj0/9m3R5vKVbi6urmWaResh81gCT34Ar6Y2r6Vz5ri6k8XJQdoxdlbyKwGFhHDpyV2z8iP2sPgm/wCz/wDFiFNFea00fUFN7p00ZYeQwJygb1zg19k/sOftJ3Xxc8N3HhzXpfN8RaOi/wCkNjNxF03fUVlf8FMfCf8AaHwg0XXV2qdH1IM3riUbAPpnFfIf7Gviybwn+0Z4U+z7tuoSvp7x9tjLnn15Ar6f2Uc0yf2kvjjfX0PGUngce4R+GR+lP7QXw98P+K/hn4nl1PTLW6ul0+ULctEPMXC5GGxkc1+O/h9U/wCEk0dHRXX+0IFZWUEEecowfUYr9qPjAP8Ai1/ir/sHzf8AoFfitoLpH4k0p3+RI9SgZ26YUTAkkntgUcN3eHrIvOIxVaDR+09x8IvBuoaW9vN4a014pk2P/oyDgjHXHWvj/wAGfBa4+B/7b+nxaFpl4nhrULSTypIUZooFbBKFugG4DrX0/qX7THw48P6ctxd+L9NRVQNtWXcfUjA71wv7Kn7R+sftAeIPGv223sYtK0u6VdNkt0ZZZIjnBkyevA/SvmKcsbSp1JO7h1uer/stSdNXXMj6RQ1xXxo1KbR/hX4qu7dP3sOnSsvfkqRjHfqa7hY12VHcWsV5bvDPEssUi7XjkGQQeoINeLCXLJS7M9eceZOPc+Ff+CfP7OuhXnw7i8a+ItFj1C7vH2WP2pMhIRwGCnpmvLP+CiOg6Z4b+KmiW+mafb6fE2nb2jt4ggJ35yQOtfptY6ba6Xbpa2dvHa28ahUhhQKiAdAFHAr82v8AgpYv/F3NC/7Bn/s9fX5Ni6mKzPmm3qfN5hhoUMFypbHoX/BOXwjoniTwH4il1LSrPUJY73aklxCrED0yR0rnP2wPgTo/wz+LHw88W+HdK/s/TdQ1q2ivYbWI7VlEykPgdDgV3f8AwTI/5J/4l/7CBr7LvNLtNQ2fa7WG68tw6ecgbaw6MM9DXPjsZUwuYVGr27XN8LhadfCQXLZmF4k8H6L440bytY0y31KJoTsaZASAV5wT0Nfif4rtItL8YaxZW6bLe31KaFF3dEExAH5Cv3SmhXyn/wB01+Gfjk/8XA8R7/uLq1x83TAExOelelwtKTlWV+hw55GMY07rqfsP4P8Ahl4Sl8H6E7eGtMleSxg3M1qmeYxnnHvXyB8bP2ef+Fb/ALUHw61vwfoV0+hapdrLdQ2cLeTayIwDMSOm4OPyNfQWgftgfCDR/B+mRXHjXT0uIbKNHt9537lQArjHXIriv2Pfj/4l+N3xY+Ir6nqTXHh+No5dKsWiRVtY9zKMEDcc4zzXjU/rlB1K1nyre56Mvq1ZU6cbcx9Watq1p4f0u71C9nWG1tYmmlkboqgZJ/SvyV/aW/aY8QftAeLJbSxuJrfwus3lWWmwsR9oIYgNJjruyPwAr7h/b88ZP4T+Al7a27yJLrEy2SyRkggE5PTtgGvgD9l3wf8A8Jp8fPB+mbF2R3X2h93IKxDJyO4616mR4WEMPUx01tscWaYiUq0MLB2T3Pvb9lr9kLw/8M/B9pqeu2UOq+Ir6FZZWuIgVtweQig9MA9a9z8QfDDwv4s0uWx1LQrGa3kjMbK0C5C4wMEDg/4V1gjXbt/h4p4X8a+Vq4ytVn7Rydz36WFpU4ciifm54G+GUX7N/wC3R4f0pPM/sfUIp109m/uypgJk9cEV9l/tD+BdC8QfC/xRd6hpFrd3UenyOlxJEpcEKcEHHavRrzw3pOoahb3t1ptncXtv/qbiaBWkj/3WIyPwrmPjh/ySPxb/ANgyf/0A11SxksRXpz2krXOaGFjh6U420dz8UNLg+2Xllb/N+8lRGbd2LYP4471+5HhXwjovhPT4otI0y1sEZF3fZ4lTPHfA5r8OtKnS31Cymf7kcqM30ByP1r9VLf8Ab1+D8dui/wDCQN8qAf6lu1fY8TUK9b2SpJtW6fI+eyapTpc7q2vc5P8A4KFfD3QLf4H3viCLSbWHWLfULZluo0Cud8gVgSOoIJr5H/Yj8G6V44+P+j6frFut7a29rLdLHIuUZlwACPTk8Gve/wBsP9qr4e/Fz4H6l4f8Oaw11qU1zbSpG0RGVSUE8/QV5F/wT0Xy/wBpC1/7Bk//ALJSwKr0cnq890wxDo1Mwhy6n6eN4P0T+x/7K/sizbTVPFn5K+VnOchcY61+YH7enwt0X4WfFqxfQrf7FaataNdS28fCJIGAyB2GD+lfq01fC37W2i2XiT9sf4RaTqFut3p95bzRTQych1Of64/KvmsjxM6GK5pSurO57GbUY1KG3ax4Z+xv+09cfBPxRFomsXG/wbqUoWbcxJs5iRiRR/dPOfqK/Up1sfE+j/ct9Q0+6QN82HjkQ8g+hGK/Ij9qL9n+/wDgJ47e12SXHhzUGeTTrrtg8+Tk9wCcfQ19AfsI/tT/ANjyRfDrxbe/6LIQmj3lw33exhYnvnpXt5tgY4ymsfhOu6R52X4t0JvCYhWtsZ3/AAUk+GOgeD7zwVquhafDpmoas9xaXH2VNquiCMj5RxnLdfevs74G/DzQvBfgDQG03SrW0u2sY980cQDklQTk9Tya+cf+ClX7zR/hk3X/AImzj36R5/pX1z4buFs/B+m3Ev3I7JHZvQBAf5CvDxVarUwFGDfV/melQpxhi6k0j43/AG+P2oNQ8N3i/DvwpetaXskPm6rfW55iQ5xED2JA/I1xf7A37Num+PHvvHfii1/tK0hmMNlb3GSGcfedgfvc+tfLfxa8Qy+LPih4t1i4la7e61KVlkZskoGIX8MEDHt61+rn7IGi/wBh/s7+DbfyvLdrMM/qSecnHWvex0f7LyyEKWkp7vqeZhZPHYyUp7R6HZeIvhT4U8YaHLpWpeH7G4spE2bfJUYBGOCBwa/KP4+fC3UP2b/jJLZafdzWkSuLvTLy3cq/lk5C5HXBr9j1jWvgz/gqB4fSTT/CWsIqq6ySW7tt5II4GfrXk5DipwxKoVHzRl3PQzOhFUHVguWS7HtH7GX7REvxw+Hflaxt/wCEl0cLa3zcZlIACy47bhg/jS/toeBdC1D4D+L9WuNKtX1O3tfNS68pRIG3AZ3Y9K+M/wDgn34sfw/8f7ey+Z4tWtHtmVW43D5gxHc4P6V92ftjf8m3+Nf+vL/2ZarG4V4DNYwpuybTMsPX+t4Buors/Kn4R6Rb+IPih4S0+9i32lxqUKTRt/GC3IP5V+0/h3wro/he1+z6Rptvp8WB8tvEEBx0zjrX40fAX/ksngn/ALCcP/oVfthGvy128VSl7anHm0sZZFBckm11FPrXzh+2d+0ZL8EPAaWmj7X8Uaxuhstwz5SjhpSM9B0+pFfR59K/Jv8Abw8Yv4s/aA1CJPMWLSYorZI2Y4DDJYj65X9K8XI8GsZjEprRas9LNMQ8Ph3JMh/ZR+DMv7SHxcuNQ8S3E2oabYsLu+uJmZmuHJyse49B1r9PYfh34at9LTTU0CxXT412rb/Z1xg8enpXy7/wTM0X7P8ADPXdS24+1XxXv/CMV9mqi8f7NaZ1iZyxThTfLGOmhnluHh7BTkk3I/Lb9uH9nG0+Dfiiy8QeHLf7P4d1Rzuhj4+zTjn5T2/D0r2j9gX9p/UPFFxL8OvFV217qFvF52mX0hy0sQA3Ix7lcjn3Neq/t7aDb6p+znrszxLLcWbxzQs3Oxt2Mj3xX5u/AnXpfC/xk8G6nFK0SQ6nFvaNjko2FKn25H6V9FhbZtlUlWV5w2Z5Fb/YManDRS6H7T3V4lnbyzSusUUali3oAMkmvyw/a4/aw1r4seLL7QtC1CSy8H2LmFFtWIN6wJDsxH8IOMLX3V+1740uPBf7O/ifUrLd500At1bJBAfjIPY81+Vvwg8NxeLPip4S0KV9lveahFCzc9mySfXlf1rgyHB03CpiqqvyHVm1eUpQoRdr7n3p+xz+x5o/hvwnZeLfFunx6hr19EJobW4TKWqHkAqerEYyTX1NqHw78Oaxp/2S70LT5bfBXy2t1wM/hW5Y2qWdnb26fdjRVX3wAP6VPvT1X86+XxGLrYiq6jk9/uPbo4WlRpqPKvU/Mb9pr4JWX7Ofxs8JeI9CT7J4fvtSieGPcf8AR594BVe+Dk/nX6R6t4e03xRpX2XVbG31C1kQHy7hFdeR7ima94T0LxQ9r/a+m2ep/ZZBLD9qiVxG46EA961lHRV27ey+w9K1xWNqYmEOZWlHS/cihhYUZSttI/KL9tb4AxfBf4gJe6PbyReGtYy8W37sEw5K57ete1/8E1fF2hXEet+GpbK3TxBbubq3uti75IiMMobH8J4r6X/ae+DifGz4SaxoiIv9pxobjT5GxkTKMqPoTxX5T/Cbx5qfwb+JmleIIka3u9NuvKureTIBQtiRCO+Bz+Ar7TC1ZZvlk8Nf34/ifN16ay/GKrb3WfoF/wAFDdZ8P+H/AIL3H2vTbG78QaxKLKykkQeaB3ZWxnIGMe5FL+xr+yvpXgvwHZeIvFGmQ6h4l1RBN/pUQJt4jyqAHvjFeVaXfQ/tt/tT6Zdoslx4C8KxRXXlyKyrI4YEAjPBLAdOeD2r9BYoVjGxV2KuML2AAwAB2r5rEV6uCwkcEpPXV/5Ht0KcMTUeItp0HRR+XsVEVVUbfwHSrFMVafXzyPaCiiimAUUUUAFFFFABRRSNSYDa+Ef+Cpi/8SD4b/8AYRul/OACvu0ivlb/AIKGfDS48cfBRNV0+1kvdQ0C7F2ix/eET/JIyjuQCDj2r18qqKnjacpbXPMzGLlhpJdjw7/gmHrkVn408W6bK/8ApF5bQyxe4TIP6n9a/RVf8/ma/Gv9mH4vRfBf4uaV4iu3/wCJVIv2W7ZVziJjjfgdOcV+tGmfE/wprGlxaha6/YzWUihlmW6TAzyM88H616/EWFnHGOpFXTtseflNenGh7KTtY8F/4KQXDW/7OdxsfaZL6AbfUbuf0r2D9m+ym0/4G+Cre4RklXTIWZW91BB/Ig/jXxx+158Rk/aY+KHhr4VeDGbU7SO7X7dcQsfKOTh+R1Crk59RX314V0WLw34b03Son3RWNvHbqzYGQigD9APyrysXF0MFTpT0k3c66D9pipzjstDwz9viRI/2cfEO91TlNu7uc9K2f2TbG31D9l3wVa3SLLbzaeySxycgqZHBX9a4D/go7qkVv8BzaM6+bdX0K+XvG4ru5IHeu4/Yp1mHVP2aPA22WN5Y7V0dY3B2uJX4Ydj3/GtJRnHLYyS+1+hClGWNcW+h8Lftjfs2y/A/xh/aukxNL4U1Ry8Lf8+0p5KnH8PU/jUP7N/7TEvwv0PxB4P1iaSXwvqVtN5O771tKVIwPRSSa/T34ifD/R/iZ4P1Dw7rtpHd6feRFGVlBKEjhgT0IPOa/Hv42/BzWvgf48vfDmqxN9nVi1jdMxKzwZOGBPVgMAivr8nxlDNaH1XE/HHVHg5hhamBrOvR+F7n37/wTTh+z/s77N2/bqdzhvX5jzX0L8WP+SceJ/8AsHz/APoFfPv/AATbb/jHtv8AsJ3H/oVe9fFy6S3+GfiV5XWL/iXTfMxGPuH1r43FxtmUl/ePo8M7YGLv0PxQ8H/8hzw9/wBf9r/6GK/dnSf+QXaf9ck/9BFfhT4WkSz1jQpZdqJHe27uzdgJFJJ/DNfuboNwlxo9k8T70aFCrKQc/KPyr6PilP8Aden+R4+R/HNGlJX5bf8ABQb4ZJ4L+NH/AAkFvEsVl4ih819q/wDLZBhifcgfpX6k58z/AGa+aP29fhd/wnnwTu9QtEaXUtFk+3QKoBJA4Zc+mM8V4GS4v6pjIyvo9GevmmH9vh2n0PlX4D/tJf8ACB/ss/Efw/LdL/atrn+zI95DutywRiD/ALJavrj9hv4Yt8O/gfpkt2m3UNazf3DMuGO7oG98V+aXwT8Df8LQ+LHhfw1F+9S+uleXsRChDuQfYKPzNftdp9mmn2dvbwrtihjVEX2AAH6CvW4hjTws+Sl9vVnnZQ51lzT+zoi1tr5U/wCCjn/JC1/6/Y/519Vfcr5N/wCCj17FH8D4onePzZL1Nke7kkc/yr5/KNMbTdup7OOf+zy9D4p/ZL+HOi/FT42aZ4d1+3+16bcWtw7wq2DlVJBz+NfVf7QX7Avhq3+G+p3Xw60eb/hKIfnt7dZsCfqCpJ74r51/YJvIrP8AaX0XzZViRrS5QeYwALFQVAPc8t+Qr9WpLhI97M8ez+LcRjHqTnoK+mz7FYnD49ezlpY+fyrD0K2FftF1OT+B+h3vhf4P+C9I1K3+xahZ6TbQT2rMCY3WNQVJHUgj9Kyf2nP+SAePf+wVN/6DXzb4o/aC134kftmeF/CvgXW7iHw7pLbNS+yuDDeDBaQkEdFOF/OvoX9qbUrez/Z/8b/aLiOLzNNliTcw5YjhR6mvm/YVIYqlKe8mn+J7aqU3h5RhtFWPyi+CXhO48efETw5oVvqs2iXF5KqJeW+RJF8p+YAdTV748fDvxH8L/iJqHh/xLqd1qt3Gu631K8lZmmiPAYE9DWt+yjcpZ/HzwO7vtT7WEZmx/dPXNfbf/BQD4IH4gfD+HxhpFv5usaDmR/LUFpbb+MA+oHIr9BxOOeGzGnCpbka7HyNDD+2ws5x+JM1/2BPiFoviz4OWmlWlrb2WsaPiC7hjQKZOPllPqSOpr6dkkSCN3lfbEoOWboBjkk1+Nn7NvxsuPgf8TNP11HZ9KmYWuoRrnDwk/ewOpBNfrNqmqaf47+GepXWn3H2rTdQ0yVopIXOXVoj0I6HmvkM8wEsPi3P7E3oz6PLMZGph7bSRzHxg+CHgz9ovwukOppDdMuWtNUs3UyRHoSrDqPUV+bH7QX7Kvir9n+4+13H/ABOPDTOFi1S1UnZ1+WQfwn9K97/4J1/HK10O3u/hlrVx9kdZXm07zpTsALHMKgnAI9q+zvjFFo9x8L/E66+lu+lLp8xl+0bdnCkg8+4BHuBV4fGYzKMQqF24PoY1qGHzCk6i0aPy7/ZF+NWpfCT4saVbrcN/YmrTJa3dqzHbluFcD1yRX6seOn8zwHr7bvvadOfzjOK/H79nHwHqHxI+MHhXSrVG8qG9S7uJFUny442zkk9OQBj61+vvj+ZLfwH4gR3WJV0+cbmI/wCebZ69un5118QwprGU3Bays2ZZVKfsJuW2tj8RfBv/ACFPD/8A18Qf+hCv3T8Nf8i/p/8A17x/+givwn8JyJHeaI8r7PLuIWduwAYEn0xiv3Q8I3cV54b02WJ1eJraJlZTnIKjBrq4nXu0X5GOQvWovM2q+P8A/gpl/wAkT0j/ALDMP/oLV9efjXxn/wAFNNZt4/hX4f03f/pdxqqypGpHRFJJ/WvmMnv9fpWXU97MWlh5K54v/wAE0f8Aktmt/wDYGP8A6MWv01C1+Yv/AATbu7e3+NmsebKqeZpJSLc+Nx3qSBnqcV+nEJzGuDuUjj6dq7uIk/r8n5I4slknhbeZMBiopKlzUUjeXXzHTQ95u2p+Sv7dHhWy8J/tEaqtknlRX0MV269hK2RkAdsgGvrT/gm74btNP+CFxrEXz3epahKJWxz+7O0DPpivmD/goNPFcftGSvFLHL5emwq20g8kn5SR0NfUf/BOXXbe8+Bjaarr59jqE2/kDlmyOO1foeYutLJKfyPi8LGksykz6zWpP4aiSpe1fnnWx9rr1IZkWSJ0b5lZcH6HivxV/aD0b/hH/jh47tHiaKJdTmaJZOrrxhvoa/ayb/VtXwB/wUQ+Ad7JqkXxF0Sxa6SSIW+rLDksFX7rgDoPU19Zw3io4fGcs9pKx87nWHnWoJw3R7J/wTz1uLVP2dNPtUlWW4sby5imXuhMhYA/gRX09ur8wP8Agn78erL4d+OL3wrrFwtvo/iBvNhuGYBI7obQMk9Awz+Vfpot0kkaunzo38W7j8D3FednOHlh8ZK60buvmdeW141MOtdVufMn/BR7UILf9nG7tXfbPdajaLFH/e2Shz+in86+F/2RfD1x4g/aM8GJbozvZ3TXr+gRFIJP4kV7P/wUc+M1l4s8UaF4K0y4juItFZ7u9mjcn98w2iMgcHADE/UV6N/wT5/Z7vvC+n3Hj3Xbdre+vovJsYZl+aOI8ljnpuOP0r6bDVVl+UNTdpSvp6niV4vF5gnDVRPqj4xf8kv8Vf8AYPm/9AzX4p6NapqGuafaS/6q4voYX7Ha8yocH1wTX7T/ABsvLez+FfiqWaVYYv7Pm3MzYx8pA/XNfi54dby/Emiy/c/4mdsytu9JgSfYYFVw2+XD1pdehWdKLrU0fo9/w7X+GElnvin1gXDJ977YzAMVxnB+gqp+wV8M9b+GniD4m6ZqdldW9pDeLDaXVwm0XCruAYHvxj9a+vdMukvLO3eJo5YmQEMpBBBGQRjtirqqv936V8hUx+IlCdGb0bPcpYOipRqwSuh6/cp9IvSlrzD1CNq/M7/gpd/yWDQv+wZ/7Ma/S0v5cf8A8VX5m/8ABSS8iuPjHo8Ucqs8enDd0+TJbrX0nDivmEWux4WcO2FafU9h/wCCY3/JP/Ev/YQNfa1fDP8AwTH1iL/hF/FWn/KrQ3Sy7tw53CvuMyVzZ0rY6pfudGVtPDRsNuP9TL/umvww8dD/AIuB4l/2tWuFbtwZiP61+42pXSW1jcSyusUSoxZmIAAwecmvw58bSJJ488QOjrsk1W4fzFxjHnEhs+mK93hdtOrLyPKztK0F1ufpTov7CXwo1zwvYXEujyfaLq0jd5FlbIdlBJwPesX9jX4AeJfgl8T/AB/FqumSQaJNsTT75pVYToGcg4HIIGOvrX0x8O9WtNU8B6BdWtxHLbyWMO2RXGD8gB7+1eH/ALbvx+X4T/DG40rQdSWHxfq37myW3dfMtl4zMc9AMgf8CFeJHE4yvKeGvdSZ3exw9CEa+isjL/4KMeHbjWPgXFe2674tPvkuH/3SMf1r4b/ZW8Xf8IX8fPCWoP8AdkujaMzdMSAqSfzH51+kPw58LzfFz9mDR9H8YXEmoXWraSPtE14oaQMRwxBHJB5zX5b/ABK+HfiD4H/EC48P6kslpqFjNvsrrcwEqA5R0bPfAz9DmvpcjqU6mGrYCT97X5nj5lG1WliktD9uY+lPBrwH9lv9pLRPjL4F0+Ca9ht/FFrCsd7YyOFfcON4B6g4zXtt9q1ppdnLdXdxHb28alnmkcBQoH3jnoK+Er4epQqulKLuj6qlXhUhzRasXXf/AA7dfxrh/jcf+LR+L/8AsGT/APoFfGXjf466n+0R+1n4K8L+CtWvIvDuj3ouJWtbhoku/L5kZipG9AONpyK+yfjdMkfwj8W+a3/MMn+8QMnZXb9VnhqtPm3dnb5nO8TGtTny9D8WNJRLjULKJ03pJNGr7u43AYP4V+uUP7GfwdkjR38D6fvZFLfJznHU+9fkbpMyW+oafK/yItxE/wCAcV+7GnzJLZwMnz/IvzKR6Cvr+Jq1Wh7LkbSt/kfP5NGFRzUknqfE37aH7OHw8+GfwJ1DXfDXhez0rVY7u1iS4hU7gjSgMPYEE14f/wAE9P8Ak4y1/wCwbP8A+yV9a/8ABRC4h/4Zx1K3aVUlkvrTYu8BmxKCSB7dfwr4+/YH1a10v9o/T3upVt1msp4k3dC7bCFH4A0ZfKpWyetzttixSjHMIcqSP1iPWviX9pY/8Z0fBL/dl/ka+1fN/wD2uMdK/Pz9rLx9aWf7Zfw5uoZVDaHsW4kyCB5rYH04r5PKYSqVpf4We7mEkqau7ao+xvjd8HdH+OHgO/8ADerxKRKpa3uF+/byAfK6nse341+P/wARvh/rfwj8aXvh3W4pLTU7OXdDNHkCRQcrIh/Kv24s7lLy3SVHVkYA7lOc5Hb8xXz/APtffs1Wvxw8H/2hp8Sp4q0uJnspMDMoAz5bHHQ16GS5o8DV9jV+BnJmOBWJp+2p/EfCPxC/aGu/i/8ADjwBoGtbpfEHh/U9r3X8NxCQgVz/ALXBzX6p6DZpf+BrK13/AOu09Yt3+9Hj+tfiZDp9xpfii30+9ikt7u3vUilhkXBQhxkEemc1+3vg3/kU9I/69I//AEEV6PEVGjh40vYL3W7/AHnJk1SpUc1V3tY/Enx1pf8AY/jTxHpT/I9nfTW7LtOcCQjj8APzr9Zv2N9aXXP2ePB9x5u+VbUJIu7JRgcFTXxz+3/+z/d+D/Hj+PdKt2fw/rG37asYOLa4GcsQOisNv4g5rof+Cd/x50/w+974B1q7jt4riU3OmSTPhSxPzREnvnkV3Zn/AMKWVwq0deXdHNg7YPGyjU0uz9Eq+JP+CnN5FH4H8L2u/wD0iS+3rH6qBkmvtFbhEjZ9/wAi5+ZjgYHUmvzB/b8+L1p8SPihp/h/SLhb2y0X9z5kePmuH4KqR1wCPzr5jI6Up4yMltHVs9rNqijhnHqzE/YH0CXW/wBofTZom2pp9o1xK23+EjAGe2cV97/tjf8AJt/jj/r0/wDZ1rzX9gf4A3fwv8D3HiXXbRbXXdc2ypCy/Nb24A2rg9MjBI9TXon7Y9wkf7OHjVH+XdabVXcMk7hXZmOLWMzWLjqk0jmweH9hgHz9Ufl/8Bf+SyeCv+wnD/6FX7Xqa/Ev4GzJZ/FzwY8suxF1OHdI3TO6v2na+ijt2lMse1Uzu3ADHUnOfSuvihc2Ihy6+6Y5HNRhJN9S4zcfex/nr9K/Iv8Aba0G68P/ALRniL7VtX7Z5d3Ey9ChXGPzWvpPWfjnqHxb/bP8L+GvCuu3Fl4a0lZBPNZvhLtwoLKcH5l6Yz6Gtf8A4KC/s9XvjzQ7Txr4ftfO1XS0MV7DGuXmt/7w9Sh5+gPrWGTyeWY2Ht9FNfma5lbHYaXs/ssZ/wAEy9cF18N9f0k7t1nf7vmPZ1B6fjX2hn0r8lv2LfjdF8H/AIqJb6lL5Wi60q21zuYgQSj7rt6HH8hX6t2N/DqFvFcW8qyxSAMkkbBg69iCPUVxZ5hnSxcpLaWqZ05TVU8Oordbni/7a1+mn/s5+KpXRX/dKu1vUnivy5+C2kvrHxY8H6eu7dcahArbVycbgxP6D9K+1f8Ago18atPj8N2vw/0+933t1KJtQWMgqkIz8rHs2cVxv/BPf9n3UNU8Uf8ACytYtfs+lWsZTSlkUj7RKchpQCOFAC4+pxXu5bP+z8qnUq6c2y7nl4yDxWNhGHQ+kv25tHuNR/Zm8RQWiNO8PlO23+6rDJP4V+ZnwZ8QW/hf4seD9Vu/+Pe11WJ3+nIP4dK/Z/xV4ZsvFnhvUtFv032l9bvbyr1yrDBPP1r8bvjZ8Hda+Bfjy90LUFkt7dZd2m3204nizlWB9QR+tTw7iKdShVws3Zy28x5xSnTrQrrZH7Q290lxbxXEXKSIHHuDzx+FfHP7QXwT+Luh2/iXxh4f+KFw9jG8l6dLmi8oQwjnZGR1IAr0H9j39pDTPi58P7HSr26WHxVpsa291bzON0oHAkUk/MCBmvTPjxKn/CnPGXzKqjSp/m3f7B6V8zTjUwOL9nKPXW63Vz2ak4YnDcyl0Pyjs/2hfinqF5b28XjPUvNuJUhTdKowzsACR+Nfq38CfBfiPwJ4DtdP8UeIpPEuqsxle6kUDbu52A9wCcfhX41eEf3fizQv4P8ATYNv/fYr91LYf6NFt/uD+Ve9xJGNP2cYRUU1fQ8vJXKpzOTehNtHpX5BftpeH7Lwv+0p4oi0+38qK48u7aOPhRI6gscepOT+NfrzJJ5Y+b+eK/Jb9vCZLj9pPxB5T79tvb7tuCAdg/WsuFpSWLa2TRrnlnQsfVP/AATQ023i+D+sXaxL9om1VleTHzFQikAn05P519i18ff8E2buH/hS+qw+av2hdWl3x5GR8iYIHpivSf2w/iJ4q+GnwX1DWPB4kTWGljh85YjI0EbMA8gGCMqMn8K8rMKUq2Yzprq9DtwVWNLBxa1sj3dWpf5V+Zv7Nv7dPjLS/HGmaJ461NvEWi6pMtubyZFWe1djhGBQAFSSB+NfpbG2Ru3bv88Vx43A1sBNQq9TpwuMp4qLcehYopAaWuA7wooooAKKKKACiiigBCM1VvbSG8t3guIllhkUo8bDIIIOQR3FW6KAPiT4v/8ABOLRfFGqXWpeDdYbw/LNl20+RN8BYnkg9VHtXluif8E0/Hsd59n1DxVpdlpUhAf7CZHY9eqHC1+lf4Ule3DOsbGChzJ27o8iWVYVz9pazPDf2f8A9lfwl+z/AG7y6f5moa1MuJtSuB8xHoo6AfSvbSv7tv8A2X6VPSHFeTUqzrT55u7PShSjTjyxR8YfEj9gG9+Jnii91XU/ifq0yTXDTW9nNCJUtweirk8Ae1aHwj/YV1D4T+KNP1PT/ibrDWVvcfaJdNjiCQTcYwQDgV9gfhR+FdjzDEun7Lm905fqND2ntLakKj5BXkP7Sn7PulftAeCH0q422mq2+ZbG+28xP6H/AGT3HvXslJzXFSqzo1FUg7NHTUoxqwcJbM8O/ZN+Ceq/Aj4Wf8I7rd7b3t613LcNJa52Yfp1rn/2hv2V9V+OniRNQi+IGreHdM+zC3fS7VN0Uhz98jPPFfSIzS1r9Zqe1da/vMz+rw9n7PofBB/4Jb2n/RQrxv8AZ+wx/wCNfQn7O/7Pup/A/wDtBL3xxqni2K6VRHDqCgCADjC89K9y20c1viMwxWKjy1ZXMaOBo0Zc1NWG7azPEWk2/iDR77Tbof6PdRNC/wBCCP61rUmPevPj7rTXQ7nFSTT6nyN+y7+xje/A/wCJ+t+JdVvrHUoWt2t9MjhUhrdTIDkk99oI/GvrVGqXHrSGt8RiKmJnz1HdmVGjChHlgivdKZI9ivs3Aru9OO3vXxn42/4J96x8QNQuLjWvixrl9DJM00VvcW6usWSSFAJ4AHGa+1KKeHxNXDy5qTsya2HhXVpnwZZ/8Ew00+8S4tPiRqVpcR/Mk1vaIjIfZgeD9K2pv+CfPiKT903xt8UOjDaysSwIPUH5+lfbWKb9K7p5ti6rTnO79Dljl1CC5YqyPlX9nv8AYfsfgJ47/wCEo/4SW41q4jheJI5LcRgb/vHg/wCeal+Pn7HOofHPxhdanN8Q9U0rSpkRV0eOIPbKU/iILck19TUVz/XsT7X23N71tNDZYOioOmloz4Kt/wDgmBFZ3C3Fv8R9QhuI23JLDZIGU+oIOQa+o/gn8I7v4V+B5fDuseKLzxf5krP9q1JRu2tgbPcV6lRRiMficVb20r2FRwdGhdQWjPiv4n/8E3/DXijWLjUvCut3HhpJtztp/krLAHPoP4R7CvQf2VPgB4w+Bkeu6b4g8SrruhXHl/YLVd2IMffGD0Br6T49KOK0nmWJqUvYzleJMcDSpz54Kx8L/Ez/AIJypqHiS98QeB/Esmk3dxMbpLW6BCxuTklXX5gM06+/Y/8AjV480u38P+MvilG/h2NfmhtVYucdAcj5hkDrX3N9OaK0WaYlJK6dtrozeXUXffU8h+BX7N/hL4B6W8WhW8lxqFwB9o1C65mlI689h7Vy37RH7MesfHTXLa7tviFq3hfT47Y28um2agxSkkfM3IzwCPxNfQ/NLXEsVWVX2/NeR2ewp+z9nbQ+Bf8Ah1raeXs/4WBebdu3/kHp+hzXv37Ov7OGq/Ae81Vrvx7q3iuyuokhhs74DZbbcnK88DB6e1e90dfeurEZlisVDkqyujno4GjQlzU1Zmdq1s2oaXdW8UrW7zIyLNHyY8jAYfzr4v8AE3/BOO98YXn2jWvixrmpurs0S3VusoiBYnC5PA5x+HWvuHp3pfwrlw+Kq4SXNRdmb1sPCurTR8H6f/wTIfR7xLvT/ibqmn3aqVW4tbVIpB9CDX1f8Gfh1ffC/wAEW+hah4lvPFVxDK7/ANoX2BLgk4U47Dp+Feg8+lJmtcTjq+L/AI0rmdDB0cP/AA1YK8/+NPw61D4oeC7jQtM8R3Xhe4mcN/aFiuZVA7CvQfSj1rijJxaaOuUVJWZ8G33/AATF/tS4lu734lald3cmN001ojMSO5JPWtXwv/wTt1XwXeJcaJ8WNa0396sssdvCqJJgg8gHnpj8a+3PrzS8V6k80xdSn7KUvd7Hmxy3DxlzpalDTYXt7O3hlla4ljRQ0jcFyBgsRV7vS5oPSvJ16nprRWEaqeo2NvqFm9rcQrPbyqUeNlypB6girtGKd3HYJJSVmfG3xY/4J0+F/F9/LqfhXU7jwvesxf7KqB4GfqCB1UZ9K57Sf2W/2hdM0P8AsBPirDFo7Lsfa7tKF6cMRkHHvX3R34pSAK9aOaYhR5ZNS9Vc876hRTvDS58nfCH9gHwl4H1j+2/Et/ceMNbWXzfMvABFuIHzFO5yOpPavqWGGK3t0hiVViUbVjXgADoAO1XDR+NcFbEVcRJSqSudVHD06PwKx82/tD/sp6n8dPEn21PiLq3h3T/s4gfS7VAYXwScsM8/e7+leML/AMEtrXy/+ShXg/utHYx5H6198j2o5rto5nisPDkpSsjmq4CjWlzTWp8//s7/ALNur/A/U7ua78fat4qtJoRDFZ3wwkGP4lGeBXv9LRXnVKkqsuaT1OylTVKPLEdRRRUGpxvxM8I3fjvwHqug2OsXGhXV9EYk1K1/1sJPO5fevkLUP+CZ8usXH2jU/ilq2p3G3b9ourVJXx6Ek9K+7c0V2YbGV8I26MrM5K+FpYj+Irnw1of/AATd1DwvcPcaJ8VdY0p2xu+xwiLzMdNwB5r7P0WxfS9LsrJ7hriWGFUaZurlQAWP1zWsRuopYjFVcU71HdhRwtOhpBWR4D+0B+zfrfxw1S3ltPiHq3hfT1gMUmn2agxy8/ePNeCn/glva/c/4WBed/8AlxQ5z1JOetffHPpS49q3w+Y4nCq1KVjOtgaFd3qK58Q2f/BO/XdPt0tbT40eJLW3j4SGP5UQeiqGwB7VQvf+CZ/9qapFd6r8TdU1WVWG+S6t1dnUH7pYseMmvu3NGav+1MV/MZ/2dh9rP7zL0HS4tH0m0sE+5axLCOAMhVAzgdOlcb8X/gf4P+Nmh/2Z4o02O6Rf9VcL8ssR9VfqK9FBpetebGrOnP2kHaXc7pUoSjyNaH5+eIv+Ca2taHqH9oeB/HE1vLuOz7VujljXsBInJqK6/Yn+OXiyOLT/ABL8S7d9Kj+Qxw3Ez5X3BA3fQ1+hHNIRmvXWcYreTTfexwf2dQ7Ox8x/s1/sX6P+z74ju9dfWpdd1KSERRSTQiNYQepXHrWp+0R+y/qfx41y3uoviBqnhrT47c28um2aBopcnO5ueeK+iP1o21wSxleVX20pe8dMMLShT9mlofBP/DrW1/6KFeL/ANuMf6c19B/s8/s/6r8E/wC0Be+ONU8XxXCoIodQXH2fA6KSeRXufNFb18yxWKXLVldGNHAUKD5oKzPjz4ofsF6h8UPFGpanqHxN1b7JdXDTxabJCrwWwPZQT1rkbP8A4JhppdwtxafErUre4j+ZJobRFZT6gg8GvvKk5q6eaYulD2cJ2XoKeX4ecudrU8Y0z4I6xp/wLfwA/jjUpdSaIxf8JIygXIy4OcZ64G38a+dr7/gmQ+qXj3t78UNSvbuTG64uLVXckDA5LGvvClFZ0cwxGGblSlZs0qYOlW0mro8I/Zy/Z51X4F3Gq/2h471Txfb3kSJFb6hjFtsxkrznJr3GRamozXDVqSry557nVCChHkWx8h/tLfsR/wDC2PHGmeKvCt3Z6TqXmr/aEcwISdFYEMNo4YZb8xX1R4f099H0OysmfzXt4UiZtpGSABnmtSkJ/KtqmJq1oRhUd1Ezp0KdKTlFasyta0Wy8QadcWOpW8V7ZToUlt5k3K4OcgjHNfHPxN/4Ju+H9Y1CXUPBWuzeHLjJeOzZd8StnI2sPmXB9OlfbeRxSfSqw+LrYZ/u5W/ImthaWI/iI+HLX9l79oW80OLw7qHxYhi0LbsfyS5mC5OQGIyTye/evRPgn+wn4K+FeqW+sahLN4q12Nt6XWoIPLRj/EI/X3r6gFB46VvPMcRNNXSvvZWMYYGjF81m35sgWPy49vtivlr41/sZar8ZPFmq6ncfE3VtP0q+cbNHjiVreMAdMZ5OfWvqz3o/GuKjWqUJc8HqdNSjCpHklsfBUf8AwS7hjkR4viLfI6ncsi2UYII6EEHg+9bkn/BPPxBJb+U3xr8TPEwKtG27aVPBXHmdMV9s0V6dTN8bVac53t5HFDLsPTuorc+Wv2c/2JdP+AfjibxB/wAJFN4guGt/JSG4t1Qxc/eBFfTkyJJGUdVZGUqVboQeCD7VZFL9K82vXq4ifPUldndSoworlgtD5P8AjP8AsA+DfiPqE2q6PdSeFdTmbdL9liDQyHuWQ/zrgvDn7KP7QHgPT7jR/DnxQtbTRGyqRyb3O3BHGR8vHoa+7KX3rtjmWI5OSTUl5nFLLqLbaum+x8cfD3/gnr4f0/XE13xxrt14w1NmWaWO4wIjJ1JJ6sPrX1vpOnW+j2cNlaW8draQoEihiXaqKOgAq+tH1rkxGJrYlr2krpdDqo4enQvyLcbt71xnxM+E/hj4seH5dK8S6VDqFvj5WZfnjJ7o3UGu2FJ9KwjKVOSlB2aN5RjNWkrnwh4k/wCCbUul6o+q+BPG15pV1Hn7PHMuGjz28xTuIqfWf2X/ANojxZof/CP638ULO40SRRDNGqncVxgjOATx6n1r7owKK9b+1cTJpzabXVo86OX0Yt8t0j4g8Ff8E0dC0fVLS713xVfamlu8cvk28SwjehBHzDnGQOK+2YF8uNU/uqB+lTfSl21x4nF1sXLmrSuzfD4Wnhk/Zrc87+Nnw51D4qeB7jw/pniO88L3E0yP/aVjgyoFOSo+tfKWof8ABMhtUvZb3UPiVqWoXcmN1xcWivIcdMknmvvHrRitcLmGIwX8CVvkKvhKWI+NHxB4Z/4J36t4LvIrjRPi1rWmbZVleO1hVEkIIPIBweABX19cR2mj+G9msXcctlb24S4mutuxwFwzNnp3zW/9eteX/Hr4J2nx48Ff8I7e6hcaVF56TNNa4yVByUPqCKmrjamMqR+sS+aQoYeOGg1RW5+aeseG9P8Ain+1uum/Dq1j/sybWYrqFYVJiCQsrTSAjgJxj/eI7mv10tk8uNE/uqBu7Egc15v8Gf2evBnwNs3i8NaYsV1MNs19J808gHYk9BntXqC/erpzHHLGOEY7RVteplg8L9XUm92xVp1FFeQemFFFFABRRRQAUUUUAFFFFABRRRQAUUUUAFFFFABRRRQAUUUUAFFFFABRRRQAUUUUAFFFFABRRRQAUUUUAFFFFABRRSN0oAMilplG73peoDsilplIZKa1AfkUtMpPMpJ3AfkUtMDUb6E7gOyKMik3Um73o0AdkUZFJupC1FwHZFGRTA1LT9QHZFGRTaA1K99gHZFGRTd3vR5lAD6KZu96QNRcCSkyKRTRupgOpMimlqKTdgHZFGRTdyUbvelcB2RS0ygtTbSAdkUtN3UhdaPMB2RS0zfQHWi4Dsilpu6gtRcB1FNLUm73ouA7IpaZu96XfRoAuRS035aQmmA7IpaZS7qAHUmRTPM/2qXctAD6TIpCaajUAPyKMimbqN1TfuA/Ipaapp1UAUUUUAFFFFABRRRQAUUUUAFFFFABRRRQAUUUUAFFFFABRRRQAUUUUAFFFFABRRRQAlNp9FJgM2U+iimAUUUUAFFFFABRRRQAUUUUAFFFFABRRRQAUUUUAFFFFABRRRQAUUUUAFFFFABRRRQAUUUUAFFFFABRRRQAUUUUAFFFFABSN0paKAKGqG4j0+6a0RZLpYm8lWxgvg7QcnpnFfnd8Qv20Pjv8LPEE2leKPD+m6Rer8yK0KtHIpJwyurFSeOme9fo1JzG30r5C/4KOfD3/hIPhJZeJbe3aW90O9jG5f4IZcK7k+gyPzNexlMqH1lU68U1I8rMFVVFypu1jyH4f/tofHr4qax/ZXhLw/pesX6rvaNUWIBQwBJd2Cg/jX6DaHNeyaHaS6rEtvqHkq9zGrfKr7fmwQemc1+V/wCwr44Twf8AtAaVE/8AqtYheyb5iBuI3qSOgOB+tfpD8evHUXw7+EHirX5V3/ZbF8LuwXYggAep5/SvTzrCRo4yNCjBJO1reZw5dXlKhKpObbR4T8NP22P+E4/aM1DwFcafDaaP9omsrK4ViXeWIkNnjoSpx+navpL4iXXiOz8F6tceErSG+8SrblrK3uGCpI/GASxAHTua/E7wp4ovfB/iTSvEELtLe6fdJe+Zuw05DBjz74x+Jr9uvBfia38YeE9H1q0dXhvrVLgbTkAlRkZ+p/SlnWWLL3SnFaNF5bjJYpTUnZo/Prxn+3D8cvh34gfRPEvhzT9M1hUVvsrQh8g5AKlCQ3II4Jr6e/Z38ffGXxx4P8Qar418NWumzeSr6Eq7ENwSrZ3qGyoDBfvbeuRxXz1qWkf8L8/b/ltLjbdaP4b2s/ORiIBwB6/vCPyNfoQka9B/nHHFc+YzoU4U4QppSauysJCtOpKUpvl6H52/EX9sb9oD4T6pb6f4w8Nabol1cLviVkSVXHs6MVNWPhv+1l+0T8Xzer4N8NaTqv2FlW5ZvLgCEjIyZCM5A7Zq7/wVE/5CHgJvl/5eNu71Az/IVe/4Jcr/AMSvx/8A7V1bt1/6Znp6da9n2eFjlUcX7JOR53tK7x3sOd2KPxC/ae/aV+FFn9r8W+DbHTbTcF+0KiTxDPq0bNgfXFfT/wCy18XNS+NHwjsvEmsQwwag00kMv2cYQ7TjOO1dD8aNJ0HxJ4B1Pw/4gvbOxt9Yiayha8cAGVh8uM984rnP2WPgvqHwH+E9v4Y1LUI9Tu/tUty9xCuB85zjFfNVq+HxGFv7NRnfoe3Rp1aVVpy5omJ+07+1dov7Pen29ukH9reJbxC1vp8ZwqKCAZJG7AZ6dTXg3h74iftU/F7w2vijQrHT9O0pvmtI9qQtcKOpAZsgfXFfN/7ZGs3euftEeM/tDs/2WYW8XTiNVDYHpyT+lfpT+zP8SvD/AMRPhH4fuNClhT7LaRw3FirfNbMFG5CPrXs1cJHLsFSxKpqblvfWx5dPESxmJnQ5nG2x83/AT9sz4h6p8a9N8BfEXT7O0+0O1s+2HyZopgvyBhnBBPcZHpXe/t5fGbxB8H9C8KXHhrU5NMvW1Dc67QySxKpypBPPOK2PjP8Ast6h44+O/gX4geH7uz0yXS7uCbVfM3b7tI5AwUYPXAqL9rD4A+IPjf4z+H4sljfw/Y3e/U9zAEJuByBjk8frXD7TBzr06iikrarzOxU8RGlKDk277nlPhL9oL9qTxxoaavoXgKzutN2k/aLgRW+8DBziSRSePQV5p/w8Z+KX2h4fsmk+aspiZfs/8QbBAOfWv0pbTYtL8PvawpsihtjEirxhQpA/kK/DOcf8Ty73/wDQQk+91/1xr3cphhcwlUvRVo7HmY6VfBqFqju9z701T47ftT6P4cXXrjwJYvpDRecJrfyp22FSQ3lxuWxgHt6ZFbn7Cvx68YfGTxv41/4SjUmu/Jhilht9oWOHLMCqjHHSvqn4dRrJ8O/D8T/daxhU+42DivD/ANnf9n3WPhL8d/iXrstrDb+HdeZJbFY2+6d7llxjgc9PrXhVMRhp0qtN01GS2t6noxo141Kc1NuL3Pppf4v8+1cf8V7zxVp/gfU7jwVZQ6h4jVP9Ft5nVVdvQliFH4muxC016+eg+Wzse3KLkmj81fFX7dvxq+H/AIgu9B8RaPpOma1a7ftFq0QfYSAQQytgjkdCR1rpPB/7VP7R/wARPDd7rvhrwfY6rpVmxWW4hiQHI6hUZwz/APAQa8f/AG9m/wCMl9dTYv8Ax6W3zdyNv6f/AFzX2L/wT1P/ABj/AG/937XJt+b3Nfe4qjhsPgKeJ9knKVj47D1K9fFSoe0aSPDvB/8AwUq8RaPqi2njDwrHcLHLsuZLXMM8XOCvlnjjHevvDwH460r4keE9P8QaJcfaNPvEDo3II9VIIyDmvyn/AG2NO0/S/wBpvxlFp6RxLIts7rHwBIYUL8ep3Bvxr7G/4Juw6hH8C7j7Wkn2VtQl+y7s4MfUFc9s5rizXAYaGChiqSs2lodmX4qs8RLD1NfMp/tMfHD45fB/xJrGoaP4XsZvAVuY/J1RvLdyWXkMgfcADxkr+leI+G/2+vjF4s8QWWi6LpWk6hqt8/lW8Kw48x9pO0FiFHAPUjpX2X+10P8AjHPx2+35l02Rl/3gBj9a/ND9kdf+Ml/hx/1/t93PTyX/AMRXTlVLDYjA1K1Smm4rQyx9WvRxUKcZu0j6w1z4uftbeHNLl1DUPh5Yrawruf7O8MzKPXajlj+Are/ZD/az8YfGzx5rHh3xLp9vD9ltPtETQxeUVIbaynJ65IFfXdxJFb28sszqkSqS7N0CjrkntXzj8H/2e7Tw/wDtCeI/ifoWtWN34d1a3aKG1s/mxIWBYlgcdR+leB9aw+IpSUqSi1s0up6bw9anVjKNRtPdHE/tJfH747/BvxJruoWnhezbwFbzKlpqm1JTtKgksqtvUZzyQBXC/BT/AIKKa3qnxA0/TPH9rY22i3jfZxfWaFfs8p6M3PKklVyP73PGa+2/ilpdtqvw88RW91EtxA1jNujk5U/ITyK/EdtJuI9Dt9QmtG/s+6Z4YpmX5HcfeVT2OP5V72S4XDZlQnTnFKa0TPOx9bEYSspRk3F9D93re4iuLdJonWWKRQQ6tkEY4II7V83ftLfEb44fD/W57/wL4YtdV8JWtoJri6kaN5Q4+9iMuHIA9FNeSfsI/tVfaLe3+Hviu9/fRoF0q8mb76jgRE/3q+6LyNLi3lX725G+90IwQQR3HNfO1sPLLcS4Vo3/AFPXhWWNoXpysz86/A/7a3x3+KHiD+xfCvh3TdV1NVLvbrGsflgNg7mZgo59+xxX6DeE7jU7jw/p8uu262msSW6faYY23KkmDuAI4xnv9K+Hf+CemhrJ8WPihqflfLb309urLwB+/c7QPbP619RftMfGNPgf8J9V8RoFfUv+Paxhk6STvnaPpwT+FdWY06c8SsPh4JbHPgpzp0XVrSbMT9oH9rbwh8B40srt21XxBMP3Wl2fLAf3nY/Ko+pzXzp4T/aj/aC+PeoXD/DzwjZ2mjqxQ3Vwq+Wp9RI7DccEcAH16V8ofD/w1qv7QHxg0/T9QvZLvU9cvd97fN97y85kxnoNvAFfsd4L8GaZ4H8L6foWj2kdpp9nEsSRrx0GNxx1JwK78Zh8Nk9OEHBSqSV3foc2HrVcyqSlF8sEfFPirxN+1v8AC2zfVbq0sdd0+FMytb+XL5fvsB3EfTNbv7J/7aXij4t/ESLwh4o0yz82aKV1urVfLIZOSrIeh69PT1r7TePzFf5fvdd3OfXivj7R/wBmzVvA/wC29B4t0LSfK8H3VpJcXFwrALHO6gMuPc5P41w08ThsRSnCrTUZJXTRvLD16FSLjNyXU+x4/wClDNSiq9zcJbxu7/Kkect7AZP6V896Hut8urPlH9tz9qLXvgnJoui+Evs/9tXyPcSyXCbwkQwMAdjkjrXtf7P3xMT4ufCfw74lMqvdXVuFudq4AmXhwMjpnvX5d/tP+Nbv4qfFzxH4lRJJdHhuzplvdLwg8vI25PQ8n8hX0/8A8EzviJ9o0vxB4NuHbfbut7b7mGAhyCoH1FfaYzJ1Qy2NZfFuz5mhjnUxcqb26H3dmvHf2jPEHxV8N+H9PuPhboFvrd75p+2x3DoCkQU4ZQzLk57CvZB+tMZevrXx1Kfs5ptJrsfRVYuUWk7H5iX3/BRD4r6XeTWV3p+l293bu0UsMluQwYEgggn1H9a+g/2afjR8dPixrmmanrfhmxt/AtwhZtSj8tGOOPlUvu65/hr4G+Px/wCL0ePf9nU5t3uCck+x4r9cf2f9Pi0/4L+CoYE8pF0uBtq9MlAT+pNfb5zRwuFwdKrSppOe58vl1StWxE4Tk7RPQY+30/8A1/0qamLT6+E9D6xBRRRTGFFFFABRRRQAUUUUAFFFFABRRRQAUUUUAFFFFABRRRQAUUUUAFFFFABRRRQAUUUUAFFFFABRRRQAUUUUAFFFFABRRRQAUUUUAFFFFABRRRQAUUUUAFFFFABRRRQAUUUUAFFFFABRRRQAUUUUAFFFFABRRRQAUUUUAFFFFADGGfxrjfi14Lt/iB8NPEnhu5Rmt9QsZIT5f3icZGPfIFdmaZJt2GqhLkkpLdETipRcX1Pwq0bVL3wH4wsr243RXuj3weaGNsHfHICy59OCtfeP7d3xCfxp8P8A4b+DNK/4+/Fd7BdlY33NGgUEAgHlSWI/A18vftf+AX+Hf7QHiiySJorLUpRqFqrfxhxlz9N+6u7/AGPLXVfjZ8e/Br6r+9svBelPskX5lwGHlq2e53HH+6a/UcbTVahSzG+kUfB0JSp1Z4Xq2efftTfB3/hSfxMi0q3RYtPurGCaLy8kE7QsnJHB3A8ehHevrn9hH4ypJ+z54i029uFe98IiR/LZsDyCrGMkn1KMPwqx/wAFIPhu3iD4b6V4qt4mebR5h53lj/lk/Uk+gNfAvhDx7qHg/S/FGn2SSeV4g0xtPljU7cEscPx1IJP51lTX9tZauZ+9F/kXL/hNxklHZo+7f+CdvhmXXI/GfxLvYlS417UJPJ3csilizr9NxNfa1eX/ALNPgWP4d/Bjwxo+xfNWzSWVlXG5mAJJ9+a9Qr89x1X21eU+2iPr8JDkpRR8A/8ABUVf9M8Bf9vH/oNeIfst/tBeKPgfZ66nhzwa3i1NSlieZt7gQkKFAwqntivb/wDgqGf+Jh4D+lx/LFWP+CXtukml+P8AeivtuLbbu5/5ZkHr06V9tSqQhkPvq6v+p8xUhKWZNQdmeL/G79pLxb8cPGHg/T/Efh1fCtlY30dwtnIzHzHDgBjuC8D2z2r9VNLH/Eutf+ua/wAhXkvxy/Zq0H43yeH7q9lbTLvR7pbhLi3RdzqCCUOR0OK7ux8eeH/+Egl8Lxaxbza9Ywq81jvHmhQoO4j6GvlMZiKWJo040IWtue/h6M6FSUqsr3Phr9vT9mPVYPEk3xG8NWjX9lcAf2nawoS1u69JQADuB6N3+tfIvgX4jeI/hvrCar4X1WbTLuNst5L5V/aQdGPt1r9dPhH8e/DnxsvPE2n6VDMkuh3RtLiO8UDfyQWAPVcg/lXj37R/7DPhrx5p97rvhK3j0DxKqb9kK4hnwM7WXoD7ivocuzhU4rBY5aHkYrAcz+s4Zlf9lz9uS0+KmqW/hTxfbrpHiWRR9muo2AgvjkDABOVbOOPfg19e/wDLT/0Gvwib+0PC/iBPvWWq6Xdhl2sd0Usbg5z2OQK/b7wFq7eIPBei6hL/AK26s4pX3epUZ/WuHP8ALaODqRqYd+7I7cpxcq8HCrujW1Y/8Su7/wCuL/yNfhPcD/icXf8A1/Sf+jjX7sat/wAgu7/64v8A+gmvwouP+Qxe/wDX9L/6NavT4W3q+hw53/y79T9vPhr/AMiH4f8A+vCH/wBAFdKqVzfwzX/i3/h//rxh/wDQBXT+tfD1l+9k/M+no/w16BtpGFObpTGPyfnWRsfkv+3p/wAnOa7/ANelr9cba6L4F/Hb4seBPg//AGV4H8BSahaLLIy6wsTTYJySNgGMjp1rnv29f+Tm9d/69LfLf8BGK+xP+CeYEv7P9v8A9fUn86/SsVWjQyilKcOZaHw+HpupmE1F2Pzz03WdF8WfEy+1D4pXWtf6VcH7dNZwgzZJAKOGZSqhQBkZOAK/W/4K6l4N1D4d6V/wgtxDceH4YhFD9n6jAGAwPIOPWviH/gpN8MdK8N+LPDXijT7eG1uNY8y0uY4UA8xwMhyB3wAM+1Q/8E0fGN9Z/ETXfDSM39m3lp9qZedscqEDgdsg/pXJmNNZhl8cXDRR6dDfB1PquNdCerfU+wf2vP8Ak2/x3/2DZK/KP4P+MLv4f/Ejw14i03TW1jUNPmLw6fz+9byzwMDOeDX6uftef8m5+O/+wbJX5mfsmL5n7S3w7R/4tQO7jOf3Enar4flGGX4hyV1b9CM3u8bSse4/FT9uj4keIPA+paVL8P28KJdI0EuoM8p8oHgjlBzivpP9gWP7P+zpo6dvMkwqjj7x5Fez+OPh7o/jzwvf6FqFvH9lvImib5BkZ6MOOtcN8NvDnhX9lvwHonhW98RRpbtcmK1uL5lWSV3OdvHXk/yr5utisPVwvsKUOWV7nt0qFWnX9pVloeg/ET/kQ/EH/XjN/wCgGviT9kf4KaP8d/2O9V8O6mqpI2sXT2l1j5raUFSCp9M8fQmvtb4g3Kf8IB4gfcuz7BMd3bBQ4Oa+b/8Agmb/AMm93S/9Rm6X8iorDDVJ0cLKpDRqSLxEFUxEYy1TR+d3jHwX4g+E/jS40XWEay1vTZtyzLkb8H5JYyQOCAK/SD9jn9qiL40eF28O+IJY7fxlY2/zLwPtUQGPMXnkjIz9a1/2xP2Y7T40eE5dV0xFi8VabEXt5FXmZRyUPrkV+YPhvxFrHw78YRarpksmn61pt0fUNG44KkemAR+Nfaw9jxBhe1WJ83P2mU1m94yPvX/gnc3/ABOPi6/8LeIp2/Au2CPqMVkf8FQ/EFxHpfgXRf8Al0mnmvXXvvTaFP4Bm/Orn/BNDUG1iP4j3su3zrzVBczbem91DnHoMmtf/gpl4JbVPhnoXieGFpbjR7sxSSfwrDKMMT+Kr+teJBLD51FVOn+R6kvfy1uJ88f8E97K3vP2hLeWVP3tvYyNFz0z3+uK/U+6uorC2muJ3WOKNC7s3QKByT+FfkJ+xz4yt/A/7RHhe6u5vs9ldM9k7N/edcRg+xP86/XeaGK8tnilXzbeRSjRt0KkYII9OtTxRF/XeZ7NaGmSu+Gstzypv2tfhL5jp/wmum/u2KttYkDBweQPWmN+1h8Jfvf8Jrpv94fM3QAcnjkV8+/trfst+AvC/wAK9T8ZaFo8Oj6rYuj/AOi8I4ZsMCPxr5S/ZR+Hui/Ez46aF4f120W402RZrh4egcqoIU+3tUYbK8NicJLEqTtHcmtmGIo11RcVqfsLpOrWWuaXa6hp9wl1ZXKCWKaPlXU8givH/wBr34or8K/gf4g1NW2X1xEbS2Xdhiz8Ej6A5/CvW9J0m08P6Xb6bp9utraW6LFFDHwqKOABXwL+3h4i1D4qfGjwr8KtCbfLbus80bfdE8ikoeOoCk5+orx8toRr4qOvurU9TGVpUqF7asrH9nqX/hgiW9lt438QZPiFpGfJ9+3J8vt614D+yv8AEb/hW/x08Nam8scVldSrZXO7IUJIoHPvkD8zX0O37M37S8mj/wBkf8J7/wASnyRb/Y/NXZ5YGCv3c4r468ZeF9Q+HfizU/D97+61PSbhoWZVP3kYEMueoyBiv0LL/Z4ijWwrqKV7teh8diFKjUp1uRxtufuZbzLcRo6fMjKGDex5qX+GvKP2ZfiQvxQ+DHhvWnffdG3ENyzYz5q4DZHvivV2bg1+W1abpVHB9GfdwkqkFJdj8Sf2gT/xeT4gf9hKf+tfr58DD/xZ/wAG/wDYKt//AEAV+Qn7QQ/4vR8QP9rU5l/nX68/Atv+LP8Ag3/sFW//AKAK+2z+ywGHPmsr/wB7qne0ua53xt460T4d+HbjXfEF9HpulW5UPcSdAWYAD65Naul6pb6xp9ve2kyz2txEssUi9GUgEH8iK+FaaXM1ofVXT0TL9FIDS0DCiiigAooooAKKKKACiiigAooooAKKKKACiiigAooooAKKKKACiiigAooooAKKKKACiiigAooooAKKKKACiiigAooooAKKKKACiiigAooooAKKKKACiiigAopm7/PvRQA7IpajDU/IpIBaKKKYBRRRQAUUUUAFFJkUtABRRRQAUUUUAFFFFABUbr7+n86kpG6UmB+f/wDwU38B/vPCni2GGRmXdY3M27ACHlcn/eOPxrs/+Cavw9/sP4ca14qlRorjWrsRxfL8r28QwjD6lmH4V9PfEr4ZeH/iv4bfQvEdit9psjrK0ZOPmByDmtDwX4N0r4f+GtP0DRLdbLSrFPKt7deirknH5k178s0c8vWC6pnjfUf9seI6GZ8VPBdv8QPh7rvh24i82K+tXiC7sDJBxz25xX5I/BH4a3fiD4+eH/CV3tiuLfUjFdbl3KBC+SCM8ggf+Pe1fs4y15xoP7P3grw38SL3x3p+jx2/iK8VlluOo5xkgdjSy7M3gaVSkuqDG4H6zVhNdD0G1jWO3REXaiqFC+gHGBVHxN4m0zwfod3rGr3cdjptqm+a4kztRfU4HStNKz9f0HT/ABPpdxpmq2kd7p9wuyW3mXKuPQjuK8BNSd5Xtc9azs0tz8yP28P2gPBvxo1zw5b+FdQXUItLEvm3S8ISwGACetN/YZ/aQ8JfA+48S2Xi27/s+y1TyporhULncilSpCg+v6V99f8ADNfwvTp4H0X/AMBVqRf2b/hl/wBCPo/+61qtfYRzbCfUvqTpux868BifrH1i6ueUeMv+ChXwo0PQ7u40fVZtd1RYsw2cNvIm9iOMl1AAz3ryD/gnump/Ej4t/EX4harLHcTXX7qaRWBw8h3hR6AKdv4V9ar+zb8L/wDoR9FT/t1Wup8H/Drw58P4riLw5o9no8Vw4eZbWIIHYDAJx7cV5UsVhaeHnTowfM+rO5YfETrRnUkrLofmfqnxOu/2V/2vPEuoWNpJLo8l2UutP3FXubdgCfL3cEhia+42/bC+FUngOXxLF4ssfs/lF/srOFudxHA8k/MDn1Fdr49+CPgr4mb38R+H7PUJWUjzpIhvGfQ/hXmlj+wn8GrPVFvk8NebKrbts0rMp9iD1Fb1sXg8VGEqkWprt1MIYbFUeZU3dPv0PgT4f/C/WP2pPjhcTWVlJaaJfaj9rvrzYfLjgEgOARwWKg8Z71+u+nWKaXp9vaRfLFDGqKvoAAAP0qh4Y8HaJ4P0tLDQ9NtdMtF+7DaxBR+lbNcmY5g8a1GzUY6JHZg8GsLdvVs8h+N37S3gP4LwPp/iXWEtdSuLZ5IrNeZGGMDj6kV+Oc99FJeXcsTq/mXEkyru52liw7dcGv258WfCHwb481CK98QeGtP1W7jXYk11CHYD0yawv+Gavhf9z/hB9F/vf8eq9a9TKc2oZdF3g23ucWOwNXFTVnojjf2c/wBqPwB8SdP8P+FdJ1lW8RLpyMdPkRlb5FAfBI5AIH5ivoMNXB+GPgn4G8F6xFquheFdN0rU4UaNLq3gCuFbqAfTiu5U/wCf/r189iJ06lVypppM9ihCVOmozd2PJrm/HXj3Q/hv4cuNb8Q30em6Vbr+9uJjwPQY7muiasbxP4R0fxppb6brem2+p6ezAtb3CblJHIJFYRcVJc17Gsr203PyF/as+JWhfFf45674i8P3a3GlTRQwxXDZXzNijJAI6Zr6D/Yv/a78AfCf4Z3Hhzxfq39k3MN08sDbGkEqHnjaDgj3r7C/4Zo+F/8A0Iui/wDgKKf/AMM2fDL/AKEjRf8AwFWvra2bYTEYWOFlB2VvwPm6eX16dd11JXZ+bX7Tnxu1D9qP4l2ieGtKvLjRbH/R9OhjiZ5LhjgmQgDC5JPc8YzzX2D+wz+zfqfwf8N6hrviOJbfxBrSqPsq8m2iGSFJ7E55r6L8N/Dvwz4Pj2aLodjpm3/n3gVSPocV0Ax/f9c1wYnNPaYdYShHlgdlHAWre3qO8j5E/bG/am+Hsfwz8W+CrTW49Q8S3ETWP2O3yfKkJwd5xwBg/lXwF8FfiBafDD4seFfFV3/pFlpN6kkyxsMlGVkJB9s598dq/XTUP2f/AIaapqFxe3fg/R7i7uHMss0lupaRiSSxPc5Jqt/wzf8ACr/oStD/APAdf8a9DAZrh8HhZYb2bfNucmLwFbEVlVUkrbHByft+fBX7N5v/AAlZf+6q2kuT7crXyH8SvjE37X37SXgLQtH22+iWupwNaQzMuX8uRZZHYA8HYp+XnrX3pJ+z78J7f/W+D9Bi/wCukSDP0ya0fDXwX+Hmgapa6ronhnR7e9tXLxXFrEu+NipBII6HBrgo4nC4e86cG3bS/Q66uHxFblTkrdTyD9r79pTwl8PfBev+EP7TVvFV1ZGKGxjU8buBk9BxXz9+wn+1H4N+D/hPVfC/i3WIdKha986yZl4cuPnye2Dge+a+6vE3wR8C+MNUfU9b8L6bqWpSKqvcXEILPjgZNZn/AAzX8L/+hH0fH/XqO9TTxmFjhXh5Qd3rfzCWFxDxHtFJJI9EsrqLULOK4idXimQOjK2cqRkEH6V8Hft6fsvPJv8AiP4SsV/dgLrNnbr8zqePPA7lR1Hua+87S1hsreG3gRYreFAiRrwAoGAAPTFJeWMOoW8tvcItxDIhR42wQ6kYII/GvPwWMnga6q072T/A7MVho4unySPhj/gly3maH46dP+fqH/0WOnqK+0vGXg/TPHnhfUPD+sW63em6hA1vcQydCpHUe4OKwPhn8FvCnwjk1X/hGNP/ALP/ALSl8+4VXJBb2HYV3TVWOxn1rFSxEOoYWh7KgqMj8gPj9+y/4t+AfiCV4re4vfDnnb7LVrVWPlgHKiQDJDDjn2r6s/Zl/b20DXNAsdA+IV3Houu2+23TUG/497wBQAxP8DdQQfTPevs280+31C3eG4hjuIm+9HIoYH14NeQ+LP2QfhV4zk33fhK1t33l3az/AHJkJ/vEda9epmtPG0VSxkLtbNbnnRy+ph6nPQlZdjxn9uL9oLwLrHwV1Dw7o/iCx1jUtSdEij0+4SXy9rAkvg8Divlz9hWdY/2l/Drbvk+z3C7tp25KAdQODkV92aJ+wn8HfD9wstv4ZV2X+GaVnB9iD1Feq+EvhT4P8D/P4f8ADun6U7f8tLeBQ351dPNMPhcJPC0YtuXVkSwFWvXWIm7W6HMfHD9o7wV8B9PR/Euprb3txE72tmozLMQP4Rnp71+eP7P3xu0D/hp7UPiB4/1BbJ76WaWD5WkEbOx2qMDjAwM/yr9NvF3wp8JePbi3m8ReH7HWJrdSsUl1EHKA9QCa58fs1/C//oSNH7f8uq9ulefhMbh8NSnT5bykrX7eh1V8NWr1Iy5rRXQ9AsNQt9Q0+3vbebzbWaISpJzgqRkH8q/Jz9tvxl4K8afGy41vwhrceqvJbi11HbwkU0TbV2nuSM5/Cv1ptLG20+zitbeJYreNAiRqOFUdBj0rzmb9nH4ZSSOzeCNH+Zt5/wBFXrnk0ZVjqeX1/ayTZpjsLPF0uRHwV+xH+1T4f+Cf9q+H/GGoLY6BeSrcW942WEUpwCDjop/DFfefxA/aP8AfDPSLC+13Xre2TUIRcWkanc86EZBUd+KVP2a/hf8A9CPo/wD4Crz9fWtjXfg34I8SW9lDqvhrT9QisYvJtluIQwiT+6uegoxuKwmKr+2jBpPdEYXD4ihS5G7n41/FLxNZeNPiJ4l1uyl2WWqXz3Fu0jAHYxyCcnrX6A/Ar9ur4W6P8K/DumeINd/s3WNPskt5rdoXYfJhcggYPSve/wDhmv4Yf9CRo/8A4Cr9KU/s3fC//oR9F/3mtVr1sbm2DxtCFF02uXzOGhgcTQqynGS1PhH9r79qjTP2jLzQvBXg+WR/DTXsbXFxcKUF1Ix2KApA+VS5PU546V+jfgHQ/wDhG/B+j6Vu3rZ2cUO71woHT8K5mz/Z5+Gun3kN1b+CtHiuIXDxyLbrlCDkEenIFejKvpXhYzFUalOFGhFpLuenh8PVjNzqyu/IkWlpAaWvMPSCikyKWgAoopMigBaKKKACiikyKAFoopMigBaKKaTQA6im7qUGgBaKKKACiiigAooooAKKKKACiiigAooooAKKKKACiiigAooooAKKKKACiiigAooooAKKKKACiiigApMilooA5P4lalqGj+A/EF9o6s+q29jM9ttXJ8wKSvH1r8jrP9sL40R75ZfGcyXckvmyxtEu1H2jKqOy7s8HPvX7KzwLcRuj/dZSp9wRg1+H/wAbvCsXgf4weMNCt9zW9jqMqKzdgzbh9RzX2XDcKFac6VWKb8zz8ZKUUnE918Mf8FIvilo/2dNSt9H1qKPHmtJCYnfB55DdcV63pP8AwVO0zzFTUfBF0vzBWktblSPcgEV+fH/jny/Wo/Pi/wBn/dbjH619hWyTASXvQSfk7HBTxVVLa5+pdh/wUw+FFx/x9rq1lx8zNZlwD6ZHXmux8N/t5fBvxIj+V4m+yMp2lbyBof5ivyCWeLzPv/7vzY/rUzr5n+264+Zmzwfp1rypcN4WfwSaOj63Nbo/c3Qfi14P8UWaXemeI9Nurdv4luF/kTWrH4w0SSTYmsWTP/d85f8AGvwejnlt/kilkiT+7G7KP0NSLqF3H86Xt0jr91luHyP1rjlwonflqFLHeR++EdyknzLLGw/2Wz+tP84eor8OrL42/EDT7dbe08Z6xbxKu0RrccD8xV/T/wBov4m6XeRXEPjjVneNtyxyTblJHquORXI+FcQlpJFrGrsftqW9BSh/8/5Nfkan7fnxnjj2Jrtj/wACtBn+da/h3/gop8WtLuJn1CXT9Yi2/LG1v5YB9dwJzXHLhvGraz+Zf1yHW5+rm8e/5UuRX5l6f/wU28dW+97jw5pt0n8Pzuv9K7Cx/wCCpEv2dPtXg3/SNvz+XcZXPsT2rknkeOj9k1jiab6n6C0V8Af8PTE/6EqT/v8AimH/AIKkP/D4Kb/v+Ky/sXH/AMg/rFPufoFRX516x/wVI1Ly0/szwZb71+/9suCufpgGrNj/AMFSrv7Gn2rwbG93/EtvcEr+BI5qv7Dx/wDKH1in3P0K3U3zMd1r83bj/gqN4q+0N5Xg/TUi/h8y4bdj3AWuW8V/8FI/ibrEaJpVlpuhP3ZUaXv2zit4cO5hLRpITxFPufqWWo3V+Rn/AA3/APGj/oNaf/4Bf/ZUf8PAPjX/ANB3T/8AwCH/AMVXQ+GMb3X3mLxcT9c8/wDj1I0q93r8e9U/bf8AjFrFu8UvihbdWUrut7cIRn0OeK4dvj98S5N6P441pt3/AE8f/WreHC+Ka5pSSJ+uQ6Jn7Z3GrWVvJtmu7eJ/7rSqD+pqE+INMj/5iFr/AN/l/wAa/CzWfGGu+ILz7Xqet6hd3G3b5kl0+f0NUTqmodtQvP8AwKf/ABrrXCk2taqJ+updD90NT+IXhnR7eW4vdd0+3hjXLtJcKMfrXEP+1R8J45Nn/Ce6L8v8P2pf8a/GGS6uLj/W3E0qf3ZJWYfkTUIiT+4tdEeFY29+oH17sj9kNZ/bJ+EWj27yv4zsbjy13bbVvNJ9gB3rgLr/AIKSfCS3/wBVLqlx/u2bD88mvyvCrH/AtG7/AGv/AB6umnwvhY/FNmMsdN6JH6it/wAFMvhV/wA8tW/8BTXB+Jv+CpGm295Knh/wbNe269Jrqby/zAr89yfL+8/+1+H50ZT+/wD99Y/xranw9gIvW7+Zm8XWfY+6I/8Agqbrf+j7vA+nhc/vv9Lfoem30/Gs7Wv+Co3i24RF0rwhpVrwdzTXDOfbAyK+LrfTru8t/tFraXFxb7irSQxM659MgVINI1D/AKB95/4Dv/hWyyXLIPb8SXiqvc+kNc/4KJ/GDWI1+y3ul6Pz/wAsbIMfzLVhSft2fG2SNl/4SqFN392yQH8815J4d+HXijxZqH2TStCvru42b2XyiMDBPcegrqF/Zu+Jf/QpX3/fA/xrq+p5ZT05V9xnLEze8jUvv2tvjBqG/wA3xxfJu+95O1f5DpUdt+1d8XbOPyk8cahs/wBpgf5imaP+y78SNU1S3tH8OXFkkjbWuJsBVHqea7g/sJ+PfMf/AEvTflb++fzrKVLLou3KiPby/mOJk/au+Lsn3/Hepf8AbMqP6VD/AMNTfFv/AKHvVv8Av6P8K7z/AIYT8e/8/Gn/APfZpP8AhhXx7/z8af8A99mrjHLktkH1iXc4P/hqb4sf9D3q3/f0f4U1v2nvirJ9/wAcat/39H+Fd/8A8MJ+Pf8An70//vs0n/DCnjv/AJ+9N/7+kf0p/wDCetor7hfWPM841P8AaQ+KGqRrFceOtY2L/DHcY/pVAfHT4i+XsTxxriJ/d+1GvVv+GE/Hf/P1p/8A32aP+GFfHv8Az8af/wB9mrUsuXRD+sPuePH4veOP+ht1j/wLb/Gm/wDC2PGv/Q1ax/4Fv/jXsn/DCnj7/n40/wD77NL/AMMJ+Pf+fvT/AMzVe0y+1rL7he28zwrU/HPiXWNn9oeINSu9v3d104x+RFX/AAz8VvGfguTfonijVNP/AItsd0zAkcgkMTmvX7z9hvx7b2csqXFjK8abvLVjk+wrgf8Ahmz4kf8AQqXn6Vpz4GatZW9CVUa+0bsP7Z3xljjRE8ZTfd2/NEpP5kVVn/a2+MFxJvfxxff8B2gflis3/hmn4kf9Cpefp/jQf2bfiR/0Kl5+n4d/WsPY5a/sr7jX2s/5jo9M/bW+NGjx7IvGDTf7Vxbo9Xf+G7PjbJ93xbD/AMBsE/X2rzKT4QeM4/EkWhP4fvE1OT7sPlHBP17U7xd8HfGXgP7P/bXh+8tPtGVT5N+cdfu9Kf1TK39lDVaS2ke4ab/wUY+Lun2axXEuk3rr/wAtpLbBP5Gtrw//AMFMfiRZ6gj6xpWj6hZfxxxoyN+BBr5R/wCEf1X/AKBV9/35f/CnLoGq/wDQMvP+/Lf4VhLK8tm7cqNPrNTufcA/4Kn6h5f/ACItvt/6+z/hV+y/4KnRf8vvgWb/ALd7oEfmR1r4NuNJ1CzjeW4srq3iX70kkTBR+JHFUi6fwP8A+PA/1rL+wsufT8RvE1Fuz9El/wCCqHh/+LwLqn/AbiPH61t+Hf8Agp94CvN/9reH9Y0fb937s278FHFfmiz/AO7/AMCUf481IB/wD9KHw7gJKyT+8ccVNs/VSH/go/8AB2T797qUX+9ZNT2/4KOfBr/oJ6g3/bi/+FflMR/t/wAqd5n+d1YvhfCPq18y3jKnZH7EaL+2l8Itct4pU8YWtv5i7vLugY2H1z0ret/2ovhPcfc8f6H/AMCvU/xr8VSiSffSleJJPvp/47XK+FaF9Js0+uSW6P2juP2q/hLb/J/wnui/9s7pD/I1reG/2g/h14suGt9K8X6bdyr/AArMB/PrX4iiFI/4P/HadGzx/cdk/wB1iP5VD4Tp9Jsf119j94Y/GGiXH3NXsW/3bhf8afJ4q0SP7+q2Kf70y/41+ES393H9y9uk/wB2Zv8AGhtQu5Pv3t0/+9cOf61zPhOWymCx390/d+PxRo8n3NVs2/3Zl/xpreLdEj+/rFiv+9cKP61+Ea6lfR/cvbr/AMCH/wAab9uu/wDn+uv/AAIf/GkuE5X+Mf17+6fu3/wmnh//AKDVh/4EJ/jTf+E68Px/8xrT/wDwJX/GvwmN9d/8/dx/3+b/ABpPtlz/AM/dx/3+b/GtP9U3/wA/B/XvI/dv/hOPD7/8xrT/APwIX/GoLz4i+GtPtJbibXdNihjG55JLlAAPzr8K/tlx/wA/Vx/3+f8Axoa8uJI9j3Fw6N95WlYg/UE0f6qf9PA+veR+zk/7WXwlt/veONLbaSvyzA9Otchr/wC318GtDvPs7+JZLhtu7zLW1eZfzAr8i/Ji/uL/AN8inA+X9z/d9q6ocL0F8U2R9dfY/WH/AIeLfBX/AKDeof8Agsn/AKLTJ/8Ago18Go/9VquoTf7umzD+a1+UWE/yRQAn+cVv/qxg/wCdkfXKnZH6ozf8FJPhBHH8lxqkv/bkw/nWHrH/AAU5+HVnZu+n6VrGp3C9IfLEef8AgR7V+ZR/32/Smn/f/lTXDWDjvf7yfrlXsj9FT/wVS8O/9CLq3/gRFTJv+CqGheX/AKP4F1bf/wBNLiPH6V+dpCfc+X/a+XFNkdI/41X/AGuP8a3/ANX8uitU/vJ+t1D731H/AIKn3Zjf7F4GhDfwfarsjntnFc2//BUjxw//ADJehI3/AF8Sn+tfF0b+ZH8nz/7rDg+pNPVvv/7OF+9nr/8AqraOQ5dFX5bkPFVb7n2Z4d/4KceNf+EktJdb0LSf7HaQCaO1LBkUnBIJPOAa/R3w7rVt4k0ay1WykWW0vIUmiZSCMMM9a/BSX/Vv/umv2i/ZLbzP2cPh6+5n3aPAx3Nnkrk/qa+R4hy6hg1CVBWO3B1pVG1I9eooor409QKKKKACiiigAooooAKKKKACiiigAooooAKKKKACiiigAooooAKKKKACiiigAooooAKKKKACiiigBP4a/I3/AIKCaLb6P+0xqr28SxfbLKC4bb/GxBBY+9frj6V+U3/BSJf+MlP+4Nbfq8g/oPyr6nhv/fWvJ/ocOM/hHz18OY7eT4keFIruJbq0k1i0Sa3kUFZI/OTcpB6gjI/H0r9Z5vBPwyjkZP8AhXGguvHzf2fDnjGP4a/Jj4ef8lH8Kf8AYWtf/RyV+ts3+sb6n+Z/wr6jO6XNVjdvbo2eBUryo/DYp6t8KfhF4k0e4sr3wHo9vFMmHa3tEhcDOeHUAg8evtXkHif9gv4JapZxW+iy614XlV+biG9kuS69duJmcAV7RSk189TjUp6QqNfMX12fVJnzVN/wTx+Hsf3fGXiSX/tnCc/+O8VxXiD/AIJ8S/2o/wDYXjCFdN4C/wBpQ5mB7524GMV9lZNGTXdTxWJpu/O36mMsU29j869Z/Yr+JGn6pcW9lb2up2kbbUull2iUf3sEcVRb9jv4pf8AQHt//Agf4V+kNFems1r21sL6y+x+bo/Y9+KH/QFh+b/p4H8sVw2ofB3xrpeoS2UvhrUHlhcp+7i3KffPpX6t0hVP7i/3vuiqjm1WL1QfWWfkBeaXdafcS293aTRXELbXjkRgQeuCCPQ1X8mX/n3k/wC+T/hX643fhHQtQuHluNHs7iVvmaSSFSSfc49KiXwH4a/6F/T/APvyv+FdH9tPsL26PyS2/wB9Nn6Y+uRTB/rPk+d/7q8n8Mda/UfxN+z38P8AxZqH2vUPDlu7qgXdDlBx64HNV9E/Zr+G/h/UItQsvDlv5sP3PMZnUfgatZ0uX4S/bRPzEEUv/PKRP91T/hStDL/Gkz/7yE/0r9bP+EF8M/8AQv6f/wB+F/wo/wCED8Nf9C/p/wD35X/Cs/7aX8ofWIn5JLE//PJv++D/AIUoil/55Sf98nP54r9bP+ED8Nf9C9p//gOv+FIfAXhr/oX9P/78r/hVf2030D6wj8qtK8GeINct3uNP0e8vbdWw0kMRIzV3/hWXjD/oXdS/78tX6s6do9lo9v5VlZW9pEzbmWFABn8qteWn9xf++RWMs4qfyoXt0tj8xfC/7NXxI8YWb3tl4fkit1bZtun2HP0IrY/4Y/8Ail/0BIf/AAIH+FfpJk0ZNYvNK97qxLxLZ+bsX7HnxQkkRH0e3i3MF3NcDAHqeK76P/gn74l8tHfxRpsTsoZo2hb5D6ZzzX3Jk0ZNS80xD2aI9uz4e/4d9+Jf+hr0v/vy3+NdN4e/4J76f/Z//E98VXX9obz/AMg+JfK25OPvAnpj9e1fXeTSVhLMMTLS4nXl0PlmL/gn74Sjk3v4o1iVFYfL5UY388rkLXbx/sV/CWONEfRL53UBWZtSmBJHcjdwa9w3UlYSxWIe82R7WT3PJvDX7KXwt8L6h9tsvDS3Fxt27dQuGuFx9GJFdWPhB4C/6ErQ/wDwCT/CuvyaSsXVqPeT+8XM2Z2j+GdH8P2f2fStKs9Pt9xby7eBVXJ9sVe+zw/88Y/++F/wp4FFRzSFdiIiR/cRV3fe2qAfzAp2TSUUm7iCgf8AAdn5fkAKP8/4frXzH+01+1Hqfwv8SN4X8P28L3c1qfOups7onPAMY/irSlRnWlyouEXJ2Pp4/wC5/wCO5BH4U1f/AB/9P84r8xfBP7R/j3wf4ostVuPEF1qdvG4W4s75tyOpb5mwBx8ufyFfpX4f1q08SaHZarZbntL6FZ4m24ypXOCK6cRg6mFa5loXKm4s+Z/2pP2qdT+HfiB/CXg/91rcO17vULiFZFiDZIVAflLYA6juK8V0X9tT4pWesWMuoarZ3unxyq11atYom+PIDAFQCDtyeD29Kk/ba0n7H8cLi6+99stIpdvuFI/pXgL/ALyNv9pT93qOP5V9LhcHQlh02ldnVCCavY/X/RNZt/EGj2Wp2jtLaX0KXELMpBKMoIJBPHBFebftB/He3+B/huK4itI9T1i6bZa2bOFXPct3xUX7K/ia48WfA/w5Nd3ENxe26Pay+XgeWqSFY8jPHyBf518eftgeIv8AhIPjRqSRXH2u3s4hFEqtlQccge9eFh8GqmKlCWyOaNN856p4T/4KAy/aH/4SjwvGluzIsUmlyncgwNzOHJyAc9K+rvBfjHTPiB4Xstd0SVpdNvF3QySJtOB1JB6V+Sbf+zbfzr9Qf2ffDSeE/hHoVkjyPuthNtkbIGeSo9q6cywdHDxvBF1IW2PRqduf++1VtQv7TS7OW7u7hbS3jXc0kxCjFRaTrFl4g0+K90y7hvbWT7k1uwZD6jI714Ki1G9jmuy9ub++3/fVHmt/fam0UBdgVTzN+xfN/wCem0bvz60OPM++iv8A7yg4+maKKAuxvkxf88o/++F/wo8mL/nlD/3wv+FOoovIRS1TQtM1yze11DT7W7tJPvwyRKQf0rnz8HvAX8XgzQ3/AN6yT/CutoqlKS2HdnIj4N/D/wCb/ijdDTgru+xIMZ9OOtcBcfsbfCW4uJZX0S8R5GLsq6hMoBJycDdwOe34cV7aRRVxq1F1f3jc2eHn9i34Syfc0W+37T93U5u/Q8tiuJn/AOCffhSS4ldPFesRIzFljVIjsBJIUHbzX1N/7LS5NbLFVltJ/eUqkj5W/wCHfHhX/obdY/79Rf8AxNH/AA738L/9DbrX/fqL/wCJr6oorT65ieky/ayPk2//AOCfWhf2fcf2f4t1L7bsPk/aok2BwDjdgcjOM/jiuQH/AAT98S/9DXpf/fl/8a+4lP8A47SVpHMMVH7Qe2kfD3/DvvxL/wBDXpf/AH4f/Gl/4d+eJf8Aoa9L/wC/Df419w5NGTVf2pie4e3Z8Pf8O/PEv/Q16b/35b/GsbxR+wr410PT/tGmahY67Lu2tbx7oiB65Jr76yaMmj+1MR1aD27Pgrw3+wj4z1jS0uNQ1XT9HuNxX7PIjOeO+Qfet3S/+Cfmq/2hF/afiizex3fvfssLCXHtk19sE0lKWZYiXUPbyPlZf+CfXhWT/mbda/79xD/2Wl/4d8eFf+ht1j/v1F/8TX1RRWP1zEfzh7aR8rf8O+PCn/Q26x/36i/+JpD/AME+fC/8Hi3WPlx/yyi/Efdr6qopfXMR/OHtpHhOn/sVfCq3s4orjTL69uI1CvcNfSIZMDBJAbAJqz/wxj8JP+gJff8Agzm/+Kr22io+sVP5n94e1Z4l/wAMY/CT/oCXn/gzm/8AiqdB+xl8JLe4imTQrp3jYOqyahMy5BBGQW5HHT617XRUuvUf2n95l7SZyC/CHwF5af8AFG6K+1Qm5rRDnHQninj4R+BP4PBugr/24r+fSuspcmsvaSe7f3lKcu584fHb9jvTPiBef2r4altfD+prCIvsMcKrbyY6E4HU186/tDfBm4+Gfg/wFqVxp8dldzW7WWpyRvxJcgBgQM8DaG6elfow3+rr5d/4KDf8kw8K/wDYb/8AbZ69TBYqr7WNO7tc1pVG3qz4Vk/1Y/3a/aP9kn/k2v4ef9geD/0AV+L0n+rf8a/aH9kn/k234ef9geD/ANBqeKf93h/i/Q97B/HI9fooor80PZCiiigAooooAKKKKACiiigAooooAKKKKACiiigAooooAKKKKACiiigAooooAKKKKACiiigAooooARulfk9/wUal8z9piVP7uj2y/wDj8tfrC3Svyc/4KNf8nLz/APYJtv8A0OSvrOGf99f+FnBjv4R4B4DnSz8eeGri4dYoo9VtWeRugAmQkn2wD+Vfrd5qXHzxf6pvmVs53jjkH0r8cpT+7ev178Nn/im9K/68of8A0EV9bnEPei/I+YxCNGiiivmkcq2CiiimAUUUUAFFFFABRRRQAUUUUALk0ZNJRQAuTRk0lFAC5NJRRQAUUUUAFFFFABRRRQAUUUUAFFFFABRRRQAen+6f5VyfxF+K3hf4V6X/AGh4g1CO3TeEW3j+eYk8YCDqaufEDxFL4T8B+INbt0je40+ykuIlk4XcqkjJ9M1+V3ifxdqvjjWJdb1u7kvb2Zt7eYxxGTzhR2XFepgcF9bfkawp8x+onw2+Knhr4uaG2oeGtQ+228L7JVkTZJHzkbgTwetfJn7enha4t/GGj67/AMul1CYn/wB4HgflXhfwf+K2q/B/xhFremO0qMpS4teiyqSCRjueB+tdp+0H+0VL8bI9PtE03+z7Kzbdt3ZYtjkn2r1aOBqYXEpx+E6IU+WR4wy/wP8AcX5W+nbjuP8A61fTvwZ/bOf4b+B7Tw/rei3WtS2rFYbyObPyY4Dbj/KvmLP9fyq9ouhan4k1CKx0rT7jUL2Rtqw26biTjOPrXuYmlSrJe22RrLla1Ol+L3xQvfi540l8QXqfZ9yhEhVuI0BOFx2PP8q4t4/Mj2OleseGv2Vfil4okuFTwvJpTRoGb+1m8jOSRhfU8VvL+xJ8WP8An00n/wADgfz461zxxOFpLkjLREqUUjyXw3458R+D7OW30TXb7R7e4/1sdrMUV+MdB3wB+QrHnnluJHlllaWWRt7ySNlnY9ST3Ne6f8MR/Fj/AJ9NL/8AA4f4VzPin9l34oeE7jZL4am1D90ZWuNNcSwoByQzeuO1OOJw17xkrmkZRPLHP/jrBvxr7l+GH7ZPg3S/h3p9prb3FrqtjD5TW8cW4SYGAQ2OtfCFzfJb6hFbyxSRPNlv3iEFMfdUjsauZNFahSxnxMconrHxt/aK8QfFzWLiFLibT/D+/bFYxuRlB0LYPNZfwc+OniX4N65aXGn3E17o+7bcaOzkpIpI3MozgNjP6V50F/gr1n9mP4aS/Ej4qaejxK+laewvbpm6bVYYX/voUVqNClQt9mxDioo/SbS79NU0u0vURkS6hjmVW6jcuSKs02OFI44oolVUVAqqvYAU8rXwcvI80SiiipAKKKKACiiigAooooAKKKKACiiigAooooAKKKKACiiigAooooAKKKKACiiigAooooAKKKKACiiigAr5e/4KDN/xbTwr/wBhs/8AomQV9Q18tf8ABQj/AJJv4X/7DR/9EyV6GB/jw9TSj8Z8MSfx/jX7Rfsj/wDJt3w9/wCwRB/6CK/F1v4/+BV+0X7I/wDybb8O/wDsD2//AKAK6OKv4MPX9D6XBfHI9gooor8yPXCiiigAooooAKKKKACiiigAooooAKKKKACiiigAooooAKKKKACiiigAooooAKKKKACiiigAooooAQ96/KP/AIKQf8nKP/2B7b/0Jq/Vw96/KD/go23mftJy/wDYJtv/AEJq+q4a/wB/XocOM/hHy7L/AKt6/Xvw5/yLelf9eUP/AKAK/IST/VvX69+HP+Rb0r/ryh/9AFfY5xvE+arbmjRRSNXzL3ZxC0Ui0tABRRRQAUUUUAFFFFABRRRQAUUUUAFFFFABRRRQAUUUUCYUUUUAgooooGFFFFABRRRQAUUf+Of7VfJvxs/bSvfBfji70LwvpVvdxae3lXVxeMcGT0j2jkV00MPUxEuWmUoOWx9Ta1pNv4g0u7027Tfb3kRhdW9G4z+v6V+VHxI8KxeB/Hmt6FE6vb2dw0UX+6DwK9ug/by8cWcez+ytJuNuXVpN+7pnAwP8/WvA/F/iW48YeKNY126SNLjULhrh1jztQnHTNfTZdha+HnLmOynFxdmZFSW9vLeXEVvFFJLNM4RIY1yXJ4xjvRbQS3lxFbxJ5txNKIUj5+dycBeO/P6Gv0J/Z8/Za0X4Z6fZaxrdvHqvi3b5zXDcrb7hnaAevFd+KxccLG73eyHUqRpq7PHPgV+xhe+IJLfWPHqNp+mRuf8AiTtxJKuOGJB4GSOnqa+vPBvgvw58L/D/APZmhWVvo+n7yzqzYJc9WJJ5rzv40/tI6P8ADONrS3lW71L7vykFUz7Z/wA8V8T+PPj74r8cXku/U5ordmO2ONyOM9h6V40cLicf785WR4ksZOvLlor1Z+h3ib4veDPCez+1tds4v7v73ce/p0Fc0v7T/wANJPk/4SW3+9/eOK/Nm3ttQ8QXH7q3uNQlb+7ulP6DpnP610mm/BXxrqn/AB7+GtQl/wC3c/zIroWV0I/FM302lM/R3Svjl4H1yREsfEunys38LOo/nXa2V/b3kfm29xHcI3zK0LAg/lX5Ta98LvGHhOPfqfh++sv4vM8psD8QKveB/jT4t+H9xE+matMkSsu61mclTg8jnpxWE8ri0/ZzN4w5l7kz9EPiV8BfBnxUt7j+2NHhTUJsf8TK3VVmyOh3YySK+EvjN+zl4o+EeqXe23uNV8Pq2231KFM/KegcAfez/FX1f8Kv2xPCXjS3t7XWrhdF1VsKyzf6tzjnBz65r3dZLfVLPcnl3tpJyrcOjj8a4KVevgJWlsUq/s5csz8flPmfc+fd/d/pXtX7NHx/t/gfqGsJe6fJe6fqWzdJDw6MvSuy/ap/Zh/4QP7X4y8KRL/wjrMWvtP6fYiODIvotfMmP6fr0r6WMqOOonav3kT6a+KX7bet+JP9F8KW7aFb/wAV1Jy7j0rgfBf7UvxA8J+KLTU7vWJtTslcedY3DZUp3I9x1HuBXkVex/Az9mnWvjJ/xMHf+zPD8b7XuJM7pMdQueprKrhsPQou8UgajE/QvwV4qsvHHhPTPEGmKyWV9CJk8z7wB6g/jmtqsHwN4QsvAfhPT/D+nvI9rp8XlRSSdWHUk+grer4qfKpe6cHVhRRRUkhRRRQAUUUUAFFFFABRRRQAUUUUAFFFFABRRRQAUUUUAFFFFABRRRQAUUUUAFFFFABRRRQAjV8u/wDBQr/kmfhT/sN/+0Ja+oz/AB/7tfLv/BQtv+LX+FV/6jp/9ES124PXEQ9TSj8R8KS/6t0/vbv5Gv2g/ZCuorv9m/wEYvuR6ZFH9CBgivxjX/Wfmv4Eiv1a/wCCcV/Lefs2WKTStK8OoXKLubOF38L/ADrv4qjzYeMuzPpMJ/EfofUtFFFflx7AUUUUAFFFFABRRRQAUUUUAFFFFABRRRQAUUUUAFFFFABRRRQAUUUUAFFFFABRRRQAUUUUAFFFFACdxX5Qf8FHl8v9pNv9rSbZv/H3/wAD+Vfq/wBxX5Rf8FIm8z9pb/uCW3/ocn+Ir6nhv/f4+jODGfwj5am/493r9e/DP/It6T/15Q/+gCvyEm/493r9e/DP/It6T/15Q/8AoAr7POdo+p8xiNjSooor5p7nL0CiiipAKKKKACiiigAooooAKKKKACiiigAooooAKKKKACiiigAooooAKKKKACiiigAooooARh+7evzM+PXwk8R+A/HGq3eoWUj2l5dSTRXUKlgQTkZPYV+mqj/9rt+frVPVtGtNct/sl7aw3sUmV8uZd3B4yeOK9DB4x4Wd+5rTlZn5BUoGa77476Fpnhv4sa7pmj7fsUMu3avIRu4FcZo+kXHiDWLLSrSKSW4vJlhRY8BuTgkZPXGevpX28Zpw9p5XPQvpc+tP2H/gpb3kbfELVYre9iZWh0qFlz5ThhmUg9TwcfU17F+0T8Z7f4b+H5bS0lV9SkQruzyPf2Oa73w9o2n/AAv+HdpZWm63t9LslC7kC5IXlmA6nJP5V+cfxr8dXHjTxhe73Z4lc/pXz2FpvHV5Vqnwo+Yxk5YiqsLT0vucpruu6h4w1h7i4eS4uJm+WPcTkntX0R8Df2O73xZZ2+q+K3aysm+cWa/ekHXn0rsP2S/2bLe30+38ZeJbdZZZlDWljIvAHPzH35H5GvrhQkcaIn3FHy9Bj249KrHZnyXpUTq9j7NKnT0S38zmvCfw58OeB9PS00fSre3iX/YBYnAG4kj2H5V0sapH9xFT/gA/wooBr5qUp1NXJmsKMY7RQya3huI3SWKOVG42yIrA/mK8m+KH7L/gr4kW7v8AYl0fU925L61wCDjoQOMZr13aaSrp1qtL4WU4pfDoflv8Wfgp4j+D+sJb6rF5trJn7PfQ5KuMnGSOjYx+telfs0/tFal4P1S00LVbhrvSpmCK0jkmPPA619uePvA2mfEDw3e6PqdussVwh27v4H7MD2Nfl78QvBl78N/Gl7o9xuSW1lLJN/fUfdxivqsJiFjafsaqVwr0/rFG0dJRP1Yv9P0/xJpctpexLd6fdRFXhbkSK3P41+YPxv8AhjcfCf4iano727Jp7OZtPk2HZJETnCnuV6flX2l+yd8VpfiJ4PSy1B917p6qizdyAO4NZ/7cPgpPEHwffXUihS40GVbpppHIKQFgrgAdSQTx7152FlLBYr2T2egsFWco2Z+f9fZP7L/7Tfhfwv4Lt/DniCX+z7i1ysU23CSLjOSR1PFfG+37/wDs/L+uKMf5619LicMsTDlZ60oKofpxb/tKfDrULhIU8RW++QhVVmx1+tel288VxbpLE6yxSKGSRehB6c1+Pe1PM/29390D8iTX6M/sdeKpfFHwXsvtD+dLZytDubOcDOM/lXzGOy6OFipI4pw5D2+iiivCMAooooAKKKKACiiigAooooAKKKKACiiigAooooAKKKKACiiigAooooAKKKKACiiigAooooAK+Yv+CgNjcXnwv8OyxRNLFb6wXmZVyI1MMign0GSB+NfTteS/tbL/AMY1+Mn/AIF+zemRmZP6104aXs60X5o1o/Efmf8A8tB+H86/VL/gmvD5f7OET7927U7n9H/+vX5XjZ/udPl9Pav1M/4JpzeZ+zki/wB3U7n9WzXqcS/7mvU+gwXxH1lRRRX5ae2FFFFABRRRQAUUUUAFFFFABRRRQAUUUUAFFFFABRRRQAUUUUAFFFFABRRRQAUUUUAFFFFABRRRQAV+XP8AwUw8My6f8bNK1t33xahpyxRLt6eU3zf+hD9a/Uavzq/4Kn/8hz4e/wDXO6HuQDGa+hyGXLj4HJiv4bPhGX/j3av178M/8i3pX/XlD/6AK/IOT/VvX6+eGf8AkW9K/wCvKH/0AV93nStynytb4TSooor5p7nJ0CiiipAKKKKACiiigAooooAKKKKACiiigAooooAKKKKACiiigAooooAKKKKACiiigAoopV60hdT57/ae/aP1P4L3Gj6botla3t7fRNLK1w2RGvI+6Oh9K+VJf2sPixceb/xVsiJIxby1t4gAD2BC5GBXc/tveCtYt/ixFrSW7XGmahZIkTQqzGPYSCGOOMkj+tfNrL/n/wCtX2WBw1GVJOybZ6MIImu7y41S8luruVri7mdnlmk6uxOc17B+yH4ei8QfHTR/tdq13b2sUlxu52pICApJHTqa8Xb/AFbfQ/yr6q/4J/j/AIrTxb93/jxj2+3zHke9duOn7PDyfyLk7K59N/tBav8A2P8AB/Xbje2/yjtb6k4r86vhd4eTxx8TNE0+43PFdXStL9M5r7l/bDvri3+Fc0UX+qkzv+gBx/Wvjn9mK5+z/Gzwu/8Ael2/N64rzsDF08HKS3Z4WHlGVarU6o/TSx0+LS7O3tIk2RW6CFFXoFUYH8zU1Kx/q36mk/8Aia+T+KWp0p82p49+0J8frL4N6XFFEi3esXH+qt/TOcEjsODXxnq/7VXxF1S8+0JrbWSbtywwqNo9uatftcapdah8cNbS7f8A1Kxoi88Lg9Pbk/rXjZGK+zwODpeyTkj0KUFZNn1T8If22NVs9UtNP8aot3p8jhPtyrhoyW4LAduR+Qr7atbuLULeK4t3823mUOknZ1IyCD6V+PMkXmRyo/3GXa3vk4x+lfpT+yH4nvfFH7P/AIavdTffcRq9v8vdEkwBz3wK8bNMPTw81y9SK1JJXR7DXx7+3l4Lij/sfxKifvWb7PLtXrnoTX2FXhH7aFiknwUvpX2745ht9vpXJganJiEc1KXvHgn7C/iP+z/iJe6Y/wDy9W+9fqOtfZvxO0C18UfDvxPpV7afa7e60+ZfJ6l2CEqAO5yK/P8A/ZKle3+NGmbH+dkZW+hNfpOu/wAz5fvdRXdmi5MTGaMY8sa0oxPx0iV/L+dPKlX5XVs5Q85BBqSGF7iRIolaWWRgiRr1dicAD3yRWr40Xy/HHiNNjJt1O5UK3XaJCB+lP8F69F4X8YaPrFxb/aIrO6SZ4eu8A8j6/wCFfVRk3S5lueutj6P+Fn7Duoa5p9vqXiu9/syKZA6Wdv8A61Aem49jX1j8MPhhonwn8N/2PoiSfZ2Yu7TNlnb1rz/Rf2xvhprFuktxqsmmS7fmhuE+57ZB5r1jwz4q0rxhpcWp6Pex6hZSfdkhbIBwTg+h4r4rFVMTU0qppHBUcm9jVopdppK8wyCiiigAooooAKKKKACiiigAooooAKKKKACiiigAooooAQiloooAKKKKCbBRRRQUFFFFABRRRTQCg15N+1wf+MZ/Gv8A26/pOlesr1rx/wDa9k8v9nPxan957b9JkP8AStKWtWPqvzNaDtLU/NT/AOKr9T/+CasXl/s4xt/e1K4/QgV+WAH+fxr9VP8Agmuf+Mbbb/sJ3X/odexxN/ua9UfQYPWdz6sooor8tPbCiiigAooooAKKKKACiiigAooooAKKKKACiiigAooooAKKKKACiiigAooooAKKKKACiiigAooooAQ18If8FQtJtJPCfhLU/K/023u5IUb/AGCvPH1UfmK+7zX55f8ABVKeWPUPh5b+awhZbt2XPBI2YJHfqa9zJIuWPppHLif4bPgqT/VvX69+Gf8AkW9J/wCvKH/0AV+Qsn+rFfr14Z/5FvSf+vKH/wBAFfoGd/ZPlK/wo0qKKK+ae5ydAoooqQCiiigAooooAKKKKACiiigAooooAKKKKACiiigAooooAKKKKFqAUUZ/z/LtR/wCgaVwopSMUlHWwgooootfQV0QXen2mqR+Vd28dxE2VVZEDYz2APvXyN+2H8JfA/hfwemtWXk6Vrsko8m1jb/j4BPOB7ete3ftEfGX/hS/gN9SismvdTvnNpZK2Agcg5ZjnoBz+FfnP4y8deIPiJrH9q+JdTk1XUPurJJgBB6ADgDGPy5r3stw9aUlO/uo6qSk9zA/1lfR37DHij+x/ixe6V9nV/7WtG/eZxsKHPf69q+cq9H/AGdvFVx4P+NHhq9t3hRJJvssrTAFRG4wTyeDkCvpcXT9rRlHyOpp21Puf9qXSf7U+C+t7EZ3hTeq/X0/OvgT4Na1F4f+Knhe9u38q3t76Pe23oDx/M1+nnjHRYvEnhfUNN++lxCyr3BOOMHuK/KzxhoN34T8UXtlKjJLb3HyeuQ2Q3sM14+Wy9rQlR6nhUWoYl039o/WwSeZ8/8Ae5/A8j9DRXi/7LfxoT4seB0t724X/hItLQJdx7cBhyFYD3AP5V7R/n2r5qrSdGo4vozpT6HyJ+2d8Dr7VLhPGuiW7XTxoEvYY1y20ZO7A+v6V8YRypJ9x17/AMXQjqD6Gv2KKpJv3/PuXay8YI9CCORXl2t/sw/C/wAQap/aF74Ss/tbOXdo8oHJ9QDXq4bNJ0Y8tjqhW5dGfmv4V8Kax8RNci0Lw1aSahqdw2wtGpKWynGWYjpx2r9Rvg18N7T4R/DfRPC9vK1x9hiXfMxzvkPLNn65rU8H/D7w18P9P+yeHNEs9HiZizfZUwTkk9fqa364MViZYqXMwq13UXKkFfNX7dHiJNP+G9lpiP8APfXHzLu/hHf6V9JySJHG7u6ptBLbuMY5/lX5x/tXfFVPiJ8SLiK0l83TNNUxJt5Bx1b254rqy2j7StGS2REI63F/ZDsHvPjJp7xIzpGhZm9B2Jr9Grm6i0+3murh1iihRpXkboigElj+Ar5Z/Yc+GL6P4fuvFd7Fslvm2W27+4O+a9F/a18aJ4T+CeqxJL5V3qS/ZIfmw2SSC2O456Vvjqn1jEqETkoxbqzm+p+eHiu+TVPFmt3sTrNFcX08qSL0KFyQayd6fwfPSxr5exE+RF+VV9B1/HmvWf2c/ggnxw8WXdlcahJp+mWMQmlkjUEyc42gZGOSOea+olUWHpKUtkj2W+XY8lI/uL/D+Gfxr6E/Yr8e63o/xYsvDlo8lxo+pK/nR8kRALndjsMgD/gVfRE37EPw0uLNIvK1CJ1/5bR3GHz35xxXV/CP9m/wl8F9UvdT0X7dcaldRCF7q+lDukeQSoIAwCVX8hXh4nMaFWnKKWvoc1SomtD1If4UUp/z6Y/xpK+X8zkCiiikK4UUoGaTP/7VFxrUKKKKdgCiiikAUUUUAFFFFABRRRQAUUUUAFFFFABRRRQAUUm6loAKKKKACiiigAryP9rLTbvWP2f/ABRb2UTXFwqxStHGuTtRwSfpgV65Xlv7UXiG98J/AfxVqGny+Vd7I7csy5ykjhSMfQ/pW1G/tY23ujSn8SPzGDJ/Lb/Ov1O/4Jp3qSfs7/Z937231O53r6ZbI47ZAr8sQvlx/nX6F/8ABKuaWTw38RUd2aJdQt9i9k/ckHA9yCfxr3uJIc+B5uzR7+D0mj72opq06vyY90KKKKACiiigAooooAKKKKACiiigAooooAKKKKACiiigAooooAKKKKACiiigAooooAKKKKACiiigBDX55f8ABVRf+Jp8On/2L3+UVfobX54f8FUj/wATj4e/7Md3+vl5/lX0GQu2YUzmxP8ADZ8Gyf6t6/Xrwz/yLelf9eUP/oAr8hXH7t6/XHwNqlprngvQr2yl+0Wk1lEySL0OFAP6195neigfKV17pt0UUV80zjCiiipAKKKKACiiigAooooAKKKKACiiigAooooAKKKKACj/AOK/Ic80Vx3xh8dy/DP4Z+IPFFvaLey6bbmVIW6EkgAn2yRxVRTk7IaXM7HZBf8AgHT7zDnP16UjD/0Et+RxX5R+Jvi9418Yao+oar4j1BpZMo3kzGJYx1CgL2GfrX0D8AP2mrLS/hH4j8OeMNdkt9QhSRdMurhmZ5AYyAgIHZsnPvXs1srqwip3vsbOg0afxZ/bk1DT/EEun+DdPh+z2byQ3E2pREl5AxBwB/DkHmvTP2aP2mn+NF5d6FqemLZa3Z232h5rf/USDdgkDt/9avzwV5ZNjyuzyt8zMzEk565J6813fwZ+K178HPG9v4gtIvtUSxGK4s1ZUEqE5AJx2NexWyun7D3fiOh01yo+3PjF+1t4a+F+sf2PaRNrWsRuYrqGPIFuNufmPrjH5iuY8D/txaF4k1y10y90S8tPtG2KKaPDZcnAyOwr40+Jfi//AIWJ441rxK9ktk+qS+b9nV93l/KBgHvwKr+DL240/wAYaJd2iRvcLdpsWRgoPzc5OOKxWW0/Ya/EJUoo/W2N/MjR/wC8o/M8ilIrxf44ftCab8L/AIb/AG3TLi31LW7xVtYYbW4RvJkK5LsAeQDXiHwj/bg1OzvIrLx1F/aEUjBP7QtVwwYkDJXPArwYYOtJOUVojmdF3PeP2rfAL/ED4N6rFaW63Gp6av261XYWb5AS6oB1YgEAe4r834NL1C4vHsksrp72Ntr2vlN5qH3XHFfrxZ3iahZ29xbtvt5lWVGXptPII981m2/gvQbPXLvWItHs4tVusedeLEN8mOmTXTg8dLCwcWrlRqOmflHqvhnWPD8aPqulXmn7vuNdQsgcexI5rN3PbyI6bfNjZXTdyMggg/mK/Vn4q6b4c1TwHrX/AAktvDcaZDbO7MyjchAyNhI4OQP/ANVflOwTzH8r/VKzbN3XGTjJ+mK+jweKeMumrHTGba1P1G+BXxLt/ip8M9K1pdqXflCG9hXrFKoxjHUDAP518/fthfBJ7iR/FGlRb/l/fbfTHJNeO/sr/GSL4R/Exf7SuGi8O6sn2e9bazeU/BSQDOByMHg9eK/RO8tbLxJo+x2jvdPuoht8vBVwRnIPpXhyVTLsTp8LPJxWHcrVI7o/Lb4V/EzVfhP4st9Y0yVk2sEuIe0kWeQR3PX8zX6T/Dj4seHPiZpcV3o+oQyvtDS27MBLGxGSNvcZr47+Pv7Leq+F9QuNV0e3+0aexLbY1zgdccfX9K8C0XXtb8D6wl7pl3NpmoQsdki8EH0I7ivVxGFpZjH2kGrkUK0avW0+x+ug/wA/57UEYr4U8Eft2eKND0+K08QafDrbr8pul/dSP05POD+Qr1LTP28PBklvv1DTdStJeF2xxBh785r5+eXYhdDRylezi7n0xTZJUjjeWV1SKNdxZmwAPUk9K+UNf/b+0q381NH8NXF0+0qkl1KFIPYkDt+NfPHxJ/aU8d/FCPytQ1P7Fpn3fsdirRJJk/xEsST+NXRyuvUfvKyNIxk+h9C/tP8A7UtrZ2d74V8KXS3F3J8l1fQtlYwTgqCOpxXzZ8EvhJe/GDxxb6em5NPjcS3txtOAoOSpPqal+EfwB8S/FzUNllbtaaVuHm30ykL77c9TX6D/AAl+FGj/AAj8Nppmmor3Eg3XFx/FI3qTivVq1aWApclP4i6lTl9yO512h6NaeG9LtNMsolitLdAkK9MHvxXw7+3J8SNP8WeLNK8Oae63CaOjvcXEbZXzDxsIHcH+VfRv7RXx40/4T+D71LK9hfxVcIIra3jbzWjYj70gzwMV+bt5dS6heXF3dytLd3UplmmbrI5OSxx3rky3DOrU9vM6KFMjXrXR+A/iDrvw38QRaroV21pdr8rru+SQZ6MPSsrRvD2q+IN/9maZeahtAZ/ssLPjPYkdDTdV0PUNH2pqFlcWW77vnRFc47DPevppKnUXs5Neh1O2x9/fAD9qay+KmzTNa8vTPEbN8qrxHP8A7vrXvhf/AD06dc1+cX7Kfwz1Dxx8TLTULeX7FZaSwuJbjk78Y+UHsa+9/id40l+H/gfU/EEWn/2q9im/7Lu2l/fpzXxmOw8addQpHBUVnZHT1T1nVrTQ9LuL27lW3ihXe8jNwi4PP6fzr4B8P/trePdL8aXGtag66xo82d2hthI0Ungo/Y49c5x2r2743fH/AML+OP2aNT1DStSW3vdSRbdNPkYC4jl3DcpAH3cHrQ8DVi4qS0YnTluZniP9ue0s/EkWn6Zp/wBr0/zVSW6ZsDk4yPavpzQNft/EGnxXFv8AxRI/sQRnINfkRsT7n8f3fvZ/X1r3z4e/tca74D8Dy+H/ALOt6+0xW91J96MbQBnnnnP517OIytckfZLU65UlZHvPxs/bAt/h/wCIJdE0eyXULuH5ZWZuAfTiuo/Zw/aIX40R6haahbrZaraqHaFeQ6k8Ef57V+dmrapca5qlxqF2/m3dw5d5PUmvRP2efixafB/4iW+saglxLprRNFcR265Y55XGfSitlsYUNF7wSopKx+muoalaaPZtcXtxHZW8andNcOFXOM4yelY/g34geHPiBZ/a/D+q2+p26s6t5bjcNpIOV7DIr8+P2hv2jtQ+NGqfZLXztP8AC8Ofs9n915X/AL8nJyf0rA/Z717UND+Mnhp9PvZLT7VerbzLCciWIjJUjHIzXnrLGqDqSdmjF0rI/UWinyL+82/7W1fr9MdKj/z8vY+49K8J6I5VcWiiigYUUUUAFFFFABRRRQAUUUUAFFFFACbaWiigAooooAKKKKACvKP2qtFuvEnwH8UWVlF5txtiuCvokbqzH8ga9YBrlPix/wAkv8Wp/e0y4+bv9w1rSdqia7lQeqPyc3+ZH/wH+eTX6If8Eq/+Rc+IX+1qFv8A+gNX52w/8e6/7v8ASv0T/wCCVg/4p34hf9hC3/8ARbV9FxB/yLn8vzR9BhH76PvBadTVp1fkZ7wUUUUAFFFFABRRRQAUUUUAFFFFABRRRQAUUUUAFFFFABRRRQAUUUUAFFFFABRRRQAUUUUAFFFFACN0r87f+CqDf8Tz4e/9crz9DHX6JN0r86v+CqP/ACMHw9/ueVd/N9Sma+gyH/f4HLif4bPhRv8AV1+of7N7f8WH8Ff9eIX9a/Lxq/UL9m//AJIP4K/68R/Ov0LOl7i9T5er8J6TRRRXyZwhRRRSAKKKKACiiigAooooAKKKKACiiigAooooAKUf98f7Xb3J/DNJQjeXJ/477EnjB46c/pT9Ro+YP2hP2vLv4d+ILjw14a09X1izcLc3F4uYdpXI24PJxXh/jD9r3xH8RPAHiLwvrulWcqatEsNvcWuU8kbsncCec4HT0rL/AGifgP4l+G+uahruq3Eeoafql9NKlxDKz7A7koh3c8KQPwrxnP8A6D+n9OQa+ywmFoTpqSV2d8IJxuhP/QN27+X+FI0fmf1+U4A+tXdH0W98Qapb6fplpNe3tw4SK3t1yzk/UYxX2F8Mf2FbLT/s+p/EDU/tDx4l/s2zbZEMgH95IefUYHpXfiMbRw6SevkaVJxp/Ez4uSVP7/8AM4pfOT+/936/4V+jl948+Cvwjs5dHtbfR7fy8u1vDCJju69WLZ5rgJ/2xvh1HI6p4VhlRfuyLp8WD78iuOONxFTWFN28zldd9Ez4iEif3/u/N3H6kdKVW8z7j79y/dVs5HXqK+8NF/aq+EXijzdP1XQrfT4plEW64sUCnPHUDgV0s/7Ovwa+Imh/8STTLG085DsvNNmYuDjhiCx/z1rOWYVaatUptFRrP7SZ+dSwJH9xNn/6sd69R/Z08JWXjD4oaZZagnm28eZfL7ORzyPSrvxw/Zz134L3CSv/AMTPRJG2xX0K5x6K+OjYrzHSdavdDvEvdPu5LK7j+7NC2GH413RqLE0m6Wisb6SWh+uMZt9H0+Ld5dlaxqFHmMFUDGMA+lOm1C3t7N7vzVe0jQu0kbArwM9a/KXxN8UvGHjTyv7d8S6hqXkrtTzJdoA+iAZ/GvoP9iXx94j1TxJe+F715NT8OTW5b/SPmaBjwQSe1fNVsudGHtJu5yyo6Xkc1+0l+0xd/EySbw/pW6y0SGUpN83M5B6cdsgflXz2BX0r8ev2TfEfh/XLjWPC9uuq6ZfXB22dv/rYs8ljntWZ8M/2OPFvjC4362i6FZL/ABScuR9PWvdw9fDUaKkpI3puKR8+gf7vzf3vzx+Wa+hv2cf2rLr4V2/9heI/tGp+HfvW8i/NLa5P3QP7tUv2iv2Yv+FL6Pp+safqrarp9xN5L+YgVomwSMYHTANeDY/773H5u+PTNdD9jmFLyLaT2P1x0PxBo/jzQ0u9Mu7fVdPmQFvLYPgkfdYDoev5GvHfiH+yT4d8YSXEtl/oVxJl9qrwSa+Gvh58TvFHwr1T7b4X1OTT/Mcebb7Q1vNwcB0x9eRjvX1J4K/b8srjyovFfh+a34VVutNIYO/clScha8F4bE4Jt0XdHkYjAxqPmWjOE8RfsPeLbeT/AIlssN6m75VZsYH+NcxefsffEPT4972ULp/svmvtvwt+0F8OvGklwmleK7F5YVDt5zeTwRyMsOTnNdlpviTStYt5bjT9Ts723jzvmt5VKpjk8g9QKX9qYqD96P4ERpV4rSTufn14d/Y78da5JsmihtIv+ekmRj869o+H37DOn6PeRXfiO9/tDy2DeTH9wkevtX0Nc/ErwlHHLK/iXS9ka72/01c4Ht3NeV+Lv21fh14bt0/s+W48QSyblMenxcRkdCxJ4GfrSeOxmIVlGxSpVpfHI9u0TR7HQ7OKy0+3jt7eFPlhjT5QAMZ49hXjXx2/an0X4TxxWWmeT4g12Rm/0eFxst1H8Tkd/wDZr5n+JH7Z3jPx5p/2LSoofCunspV2tX82aQnrhiOBXgLl5JJXd2eWQl3kZss7HqxPc1rhstlUfNXZ306PLqafijxJqHjTxJqeu6xcfatSvn3yzbcZJ7AZ4A9Ky6KXaa+mpxUFyxR2K17I+9v2DHtP+FT6n5SQ/bf7Sl87bguFPQHPbrXufiTwH4c8YWb2+saPa3sP92RB9euOuRX5q/A/4l6n8M/iBpl1p9wyW80q291Du+SVS3JII689etfqDazpqFnFcI/yTIHVl9Djivi8wpyo4hz5rXOCtFxkcjoVt4H+E9umj2T6fonmNv8AJZwCc9yTXNfHD4weFPDfw71VJdVs9Qu7q3eKK3t5Q+8kHg/hmvkn9sXQ9Y0f4sS3d3532KaJfssm47T6g9s14J/n5ua9Chl6rctbnuaRp82oH95I/wAmxNx+X0psjpH87/wru3dTwOmO9T2dnLeXEVpaRNLcTMIoo41JZ2JwFA9c19vfBf8AZR8O+A9LtPEXjvbd6rxMlrI4W3t1I+63PLZr2cViVh4KO76G86kKSTkfDHhCy8UeOLhItF8G61e7m2JJHblU+uWxXsEX7KXxQkt1lfw1JDuXdtaVc/Q819S+Pv2vPBXw/t3svD9rDqF7HlVjtYlWJPbIFeQ/8N6eI47h3/sK1ZN33Wfn+VeRRlmFS7dkuhhPFOXwwdjwzxT+zr8bdDuIntfAU17ad/JlQsfXgniuVvdH13w/ceV4g8P6h4fuP+ed4hCHj+8OM19UW/7fGu+Z8/h+1T/aVySPpXpXhL9qDwP8XLddH8UaVbo9xmJo7pFIOc9CehpJZhQk6k/eRjLMdeWcLLufA+f7j/er0P4DePdM+GfxM0zxBrFu1xp9usiNHCgZgxHDAHvXt3xu/Y3+z2cviD4eS/bbTaZX0tm+YL1JjYnkY7V8p3Eb29xLFLFJbyxtho5hh0PTkY4r1KdenjKbpt2vujsjONWN46n1L8VP26NY1i4ltfBVqumafNCYjeXif6RvPdOw/Gu7/ZW/ae1X4ga4vg/xKi3WofZy1rqEK/fVMbvMHY8ivhzc/wDfb/PtX1L+wn8N7jVPFl741e9VLTS1a0+z7cvI7KMk88KMD+tceLweHw+GdtyZQVj7kopFPmfc+f8AvbcYH15pa+RascF9QoooqRXCiiigYUUUUAFFFFABRRRQAUUUUAFFFFABRRRQAVyvxY/5Jf4q/wCwZcf+gGuqrlfiuP8Ai1/i3Z9/+zJ9vr9w9PetKfxr1CO5+TcP/Hun+5X6Jf8ABKv/AJFz4hf9hC3/APRbV+dyf8e6f7S7fpX6B/8ABK2/SOw+IVl5q+a11bzLHxnZtI3fTOa+iz5c2Wtry/NH0OE0lE+/lp1RxN+7p69K/I7nvi0UUUwCiiigAooooAKKKKACiiigAooooAKKKKACiiigAooooAKKKKACiiigAooooAKKKKACiiigBK+Gv+CoXh2G48D+F9b2f6Ra3Zt0b2cAkf8Ajo/KvuWvgf8A4KkeKLi30fwV4dRFe3vJZrt2z0Me0L/6H+le1kqbzCnY5cT/AA2fnu1fqF+zf/yQbwP/ANeI/nX5eE/u/wDgX1r9XvhH4b/4Q/4X+F9H83zfstjGvmdM5GT+PNfoucP3Io+Xq/CddRRRXypwhRRRQAUUUUAFFFFABRRRQAUUUUAFFFFABRRRQBHdXcWn28txK+yKFC7t1woGSfyr458Qft43dv8AEB00rTY7jwpC/khpFxNKVYAyA+mc/pX19rdg2qaHqFlE6pLcW7wo0n3QSpAyO4ya/J7xl4H1jwHqkun6xp81ptd1ikkQhZQGI3Antn+te5ldChXbjV3OmklLRnsv7S37Rll8ZNP0rT9Mt5rS1t282WOT++OAa8K0XR73xBqlrpmmWjXuoXEuyG3j5aQk9MenJ/KqWX/z79zX19+wv8Jbe8+2/EC92vLC72NlDg8NgFnGemcDGPevoKjjgKLlHbodU37KPunuPwi+E3hz4D+C4vNiji1LyhcX2pXW3er4yVBPTA44r5X+Pn7Tmu/EjWJdC8OS3Fpom8xRLZ5M1yQSDnHOOlekftyfE6XT7e08K2VwsX2r57po252noG9Rmtb9k/8AZl0/w/pemeOPECNLrs2JbK1ZPktEPALKercE/iK8Sny0af1mvrJ7I8yV/iep4v8ADf8AY78W+OLdNQ1XboVvJ83+lKTMc9cg9K9jtP2C9Cjt0S41i4ll2/M3T9K+qWkeT+Nn3fr7+1KC9csszryd07GNubrY+OPE37BLR27zaFrbPKqlvs9wuc47A14poWo+OP2Z/HCXF3ZXFv5bFXhkyYZRk4IPQf8A16/TMmuc8c/D7QviR4fl0fXbKO7tJP4to3xn+8CRxWlPMpS92uro0XMrannPwx+L/hf9ozwve6Vd2ipNs23enzYJx3ZPeviv9oD4M3fwX8aPZJ5lxolwvnWF1t4Kn+An1rqr/RNQ/ZT+PFk++4/sRnLRTf8APW37rnucV9Z/ELwjoX7SnwvdLG4W4Tabi0uI2+ZJR0Un3FdcZfU6inTf7tnUpOPvLqfmp/v/AHP4vp3r7W/Yw8WeBfDfgN0u9StbLxLcXDNd/aGwdo6AH0xXxtrWk3Hh/WLvT71Nl3aytFKvoRwP05qn5j/eR23/AOyxB59xXt4ijHGUtHo+x2yXMrM/XjSPEmk65/yDNTtb75f+WMqk49SM1pFq/Oj9i+G7k/aA0p4XuHtI7S5W42u2z/VkDcM88kfnxX6LsP3n/Aq+MxVCGFl7NO5584qOh8y/t1+LLLT/AIf2uhSp5uoahcZi2/wAZy3+fWvhFz/ndX3r+2H8Ddd+Jmn6Zrfh/be3ulqUlsWwC6HOWX1OcfnXzv8ADr9lHxr4o1y3i1XTJNK09XHmyTNg7c5OMd6+gwOIpUsPvqdFOSUTxyHStQkt/tcVlcPFz+8WFiuPqBVXH/xPv/8AWr9aPDfgjSfDfhu30e3srd7e3i2eW0S/vAF5J45z/Svzo/aT8O6Z4b+KmoW+mW62lvIolaFcYDHOeB0rqwmOeIk422KhU5nY8sZEk+/Vmz1K90+N4rLULyyib5njhnZUORg5APPFQAfvPkTc/G33J7Yr1bw/+zH8QvEnh/8Ati00Tbb7dw859rOP9kV31Z0ofHZGknZ2PJFt4v7i1JVvUtLu9D1CWy1C3ayu4WKNHMvPHsfzqsF8z5E++zbVb3JAFaQcUrpaDEyaSvq/T/2F7jWPAem6lb67s1q6t1uHt5EHlDcoYKCO4z1r5j8XeG9Q8F+ILvR9Vt/sl7bvsZZON/OAw9q54YqlVnZSRMZpnqX7N/wLtPjRrGoRXt7JaWlmgb9z1JNex+N/2CUj0/zvC+sSPer96G84BHt71Q/YEsb2PVPEd39n/wCJfNEm24ZSA7Y5Ar7Pr53HY2tSr2pPQ5alSSldHx58Nf2E5bfULTUPFusK6QuHSzs/4scjLfXH5V9Cal8ZvAXgPWIvDV74ltbTUreEbbdm3FV7Akd67jUGePT7h4kaWVYm2KvUnBwPzr8lvHFnqtn4012LW0k/tNr2V5Vk6gFiVBJ68MK5aKlmNR+1Kjet8TPrH9sT4oeB/Fngu30zT9Sh1DVY5g6eTyYx1OT9K+N7aCW8uEiiRmlkYKqrySTwMDuckU3bX0H+xf8AC+08cfEi61jUrL7VpWgokqNvAxdFlMeR6Abz9QO9fTKKwFDQ6I/u1Y+ifgP+zn4a+Efhe38QeIEhu/EHlC6e+uFAW1BXIVc9Divmj9pL496h8VPFj6ZolxImhQsYUjhJBnbIyxx1GQP1r1X9uD4u3Vv9n8FWUqolwnnXcit8xBP3cj1NQfsh/s82l5p6eLfEFp5u5sWlvIo2oBnnBH0/WvLoRUIPFV3d9EePiKrSvu3seWfCn9lfxH8QJEmuE+w2n95sjj8a+h9J/Yf8JWdmn2q4mmuNvzen4V9Hw28NvGtvDEsUS/KI1UAD8BUm1/8AaevPr5pVqS9zRHNHDup71Sbv2PlzxD+wn4cuLd/7P1Ca0uMEozdM+mK+a/if+zn4w+Fe+6u7SS70/duF5a5JTHQnHSv02qvfafb6pZy2l3bx3FpMpSWGQAgqRjoRVUs1rR0nqjT2Tp7O58Y/sv8A7UyaH9n8KeK5We3Z9lpqTfdQnja+a7L9rH9nXT/GHhuXxx4XSGLVbdBLN5KjZeRdScD+LFeD/tR/Av8A4VP4o+16bFJ/wj+oNmFmUHy5M52A+lfQP7G/xIfxp4HvfCuq3Hm3dmjW8XnNkmIrgD3GMV24ihFRWLoP1RtGs6NnFaM+EP8Axz/Z9Pat3QPHHiDwnb3tvo+q3WmRXieVdLC2N6+ntVn4leG/+EP+IGu6P/z73bqvoAWyB9MHFcwW8v5/7vzV78eWrTXPrc9p2v6nvv7K3xr8R+E/iRo/h+W7uNV0rXLiO2mt7qZnaJiceYCT6HOPav0Qb/WN+FfD37MP7K+tahrmi+N9dm/syys7iG+0+3jVXa6wN24nHyggfXBNfb9fH5lKi637r5nn1bJ2QUUUV5BjuFFFFAwooooAKKKKACiiigAooooAKKKKACkBpKdQAVDeQpcWdxFKivFJE6OrcggqQQfbFTUyX/j3l/3G/wDQTVx3Gtz8hvECJH4g1VE+RFu5VVV6ABiAPyr6v/4JjXMsfxs8QRb28ptJHy9uH4r5S8Sf8jBqv/X7N/6Ga+o/+CZs6R/HzWEfbvk0kqvzYzh8n69q+ozRXyuXoe/hviifqQgqRelRA1KvSvx1H0FrC0UUVQBRRRQAUUUUAFFFFABRRRQAUUUUAFFFFABRRRQAUUUUAFFFFABRRRQAUUUUAFFFFABRRRQAhr87P+CqQ/4nnw9/65XX80r9E6/Oz/gqh/yMPw9/65XX80r38i/3+By4l2ps+ExG8nyRJvlZtqKvUseAB75xX68+G18vw3o6OjI62kW5W6g7RX5HaXrEvh/VLHVbTb9o0+4juolbpuRg4z7ZAr9eNHumvNH0+4l/1s1tFK69slQeK+6zr7KPlaz90tUUUV831OMKKKKACiiigAooooAKKKKACiiigAooooAKKKUDNAGT4h8WaP4T09LvWNQt7K3ZtqtcPtBx718aftkfHDwr8QNDsvDuiLHqdxDcCZtSXgRhQcqD3HI/Kpv2+7TW/wDhKPDlxvm/sFrcqkKtkefnlsfSvk7Z5f8Ad/rX1OW4Om0q19TsowVr3CRn+dvm7t8q56+lfpj+zjG/hf8AZ78Lvd27WVxDYmV45F2t3YMfUnFfmXcf8e8v+6a/UjxGJf8AhQcv2d9kq6LG+72EIz/n2rfNNqcH1YsRKyPivwTD/wAL8/aYifVUa7sprt5pVX5gkSNkA+gyBX6MQxrb26RRbUijXair0CjoB+GK+BP2DpE/4W5qHm/61tOb5vX5q+/5P9Z/wI/zNePmfu1FDokc8900c18QPHGmfDfwne+INVf/AES1TdtU/M57KBXxN4l/bi8capqDy6VFZ6Zp/wDyyhZCzbeoyfX/ABr2j9u+2u7j4V6e8SSfZ475Wl8tsDGO/tXwXu/3f+A/p+ld+WYSlUhzzVzso04yVz7x/Z3/AGtU+JGsReH/ABBFHaaxN/x7zQ/dnI6r7GvpVv8AWP8A54r8o/hTDd3HxM8Lrp+57v7dGyeX1wDz+lfq9XDmVGFGransc1aNjwH9tDwSniT4R3GqpEr3ujukySfxbAfnA9sV5z+wT40eSPW/DTv8ny3Vv9D6V7/+0RqVppfwX8W3F7tS3a0eJeP4iPkP518o/sDxf8XI1Xenzrp4x/30a1w/73AyUugpa0zh/wBsnSf+Eb/aM1CLymistUtFuoZOzuOGH5GvOfBejWniDxZo+mXt39itLy6SKW4b+BSeT/n1r2b/AIKEQy6p8bPCqQsuzS7JnmbdyQ/AUfhmvn9q9HK5VamGcdux6SXNTT8j9Wvhr8I/C/wr0tLfw/ZKm5drXTfNLKDgkl+4zXY1+V3h345eO/B+z+zfEt9bouPlZ8qQOQuPTiv0s+Get3fiT4d+HNVvdv2u8so5pdvQuwySa8XGYOph3zVne55tWLjqzpaUtSUV5exkOB/i/u4bpnOONv6/pX51ftf+ANb8P/FDWNelsrqXQbjaw1Boj5KEjlCexFfonTZooriPypUjli/55yKCufcEV24TFPC1Oa1zSEuU/NX9lv4av8TPiRaO8Xm6VprCa4bblM9QufXp+Yr9KI4Es44ok+RVXake3GB2ApLe1t7P/j3t7e03fL+5iC/oKlp4rFyxUr7DqVHM+U/2yfgj/bmh/wDCYaPb79QsWxcwxpzImAN31AA/KvjLwvpdx4k8Safo+nxNcXtxMiJDuG7JYEnH0FfrxNBFcR7JUV0ZdrLIu4HnPSoLfS9Ps5P3NlaxbV+Vo4VUj8cV20cydKl7Nq41VZHolq+n6Pp9vKmyWG3jR19GCgEfmK57xT8J/BnjjUEvdd8OWOq3qpsE1xEpautorxuZqXMmZXZR0Pw7p/hvS00/SrKHT7KH7scKbQPqe9XqKUGpbcndk+oV8w/tgfAnw1eeC9V8axbtP8QW6x7pF5ScFsFT74JOfYV7N8YPiRb/AAn8B3WuyxfaPL2xRR+rnoPzr89vij+0D4t+LEjxand/Z9PVt6WMf3QQcgn8v5V7WX4erUmpQeiep00ot6o8wluIre3+0SyrEnDbmbAQcZNfoB+wvpNvpfwXuNYS3VJb69lma4X/AJbwr9znv/8AWr8+9QsYtT0+W1lTdFMMFvrX6OfsgeIf7c/Z70+JIliXT/Nsfl/j2cA/ln869TNJTso9DfEP3ND448Z3Vx8UPjxeom64e61LyUVmzhQ2MD0r9KvC+hQ+G/D+n6bCuxLWFU/4Fjn+lfmh8NTFb/Hiy+0J+6/tZ1bd7ua/UIKvybU2Jt2j6D/9dcGZytSpwWmh5bipVn5HKfFP4h2nwv8ABd7rt38/kr8kf99u1fBfij9rf4i+INQluLfVm0q0V/kt4VA+U9AWPfmvqL9tjSbvVPg/vt0Z4re4V5tv93Hevz1J/wDsa6cpwtCpBuauz0acFLU+xv2ev2wL3WPEFp4c8YMv+lMIre+XrvPRSPevsKvyS8D6Ne+IPHHh/T9PiklvZL2JlWPqihgSx+lfrXDE9vbxRP8AfjRUZvUgAE/nXmZlSp061oEVoKJ5T+1J4Q/4Sz4L66kVutxd2ai7iZuqheuK+RP2K9Qez+NFvEm7ZcWrH646Zr7o+LEiR/DPxVv/AOgfL/6Ca+C/2NYvtHxw0p0Rtiwu34YrswM39TqJnDFXurGx+254RXw38XE1JfLW31i1DiFVOQynlj718+qf3ifIr/N91uh9j7V9S/8ABQAf8Vp4U3/f+xS7f++q+Wa9zBJywyvqexTcWk2e56V+2V8QtH0+30+xfSbS0t4lhij+yHCqOBjB6/Svtb4CfEW9+Knwr0rxLqFutve3W8TLH0JDY3AdhX5v23wp8Z3lvFd2/hTVri3kXekkdu3zr1yATwcV+hv7L/hTU/B/wT0LTNYtGtNQXfK8LY3AFsjOO9eFmVPDqP7vfqZVVHoeqUUUV86tjgQUUUUxhRRRQAUUUUAFFFFABRRRQAUUUUAFFFFABUd1NDb2cstxKtvbxod8zHAQHgsfYA1JWL420V/EngvXdHR1hfULKW1Vm6DcuOfwq47jW5+W/wAUNM0zR/iBrtvpWoLqun/apHivI2ykgLEnH4mvUf2Gb57P9pzwrsdk85Zom2t1BTofUcV4Xc2X9l3FxZPt328rQsy8KSpIyB+Feq/sn69b+G/2hPBt7duyRfa/K3L6sMCvssVG+Xyhvoe3RdnE/aCpVqFO1S/w1+Jdbn0nkOoooqwCiiigAooooAKKKKACiiigAooooAKKKKACiiigAooooAKKKKACiiigAooooAKKKKACiiigBPSvzb/4Klaklx448D2SFS9vaTzdem5kAz6ZwfyNfpJ6V+UH/BRi4+0ftHy/edY9JgUbm6fO3Qfgfyr6Xh2N8cpdkceK/hny5MfLjf8A3TX6/eHV/wCKb0f5P+XKH/0AV+T/AIFtotQ8eeGrS4RZbebU7ZJY26OpmQFT7EE/nX63eSlv+6hRYoo/lVVXpjHy19nnUvfij5bEaPlFooor5zzOQKKKKACiiigAooooAKKKKACiiigAooooAKKKKAM/VPDmmeII0TUNPh1BI2Oz7RFnZnqBmvlX9p/wt8HfD/hzUkhuLO08Wqu6G1091eTeegZQeBjP5CvePjzb3tx8K9b/ALPu7q1u44WZZLN9rEdxn0r8uZWeSR3lffKzDczMSznOCSSeuf519Bl1GdR8ylZLodFBXerGkfu33/e2/M3bpX6U/AO+/wCFifs76PFcXq6hcTWL2VwysCY3AI2tjoQMfmK/NfH/AI638jzX2H+wj8TNMt7PUPAt35dvcNcNqFizNk3RIO9MdiML+Zr1czpzdNT/AJTTERbV0eO/CDXH+Cf7QEUWoP5VvDdtZXG7+4zYGc9Oor9Jo5EkjR0dXRl3K3qp6fpiviD9sT4IXun65ceNdPiZ7K4Ufao4eTG394V1X7I/7TFxrH2XwP4luI0e3i22mpTOA0gHAQ56kEH868rGUvrlKOIp6u2pxRk5K73Pp7xf4S0zxx4fvdH1iL7RZXSFHj25P1B7GviLxl+wv4z0vVHXw5cWeq6e2Wia4lCsi9lOe+P5V97KP3e/5fm+bdu4PvSjf/cryaWJq0U1GVjWFR09D53/AGcP2WYvhf5OveIHhvfEf3lWPGy2B7A9zX0PTa5j4jfEnRfhf4buNY1u7WJI0OyFWHmyN2VR3BpSnVxElfVkyk6h43+3F42t9D+F6eH96ve6w67Y9wyEU5zj0965f9gnwtLb6Xrut3Fv5XnMIreaRTl09QT1FeFajqPiP9rD4yW8XzWnnNtSNeVtrbvn0NfZnxM8ZaP+zf8ACNIbRNkqxfYtPjjUZeYg5Y+oxXsyj7HDrDL4m9TRx0UT4m/ac8QXXiD44eI5bvbstXW3h29Ni8Dn1OT+VY/wZ+Fz/Fzxpb6EmoR6fuiL+Y2Mn6Z6muKuruW8vLi7uH33dw7TSyerMeevbmptK1S90PUIrvT7uSyu4W3RXEL7WQjtmvoo0nHDqNPRnak1FJH2Xo/7AemR6pE+p+IJLi0Vgz26rgkDt7DOK+qNI0m30PS7TT7JNlpaoIol9FHSvmb9jz48678QLi98OeIruTU7u1iNxFeSL8xBP3WI9s19SV8ZjZV+f2dd3tscVW+zCiiivOMQooooAKKKKACiiijUAooooAKVetJRQBzXxD+H2lfEzwvcaFraM9pMobdG2Cj9mFfFfxP/AGK9a8D6Hdaxpmqx6ra2ql5Y2XDImeD7jB/TNffNfLf7VX7Sll4ft9Q8FaOkeoXd1b7ZryNgViOQCnHfFepgKlaNXlpvQ6KHN9k+GVH+x7+3/wCqvuf9gjxJaXnw/wBS8PvLD9rtbl7ryd2JSjdTg9RnH518L5/8e/GvV/2X/iBF8N/jJpWoXVxHZaZeK9leyMpK7HAI+h3Kn519RjqMq1B90dFWEqkGi78btEl+Ffx8u71LdktFu1v4flOCpOSBxzzX6DeAfGen+PPCen61pkqy28yDd8wO18DIOOleP/tbfCH/AIWR4Hi1jSk83VbFfNh2j/WxkdMd+K+ZP2dfjpd/BfxR9i1V7hPD8z7Li3Zcvbtz8wB6Dk/pXkTprHYdNfFE8vnurJao/RDV9IsvEGl3Gn6hbrd2lwNjxt0I+tfM3i/9g3QtU1j7Xomt3GlWkjFmtdoIBPpnoMYr6K8KeNdE8cael7omoQ3sUi7v3bjd+I7GtuvChUq0G1dpmsaqt7rPLPg/+zp4X+D8f2iyia91hl+fULrBYeuPTNep5/8AiqD/AJ3cV5V8Xv2iPDXwns9ktwuoahJnyrO3cHkDA3enNEadbEVNNWZVK3N1uzif22PiNF4X+Ha+HIn/AOJhrTfdVsMkI6tn0NeU/sGeG/tfizWNYdP+PeERRbVOOT2PpXhXi7xZ4g+Nnjh7268y7vbqULFbq2RGmcbVHbjH5V9p+CoNN/ZT+Cb3usSx/bZl3+X0Ms7LlVUdjnmvopUfq2H9hvKQlN6RW58z/tieJf8AhJPjRqFvFdSXdppsS2+1lx5UnV1HsRXiKs8fzp8jr8yt6EdDWn4n8RXHizxBqGsXf/H3fTNcP9Txg/hWUXTzNjuqfNt+bivao01SoxhLoezBKMbH2V8Ev22rf7RoXhfxRp66fE3k6fb6pDLy8xYKC6kYAOf519g5/wCB/LuVunB9a/Kj4R/CfxB8V/iL4ag0S022VjqNvqF1eSIfKRIXDlQe5IXGPcV+q4Ty49n93C/XHce1fGY6MY1mqexyVkrqzCiiivOOYKKKKACiiigAooooAKKKKACiiigAooooAKKKKACmyj93L/uN/wCgmnUo/wBzf0+VvqP6ZpjW5+QniI/8VBqr/wDT7N/6Gas+DNZ/4Rvxhomq/N/oN7DM23qQGwQPz/Suq/aF0y00f40eK7SyiW3t47s7Y1XA5AOfzJrz1W8uSL/fX+Yr76H7zDeqPXi9EfvR4c1RNc8P6bqEX3Lq3SZfxUGtVRxXGfCCb7R8MPC7/wDUPh/9BFdmOlfhtRctWUezPpo9x1FFFSUFFFFABRRRQAUUUUAFFFFABRRRQAUUUUAFFFFABRRRQAUUUUAFFFFABRRRQAUUUUAFFFFACV+NP7ZWsXesftL+Oku5d6Wd2tpb7e0YQN/Nm/Kv2V3cV+JX7SWsRa5+0B49vbf54ptTfaytnOAFP6g19jwvH/apvyPOxztBCfs5+FLfxp8aPCun3ErRIt0LpWj7tHhwD7fLX6iP/rP/AEL65/wr81P2Q5F/4aE8Jf7TTBf+/TV+lR/i/wB6vfzd/v7dLHzFb4hKKKK8Q5wooooAKKKKACiiigAooooAKKKKACiiigAooooAbLElxG8Uqb4pFKuvYg9QfavJdc/Za+Husfa3/sRbSW4zva36gkjBHoc4r1yua+JXiLUPCfgPW9b0rT21PULG3MsNnGMtK2QMAdzgk/hW9Kc4P3XYqLsz80fjR4EtPhn8SNV8O2VxJe2lmw2TTY3cjJUke9cvoGv6h4X1y11XSbj7LqFm4lhm9GBHX1UjP6VJ4l1+98UeIL3VdQf/AEu6lMsrNnr3HPQg8fhWYRX31OL9ilN3uepFXVj9H/gj8ddE+P8A4Xl0y9t4U12OLZfaXJ0mUDmSMdwf/wBdfPf7Qf7KmoeE7h/EvgyKS70pnLvYwsfOt/UjB6dP1r518PeI9T8J6xaaro93JZahauHikXjp/C2Oq+1fbvw2/bf8L+II7LT/ABXaTaPfSIq3F0vNu8hJBwB0GAOvrXiVKFbBT5qOsX0OCVCUdYnz14F/au+Ifw/ji0+W9W9soW+a31CLMu0fw7j0r1GL/goJqHl/P4StUf73y3DY6177e+G/hV8UPNeKHRda8tsO1u6Kwz6muY1D9i34eXkj3CWl1aRMu5ljmIQD+grB1sLN3qU7MwkubWadzw3xN+3p4q1C38nR9HsdFuGb/j4ZvNYqRjAB4zXm3hbwZ8QP2jPFCS3D3l75jfPfXW4QQqOmB0NfZulfAH4S+A7N7uW3094o1DPcXlwr4/HNUvFH7THwv+E+ny6fpUsOoSxqrxWOloCr5HdhxTVemvdw9PXuXFSfwot+A/h34E/Zf8Jy6rqupQ29wyH7RqlwwzKw6pH6n/ZHNfGH7QPxzu/jh4sW7+ztp+iWOYrGz3fMQesknqSenp3rP+L3xt8QfGTXJbrVbiSLTFmL2mlq37qAdmxj72K8+r0sJg3F+2ru8jrjSe7HwQvcXEUSbd8jqi7uRkkAZHcc19ax/sA3txo9u8XiiFL1kVmWSI7ASoOOB718lQzPZ3EUqfJLG4dfqDkH8xX6mfA3xjcePPhX4f1i7XZLNDsf3IGM/Xisc0rVaSUoNBWqNLQ5T9nD9ndfgfpd697ew6nrt4+2W4t1KxiMchVB5B6V7NS7TSV8nUqSqycpPU4nJvVhRRQTWYgooBooAKKKKACiiigAooooAKKKKACvlL4t/sSp4w8YXGseHNQh0y3uv3txbzbmYynktn0r6tpV61vRqyou8SoycdUfDOs/sI63o+h3uoJ4is5XhiMv2fYegGcZr5dlg+zyPE/zurlWXPcHr+f8hX3z+1Z+0M/wzji8NaZaebqeoQs00jKQsaHjg9zXwLJK9xI8vyu8jF2b1JOTX2GXzrVablU2PQpzckfcn7K/7RWn+JPC8PhTxVrUdvrtqwitLi82otzGeFUE8FuMflVv9oP9lu0+IG/W/DSLp/iONd0tvwFuO4yMex/Ovg7b/wAAfd8vsR3Hoa+nvgb+2fqfg/ytH8ZJJqulKiW9reW6/v7fBPzSEn51x1+grlxGEq4eXtKGq7HLVw0pPmi7M8bMXjv4L659zUtCu1YnauShz3HbFdz4d/bM+Iuh2aWrXtvqG1ifMuIstnucjoMY/WvsC2+MPwn+JGj/AGiXWNLlt2cosOofu3zn0YZAzWhY/BH4f3F493p+i6XL5ih0a3w3ynvgdqj69QUeWvS1OF07v3onwr4h/aW+IXiT7Qn9qzJFcN80duhx7YwKz/BvwZ8e/FTWN9vp94ySfNLfXylVA6Zyw9q/RXUvDvgrwPZ/a9Q0/R9Mt1ZV864RV6nAxnvmuL+Kn7THg/4R2cT27R67M03kvZ6W6b48qCGIz93kfnURx7krUKWpapL7EdTnfhx8DfCX7O/g+78QeKLi3e+t082a8mOdhAyEjBGSc+gr5a/aQ/aD/wCF6axZfYrK403QrFGWK3uHBaRy3MjYOM46fXmsD4w/HbxL8ZNQ/wCJrcKmlQys1tp9v8qRjPBb1OK87r0sNhJRarV3eXRdjvpYfl97qH+fmr68/Y21D4ZfEDQ7jwlqvh3TbjxVpa/aGa8gDNcwv02knkj06182eH/hb4r8WaPLqulaFdXunx53TRpxx1x611H7HXwD8W+NPj1/wnTpdaFoWiz486RWiNzgY2KCOVI5/KvOzivyU1GMtb9DsUVJO7P0q0Xw5pvhezSy0rT7fTLTlvLt0Cj8Mdqv0528zf8A73y/Sm18vfm1Z5D3CiiigQUUUUAFFFFABRRRQAUm2looAKKKKACiiigAooooAKRqWlX/AFif7w/U4/rQB+fP7cVjFZ/GTfFbrF5lojOyqRvb+8Tjmvnpv7n3N2V7eh5r7E/4KAWv7vwvceV/fR5tvPBwATXx4G+//tZ/wr7nL5c+HSPSpO61P2C/Yn8VJ4o/Z78Ov9o+0XFqht5W7hgcYNe9p0r4l/4Jha8l58N/EWlfNvtdQ3bW9CAc/nX20O1fkWZUvY4upHzPqKMuaCY6iiivONgooooAKKKKACiiigAooooAKKKKACiiigAooooAKKKKACiiigAooooAKKKKACiiigApu6nUygCtqE32ezuH/uRO35Cvwa8Qu9x4k1h9/wA7X0zbm5PLEjNftr8aNdl8N/CvxZqUL7JbXTLh0ZuzbCB/Ovw6SV7iP7RK++WbLu3qSc/1r9B4Upt+0l30PKx0r2ifSv7BVha3nxY1W4lijlltdPZ4WZOYmLAEj8Ca+9q+If2FdPt9H1TxR4tvdQhtNPt7UWTrM2CCzAg+4wK+24JkuLeKWJ1eKRd6SL0IPcGtswd8Qz5ytdsfRTthpCteac2wlFLtNIRQFwopQM0uw09AuNop22kK0aBfyEoopQM07Dv5CUUf5/wpf/Q/7tLQL+QlFLtNJj/YpAFFFKFoASgj/Pr+NFO2NQGqPkHxv+wbLrniy91DR/FUdvZXkz3E8N5bkujs2SFK9uelad9+x74C8B/DjUrvxBLNd6hCjONQWZkwcHChTx+HtX1URivO/wBoHwDe/Ej4T63ommIrarMg+yRtKYwXBzycdMA16VPGVG4xk9DaNaWx+Xdxs+0S+T86bjt3cHbnjPvUeP8Ae+X64z9Mda6TXPhv4o8L65/Y+p+H76LUGbYsKwsyuTwCCB0zX1j4d/Yx0WP4Lvca7b3EXjVrRrtpI5eYHxxGo7jAH519bWxdGjGN3e9ju57Hxdb3FxZ7/KuJok/i8mUoSR0JKnmutb4w+O7iz+yP4r1R7TZ5Pk/aMAjHQ8cjFcrJYXdvI8UtpMksbFGj8lhgg47CvbvhP+ynrvxQ8D3fiBLj+z3VnS1t5EIMpXOevbg060qFO0pWY5OK2PEZr27kjdHu7iVG+8rTMVP1BNQqP4PlTd+R9Bjv+damteF9W8P6pcafd6fcRXELlG2xNjjuOOle/wD7IvwQ0/4gape6n4ispH0+1bbFDMhVXb8RVVa9GjS51b5Ee0SPm1k8v/OOfT619EfsY/D3RfHHjDVX1i3W9Szt1aKOT7oJ7819LfEv9mfw540s00+y0qHT90R23luMFHHQHjmof2d/2c3+Ceoane3GofbZbxBF93oB0ryK+ZwrUG4aMxlWTJvGf7JngrxpIj3Fu1k6/wDPn8mfqBXqPgvwjp/gPwvZaFpKSJZWq7U3Nn8TW5to218zKtKrG02cTk2Nop22jYazuguNpCKcRijaaNB38hoFLSgZoK0aCuJRShaXYaNAv5DaKUjFG2i6C4lFLtNGP880h2YlFFKRinoK4lKDSUN+7oa03HfyPI/j1+zvp/x0j0x7jVZtKu9NR1t/JRSsrkcByeorwTwj+wNqtxG//CR67HaOrbVWzUtuUHAPIHODX2wvWkVP3n+f6120sZXpQ5IvQuNWS0R+YX7Qnwosvg348Tw/p97cahbtarcedcKA2SSMcHpxXmX+f/rfSvrz9tz4Ya3rHiS08S6fp8l3ZQ2iwzSQqWIIJPQdq+ZPB/gXVfGHijTNEtLK4ilvJhF5jRNiND1Y5FfYYTFRdFOctbanfGp7pzrRp5ib0j3/AMLNg/kK3NB8c+IPC9w9xpWu6hp9wy+U0kNw3Kj+EA5wOf1r3b9oL9lfT/gv4LtNb03U7rUH81YrpZkXYCeCRgcDNeNfDXwFcfETxxpnh+1+Rrh8M39xAck5+hq4V6GIi6mll3CDVmZ/iPxx4g8YeV/bet32q+T8qfapd3B68D37/lWDl5N77/nbIaTvxzkknnivqH4zfscxfDf4f6h4j0zWpLt7PDNbyKOU74P518xWKf2heW9vF5e+Z1RI1YHOSBj8qKFalUg5U9LFRkmi9Y+HtT1SPzbLT7q7i/hkhhYqfxAqhcQ/Z5JYpUa3ljyrxycFD6H0Oa/Vz4V+F7Twv8P9E0+K0hi8u3QuvlDJJXnPFZet/ALwF4g8QLrF74ft5b3fvZuACc55Uda8d5vGMuWUTndZXscR+xnq0uqfB+K1uNPayS3mZE3Jj7Qp74PX617uiJH9xFT+L5VA/kOahs7O30+3S3tIo7e3j+VI41AAH4VPXzleaqzcujORyuwooorJu4gooopAFFFLtNACUUUUAFFFFABRRRQAUUUUAFFFFABRRRQAUY/z/L9cUUm5PMT51+8VX5scj09eadnvYEm0fPn7ckf/ABZtN+3f9qT5sDKd8D8a/Ppv43+v55FfXf7dfxYf7ZZfD+K0WWKRBe3V9uB2MOAvB4P+Br5Dz/6Du/nX2WUJrD3eh6UVywPt/wD4Je+IEt/GHi3R3f8A11vHMkfqQxBP6V+j0dfk/wD8E7NQWz/aHt4mdU+1WUq7f72Of0r9YFr874gp+zx0vM+iwutJD6KKK+bOwKKKKACiiigAooooAKKKKACiiigAooooAKKKKACiiigAooooAKKKKACiiigAooooAKYzU+o360mwPBf22/E1x4X/AGc/FVxbory3ES267ug3HBPvX4+Rr5caJ/dr9aP+CgkyR/s167u+800QX2+bmvyYr9Q4Vp2wsp9bnh4zSpY774MfESy+H/ihLjW7KTVfD9wjJd6fu+WQgcEDHUV9TWf7eHg3T7eK3t/DWqJbxrtSPzFwB6cdBXw6oo/z2r6CtgKOIlzT3POcEz6w8Qf8FDtTt9UdNF8CQ6hp6/ca4vSjj8gc1nt/wUX8V/8ARNLP/wAGR/8AiK+XFX/0Gnba53lNHowUYrofUI/4KL+KI/v/AA3tf/Bgf/iaVv8Agox4o/6Jva/+DA//ABNfLu2lqf7IpPqFodj6fH/BRnxR/wBE0tf/AAYH/wCJpf8Ah4x4o/6Jpa/+DA//ABNfL22jbR/Y9LuFqfY+of8Ah414o/6Jva/+DA//ABNL/wAPGvE3/RN7X/wYH/4mvl4Cij+yaHcfLT7H1B/w8Y8S/wDRN7X/AMGB/wDia5zxN/wUI+Jl5cW/9heD9L0mJc+atxcmTeT3zgYrwKij+x6Pcr93/Ke8eG/+CgHxU0/UPN1rwvpOp2Wwr5NrOYyW7HJzXdWf/BRe9/5ffhpM7/8ATHUoh/Na+TCv/wAVRs/ztH+FH9j0f5ibU/5T6z/4eL3f/RMpv/BlH/8AE0f8PGL3/omlx/4Mo/8A4mvkzb/naP8ACgr/AJ2j/Cn/AGVQ7k+zp9j6z/4eMXv/AETK4/8ABhH/APE1Yj/4KLv/AMvHwyvP+A6lF/8AE18hf8BX/vkf4UuP88f4Uf2VQ7j9lT7H1tef8FHLvy/9E+GVwj/w/aNSj2/otZH/AA8X8Uf9E3s//Blzj6Ba+YMf5/8A1UE0f2XQ7hyw7H0+f+Ciniv/AKJva/739oHj/wAdqZP+Ci3iD+P4eW+//Z1AL+eV5GM/pXy1RQsqo9x8tPsfUp/4KJa3/H8N7V3XozagpIHYAleBTl/4KKa3/H8Oo3T+LbqaZPrnK88Y/SvljP8Ann/Gl3Vf9l0u4NQfQ+n/APhurT5JHd/g+ru3zN/pcRyfqFpP+Hheu2/7qx+Glvb26sWRWvQCMjHZeDXzBSbRVPLKb0bBqD6H07/w3zLcSb9Q+FVvcS/3vtqf1XmpYf8AgoFe2ceyy+F8Nqm7dtjvkGT6nAr5f/z94/40F/8APP8AjT/s2ntcVodj6lP/AAUX8Qf9E9hT/uId/X7tR/8ADxXxR/0Ty1/8Dv8A7Gvl3/gFJtSsZZPRfUOWHY+o/wDh4n4o/wCidWv/AIHH/wCJpB/wUV8Uf9E6tf8AwOP/AMTXy7tSjaKX9j0u4Wp9j6j/AOHifij/AKJ1a/8Agcf/AImj/h4n4o/6J1a/+Bx/+Jr5c2pRtFH9j0u4Wp9j6hP/AAUU8S/9E8tf/A4//E0n/DxPxN/0Tq1/8Dj/APE18v7RS0f2PS7lqMOx9QD/AIKKeJf+idWv/gcf/iaD/wAFE/Ev/ROrX/wOP/xNfLxGaWj+x6X8xLUOx9QD/gop4l/6J1a/+Bx/+Jpf+Hinib/onVv/AOB5/wDia+Xdoo2il/Y1L+YVqfY+oT/wUS8S/wDROrX/AMDj/wDE05f+CiPiX/onVr/4HHn/AMdr5c/z92lzT/sej/MPlh2PrSP/AIKLah5ab/hlJv2jdt1NcZ74yM4zUdx/wUZ1Dy/9H+G8m/8AvTamv+FfJ2P87R/hSg/55/xp/wBlUO4uWHY+nv8Ah4n4o/6JzZ/+DA//ABNZ03/BRDx7JJ+68BaWkX+1fMf/AGWvnL/gC/8AfNFL+x6XcLU+x9ID/goj49/6J5o7f7183/xNTWX/AAUT8ZeZ/pXw603Z/wBMdQb9MrXzTRS/sej3C1PsfVEX/BRbxBH/AK34bw7P+meoc/qtadv/AMFF3k/1vw6uE/3dST+q8V8irS/57/41aymkvtD5Ydj62n/4KKLJG6P8NLiVf+ebahGR+I280Wv7fGix7JU+GElvcL91lu4cj6HbxXyR/n7x/wAaQ/5+Y/41f9l0rfEFodj6n8bftyaP488P3Wi6r8Mr670+4Xayx6lEGB9QSvWvP/hN+0N4P+D+sXGpaV8Mtevb2RcCS61WE+Wuc4A28V4xn/P/AOum7E/zj/CrjlsEuVS0BKG1j67vP+ChWmaxby2l78JdQuLeRdrwzalAykHqMEVzVv8Atf8AgG3kSW3+AHlSxtvSRbm2yjZ6g7a+awtH+W3fz+lR/ZUEvdl+JSp0+x9gj/go5D/B8KtW/wDBnAP020f8PHLf/olWrf8Agzh/+Jr5Ij0rUJI/Ni0+8eL+8tqxB+hC8j3qM2V35mz+z7pH/i3WrD/2Wud5bhmviX3kctHsfXn/AA8ci/6Jbq3/AINYf/iaQf8ABRxf+iW6x/4M4f8A4mvkM20v/PvNv/u+Sc/yoktbi3j3y29xFFt3bpIGUD6kimssw+3Mg5KT6H17/wAPGrf/AKJbrH/gzh/+Jo/4eNRf9Et1f/wZw/8AxNfHoH/APy/DFLt/ztH+FaLKKPVj9lT7H2D/AMPGov8Aolur/wDgzh/+Jo/4eNRf9Et1X/waw/8AxNfH2P8AOBRtT/Kin/Y9DuHsqfY+wR/wUci/6Jbq3/g0h/8AiaX/AIeOp/0S3WP/AAaQ/wDxNfHu3/PH+FB/z8op/wBj0O5DhTXQ+wW/4KOxf9Et1j/waw//ABNJ/wAPGov+iV6x/wCDOD/4mvj8f5+UUY/zgUv7Jodw5Kf8p9gD/go1F/0S3WP/AAZw/wDxNL/w8ai/6Jbq/wD4M4f/AImvj7b/AJ4o2/52j/Cn/Y9DuV7Kn2PsD/h41D/0S3WP/BrD/wDE0f8ADxqH/olusf8Ag1h/+Jr5Ax/nA/wpMf5wKP7IodyOSn2PsD/h41F/0SzWP/BpD/8AE0f8PGov+iW6x/4M4P8A4mvj/Yn+cUY/zgUv7Jodw5Yfyn2B/wAPHIP+iW6x/wCDOH/4mj/h41F/0SzWP/BpD/8AE18gbf8APH+FJsT/ADj/AAqP7KoFckP5T7B/4eNRf9Et1j/wZw//ABNIP+CjUP8A0S3Vv/BrD/8AE18fhf8APFO+T+5/L/Cj+yaPcnkp9j7Fj/4KKWsn+t+GurKn8X/EzhP/ALLXi/xT/ac8W/EjXPtcV3NoVlC5a1t7V8OgP94gYJryLan9xf8Avkf4UldNLL6FJp7spQSLGo6jd6xeS3F7dyXdxI255JiWJ/EmqtOpGr00lFWWxb1PZf2OfE0XhP8AaM8JXtxtSKaVrTc3YuMD9a/ZWP7lfgbpmpS6PqlpqFu/lS2s0cysvUbWzke/FfuT8K/FkXjz4b+HfEERYpqFjFPubqSVGT+ea/NeKaDVaNXuezgZXjY61elLSL0pa+HR6QUUUUwCiiigAooooAKKKKACiiigAooooAKKKKACiiigAooooAKKKKACiiigAooooAKjapKZStcD4f8A+Cn3iaWz8B+GtCiuNi3l2ZZY1PLhR0PtX5xV9nf8FOdYe8+JfhzT/m22tk7j6twOK+Ma/X+H6fs8DF9z57EyvVYu6lptOr6U5QoopN1AC0uTTd1G6gdxaXJpu6jdRcLi0Um6jdQFxaKTdSUCHUUm6jdQO4tFJuo3UBcWlP7z5P8Avn69v1pu6jd/8V+VJvl1EaGleGtY1yN30zSrzUEX7zW8JYfn9a0F+GnjaT7ngzWv/Acf41+hH7JFjb2fwD8LvFbxo80TNKyoMud55JxzXsNfKYjNKqm1FLQyliFHSx+Si/D7xX9x/DWqRP8A3Wtzn9Kk/wCFb+KP+hf1D/vw1frMyJJ/BH/3yP8ACk8lf7sf/fA/wrOOcVY7pGX1jyPyL1LwvrGjxpNqGmXllEzbfMmhZV/Emswiv1O+N+h6ZrHwr8RRahaRyxLaO4+UAhgOCCBxX5Yqf8/59q97A414uN2rHTGp7RXSErS0XwzqviSR00rT7jUPLxv+zxFsZ4A+uf6Vmsf3b/7vy1+hH7EGn2lv8E4rhIo/tE19OXk2gtwxAGcdK0xuKeFjzLUU5NI+FLnwJ4js/wDW6FqCbf8Ap3fP5AU238D+I7z/AI99C1B/+3d8/qtfraYov+eUb/7yD/Cjyk/gRU/3QB/SvB/tmb2Rz/WPI/KCH4V+MLiTYnhzUH/7Ykfzqn4i8B+I/CcaS6xol5pkUnyrJcJgZ+tfrZtT+4v/AHyK8R/bLWL/AIUPrDuiu6yx7GZfuktg49OK0pZrUqVYwa3LjiE2fnJRSE/+g12Hwx+Fuu/FzxJ/YmhRK8qqXlmkbCxIP4m+tfSzkqUOebOltbnIUV9QXn7A/iuONPsmu6fcOy/MrKVwe4z3qr/wwZ47/wCghpv/AH2a8/6/Q/mM/aR7nzTRX0x/wwX418zZ/aum/wDfRrL8cfsV+MPB/hu41i3u7XVUtYjLNDb53gAdh3q44+htzDVSL0ufPdFB/wDZv8P1zmivQTNAoooouAUUUUAFFFFBNwoooouFwooooC4q0tNBpd1AXFam0E0UBcKKKKdxDq6H4e6Pb+IPHnh/TLv57e8vY4pduM7Cckcj1Fc4DXUfCxv+LmeF3/6iULfqRXPW/hS9AlsfqxpujWWh2dvp9paQxWlugiSNUXAAGB2pW0mykkd3srd3b726Ifn9as0V+duUrvU8zmZmnwvonmbv7Ksd/wDe+zrn+VN1Xw3pWsaXLZXen2txayIVaFolx09cda1Kiun8uzuH/uxM35A1UZSurPqVGTufk14+0630fxxrtlaReVb297IkUfoo6AVg1s+Mr7+1PGGtXf3/ADruV/8Ax4j+QFY1folNWgvQ9HoFFFFagFBFFFAABRRRTuAUUUUgCiikJoAWik3Ubqd2AtFJuo3Uh3FopN1G6gQtFJuo3UAKTTSaCaUCgpjXTzI3RPvsu1fqeBX7D/sS+MLfxh+zh4Vlt0ZFsY2091b+9E20ke1fj2B/Td9M1+lH/BMXxl/afwn1vw7s2vpOoM3mf3xKAwIHpk/rXxvE9J1MNGfZndg3adj7VXpS0zd705a/Lj2xaKKKACiiigAooooAKKKKACiiigAooooAKKKKACiiigAooooAKKKKACiiigAooooAT8aY1PqCaT7PGzsfkXLMzdgBR6Afk5/wUF1X+0P2iNQTcz/Y7WGJV3cDnJ4+lfNVekftG+MJfHHxs8W6rLKsv+mvCm3oURtv8hXm9ft+V0/ZYOEfI+brO82Oooor1DAKbTqbQUgooooGFFFFABRRRQAUUUUEBRRRQWFFFFBAUUUVL2A/S79k5v8AjH/wp/sxOv8A48a9crxz9kQv/wAKD8Of7jf+hV7HX55iEvay9Tzp7sKKRaWucwOE+OzeX8I/FH/Xo1flepr9S/j8/l/B/wAUf9epr8s06V9Vk+0j0cP8IpGa/Qn9hxv+LFp/2E7kfgK/PZulfoL+wgfM+Bn+7q1z/Nf8a6M3/hfM1qbH0NRRRXxnQ8wK8I/bUb/ixeof9do/5g/zr3evA/227qK3+B9wjuqPNcRoi+pFdeE/jxNKa94/PAn7n+7X1J+wG/8AxcDxKn3P+Jei9fRiB+lfLn/LRK+lv2D/ALR/wszVXVG8prEea3YHJ4+tfaZhrhmdlT4WfelFFFfn1kechcmqesskej6g77URbeT0x901brD8dW9xeeC9at7T57iS0kEX+9tOMe9a04rnRcd0fkvej/TLv+550m36Fyf5k1DUt5G9veXFvKjJcRuyvG3BQgkEfmDUZFfo1K3IrHqREooorUthRSf5/wD1Unmp/fX/AL65/EYovCO4h1FKF/j+bZ/n2pu9PM2fx/3f/rkUvaR7ojmQtFG793/8TRTLCiiiggKKdRtoQDaKcdn+cf1qS2tbjUJPKtLeS7l/55wxM5/Qcf8A66zlOMNwIaK1x4R13/oBal/4Ct/hUF3oGq6fHvu9KvreL+9JbMB+eKlVaf8AMguUAK3PAd5/Z/jjQrj+CG9ib/x7FYe7+58//ASP1NWdN/d6pZP/ANPEX6OKc3zUpbPQHsz9foJPMt7d/wC9ErfmAadVfTD/AMSvT/8Ar3j/APQRVivzd7s8oKq6t/yC77/rjJ/6AatVn+InePw/qDp9/wCzy/8AoJqo7r1RUfiPyO1Af8TC7/6+JP8A0L/65qCpbx/9Mu3/AL0z/hljUe5PkT+P+7zk/gO1fo9N8sFr0PTj8IlFalh4W1vVI99lo99dxfwyR2rY/PHNSXvg3xBp9u8txoWpRRL96RrdsD68cCl7amnbmQGPRSE/fT5fl+9yTyfqKTNaXT2dykOpCaTNGaYwzRmiigAzRRRQAUUUUAFFFFABRRRQAUUUUAFKtJSrQJg1fXX/AATS8TJo/wAaNY02W78pNS08BLfccO6EknHrgj8q+RWr0/8AZi8Yf8IP8dPCmp+V5qfalt2+bGFk4LZ/AfnXkZrQ9vg5x8jahLlqI/a1KcBiooX8yNGX+JQ351KvSvxK1j6MWiiimAUUUUAFFFFABRRRQAUUUUAFFFFABRRRQAUUUUAFFFFABRRRQAUUUUAFFFFABXOeObv7F4O1y4zt8qylb6YU10VeQftWeLpfA/wH8X6rDtaVbNokX1Z/l/ka1oQ9pWgvMibtFn4zahe/2hql7d/f+0TNL+bEn9agpqL+7T/dp1fvNJcsFHyPmpO7HUUUVqQFNp1NoKQUUUUDCiiigAooooAKKKKACiiigAooooAKAPuf7w/nRQreXs/3hSA/Rf8AYyunuPgfpiP9yGV1X6Zr3OvFf2PYUj+A/h90+/JvZ/8Avqvaq/O8R/FkeZP4mFFFFcxkea/tJT/Y/gf4rl/u2v8AWvy/I/8AQj/M1+nH7UH/ACQfxd/17f1FfmMvSvrco+GR3Yf4Rf8A4qv0B/YN/wCSHv8A9hi6/mtfn8P6iv0A/YR/5IW//YYuv5rXRmv8D5l1vhPooGiiiviUeb0Cvlv9v67f/hX/AIft9/ySah+fB619SV8t/wDBQJPM+H/h/wD7CA/9ArvwX+8RN6PxI8E/Zj+Adp8cNY1V9Tvbiy0rTVGfs+A7uemG9M9q+4fhL8EvC/wb0+4i0K3k82b/AFt5cMDLJ7E189/8E/D/AKP4w/67RfyFfYVdWY16zrSh0KrP3gooorxznCj/ADu9KKKYHmHir9mj4b+NNQuNQ1Dw1b/2hNlmmt5TCMnjcQvU5Ir87Pif4Pi8B/EDW9Ct5Wlt7O4KJI3XHXHP1r9Ym/1bv/wL8uf6V+UXxY1d9c+JniXUG+/NfSt83QAHH9K+kyec5Skm9EdtBnI7v8+mPevVfhX+zh4z+LHlXGn2X2LSmbDX14oAxjkqP4q6H9mL9nm4+LmsJresRSW/hWzYb2b/AJeZBg7V9RgjP1Ffobp+m2+j2cVlaRR29vbqESOPogA4Arox2Y8j5KW5VStyqx8/eBP2IfA/huzifxB5niW92jc0zlIQf9kD2x+NeraL8FvAXh+NEtPCWk/d+XzrdXI+hK12mTSV81PE1pbt/ecftGzGHgjw1H8ieHNHRP7v2KP/AOJrJ8Q/B/wV4o097TUPCmlyxN97y7aNHH+66rkV19Lk1l7SUerFzyPmXxh+wl4P1SO4l8O3t5olxJ9y33b4F9uea+T/AIpfBHxV8I7x01vT99kzbU1CFSYX9M+hNfqUDVDW9E0/xJp82n6raQ3tlMpWWG4Xg5GDgn2J5r0sNmlWhK0tUaQrcp+QtFe5ftPfs+/8Kf1yLU9K3S+F9Qc+UzdbeQn7nuK8Nr7GjVjWipwO2EuYK1fC3hfU/GniC00fR7Rru9umwka56d2JHQA4/Sn+EfCmoeOPEllomlRebe3j7E9E9WPsK/Rv4Ffs+aL8F9LR023viCaJVu9Qk7nqVT0XIH5CuPG46OFX94U58pxXwl/Yy8L+E7OK78UW6+INb+VnjkY/Z42xnAA6/jXu+l+FdE0ORX0zRdP011XarWtqsRH0IFah/wCA/wDAaSvjKledVtybOCUm9Rdz1DeWNvqlv5V1bw3cX8UdwisPyIqWislJom7PnD9rX4N+Fbj4V6nrtlolnpmsaftaKSziWHzMnkPtAyMetfB1i3/E0tPn3p9oi2+43jB/Kv03/aQs5tQ+CfiWKJN7rbl2X0UdTX5h6cf9Isv9maPb9NwxX1eVycqErndTf7s/XzSv+QXp/wD17R/+girNUdBd5ND0x3+/9lj/APQRV6vlJfGzgCqmq2z3ml3tun35InVfxUjH51booi+V3C9nc/MTS/2dfHHiTxxcaJFok1u63TLLdTIREiFiQ2ehAH8q+3Phb+y74K+G9mjvpkOtaqyL5t5qCLNzjlQrAqBmvXwKK7q2Oq1ko9DeVa6sR2trFp9ulvbxR29uv3Y4UCqPoAOKkljS4jeKVPNikXa0cihlI9CD1FFItcHM2YJs8S+Mv7KnhL4mafLcafZW/h3xAqHybqzQIjn+66gYI57+lfAXjnwLrHw78SXGj63aNaXcLbf9mQdmU9xX62f/ALX5c/0r5t/bi8EW+sfDeLXUiX+09NmRWkXrsbk59sV7OX46dGag9Uzpoz1sfA1FK2z76fcbG1v+Aikr7RnYgooooKQUUUUDCiiigAooooAKKKKACiiigTCiilWgSEqS0uXs7y3uInaKWF1lWRexDA5B7HimNSY/p8v1OKzqR54NeRS3R+5fwg8Sp4w+GfhzVopftC3FlGS3uFANdoOlfNn7Afi+LxR+zxo9un+t013tH/A8fpX0ktfhOKp+yrzj5n0tOXNFMdRRRXMWFFFFABRRRQAUUUUAFFFFABRRRQAUUUUAFFFFABRRRQAUUUUAFFFFABRRRQAhr4+/4KXeIm0v4J2NhDdeU95qcQeNf44xnI+mcV9f1+av/BTzxZFqnxD8L+H4pW83T7Z7iaP+H5z8px36H8jXtZPR9tjYLsc9efLBnxZTqbTq/arW0PnegUUU2kIKKKKACiiigpBRRRQMKKKKCAooooLCiiiggKKKKCwooo/z+A60ID9Hv2Op/tHwL0RP7rP/ADr2yvDP2MnST4F6Zsf7srq6+hz39K9zr87xP8WR5k/iYUUUVzXsZHmn7Slm+ofA/wAVxJ99rX+tfmD/APX/AJmv1X+MYST4X+KEf7n2J/5V+VCH92j/AN5f/rV9Rk8rwZ3UPhEavv8A/YPZ/wDhR8v9z+07ja3418ASny49/wDd+b8q/Sv9kfR4tD+Afhryk/4/FkuW+rOR/IVtm0rU+XzCq9D1+ilIxSV8gtjg6hXy5+3+P+Lf+H3/AOoh/wCyV9R180/t6sn/AAqvSmf7/wDaY2fTBrtwf8eNu5vR+JHFf8E+p/8ATPFtv/Gyo6/QV9l1+TPgf4heIPh3rD6h4f1CTT7iRQsv8SSKOgIFfZn7Lf7Sut/FTxJe6F4jS382OHzbeSFSC+OoI9a9TMsHU55VuhrUpO7aPpqiiivnUcmvUKKKw/HPiT/hD/B+sa7s859Pt2mEfqQOOe1Uk5OyBK7sa183l2dw+9URYm3SM2MDBr8rv+Ed/wCE4+Lj6Jbuv/Ew1V4lbrldxLdPatHxf+0D448cSXD3eu3UNpcZ22tu2wBTzt469a9C/Yh8Jprnxcl1OVFlTSbdpdrckSNwGz69a+pw+GqYCjOo+qOyMeWJ94eFfDdl4P8ADen6Jp8SxWVjCsKKvfA5P5k/lWpQP/ZR+fc/nmivlnJy1Zx3uLtNea/tDfE64+E/wzvdbsoluL1nW3t933Qz9WPsK9JrI8XeEdK8ceH7jR9YtVu7K4X5429fUHtV05KMryCO5+atr+0h8SLfXH1VPFF1Lds+91Zv3L85wF7D/wCtX398A/ibcfFj4b2Wu3dutves3lTbem4cbh7VwrfsS/DSSTekV8n8W1bg4we3SvYfBfgjSvh/4ft9E0S3+z2UK7kXrk+9ejjMRRrJKnA3qTjKNjcoIo3UV5VmYHL/ABO8AWXxI8F6hoWoIrpcIxSTukuPlI/Gvyt13R5fD+sXumXH/HxZ3DRPJ6lDgn9RX69g1+YP7Smjpofxw8V28XyRNN5qfRlB/mK+hyirKMnFnVh5X0PY/wBgjwL/AGh4g1jxRKkey1QWluu3o2cls+tfbX/xR2+hz1/WvDv2N/DtvofwT0+7i/1uoO1w7e+cV7jXmY6p7WuyK0rsKKKM/wCfX2x3rgexgFMa4ijk2NMu/wDu7hn8q+df2pv2lbj4VyJ4c0Ly5ddmQtLcNgrAhHBwO/8AhXxLc/EnxXeao+oS+I9Qe4kbf5nnMOfXHYV7GGy+daPMtjojR5kfp/8AFT/kmfipv7umT/qlfk9pv7uSyd/u74mb8xXql5+058QNQ8H3Xhy71hbi0uF2PMy/vSv93PcV5bCP9It0/wBtf/QhXuYHCywtOakdFOHs0frv4duEvPDemSr9xraNl/75FaFYngePy/BeiJ/dtI//AEEVt18fP45epwy3CiilAzWbJGtIkfzu6on95mx/OlB/8e+7718G/tifGTWNU+IEvhrStTmstK00BXW1co0jnqCR2Fem/sO/E/VfFml63oWq3rXr6ftmhkmYlgjdiT2yK9KWBnGj7bobulZXPqWiiivOMAryz9p/TX1T4H+JURGd4YvN2r7V6nXP/EOwTVPAeu27/cktJN34KTW9J2qRfmOO6PyTT/V7Nn3fl/QH+tOpW/j2f3vyxx/ICkr9FjLmSfkeuFFFFUAUUUUAFFFFABRRRQAUUUUAFFFFABSrSUUCYrUxl8ynUUE3sfoT/wAEufE1xcaH4w0KV96Q3CXKf8CXB/lX3pH/AKuvzQ/4Jgar9n+KHiiyZ/8Aj4sY2VfXDHOPWv0uT/V1+M53D2eOmj6LDO9JElFIvSlrwjpCiiigAooooAKKKKACiiigAooooAKKKKACiiigAooooAKKKKACiiigAooooAY9fjx+3B4nl8UftL+Kkli2JprpYxN6qi5z+ZNfsFcSCCOWXb91Sx98A8V+H3xw8Vp44+MnjPW4kaKK61OZdreiMV/mK+w4Zp82KlLsjzsa/dRxVFNp1fqZ4q2Cm06kAoASinUUANooooKQUUUUDCiiigAooooICiiigAopdtLQWNoK06gn/wAd+b8uaEB90/sD6olx8O9Y0/zd9xDfF9ueiHpgelfT9fCv7BXiuHS/HGsaI/39QtxKjbuMjqMevNfdR/z+P/6q+EzCDp135nmVlqFFFFeYZNGb4i0dPEnh/U9Kl+5eQvD83TLLgfrX5TePPA+p/DfxRqGi6laSW8tvKURmUgSIDgOD3HB/Kv1rI+//APX/AKd6x/EHg/RPFkaJrGk2uobf+e0QY+3Jr0cDjHhXsdEKvKrM/KLwr4Y1Pxprlpo+k28lxd3ThF8vkAHgsfQYr9VvAPhZPA/gfRNCT/mH2yQt9QMn9Sad4e8CeHfC8m/StHs9Pmb70kcSg/gRW8T/AJ61eOxjxT8iJz5hKKKK8syCvkX/AIKA6v5en+F9M/56SyXG3t8vH9a+uq+BP26vE0WqfFSx0yKZZU020Cuqt9x35IPvxXqZdByro3o7nzmvWvo/9hG1+0fFS9lf78Nju+hJOf5V82NX1L+wGPM+IHiJ9n/LivzfVjX1WY2VCR21PhZ9zUUUV8CjywrivjZD9o+Efi2JPvtp8m38q7WuX+KS+Z8N/Eaf9OUn8q0pv94vUqHxn5OI37tP4Pur/wCOgH/PtX2B/wAE+oLf+0PFEv8Ay+7I1b2TJ5P418f5+/8A57mvpP8AYT8RRaX8VNQ0yX5H1K02o3bKHP5819tjlKWDdj0J6xPvdR/n6cf0paAaK+FWx5twqlrWt6f4f0+XUNTuo7S1j+9NMwUD6Z61dr5e/by0nWrzwXol3Zec+lW8x+1wwqTkdmIHauijTVWagxxjzSPVF/aW+GtxefZP+EqtfN3bfmzj9Otbkfxi8DyR708S6a6f9dl/xr8pURP4Nr/w7l7n2x1rsdG+DHjjxBbrcaZ4S1K4ib7reVsz/wB9Yr355XRitZ2Ot0orc/SFvjt4Cjk2P4osf+//AP8AXqzB8XfBVxHvTxNp/wD39X/Gvzhb4A/EWP8A5k/UP97ap/rUcvwD+Icce9/B+obP91T+gNYrL6H/AD8Qeyj3P0wb4k+FI7d7h/EGnpEq7m/0hSce3NfnJ+0h4w0/x58XNY1PSXjlslKxJMv/AC0IBywPcVyOr/DfxR4ft3l1Pw/qFpEv3mkt22j6kDge9YIf/wAd+ZduOO/49K9LBYGlTk5KdzWNNR1R+kv7Ilz9o+A/h9N2/wAlWX6HPSvZK+a/2E/EdvqHwvvdH83fe2N67Ou3+BhkEe1fSu018tio8tWS8ziq/GJRu8v/AD9Of8+tFGf5bfwrltczPzo/bI8Mahofxk1DULvc9pqCK8MjfdAHG0GvDK/WXxz8OvD/AMSNL/s/xBpi3tv/AA7sB09wa8k0v9iD4b6fqD3DxX13E3/LGa4JTHXAB7c19PhczjToqElqjtjUUYn56Z/+Kqewj8zULT++1xH/AOhCv0V+NvwZ8G2fwb8QJaaJZ2X2O182GaOIBwy9CTX54aG3/E40+V/+e0W73yw5r0qOL+tQlZG0ZqSdj9ctHRI9H09F+4ttH/6CKuVW00f8Suy/69Y//QRVmvh5fEzzmFKv+spKVaCD8vv2kYXt/jZ4oR/4rgN+h4r2P/gn6P8AisPFf/XlF/6Ea8l/afV4/jh4j3/31b8CDg17H/wT6h/4qDxbL/07xr/48a+vxH+4I9H/AJdn2pRRRXx6PPCsHx9O9v4H110Te/2KX/0E1vVjeNNn/CH63v8AufYpf/QTWlP4hrdH5HE/x/3vmooK/vH/AN9v0NFfotP4V6Hqx2CiiitSgooooAKKKKACiiigAooooAKKKKCApVpKUGgpi0jUtNoJPeP2IvHCeB/2jPDvm/6rVGbTz/vMMj9RX7Bxf6tP92vwx+EOu2/hf4seD9Yu32W9jqcU0sm0nCg4JwBk9a/cmxmS8s4pU+7IgcfiM/1r8t4npKGIjPuj3MJO8bFlelLSL0pa+OO8KKKKACiiigAooooAKKKKACiiigAooooAKKKKACiiigAooooAKKKKACmk06mtQBT1F/8AQ7r+6sTfyJr8H/FP/I2eINn/AEE7pvzmev26+L2tT+H/AIX+JdStv+Pi3sZXTd0ztIr8NJbl7yR7h/8AWzMZX/3mJJ/UmvvuFYu9SXoeVjeglOptOr9Ee55TCiiimIKKKKAE20baWigBNtG2looATbS0UE0ANp1Np1ABRRRQAUUUm2gBaQmlpNtAG94C8W3HgPxZpmt2m7fZzK7bWxvXIyp9sV+p3gTxrpnxE8L2Wu6VcLLaXQ3N/wBMmwPlPp3r8kitelfBX46a98F9c+0WW7UNKmb/AEnS5G+VhwSVBP3uP1NeJmWBeIXNB6oyqw5j9QdppK4X4U/GXw18XNDS90S9VJf+W1jNhZom7gjP8q7r/Pv+VfHThKnLlkcEouLCihv8rg/4UVJNwoooX/PSi4XCkalH/wCzt5z+XSvP/ij8dvCXwj095dYvd91/yy0+1YNNKfQgHgfWrjTlLSKLWuxu/EDxzpnw38J6h4g1WVUt7NN6ruwZX7IB3Nflh4x8T3fjTxRquu3r/wCl6hcNK69sdgPTiu2+Nvx21v40a55t27WWjwt/ommrysY/vNzy1eZba+wy/BOhHnluzupw5UJX1l/wT+iT/hJPFEv8f2VF/DcT/Wvk5Vr66/4J9x/8TDxRL8v+qjXb/Fz7V0Zl/u7NJbH2gBmkopf8/dP+FfCnlvcSue+Imz/hA/EHm/d+xSf+gmuiH+flNYfjizXUPBet28rrFFJZS7mZsAYUnrTpv37Di9UfklNs8x9n3Of/AEI1v/D3xhL4D8aaP4gt92+xmV3Verxk4YY78Vgyr/pEqf3XZPyYgc/56im4/eI/93/Ofev0SMfaUeV9j1Fsfrj4Q8Waf448P2WsaZcR3FreJvTy2zg919j0/OtivzO+Av7QusfBPVHi8qTVfD91j7TY78Y/2o+eD0/Kvv74ffGTwl8UNPiutC1WGWWQbms5HCzKe6lT1P0zXxWKwdTDzul7pwVaajsdnUN5Z2+oW8tvcRR3EUi7XjkXcpH0qdh/np/Omhv88V5+t7pmEZcpwml/Af4f6HrD6naeFLFL3dvWTbkA9SQDwDmu+V/Lj2J8iL0Xp/KmBv8AO4f40oP+eKqVR1PibYSbl1HLI3+SaBM33kff/wACpoP/AAD+Q+pryn4uftJ+D/hPp7+bdx6xrDZWLTbNlck4/iIPyjPr+FOEJ1NI6jSnLYi/ae+Jll8P/hfercJHcXeoI1va28mDvJH3iD2r80Cf++/vfL065xXafFX4ra78XPEj6rrc3yLlbe1j+5AvZQO5xXGba+2wGFeGp3e56kI8sdWeq/s2/FV/hX8TLS4ebZpWoMtrdK3RFJ4c/jX6Y29wl5bxSxS+bFIu+Jl6Op5BB71+PQX/APZ9a+p/2bv2uE8H2dv4X8ZvJLpSnZaal94wjjCvzwMZ557V5+aYN1H7WCMKkObU+4aKp6Lq+n+INPivdMu4dQtJBuSa3YMuPcjoauZ/3f8AZ+Yc/rXyz0dmcT00Ciij/PzcD86V7Bc83/aMl+z/AAX8UPv2f6KV/OvzD0c/8TCy/wBmaH/0MV+kv7WeqWml/AfxB9odUa4VURdw3OSegBPNfm/oyJ/bFkjvsT7VErdeMMB6e1fU5ZH/AGebO6k/dZ+uulj/AIlen/8AXvH/AOgirVV9LH/Er0//AK949vuNo5qyBmvmJfEzje4lKvWl2GkWkQfmx+18n/F+Na2f88oR/wCOkn9K9Z/4J+r/AMTTxW/8DRRr+RJryT9ri4iuPjxrux1fakatt5GQpBH19q9m/wCCfbRf8VWm9ftHyN5ffbjr9K+txH+4I9L/AJdn2FRS7TRtNfIrY89iVzHxQaaP4d+IPK/1v2STb/3ya6jbXPfEO7i0/wAD67cXbrFbraSbmk6cqQP1raj/ABI+pUd0fkrj/PuSSf5iilY/vH/2nLL9M4H8qQCv0SOyPSCil20ba0ASil20baAEopdtG2gBKKXbRtoKuJRS7aNtAXEopdtG2gYlAFLtpeaCBNtIRS7qQmgAEvlyRS/xxurr9Vbd/Sv3D+CPi5/HHwf8Ia/KqxS32nQzOq8gEqMj86/Dzd/+z/P9K/Wf/gnnq91rH7Lfhx7uZrh4bq8t0Zu0aTuFX8AAPwr4biqinShV8z0cDJ83KfTANLSL0pa/NT2gooooAKKKKACiiigAooooAKKKKACiiigAooooAKKKKACiiigAooooAKa1OprUAcD8doWuPg/4viRd7f2dL8v/AAGvw8gP+jxf7o/lX70+KLZLzw9qkMqbkktpEOfQqRX4SawiR6xqCImxI7uZFX2DkD9BX6DwnK8akTysduipTqbT9pr9CPJEopSMU3dQAtFJupaACil2mgjFK4CUUUu00XASkIp200hNMBNtLSgZpKACiik3UALRSbqWgAopN1LQAUv+f8+lITQDQBd0XW9Q8N6guoaZezafex/Ms1u5Bz7+or3fwn+25498P28VvqCWut28f3mmXbM4/wB4V8+L1pdtclXDUaq96JDgmfbWgft+eH7j/kMeHLyy+X71uwfH15rqrf8Abe+HUkab/t0X/XSHmvz52052/wA//qrz3leHbvZk+yR+hUn7bPw3jj3/AGi6d/8AnmsRzXF+IP2/dHt7h/7H8NXV6mNqtdPs5x1A7DP8q+JyUoz/ALv6/wCNOOV4e+qY/ZI948cftlePfFkb29lcR+H7ds/NZ8ykH+EkjpXht3eXGoXkt3d3El3dyfemmdmY+2T2qIDNJXo08PQpfDEqMEgopN1O2mum5Qldx8J/i9rfwb1y41PQvLd7hNk0M2drgdMY71w9FRUpqpHlktAsfS7ft5eNf+gVp/8AwIH+VQf8N2+O/wDnx0v/AL9H/GvnAmk31xLAYfrEnkifR3/Ddvj7/nx0v/v0f8a5/wAc/teeOvHnh+70W4+x6faXi7JmtYsOUPUAk8V4kDQxpxwVBO6iHIlqkNVfL/3P7v8AX69KcvWkBorv+RQf5/z71NZ3txpd4l3ZXElpcKwKzQuVYY9COlQ0VMkpq0lcHrpY928JftmfEPwvp6WlxcW+txL8qteJ84H1HWvStL/4KAy+Wiah4U+fjdJDNwfcDtXyADQTXBPL8PP7Jlyrsfbcn7fmhfZ96eH7z7Rt/wBWzDGfrWFqv/BQKWS3dNP8K7Jf4WkuMAfXFfIP+fuj/CkH/fdZxy3Dr7LDk8j1X4iftNfED4kR/Z7vVW0yy/it9PzGH9yRyK8qP+seV9zyyNueRmJJPqT3NFFd9OhSpfDE1SS2QUUUVsAU4H/x7730/wD14ptFL1QHY/Dz4veLfhXJ/wAU5rE1pbs257Vvmhc/7p6V7Zon7e3jCzuF/tXR7HUItvzLHmMn9K+Y160jVyTwWHqO7iQ4J9D7Di/4KDP5fz+D9v8AdX7V/wDWrnPE37e3ijUPk0TRLXTOCvmXDGYjPcCvl9acBWKy7Dp3URKkjpfG/wATPEvxIvIrjxHqs2peWx2RtwiZHYDvmuYBf5P90KzL6g53fXNLtNDda9CMY048kVoa7bI9I0z9pH4l6PpdvZWni26S3hUJErKpKKOgyRyKtf8ADUPxS/6HC6/74T/CvLdpo2muf6rR/k/AjlXY9U/4am+Kf/Q23H/fC/4VG37T/wAU5P8AmcLr/gKL/hXl1LtNJ4Wh/J+AKK7FjUNSu9Y1C4vb24a7u7iXzZZpOTI2Op961/Bfj7xH8O9Qe98O6rNpVxIgR2hx84HqDWARikBrd04yjyNaFM9SP7UXxT/6HC6/74X/AAob9qD4pyf8zhef98L/AIV5dtNDdax+q0P5PwI5Eemf8NMfFP8A6HK+/wC+E/wrL8S/HDx74w0eXTdY8UXl7p8334W2gH2OBXDA0u00fVaN7qP4DUFuH/oH92hutG00bTXSUJRS7TRtNMLiUUu00bTR8hXEooooGFFFK1AriUUbkooGFFANFABQRRRQAm2jbTiMU1qWw7DT/j/Kv1c/4Jxf8muaL/tahf8A/pQ9flGR978a/Un/AIJq6sl5+zx9g2SJ/Z+p3CszL8p3tv4Pf71fI8Ue9hF6o7sF/FPrZaVelNpy9K/KUe4LRRRVAFFFFABRRRQAUUUUAFFFFABRRRQAUUUUAFFFFABRRRQAUUUUAFMp9JtFAFHUoftGn3cX3vMiZB+Kmvwr+IGhXfhfx54j0q9i8q6tdQuFeP2MpK/oRX7vslfkP+3h4dt/Df7SfiD7OmxNQiivXXb1dwQx+nGfzr7HhepyYiVPujzcZG6TPJ/AHw5vviJqF1aafe2No9uu5mvpggP0r17Sf2IPGGsWaXFvrujyxN/y0jdmH04PWvnVz+7ffcNbo2VaSP7wXHUH1r9bfAui6fofg/TLfTLeG3t/sscreXxvdlBLYPfNfaZhi6uFd4dT5+pOVPU+Km/YK8axx/8AIb0f/wAf/wAaW0/YR8USSJ5viPSfKb7zR7ic+3Nfd7xpJ8j1GtnFHs2RKm3+6K8X+1MS3uYe3kfFX/DAesf9DRZ/98Gsy6/YJ8Vx3H+j+I9JeLs0itn9DX3V9nT+5SNaRf8APJaP7UxK6j9vI+Ev+GDfGP8A0MGj/wDj3+NA/YO8Yf8AQwaP/wB9N/jX3Z9it/8AnktH2K3/AOeS/lR/aeJ7h7eR8JN+wj4w/g8QaL/49/jSw/sIeMJJE3+I9H2bvm27s4/Ovuz7Fb/88l/Kj7Fb/wDPJaP7TxPcPbyPikfsC6x/0NFn/wB8Gj/hgPV/+hos/wDvg19sfZ4v7tH2eH+5/OoeZYl/aD28j4mb9gXWP+hos/8Avg0i/sD63/0NFj/3wf8AGvtr7LD/AHKPs0P9z+f+NL+0MR/MHt5HxL/wwPrf/Q0WP/fB/wAaP+GBtY/6Gix/74P+NfbP2SL+5/P/ABpfssX9xf1/xo/tDEfzB7eR8R/8MD61/wBDRY/98H/Gn/8ADA+tf9DRY/8AfB/xr7Y+yRf3P5/40fZYv7v8/wDGj+0MR/MHt5HxJ/wwPrf/AENFj/3wf8ax5P2FfGEcj7Nb0l1X7rMzAn8M195i1i/uL+v+NMbT7eT78S/981pHMsQvtB7eR8G/8MM+M/8AoMaP/wB9N/jTk/YU8Z/9BjSf++m/xr7wGnW//PJactlbx/ciX/vmqeaYh9Q9vI+JV/YH13y03+JbFHx83yHGfbmj/hgbXv8AoaLH/vg/419u/Z4f7n8/8aPs6f3P51m8yxH8we3kfEX/AAwPrv8A0NNj/wB8H/Gj/hgbW/vv4osf++Dmvt3yU/u/z/xoESf3P8/jU/2jiP5g9vI+IP8AhgnWP+hq0/8A75NOT9gbWJPueKLF/wDgBr7cNtF/zyX/AL5pFtIo5NyJs/3aP7QxP8we3mfE7fsB63H9/wAUWKf8AP8AjUf/AAwbrH/Q16f/AN8n/Gvt6SBJPvrv/wB7NRf2fb/88lo/tDE/zB7eR8Sr+wZqv/Q16bv/AN0/406P9grWJN+zxXp7uv8AdU19rjTLT+C3VP8Adp1vY29vI7xQqjt/FVf2jiP5g9vI+E5/2DfGscj+VrWmyorfK21h/Wo/+GEfHf8A0FtL/wDHv8a+96K0/tTELqHt5nwR/wAMI+O/49V0v/x7/Gq0X7Efii4uPs8XiPRZbjdhoY3YsPwzX6A/98/981mWvhvSrO8e7t9Phiu2yzTKp3En15o/tTEdw9vI+Gl/YQ8cf9BPTe/97/GuZ8Qfsi+OvD959ndbe7/2oWOP1r9HR/8AtdOfrTZI1k++iv8A7yg/0p/2piO5Srs/M8/szeOI/wDlyj/77pV/Zn8a/wDPlH/33X6WiGL/AJ5R/wDfC/4UGGL/AJ5R/wDfC/4Uf2piO4e3Z+af/DM/jX/nyj/77o/4Zn8a/wDPlH/33X6V+VF/zxj/AO+F/wAKPKi/54x/98L/AIUf2piO4/bs/NT/AIZn8a/8+Uf/AH3R/wAMz+Nf+fKP/vuv0r8qL/njH/3wv+FHlRf88Y/++F/wo/tTEdw+svsfmp/wzP41/wCfKP8A77o/4Zl8bf8APkv/AH1X6V+VF/zxj/74X/CneTF/zxj/AO+RR/amI7h7dn5of8Mz+Of+fKP/AL7p3/DM/jX/AJ8o/wDvuv0u8uH/AJ5R/wDfC/4Un2eH/njH/wB8L/hR/amI7i9uz80P+GZ/HP8Az5R/990i/s0eNf8Anyj/AO+6/THyYv8AnlH/AN8L/hSeVF/zyj/74X/Cj+1MR3D27PzRX9mbxx/z5R/9905f2YfHcn3LKP8A77r9LTDF/wA8o/8Avhf8KQQJ/cX/AL5H+FH9qYjuHt2fmp/wzB478zZ/Z8f/AH1SN+y/44/58o/++q/Swwp/cX/vkUoiT+4v/fIo/tTEdw9uz8zz+zH44j/5cl/76qaD9ljx7cfcso/++6/Sryov+eUf/fA/wo8pP7i/kP8ACj+1MR3D27PzZb9lH4gR/f0+P/v7VqH9j/4kXEaOmmQ7G/6aiv0dCJ/cX/vkUtH9qYjuHt2fnGf2OviX/wBAyH/v8KP+GOfiX/0DYf8Av+K/R3JoyaP7UxHcPbs/N6T9kP4kRyIn9mQ/vPu/vak/4Y5+Jf8A0DYf+/4r9HWP3P8AZ+70oyaP7UxHcPbs/OL/AIY5+Jf/AEDYf+/4o/4Y5+JX/QMh/wC/or9HcmjJo/tTEdw9uz84v+GOviV/0DIf+/wo/wCGOfiV/wBAyH/v6K/R3JoyaP7UxHcPbs/OL/hjn4lf9AyH/v6Kcv7HHxL/AOgZD/3+Ffo3k0ZNH9qYjuHt2fnMf2NPib/0D7f/AL/Ck/4Y1+Jv/QPt/wDv8K/Rmij+1MR3H7dn50f8MZ/Ev/oH2/8A3/FW4P2J/iRJ9+K1i/3pc/yr9DW60lL+1MR3J9uz88rz9in4kW+zZFZ3e7/nnLjH1zTv+GJfiR5e/wAqz/3Wlr9DCf8AYX/P0oB/zxT/ALUxHcPbM/PC2/Yq+JFxJse3s4v9ppf1qz/wxD8Q/wDnrp//AH3X6DZ/zgUlL+1MR3F7eR+et7+xR8Q7OPekVrcf7Mb81Qh/Y1+JdxIif2fbxbmC7mlGBk9T7V+jNFH9qYjuP2zPz5H7DnxD/wCeun/99mlP7D/xD/562P8A33X6C0U/7UxHcXt5H58/8MP/ABD/AL9j/wB9ml/4Yh+If/PXT/8Avqv0Foo/tTEdw9vI/Po/sP8AxD/562P/AH2aB+w98Q/+etj/AN9mv0Fpcml/amIfUXt5H55f8MU/Ej598Vn8v8Xm15D468Fah8P/ABRe6Fqvl/bbNVZ1jbIwemPxBr9az/n/AOvXxV+35oun2eueGtSit47e9uomWaRRgygEgZH1zXdg8xqVqqpyLp1XKVj5Jb/2XbX6n/8ABNll/wCGb7df4l1O73f9/Wxn8MV+WSrX6h/8Ez4pY/2f7iV9uyTVbnZ+DEH9Qax4mjbCed0e1g/4lj64py9KbTl6V+Uo9wWiiimAUUUUAFFFFABRRRQAUUUUAFFFFABRRRQAUUUUAFFFFABRRRQAUUUUAMr84P8Agp/4Laz8aeF/FEVp+5uoTaTXHbepO1T6cGv0hJrwb9s34X/8LQ+BetWsUKvqFiv222b0ZOT9cjNetlWIWHxkJvYwrRvBn494/g/DbX6a/syeKn8WfBPw1dS3rahe29uLa6kbqJEyOfwxX5lKP76bGX5WX3r6R/Y8+NGq+F/Fmn+Cri6tYvDt5LJKqyRAP55xwZMdMAV+q5lR9tR54ep8rWi2j73opB/H+H3sd+mMdaWvid9Tz0FFFFAwooooAKKKKACiiigAooooAKKKKACiiigAooooAKKKKACiiigAooooAKKKKACiiigAooooAKKKKACiiigAoIoooAAKCKKKAE20baWigBNtG2looATbS0UUAFFFFABRRRQAUUUUAFFFFABRRRQAUUUUAFFFFABRRRQAUUUUAFFFFArhRRRQMKKKKACiiigAooooAKKKKACiiigAooooAKKKKACiilU/+glvTp6mqSuS30Kuqalb6Pp91e3cqxW9vEZZWbgBQM9frX5h/HL4uXvxk8cXGq3H/Hlbs0NlD2EYY4b6kk/pXvP7aHx2eS8/4QfQr1fs+3dfSQtnPomR2xmvkMH/AMd/CvrMqwnIvatanoUqdlcbIf4/8k4zx+lfsb+xr4DT4f8A7O/hOyMMkNxdRNfTRzfeEkrFzn069K/NH9l/4JXHxu+LGm6U9uz6Pbt9o1CZeiICDtz2JxX7K2FrFZ2cNvEuyKNAiL/sjgfpXzXFGMU5rDp+bPewcPtMtLTqKK+BPUCiiigAooooAKKKKACiiigAooooAKKKKACiiigAooooAKKKKACiiigAooooAKqXlvFeW8tvKqukishVumCMcirdRsKS7oD8Tf2jPAv/AArf42eKNE2L5S3b3EPYbHyQB+Jx+Fee2l3Lp9xFd27NFcQuroytyCDwRX3P/wAFMPhdLb6povji0i/0eRfsl1JGn+qI5Rzjqc18JNX7TlWIWMwcW+1mfP4iFptdD9afAGsxeIPBeiahFL9o860jLMvIztwQT65rfr4N/Y5+NWp+H/GFp4P1C983w/eZEMcxJMUhGAqEngZI6V95H/0HH3fQ18xiqDoVLPZ7HgzVpMKKKK4yQooooAKKKKACiiigAooooAKKKKACiiigAooooAKKKKACiiigAooooAKKKKACiiigAooooAKKKKACiiigAooooAKKKKACiiigAooooAKKKKBXCiiigYUUUUAFFFFABRRRQAUUUUAFFFFABTSadRQAUUUUAFFFFABRRRQKwUUUUDCiiigAooooAKKKKACiiigAooooAaDTqKKACiijH+emPr7U01cAP+f89q+Vv2tP2mE8N28vg3wpdq+qyfLfahGwK2y8fICOrcn8qs/tSftRf8IfZy+F/Cl2r63MhS4vI8EW4IwQCP4q+GGL+Y7u7SuzF2kkYlnY8liT1P8A9avfy/L3J+0qrQ66dPS7HSu8kjyyu0rsxZmkbLH3J9aveHPDuoeLNctNH0e0kvdTupQiQxqTjJxuOOgo8O+HdQ8WaxaaPo9o17qd44ihhjySSe5HYV+sX7LH7J+hfAjw5b6hd28d74vuIh9qvpVDGHIGUj44HHbrk135tmlLLafs4fE9j1cPQdT0Ok/Zn+Aem/AvwHa2UUStrF0iy31xwSXPJUH0Fexx8/r/ADpFX/61ScV+PVasq1R1Ju7Z78UoqyFoooqBhRRRQAUUUUAFFFFABRRRQAUUUUAFFFFABRRRQAUUUUAFFFFABRRRQAUUUUAFMp9FAHIfEzwHYfEzwXqvh3UE3299C0TN/cJHBHoa/Fn4ofDbWPhH401Dwvrtu0V3avuik2/LPF2kT1BNfum3SvnP9sL9mm3+PHgv7XZIsXijS0drKb+8OpQ+xr6TJcyeCq8k/gZx4ij7SN1ufknZXtxp95b3dlK1vd27rLFIvVGBBBH4ivv39k79oC4+Kml3Gia28f8AbVigZJF6zxjjdivgfWtGvfD+sXemanaTW+oWr+VNDIuNh7de1b3w3+IusfDPxJb6xolx5TqwWX5Qd8YOSuDX6ZisPDGUfaU9ex83KF1rufrDRXmHwX+PWifGTQ7vULRJtM/s9xDNHeOgZ2IBLADqM16creZHvT7n96viJ03TdpHnuLi7MWilIxSVmAUUUUAFFFFABRRRQAUUUUAFFFFABRRRQAUUUUAFFFFACNQtLRQAUUUUAFFFFABRRRQAUUUUAFFFFABRRRQAUUUUAFFFFABRRRQAUUUUCsFFNp1AwooooAKKKKACiiigAooooAKKKKACiiigAooooAKKKKACiiigAooooAKKKKACiiigBtOoooAKKKKACiiigAooqrq2p2mj6fLqF7cR29rCpdpJGwMD0PrQrt2SHZvYsSOkcbu77EVS270xXyR+0l+1zb2dnceF/Btx5t22YrrUF+7GeQVB/vZx+Rri/jd+2VqfiyPUNC8KW/8AZmmSM0Mt4zZlmHQ49q+Zc/8AxTeua+nwGWv+JVVzpp0ne7HT3E15cSy3ErXFwzbnkkbLFj1NEFvLeXEVvbwyXFxI4VIY1y0jHgKPVv8AA1veBfAGu/EzxBb6J4c0+TUL2Zgv7teEHqT2FfqN+zD+xz4c+B+l2+p6nFHrHjBk3S3knIgzn5Iweg5x+ArozLN6OXw9mtX0R69HDuppsjm/2I/2V1+Ffh9PFfiW0X/hKL5AyRyDm1jPReehr64XpTY+KkWvyLEYmeLqurUd2e5CCpqyFpB0paK59iwooopgFFFFABRRRQAUUUUAFFFFABRRRQAUUUUAFFFFABRRRQAUUUUAFFFFABRRRQAUUUUAFMp9FLcD5I/bJ/Y9t/i5o8viXwrbrD4ws0Z/LjwovVAJKN6t2B96/MDVtK1DQ9QuNP1O0m0/ULV2Sa1uFKSIwOOhHSv3xkHFfO/7Tn7IuhfHjS3vbRI9K8TwgtFeRqF8z0V8dRX1+T51LCNUqz938jgr4fm96KPyUsdSu9Pk/wBEuLi3+YO6xysg6jg+or9Bvhb+114H8WWelaVd3c2lam0KQutxEwi3gAffPFfD/wATfhR4j+EfiCXRfEemSWUsbnyplQ+TKvTIbua5H/Pfj8R0Nff1MPQzCHPSZ4VWm3vufsRG6SR70eN0ZR80bbhjsQfSnV+a/wABP2gtY+F/jCyfUtTur3w/I3lXFvI5cIpxhxnuMfqa+8fDPxq8FeMJIrfTfEFnLcTfchaUB+e2PWvmcVgalB23Xc8503E7eijb5fyf3aK8299iAooooAKKKKACiiigAooooAKKKKACiiigAooooAKKKKACiiigAooooAKKKKACiiigAooooAKKKKACiiigAooopNgFFZureItM0OzluNQ1C3tbeNSXZpVBAA6da+TPGP7fNxp/iC9t/D/h+11DSo22xTXErBpMd+K6qWGrVn7iLhBy0R9jbTSV4D8Df2ttF+Jm+y1pLXw/rauVih3/ALqVfYnvXvkU0Vx9x1lT+9G2R+YqZ0Z0naaJlGUR1FH/AOuisbX2EFFFFIAooooAKKKKACiiigAooooAKKKKACm06igAooooAKKKKACiiigAooooAKKKKACiiigAooooAKCf/sff6UoGa8R/aD/aW0/4R6fLp+nvDqHiKRSqWu4MkWQQGbHocflW1KlOtLljuUouWx3fxQ+LHhz4R6HLqGtXcaS/dt7PeDNO2OFAzxX55fGH49eI/i5rEstxdzWmj/8ALHT4XIGAeCQO9cR4j8S6n4s1S41PWNQm1C9mLM0kzk4BOQoHYVlg19fhMvVFc89Wd0KfLvuEY/4H/T/Gu1+Evwn8R/GTxhaeH/DllJcSyMfPuNp8m3QYBZ2xtB+YcHr2r0r9nf8AY78VfHjZqE3maJ4X3bWvJlIaQDGQink/Wv07+DvwR8MfBPw2mleHLJbfgebdMoMk7AcsTXlZrn1HDwdGg7z/ACPUo4dzd3sYn7Pf7Ovh34B+F4rLTYvtWqyKPtepSKN8r45x6DNeuotKFp3GK/LqtSdabnN3bPbSUVZABS0UVlsMKKKKYBRRRQAUUUUAFFFFABRRRQAUUUUAFFFFABRRRQAUUUUAFFFFABRRRQAUUUUAFFFFABRRRQAUUUUAIRmm7fan0UAcR8SvhP4a+LHh+XSfEemQ31uykIzD54ycYZT2OQK/Nb9o79hnxL8I5H1Xw55niLw7/wBM1Hn24/2lB+YfSv1dPNQzQpcRNE4VlbhlK8HPqO9ergc0r4GV4u8exhUoxqep+BDh496bGR1++rKQR9R2qfTr2XR9Qt720fyruFxKki9iDkcg9a/Vj9oP9hvwl8XI5dT0dI/DniJV+Wa3XEMh5++o684/Kvzc+LXwU8V/BfXJdP8AEWmSW6K/7q8jQ+TKP7wbtX6bgM3w2YR5XZS6pni1sM6e+x9RfAf9s638SXFp4f8AGsUdjdsm2LVFbCuRwN+Oh6e1fUtnf2moRpLaXcN3E3/LSFwwP5Gvx8/v7/uf17c/nXpvwV+O2t/BvxAl3FLNqGmMoWaxZyQV9RnoayxWV3vKieXKkuh+ntFeY/D/APaN8D/ECO3S01iO3vZAN1rdNtYMf4cnqf8ACvTq+aqU50naSOVpx3CigGioEFFFFArhRRRQMKKKKACiiigAooooAKKKKACiiigAooooAKKKKACiiigAooooAKKKKACiiigAz/f+RF+b/E/yr4q/ah/al1u38SXvhLwldf2fZW6mK9vI1zNI3XapP3e3NfaF2X+x3Dp/zyb+R/wr8k/Gkz3njDW5X+eWS9lZtrZ/iI/kK9zK6EKsm59DalC7Kd9r2q6pG6Xup3V2jMWbzrh2zz/h/WqVIvSlr7CMVHZWPSS5dhV/1iPv2Ov3WXg/mK6vw78WvGHhOS3l0zxBfRJC+5YWmLRn6g9a5OiiVGnU+JXJcUz9Ov2e/jL/AMLo8DrqtxFHaarbv5N3CrcF/wC8B2Br1Cvhr9gXV9Tt/HGu6UkW/Srq1E80zLny3XhefcV9y18BjaSo15KPQ8yas7BRRRXEQFFFFABRRRQAUUUUAFFFFABRRRQAUUUUAFFFFABRRRQAUUUUAFFFFABRRRQAUUUE09LagBNVdW1S00PT5b3ULiOytYV3PNM2FQe9c38Sfip4c+E+jrqfiC9+zpJ8sUK8vIfZe9fC37Rf7S118ZNulaek2n+H4W3eXuObg9mYeld+FwdTEPbQ0hByPVfjX+23F+90rwJC3ysVfVJh8pUj/lmDzXyBqWoXGqXkt7e3El3dzOXeSRiWJP17VUCeX/BsT+Hb0/Ktvwj4N1vx5rkWleH9PuNS1CZgqrChIGe5PYV9hToUcFT1fzPRp02tjHWN5JEiRGllb5VjVSSSemAOtfaH7KP7CV74wuLLxV8QLSSw0VcPb6TMu2W5IGQ74PC9OK9+/ZX/AGKtH+FGnw634ntbfVfFEgD7ZV3JbZH3VB4z719UxxCMbVX5RwPp6V8DmvEEqrdHDv5ns0MIl70itpel2mj2dvZWVvHa2sKhEhjAARQMAADtV8LQAKdXw7953e56QUUUUwCiiigAooooAKKKKACiiigAooooAKKKKACiiigAooooAKKKKACiiigAooooAKKKKACiiigAooooAKKKKACiiigAooooAKTApaKAImUt7Cud8bfD/QviHoc2l6/plvqFpMpVlkQHGRjIPY10wo204ycHzRdmJq6sz8w/2kv+Cf2sfD83HiDwEjaxoMeZZtN3Hz4QMfdXHzdT37V8gTxPbyPFKkkUqsVZZEKMD/dIPQ1++0ke8fwnr96vnH9oT9ivwp8ZI5dSskXRPEe0st5bgASH0Yd6+3yziOVH91idV3POrYW+sT8lLeV7e4iuInaKWNtyyL95GHQg98f1r6d+Hf7cmt+G7Oy0/wARaYusWse2JrqNsTbBxkgnGcV5F8YPgX4t+CesfYvEemSRW7ORBeRqWhlwT909jx0rz5W/8e+WvuksNj6V4tM8ipTezR+u3hfxNp/jDw/aaxo9wt3p9wm9ZFbOw8gqfQggj8K1dpr8p/A3xh8W/DeTZoWsTW9vvDNas2Ysg88dv/r19+/BP9oHQviZ4Pt7i91K1tdajUJdQzOqYYdSPavlsVgKuHu1qjzZwceh61SbabbXEV5bpcWky3Fu33JI2DAj6in15fW1tTGzCiiigYUUUUAFFFFABRRRQAUUUUAFFFFABRRRQAUUUUAFFFFABRRRQAUUoGaSgAoopSv+f89aXzFcbIvmRuj/ADoykMv1/wDrZr4j/aA/Y91u31jUvEfgyKO902RjNLp6t+9Qn723jnmvt2lH7ve29V2/xbemOT+GK66GIqYdpxLhJpn483dtLZ3j293E1vcRtteGRcMp6YIqKvQPj74ksvGHxk8UarpkSpaTXAiXbjlkREZhjsWQ/nXny9K/QKcueCb7Hpp3Qtdn8K/hL4g+MHiB9K0JI98eJbiaZyqwp65AP5VxlfW/7BfjDTLfUNY8PypGmoXA86GZsAkDjYPWsMZWlRo80NyajajeJ9D/AAJ+BGmfAvw/LaxXH9oardY+1323buxwFA9MV6ZSsr//AGVDCvz6c3Uk5VHqzzJSbd2JRSj/AD/9akqPmK4UUpGKSmMKKKKACiiigAooooAKKKKACiiigAooooAKKKKACiiigAooooAKVR/nmk/z/hXNeOfiNoXw70e4vda1CG0RULiFnAeQgcKB61UIyqO0UG+x03+WbsPcntXifxj/AGqPCnwvt5bS3uP7Y13aVS3t8MsbdsnPrXyz8Uf2wfFvjz7XZaZL/YmlSMVRbfiV06DJ7cfzrwaSR/nd92+T70jMSxPfJNfR4TK3K0qp1Qo33Om8e/EXXfiZrj6xrt21xcNnZDu/dwKTkKo+nH4VzP8An/631qeztrjVLyK0tLdru4mfYkMOSzn0A719nfsx/sD6h4ovItd+Itu2n6UvzppvSSc9t47DFepi8bh8up3bXoj0aGHlUemx4d8Af2WfFXx81hPslu2n+H1fdcapMpUYPaMY5OK/Ur4K/s++E/gX4fTT9Csle4b5pr6ZQZZGxgnPYe1d5oPh3T/DGmW+n6ZaQ2VlCu2OGFAoH5VprX5ZmObVsdO20ex7VHDqj5gI6XbTqK8Ox1hRRRTAKKKKACiiigAooooAKKKKACiiigAooooAKKKKACiiigAooooAKKKKACiiigAooooAKKKKACiiigAooooAKKKKACiiigAooooAKKKKACiiigBCM0m2nUUrAYHizwbo/jXQ7jStasIdQspkKNHMgOARjg44/Cvzq/aK/wCCeuseE7iXWPh0kmq6PtLy6azfv4RycISfmH5V+mZ6VGV/GvQweYV8FLmp7djKpSVRWPwJvbO40+8ltLi3ktLuH5ZYZlKsCOowe9Rk/wBzcn8PysRx6cGv1++P37Hvgr42W9xdPaLo/iBlJTULNQpdgABvA68AflX5pfHD9nHxh8CNY+z61ZNNpjN+51SFD5DjsCex9q/TsvzvD45ctT3ZHkVcNKnrujvf2W/2m7f4V2d14f8AFH2i40SRw9tcKxc2x7ggnJWvsjwL8Y/CXxMklTw/rEN7cR/M0K8N+A7/AEr8qNn7z5/nf+H5efz9K1PDHibU/B+sRaro93JZXsP3ZIePzA611YjK4Vv3lN6nmToX2P13P/j/APs/40lfKf7Pv7YSeJLj+x/GstvZXDf6q+6I/wBfSvqSw1K01S3+0WVxHdxN91oXDDHrxXylWhVoy95aHE4OO5YooorAzCiiigAooooAKKKKACiiigAooooAKKKKACg/520jyLHG7v8AIka7mb0A55r5w+Lv7Z2heB9Qi0/w5EviO7Vj9pkjcCKMg8rk9TW9KjUrO0UVGDlsfSL/ALuN3f5EVdzN2x65rjvEnxi8D+D7iK31vxRpun3Eg3LG0u4kfgOtfA/xH/ar8dfED7Xafbf7K02SU7bez4Owj7pI7V465eSTe+5/+ujEn8zXt0MnnU1m7HSqD3P0g8T/ALYPwv8ADcluiaxJrHnAtu0uLzVQjsxJGDXmN1/wUL0yO4lS38D3lxbq21JGvVUuPUjZx+Zr4sXZH/Av97b/AIj1rS03w5quuSJFp+lXl28n3fJhYj8wK745bhqX8R/iX7GK3PqrxF/wUFvpNP2eH/B8dldtndJqF15idsDCqPf9K5iP9vj4heX/AMgTw+n+6JP055rzjw/+zV8RfEFwiReF7q3T/npdYVa7jTf2GviHeSf6Q+n2n/bXOKUqWX01ZlWpo0br9vjxxcWflJo+ixXDf8tlV+Pwzz+dZutftxfEDXNDu9KbT9JtftEJha6hR9wBGCwBOM4rA+Kv7K3i34T+H31q7ltdQ0+NlWVrdvmjJJGSD24FeM73/v8A3cVvQw2ErawRcYxs2Ob/ANC/X1PA65pK9S+AnwI1P44axcRW9x/Z+lWuPtV4y/8Ajqn1xX1Gn7BXgfy036rqzv3ZZgAT7cVdbMMPh5cjYnUikfBOf/2uPyOauaTq17oeoW+oafdyWV7bvvimhbDI3qD6V9ueKv2EfC8nh+4/sLUNQTVY0Jia4fcjsOgIxXxPrmiXfhvWL3TNQiaK7s3KSrtPUHnH4Vph8XSxWiKjNSVj1fS/2vfihpe9H11bvd937RbqSPyq3L+2Z8UJLfyk1iFH/wCei265H044NeKWNnLql5b2luvm3Fw6xRR9yx4A/OvboP2MPiXcW8UqWVqiSfNtkm5GRnmorUsHTtzpK5DhFbmxp37dnxDs9Pit5dP0W9eNdrXFwjh39zg11Phn/goFq1vbyp4i8JQ6hL/A2mzGFfxBDZryzUP2Sfihp/8AzL/2v/at5VP5A1y998BfiBpfmvceEtQXb95lQMPyBrl9hgZ6aA4wsfYOmft4fD240+3fULTVtPvWX97ax2/m+WfQPkZ/IVt6D+2l8L9c1SKy/tC+03zM/wCkX1rsiGOxIPB/wNfnje6ZfaXI6XdldWnl/f8AOiZQPzFVlfzPn++n8LbhUvK8PJe5IlUYs/W/wt468OeNLNLrQtbsdVt2YhWt5QSSOoAPJrcH+f8AOK/IPRdb1Dw/qCXumXs1lcR52SQuVxn0x3r2DwV+11498N6hpX9oag2q6fasfNjkX55VOM5I69P1rgq5TOOsXcylQfQ/RwGiuN+Gfxa8P/FTR0vdHu43uNu6az3ASRZ5OR6V2VeDKLg7SOdx5QoooqSQooooAKKKKACik3UtABRRRQAUUUE0B5BSPIsfzu/yd27D3Oegrm/iF8QtE+GfhuXWNauFt7dfuL/FI3ZR65r4n+M37Y+t+PLe40rw/E2j6VJ8rSM375h+HQV3YfB1MQ9FZGkacm7H0D8bv2tPD/w3jfT9Clj13XWUrthbKQnkDcR1OR096+CvFnjDWPHGsS6rrF7Jd3czl/vHEef4QD0FYqr+8f8Avt8zN3OfU9z71Z0/T7jVLyKysrSS4u7htkVvChJdumBivrsPg6WEhzze3U76dPl8ysW+/wDJ935vb8a7j4XfBbxb8ZNYi0/w1pklwjOPNumUrDED1JOOa+qf2ef+Cd+oaxJb618RW+xWXDxaTG2Xk5/j9P8A64r788H+B9E8B6PFpmhafDp9pGAoWFQCcep7mvm8y4jp0f3eG96Xc9Slg29WeE/s0/sV+GvgnbxanqXl674qZVZ7qRB5cJwM+WpJxznnNfSnljn/AGvb+dPVacOK/Oa9epiJ89V3Z60IKmrIQCl2ilornsWFFFFMAooooAKKKKACiiigAooooAKKKKACiiigAooooAKKKKACiiigAooooAKKKKACiiigAooooAKKKKACiiigAooooAKKKKACiiigAooooAKKKKACiiigAooooATaKNtLRQA3bWR4j8L6Z4s0mfTNXsodQsZlKvDcIGBB+vStjtRxQvdfMtxW0sfnl+0N/wAE6Ht5LrW/hrLui2s76HMcnGSSI2/oc9K+GNY0bUPD+oS6fqdlNp97DlXtbhCrDBxyT0HvzX737K8y+LX7O3gn4yafLDrukQ/a2HyX0KBZkPruHWvrcv4hqYb93iNV3OGrhVL4dD8UmX/dr2T9nz9ofUPgvrEsV2lxqfh+6ZRLb79xj5HzLk8HFdv8fP2FfFvwjt7jVdH3eINCj+80K/vox7gdRXzIB/sfP/EvQjHrX6HTxGEzOn7ruePVouPxI/TD4aftQeB/ihqEWn6fdyWmoSLuW3vF2k+w9TXrZH9z+983sPXNfjza3ctncRXFvK1vcRsGSaNtrIR6HtXv/wAOf21PGXhf7Paax5eu2SsFZpuJkQeh7mvIxGVT3obHBOjbZn6DUVxnw0+L3hr4saf9r0K+WaVR+9tWbEsZ7giuzB/8dr56UXTbUjlaa0CiiioAKKKKACiiigAooooAKKKKBM+bP23/AIkXfg/wPpmi6ZqDWl7q0pW4WPIZ4NpDAEHj/wCucc18Ebf6s3y5znkk+pr62/4KEQv/AMJB4NuNjeV9llQzY+UMWBC59cA18k19rlNNQoc63Z6VJJR8z1H4cfs2+O/ihbpe6Zpkdvp7KSt5ePsjIzwVwOTivfvDP/BPuyjkifxH4rupvlDPHYwiMg9wGIORXQ/AD9rLwpqHh/TPDmt7dC1Czt1iWST/AFEgAwGB7E/1r6RstSstUt0lsruG7ik+YeTKGz+RryMVjMUptWsZTnKOh5R4Q/ZR+G/hPY6aK2p3G4sJtQlLkYI5wAB+leq2OkWWl7EsrK3tNq7R5MKrx+Aq58/9xv8AgXakrx51ak/ibZy87Y7d/ncf5ZphPl/3f97jj07c0tZfinWH8P8AhvU9TiTzntbd5RH1yQOPyrHWWiBWeh8rft4fFHy49P8AAtk+3zNt1qG3GcZIVCfTIz+Ir4zhglvLhYreLzZZmCJGvUsTgKPXmtnxt4u1Dx54o1DXdVl829vH3Nu/gUcBfbHP517d+xl8J/8AhNPHn/CR6hEr6Vo7bk3L8skx6Y9a+1oxWCwrm9z0I+7A+uv2efhlF8J/hfp+lOi/2hcD7ReyespYkD6KCF/CvSCKX/P49/1pK+OqT9rJyfU8xu7D/P4+tfDf7cfwp/sPxJb+M7KLfZahtiu9ufkmH3WOOgr7krmPib4CtPiZ4H1Lw/dqv+lQt5UjfwyDoa2wld0K11sbU5csj8ptI1KXR9YstQt/+Pi1mS4T0JUggH24r9U/hZ4+tPiZ4H0rXbR1/wBIiXzY8/cccEH3zX5aeJfDmoeD9cvdH1W3a3vbOYwyq3fH8Q9RX03+wX401WPxRqvhfY0ujtbm7ZuogfsvtmvpMypqtSVZG9Rc0bn29k0Z/wA7R/hmkor5I5LszdT8NaVrEbxahplnepJ8redCp/pXmXij9k/4aeKPnfQv7Pl/56ae+wnr1BPTn9BXsEjeXHuf5Nv8TfKPzNcxrPxN8JeH9/8AaHiDT7fauWVpQSn4CuinKpH4GzWMpnzN4x/YBtJPNl8L+JZon/gt9STcM+mRjAr5j+J3wt8QfCPxB/Y/iC3jhlkTfDNG+5JV4BKnHPJH5ivuDxR+2n8PPD9vL9iu5tbuIz8i2qYUkepNfH3x8+N938cPEllqFxZLp9pp8LQ2lvuyyKxBJY9ySq/lX02XVMXKVpL3fM6YSl1IP2f/AIl3fwv+JGmahE7fZLpxa3cKqP3iE4H6mv1BikSSNJU/5aKH9+RkZ/Aivye+F/hyXxZ8QNC0q0ljiuLi6Xa0jYAAOSfrX6vWsL29vFE/340VGb1IAGf0rgzaMFVXKY12rktFFFfPnMFFFFABRRRQAm2loooAKKVV8z7vz15L8Wv2l/CXwjuEsr2VtQ1Vl3LZ2vJU+jela06cqr5YoaTkeqXN3FZ273FxKsUUY3PIzYAA+tfL3xo/bW0fQ7e90nwbu1DWFyi3zLiGI9yB/Ea+dPjF+0d4q+LGoSo91JpmiN9zT7dsDHIG4jqcE15Mg+4if7qrX0uEynl9+qdEKPc6Dxh4+8R+PLz7R4g1u41V+u2ThAT6Acdh+QrnwP8A9lV/Wrmi6JqHiTVLfTNMtJL29mcRJbwrubd7gdBX3D8D/wDgm5PeW9vq/wAQr5rdGw/9k2/J+jkd/pXbiswwuXQ1a9Op6VGlKT5baHyN8Lfg/wCKPjRrH9meF9Pku33DfdbT5MQ7lj2r9N/2af2M/DvwPs4tS1BV1rxUyhmvJsFYD12xjHA969p8BfDfw98NdDi0rw7pkOm2kYA/dqAx4HJPc8D8q6jbX5tmWeV8Z7lPSB7VHDRp69QRKftFC0tfOHWFFFFABRRRQAUUUUAFFFFABRRRQAUUUUAFFFFABRRRQAUUUUAFFFFABRRRQAUUUUAFFFFABRRRQAUUUUAFFFFABRRRQAUUUUAFFFFABRRRQAUUUUAFFFFABRRRQAUUUUAFFFFABRRRQAUUUUAIBik206igCtNbxXEbpKiyqy4KsMgj3B618RftHf8ABPVfHHiC98ReBbu30q7mUs+mzLiF3I+8D25/CvuQCmkV1YXGVsFLnosipTVTc/D34sfBPxX8F9YfT/FGntb7sbJo1Lwv9GA6/WuFB/yrZFfur48+HWgfEjRJdK8QaZDqFs3/AD0UZGe4PY1+f37R3/BPjUvCdvca38P92q2KuXfS5GxNGvcqf4vpX6JlvEka9qeI0l+B5VbC8usUfJ/w/wDiBrHwz8SW+u6PL5VxC2542+7KP7rcc19xfCD9sfw548kt9P13boWsN8v7ziGRjj7pPX/9dfn/AHlpcafcPb3dvJaXEbFXhmQqyHuCCOcVXI/9C+X2/wAK+hr4OjjI88d/I8apRu9T9iYZkuI90TrLE3SReQR9c0+vzi+Af7SOt/DfXLKy1PU2u/DkjhJluGLGIZ6jNfcvw/8AjV4S+KF5e2nh3U1u7izUM8bYBIPTGevQ9K+UxGCq0H5dzjnBr0O4ooH/AHx8x+Xv+NFcF9bGSCiiigoKKKKAClBpKKAPLP2j/hI/xg+GdxpVp5f9sWrC5smkbHzAklfTkZHPr61+a+ueHdV8L6g9lrGnzafdr8vlzIy5wcbhnqK/XsD/AD+lcz4++HPh/wCJGhy6ZrWnw3EMi7RcbQJYx/st1Br2sHmDwunT8jaFTl3Pya2/wf7W7/8AV6CtfRfF+u+G5EfTNY1Cx2/dW3uGC/8AfIODXtvx8/ZN1D4V6fLruj3Dar4fjlVGjZT58RZgoXAHzckc+gNfPskUsf8AropIv95GX8sjmvp4VqGKV9ztU1I9b8NftXfE3w3cb/8AhIP7Vi/5431ujLj14UHPHr3Nem+G/wDgoF4gt43TXfDtnqT/AMLWbGDH1yTmvlY/3KQDFKeBoT3j9wvZxep9s6b/AMFBNFkkT+0PCt9aQ8bpI5lfH4YruLT9tH4X6xbulxcXlukilXW4t+xGCOBzxX53bRQT/t/99dK5ZZTQ3VwVGO52Pxej8KyeNL248G3c11o90zzeXdRFfKc9VU9xjHX1NfXv7MXxo+G/hv4X6foj6xb6bqEKn7Qt4u0uxOd2RXzr8L/2V/FHxY8JprulahpdvFIx8q3uJiJAQepABx1robn9hv4kW8bOj6XcOvVVlP6ZFZYh4epD2MptWHLla5WfZTfHv4dR/wDM26f93+/n9QazL79pn4Zaf/rfGFjv/uxsSf5V8gW37EnxIvPvxafb/wC1JLx+eKbe/sP/ABIs7ffEmm3e3+GGY5/DIrzIYPC/8/DD2dPufWsX7Vvwsk/5mu1X/eDf4VR1j9sL4ZaP93W21D/r1iJ618XTfsu/FC3uHi/4Q+6l+bbuWVMH3GT0re0j9jf4lap9/SrfT/732iYcfiK2lg8Hvzj5Kfcyf2kPijonxc+Iia14ftJrS3W3ELSXC4eZh/ER0Fegfsv/ALQXgr4L+F9QtNdtL7+1bq4ZvOtbUODHjhc59fX+VeSfFj4R6h8H9QtLLVdV03UNQuF3NDYy7mix2Ydq4HaK9eFGjWoKkr8ptyfZPt7Vv+CgPh+O4dNP8NX13Ev3ZJpRFn8MGuC8Zft6eKNU+Tw5otrokTLteS6YzyZPdSDgfiDXy/SbRUwy3DxeiuL2UUdl4j+MXjjxZ/yFfFepXfzbvLV1hUegAQLkfWuQmke4keWV5JZWbcZJHLH8yabmp7KwuNUuEtLK3kuriT5UhhUsxPpwOtd6hSpbWRVkQZ/2/wDx0kmtrwj4N1jxxrkWlaPaSXd7I2NqrkD3J7Dr+VfQvwY/Yu1XxBcJd+O7eTT9Hmt96R28u2dHzwGA6DGP1r6z+F/wc8P/AAj0+W00S02bm+aabDS9OQT6c/qa8rEZlSopxp6yMp1YxVjhvgL+y/o/wj2anet/aviCaIK00iArbnvtB4Bz3617ln/P+NJRXyNSpKtLnkcDd3cKKKKyAKKKKACiinbf/st2Bj8TSYCL1rnPG3xC8P8Aw30v+0PEGpw6fE33Fk5Zz6KBXjn7R/7UOn/D/S5tH8OXcN34lkbYzLytv2PTqa+GfGHjrxB8QLz7XruoTXsu7cqyHCp9BXtYXLZ4i05aI3jRb1Pob48ftkXHijZpXgWabT9P/wCWt8yBZZOfurkcdP518xXl7cahcS3F3cTXd3J9+SZyzOfck1Bu/vv8leofBb9nPxr8cNYt7fR9MuLfSmfbNqlxEUijXIyVJ6nHpX0Ljhcvp3m7HfSouWyPNrPTrvUJPs9laTXcv/PGFCxJyByAOOtfV37P/wDwT9134kRpqfjKW48NaPxthjx9ol75BPQV92/Bf9m/wb8G9At7LTNNhuL1UHm6hcIGllbjLZI9a9XVFjHyr8tfC4/iStWvToaLuexSwltZHk3wU/Zg8B/AyPf4f0rdqTKFk1K8bzJ36/xHp17Yr1zatC+tOFfG1KtSrLmqO7PQUVHRBto2iloqCgooooAKKKKACiiigAooooAKKKKACiiigAooooAKKKKACiiigAooooAKKKKACiiigAooooAKKKKACiiigAooooAKKKKACiiigAooooAKKKKACiiigAooooAKKKKACiiigAooooAKKKKACiiigAooooAKKKKACk2ilooAQjNMZKkpG6UAeEfHL9kPwL8a45bi50+PStdYHbqVmirIT6vgfN+NfnT8dP2P/HHwTuJbiW0k1jRPvLqFmhZUAz98DkHAr9i6r3lrDeQPBcQrNBJlXjkUFSCO4PUV7eAzjE4F6Pmj2Oaph41D8Csf5/8ArVoaD4g1PwvqEWoaPqFxpl7GwZZrd2XjqQcHkcCv0P8A2nP2AbLxhJd+Ivh+kOmaq3zy6btxFKRydo7Gvz78WeD9Y8B65LpXiDTJtK1CNj+5uFwcdNw9RX6Zg8zw2YU99eqPHq0JU/Q+tPhF+3NFeeVp/ju0W3uPlRNStV4c9BvB6fWvrDStWstc0+K90+7ju7SZQyTRsGByAeo781+P7J/B9/8A2q9N+D/x+8V/B+42afcfbdMk2+bptxlk25wSg/hbAHPTgVhjMri/ew55k6DeqP0+orzP4R/tBeFfjBZu+mXf2LU48LLp904WXd32f3hXpTf7abP9mvmJU5UtJHI4uO46iiisxBRRRQAUUUUANmhS8j2SpHKjY3RyKGU4OcEHryK4f4i/BPwl8TND/s/WNNjiRWDJNZosUqc9AwGQK7qirU5w+ELtPQ+L/HH7At7Hvl8K+IFuF80/6LqCYMajkDePmPb868E8XfAbx74LkRNT8OXWyR2VJLcGUMQeCNvb61+phNAVJPkf/d+ZcgevWvVp5tXpq0jojXZ+O89vLZyPFcI0VxGxV45FwyH0IPSmV9Ffty6BpWh/FjTLjT7eO3uNQ043F2sfeTfgEj6Z/WvK/hD8M7v4sePNP8P2kv2RJl3TXG3d5SD+LHfnivrKeIUqCrT2sdak7XZydjq+oaXv/s/U7zT9zbmazuHhLn32kZ6Cu60L9or4leG4/s+n+ML5Ym/hmKy4/Fs19P2X7BXhqzt5Xu9Y1DUn+6scaeV3xnB61qQ/sIeAvsbJLd6l5rfdbzR+7PpivJqY7BVPijqS6kD5l/4a2+Kv/Q1Tf8CiTP8AKmP+1h8V5P8Amb7r/v1H+nFfQjfsA+H5P+PfxLfRbf70Kn9TUT/8E/dE8v8A5Gu+3/8AXutQsRl/8oe0pnz+f2rPip/0N91/36j/AMKo6x+0r8Tdcs5bS68ZX32eT78cKpGx+hA4r6HX/gnzp/8A0OF06bv+fVf8aef+CfWlfx+Lbr/wHWiOIwUen4C9pA+Lri5lvLh5biWS4lk+/JM7Oz/Uk5NRE198eFP2E/Buj3Esuq3t1rXy7Ehb90o967vw/wDstfDfw3cS3EPh+O7dk2/6Udy4PGR71pLNqFPSIe3ifmbU1jYy6peW9lbp5txcSrDEu7GWYgAZ7cmvoX9r74CxfDfXLfxBoVp9n8P3nyS268C3l9Bn1rwPQNV/sPxBpmq+V5v2G6juPL9djBsfpXqUayrUuekNS5lc+uvB/wCwHF5en3fiXxLNvkTdc6faxAFcjO0PjOR619CfDb4G+DPhXbqmhaPCl3tG6+mUPO+eeWIzngfpXU+E/Edr4w8N6frWnvvtb6FZkZegJHK/XNalfE1sTXqNxnLqcVScr2A/+hfe9/rRRRXEZhRRRQAUUUUmAUmH/wDim3cYrP8AEWvWnhfQ9Q1jUH8qys4Wlmk77R0xXx58YP23v+Eg0e403wZZTWnnZX+0LhcNs7lR34rqoYWriJ2WxcYuWx7r8WP2ovB/wvke0e4/tXU1/wCXO1OcfUjpXyH8VP2svGvxEkuLSyu28O6IzfJb2fyy7fVnByTXilxcS3lxLcSytLLIxZ5GbJck5JJNRk19dRy2jSS51c7I04/Mc7vJI8sryPLI255GJLPnqST1PvUtpZ3GqXiWlpbyXd3J8qQxoSxz0xjvXtPwG/ZD8a/HTZqFpF/ZWgbvm1C8Urv5/gHcV+lHwP8A2ZPCHwT0OG1srKG91PgzahcIDI7Y5xkcCvNzDPqGCXs6Tuz1aWElP0PlX9ln9gNNUjsvFHxFhbymUPBo/T6GT1Ht7V9/6Loen+HtPisdNsrfT7SFdqQW6BVAHTgCr42/LS1+Z4zHVsbNyqP5Hr06apqyHCloorz0jUKKKKoAooooAKKKKACiiigAooooAKKKKACiiigAooooAKKKKACiiigAooooAKKKKACiiigAooooAKKKKACiiigAooooAKKKKACiiigAooooAKKKKACiiigAooooAKKKKACiiigAooooAKKKKACiiigAooooAKKKKACiiigAooooAKKKKACiiigBjdM1w3xO+DvhX4uaO+m+JdHt9QiZTtkZB5kZ45U+vA/Ku7xTWFVGcqb5oOzE0pKzPy0/aA/YA8S/DyS71bwkzeINFVi62qoDPEvoB34r5QubeWzuJbe4ikt7iNtrwzKVdCOoIPQ1+/DIH4b7v6V4N8cv2O/Anxnt5bh7JdF13b8moWaANnnG4dCMmvt8u4klSSp4pXXc86rhL6w3Px/t55bO4S4t5Wt7hWGyaNsMh9q+kfg7+2l4g8JyRaZ4t8zW9KViPtHW4jXGOn8QzmuO+OX7LPjf4F3jtqWnyahorOfK1SzVimO27A+U/WvHT/8AZbq+2jLCZlDmiePUocrtI/WPwX8SvDXjzT7e40fVbW4e6iD+T5o3qPQgnOa6g/7dfj7pt/d6PqCXtlcTWl2uNskLlXGOc5HUfWvpX4R/tsa14b8rT/Fq/wBtaf8Ad+2bcTIueSfU4rw8RldSn70NjinQPuyivO/hb8fPCnxgvL218P3Ejy2q7pVmTacdsA9TXom6vDlTlTdpHNawUUUVIBRRRQAVS1rWrLw/p8t7qd1Ha2kaks0j7QeCdo96vAV8aftvfGK3uI/+Ff2VvDcIrJNdXTNuKEchcDoc4rrw1B4ioodGXBXZ88fHD4hp8VPiZrHiOK3a1t5nWFI92fkTgMfc4/QV9U/sIeArjS/Cep+KLuJU/tR9kP8AeKA4z9M18n/CH4cP8XPiBp/hdLj7Ok2WuJP4kgXksvoeR+tfqB4X8L2XhPR7LTNPRkt7O3WGJWwAQP4sDvXt5lXVKlHDx6HXUl7ONjZJ/wA/40lKxpK+ZOEKKKKACiiigAo3eXRRQByvxQ8FWvxA8B6x4fu0V0mh2RfLyjAEgj8a/KrWNLl0fVL3T7tGS4s5WhaNlxjB4Pt2/Ov1/r4q/bq+HMVnJpXjDT7KOK0mc2t7Iq4JfHDH15xzXvZZivYz5Hszqw8tTpv2EfiR/aHh/UPBt9cM93Yt51orNljEeqj2Br6vr8k/BHjHUPh/4ostb0y7ktLi3lG/ycgyJkEqc9iK/U/wJ4wtPHng/TddsnV4ryLdtjdW2MMAqSDwQT09+ayzLD+zqc62ZFaFnc3aKXaaSvGMAooz+82/xf3e9ea/GL4+eGvg3pb/ANoXcd3qrKvlaXC4M7gkgEgHKjIPPsauNOVR2iFrnpZby/1b04HUk+leD/Gn9rDw18L5H0/T3XXdaZCyxwtugjbtvPc9K+cPix+2V4r8eRy6fo6N4c0xlKOsLAzvnqN3QCvnst/32zFvck8knPU5r6DCZU5Pnq7HVCjHeR3/AMSvjh4t+Kl4/wDbWoSJZN9yxhbag/Dv+NcAx+//APq//VV/QtC1PxJqlvpmlWNxqGoXDBIobeJmYknHOBwK+9/2ff8AgnRFbx2mu/EeXzrhtsq6LG3yR5AIWQjqR0/Cu/E5hg8sja+p6FKhKXwnxR4F+EnjP4mXCW/hrw/eanu+6yp5aH/gRGDX3R+zz/wTv0/w/wCTrXxClXU73h00uP8A1SHP8Xqa+zPDfhLSfCenxWOj6fDp9rGuBHDEF/WtlYxX5/j8/wARi7xp+6j2aWFjHWW5T0zS7TR7OK0sreO1tYVCRwxrtVQPQVfopa+Xu3u7naFFFFMAooooAKKKKACiiigAooooAKKKKACiiigAooooAKKKKACiiigAooooAKKKKACiiigAooooAKKKKACiiigAooooAKKKKACiiigAooooAKKKKACiiigAooooAKKKKACiiigApMilrPvNYsNPkVLi9t7dm6LNKqk56YBNCV9EBoUmRUKTpJHvR1dG/iXn+VP3f5/+tTsK5JRSbqMikMWikyKMigBaKQGloAKKKKACiiigAooooAKKKKACiiigAooooAKKKKACmMKfTSKAKl/YQ6hbvb3VvHcQScPHIoZSPcEV8rfG/wD4J++D/iJJcan4a/4pfWJMt/o6/uZDgDkdunavrOk2V0YfE1sK+anJoznSjU+I/G34pfsg/EX4T+bLe6O2p6euf9KscuoHuB0rxh/3cmx08p/4o2XBB7gjtX76zWyXMbRTRLLE33lbBB+oxXh3xY/Y3+G/xY+0XF3okem6rNn/AImGn4ik3diQODX2mD4ncUo4mN/M4Z4NfZPx/t7270+R3tLu4t3/AImt5WiyPQkGvd/AH7aXj3wnHb2uqvb+KNPjJLfbPlnfPTLjg12nxY/4J0+O/Bf2i78L3EfirT1+by1wlz7AAkA18w+IfCmseE7x7TW9KutMuI22GO6iK8/XvX1lKvgsyho1c8uphmviR9yeFf26fBWsfYotVsrzR7iZtszfehjJOMk+le+6B4o0fxJGkulahb3qSIHX7O4PynpkZ4r8iVP/AAP/AHVz+lbvhPxxrvgfUIr3R9Qmsrhdv+rcgHB6EHqKxrZPTetN6nBOj2P1u/z/AEoJ/ebK+Ivhv+3hqejx/Z/GWlf2xF8zfatPULKOOFCk8846nue9fSngj9or4f8AjjR/ttp4itdP6ebb6lKtu8TH+H5sZ/DNeBWwWIo7xOeVJpWZs/GHxV/wg/wz8Qax9r/s+W3tT9nuNuSkpwFx79a/LLWNa1PxJqkuoancSahqdx8zzScvK3QZ98+lfUX7cHxjsvEn9j+EtC1CG90+Nmu724s5t6Fv4UJHB654z0ry79mH4Xp8UPihaJd7f7P01lu5o2/jwcqo/EfpXuYGCwtB1pbs64R5Y3PsH9mD4Laf8M/Aen6hcWiv4gvEFw9xIvzxqwyY/wCX6V7XTRH5caJ/d+VfYDoKUCvmalR1ZOUtzjb5tRaKKKzJCiiigAooooAKKKKACue+IXgvT/iB4P1LQtSiWW3uotv3f9W4GQw/ECuhoz/33/D9e361UZcruh3tqfkR4p8PXfhPxBqGiXqMlxYzNE+7qQDwfyxX1l+wZ8SLiS41XwVdv/o+w3to0jdMFQyj/voflT/26PhfaW9nZeM7JI7e480W93tXmXPRsV8t/Drx1e/DPxppniPT0V7uzcO8MjHbIhIBXjrwT+XrX2Hu43C/3jukva07n6zr1rz/AOKHxu8L/CfS7i41XUI3vVRmisY2BlkYY+XHbqK+dPH/AO3muoeH/s/hLR7rT9Yk+Z7jUNpii9QoUkmvk3Xde1DxJqlxqGp3El7dXDl3kkYk5OOAOwrzMHlc6jcquiMY0bK7Pd/if+2l4w8aR29v4fVvCFurNva1cM8oIxgkjgYrwC+vrjVLiW7u5ZLu4k+ZpLh2Zs9TyT1yT+lQZ/z3P4etex/B/wDZR+IXxokim03SpNP0xm/5CWoLsTsThSQScEfnXuN4TL43nZHbTo83wo8d/wA/d/zmvcvgT+yL44+Nlx5y27aJoXG/ULpCuRnnYD178190fA/9grwP8M/K1DW4v+En1rhvMuuYYz/srX03Z2cVnbpFFFHFEvAVVCgAdMAV8ZmHE3Nenhl8z1qWE6yPKfgf+zX4S+Belomj2Sy6myDztSmUNK5HXBPTNeuqtKKdXw1SrUrSc6ju2ekkkrIWiiisygooooAKKKKACiiigAooooAKKKKACiiigAooooAKKKKACiikyKVwFopCaTdTAdSZFIWpnmr/AH6AHn6UZNcV4y+MXgrwBbvPrviXTdPSP7yvOpkH0QZY/lXzp8QP+Ck3w68PxyxeGrfUPFF3tOySOIwQbucbmcA447DvXZSweIrtKnBsylUjHdn18HWnLX5Wzf8ABRr4n3Piy3vYodPg0xp0D6f5WcIXAID9yAetfqNpN4dQ0u1umTY00SuV9MgHH61rjMvr4GyrdSadVVdi9RRRXnG4UUUUAFFFFABRRRQAUUUUAFFFFABRRRQAUUUUAFFFFABRRRQAUUmRS0AFFFFABRRTd1ACM3FfiV8dfij4g+InxU8R6nqGoahEkd3JFb2vnMqwAH5QAD6V+2pFfiL+0JBFZ/HTx3FEixRf2nI230r7LhmnTqV588b6I4MXflVi74C/aW+Jfw3kT+x/Fd49uq7fs943nJ+IbtXvvgr/AIKceLdM+z2/iDw/Z6qikebcW7mJ8dyF6E+2a+Xfhz8J/FXxg1i70zwlpv8AaV7b25uZY94XCAgdT3yelVvE/wAPPFHgu4+z674c1DTJeV/fW7beP9oDFfX4nB5bUm6VRJSOCEqsVfc/Tj4f/wDBQz4W+MJEh1C4uPDtwzhEW+Tgk98joM19B6D4+8OeKI/N0nW7HUE/vW8yt/I1+EBKeZ/d/vd/6cVc07VL3Q9/9n3txp/zbv8ARZXh3n1wpGa8StwvRqa0Z2N4457OJ++Cyf8A1mXoafur8evhv+2v8UvhxGkUWu/23ZLhVt9UHmADjgNjIPH6mvobwf8A8FSLeOOJPFHgy4R8jfNpcyuv1wxBr53EcPY6hsuZeR1QxcJM/QBTmjivnTwf+3l8IPFk/k/8JA2kXG1S0epQmIDOeAeh6fqK9a8MfFrwb40/5AviXS9TZeWW3uUYj688V4s8LXpfHBr5HT7SDdkzssilqKGZJI9yurL/AHl6U7etcpoPopm+nA0ALRSZFJuoEOopN1GRQMWiiigAooooAKKKKACiiigAooooAKbtp1FADcVyXjT4Y+GviJpctlr2j2upRSLt3TRjcPcHrXXGm4zRGUoNOLaYmlLc+CfjD/wTRtLi3uL74f6m1vd8utjfNmI4GQoPY9q+RfHP7NHxK+Hfz6x4UvPK5xNZqZkwOrHHSv2vK+9QzWaXEbJMkcqMNrKy5yO+fWvpsJxBisOrS95HJUwsJbH4EH/WOmxt6/eVsg+nf3pjxJJ99Ff/AICP1r9ivi9+xz8Ovi5G73GlLpGpfw31ioV/XBA4xXxb8U/+CcvjrwnI934XuLfxRp65ZY1bbOB6YI5NfZYXiDCYhWqLlfmefPCOPmfJSr/cRU/3eBX1R+wX4l0fS/EniC1vZYbe7uol8qSZgu8AngE185eJ/BHiDwXcPaa7ol9pUvTbdQso/PGO1Y8Vw8ciSxS7HX7skb4I+hB617lWMMZStGSt5Hnzg7WP2IB8yPem3yvvKytkY4Gc0N+7r8yPAP7S3jvwHInlaxJqFltCNZ3nzDaD2PUH/wCtX0F4J/b+028kSLxX4dmsmkl2LcWLiSILj7zBipB+gNfMVMtr0W+XU4ZUX0PrUGiuW8J/FHwp44t7eXR9ds7vzvuQ7wr/AEwa6kf5bnH0ryZpxfvKxk4uOjCiigGpJuFFBP8AsNRQtRhRWFrvj7w14X3/ANq67p+nuv8ADNMM/kK8R8c/txeB/Dcn2fRIrjxHd/Mu6FdkIIHGSxGRn0rojh6lX4Ys0jTlLZH0Wv8Ale9VtQ1K00uPzb24htIl+bdM4UcfWvgXxl+2/wCPfEkb2+mJa+HLRlO77Opd89iGI4rxjxJ8RfFHiz/kN67eagm7/lpMVHJ9O4zivVpZTXn8TSNY0O59S/tifHjw14o8HxeF9Cvf7Tumullmkj5SMKOefXNfHX/7P1pBs8zZ8qP/AAr0J/DvXo/w/wD2d/iL8TJIl0LwvfPbyNta6uomih25HOSOnT8q9un7DL6TU5JHfTou1kjzjKV6Z8Hf2efGfxs1i3t9E0yRLJm2vqVwhEEY78nqeD+Vfc/wJ/4J2+GvB8drqfjeVfEOsLhvsq5W3jPUDGOa+utH0HT9Ds0tNPsrext4xtWG3jCAD8K+XzDiaKfJhY69z06eD6y+4+Zvgz+wB4K+HdxbanrbyeJdXhw3+kAeSjd9q+ma+orOxt9Pt0t7WKOCGP5VjjXCgegAqxSgV8HXxVbEy5q0m2ejCnGGwbaVelDdKF6VzGgtFFFABRRRQAUUUUAFFFFABRRRQAUUm6k3UAOopMiloAKKKaWpXAdRTQ1IZF9aa1AdupC1c/4j8eeHfB9m93retWOl268GS6nVBn0wTXhXjb9v74R+D7i4tE1W41q6hH3dPhyrk9AHYhc5rqpYWvX/AIcG/kQ5xjuz6T3UNJX54+Nf+Cot7cW7p4V8H/Z3yVWbVJVJx2IVc5/OvA/FX7aXxd8WXksv/CVSaYknH2exQKAPQf417mH4extb4ly+pzVMVTifrhrnjTQvC8fm6rq9nYJ03XEyr/M14x4+/bk+FHgdLuL+3l1W/t1z9lsULl/YHpX5K6/4k1XxRI0uq6neak8jbma6maQZPUgHpWbny9ifc+X5eoP1GR/nNfQUeFoQ1xEzlljG/hR92ePP+Cnl7cyOng/w0sUTJ8txqTfOh+gr5w8fftW/FL4jyf8AEy8UXVpb7Sv2fT/3Kc46kcnp/OvOPD/g7XfFFx9n0fRL7U7hv4beFmJ984r3XwP+wJ8YPGnlPcabZ+HLWRQyzapLyB7qoLA/h3r044fKcv3a/MyvXqM+ebq7uNQk827lmu3b+K4lZiT9TUa/6uv0Z8A/8EwfDmnxpceM/Ed1rT7fntbHNvCG7EP94jPsK+Nf2l/Afh34X/GvXfDXhW4kuNFsVix5z72SQgl0J6kg/wA67cHm2FxVX2FBXt5WRjUo1KfvSM/4A+B3+Inxk8JaF9nkuLSa+jlulX/nihyzH2GBX7cWsKWdvFEvyrGoRR7Dgfyr8s/+Cb/hWXWPjxcaqnyRaXp8iy/N1EuBjGPVRX6oJ/q6+G4mr8+LUH0R6WEiuXmJF6UtN3Ubq+SO8dRTKKVxXH0Um6jdTGLRSZFLQAUUUUAFFFFABRRRQAUUUUAFFFITQAtNz7U0yV86/Fz9un4a/Ce8l0+W7uNb1WF2jlsdNUFo2GMqxOMdf0Na0aNSvLkpK7JlJR3PovNL1r86fFH/AAVO1P8AtD/infAFq9luG3+1Lto5SO5+RSM13/gP/gp14P1SS3t/E/h3UtBdvv3UOJoAcDoOG6+1etPJcdCPM6bMFiKfc+1/wpcV4z4U/a8+EvjCNnsvGemxbfvLeObdvyYDNdHeftAfDfT4983jXQ0XGfmvUzjGeBnmvNeFrxdnB/czZTi1e56CTSba+VfH3/BRz4W+F49mjveeKrreUMdjFtRSO5dhj8q8J1f/AIKleJZLiX+yvAumpaNnymurt9/XjIC4ziu+jk+NrK8YNLzM3iKcep+j/mLX4n/tMRIn7QHj3Z/Dqcn556V6r4g/4KMfFrWI9ll/Zekf9cYTIfzOK+atW1G41zVLvU9QuJLq9upWmmmkbJdj3r7XIspxGBqynW6o83FYhTjZH13/AMEwb50+Mfia0+6smleafl64kGOa/Sm+0m01SPZd2lvdIv3VuIlf+Y4r8xv+CZd3FH8fNbR22+dozBPciQEj8smv1Hr5fiG6zCTT6I7sLb2SPIfGH7Knwv8AHH2htQ8JaetxMpVprdNjDPcEYwa+ZfiN/wAExLSSSWfwb4jktF2/Ja3w3KD6AjkV98YxSbAa8uhmWKw79ybsayo05dD8ffGX7EPxd8H75W8Prqtuv/LTT5Q7Me3y/QH9K8e8R+BfEfhOTytd8P6hpUv926t2H6gV+8RjFUr/AELT9UjdL2xt7tGXayzRK2R+Ir6OjxTiIaVIpnK8FF7M/A/cn+zv/u7ufyNOt2ez/wCPeVrTd95oXaI/mpr9nvGX7JPwo8cW8qah4N0+KaT71zZxiGX/AL6FfO/xI/4Jf6BeRvN4F8RXGiXH8NvqQM8J+pBBr2qPEmErO1eLRyywdSPwu58b+CP2lvib8P47dNK8YX32S35SzuH86I9ByDyRgDv2r2vwx/wUs+Iukf8AIY0fTdb/AOue63x78A5rG8U/8E5fix4fj82y/svxB/s2cxjP5MP85rxnxT8DvHvguR11jwpqlv5f3pFhLJ78jtXby5Pj3aNrmdq9HU+7vAP/AAUw8H6xGieKNHvNEuGba00f72EcnuPbH617loX7W/wn8QbPs/jCxi3f89m2fzr8Zpw9v/rd1u/3WWRdv6MOfwpgEUn913+9uVR/QVw1eGsHWd6MrfMuOMqR3R+7Ol/EjwvrcaPp/iDTbvzMbfLuF5z0710ImHl7lO5dud3b86/A+11C6s/+Pe7uLfa25fJlZf5HivUfBX7VnxS+H+7+zfFVxMjDZ5d8vnoAOmATXl1uFa0f4U7nTHGp7o/aItS7q/L7w7/wU0+JGl2aRaloWi67N/z0Znt/0UGvSPDf/BU+w+zr/wAJF4FvEuP7uk3Cygn/AIEBXizyDH09o39DdYqmffnWjHrXyt4V/wCCj/wl1y3RtTuNQ8O3DHb9nvLVnP5oCK9O0f8Aat+FGubfs/jjSV3dPtFwsX6NivNngcTT0lTf3G6qRfU9cpK5rw/8RvDHiv8A5A+vafqX/XvcK38jW6l1HJ911f8A3WzXHKMoOzTLTTLNFRLJ/wDXp4apGOopu6lBouAtFITSbqYDqKbupcigBaKTIoyKAFopMiloAaRTAtSN0o2ipsmBieIPCOj+KLN7bV9NtdQikXY63EStkfUjivmP4sf8E7/AvjTfceHN3he9b+GFcwn6r25r61PtS7TXZQxdbDu9OTRlKnGejR+SfxG/YG+J/gfzrjT7WPxHZbmx9j4cKPVT17/lXz3q2h6n4fvPs+p2Vxplxyvl3CFDx14I5r97TH/tVxnj74N+EPiZp72niXQrPU42XG6SIbk91Ycg19XhuJq8LRrrmRxzwcfsn4eWl4+n3C3FpcSWjr8yTQuykfTHTntXs/gP9rzx74LjSK4uF120jG1Ibz+e7rX0r8WP+CY0Ekj3Xw6137IjN/yDdUy6AckgSA+/pXy144/ZN+KXw/3vqXhW6uIlfYk1j++V/fA6CvqKWZZfjl0T7M86phWuh9L+Ev26fB+qWbprdpdaPcKgY7RuR2xzgjqM5roZ/wBtD4bxxu6ahcXHynbH5J5YDpX556hZXGl3D297byWlwvytHcIVwe4waro39z7/AP0zySPwFdH9m4aS576epxexR9ZeLv2+tVuN6eGtCjt0+ZftF037znocV4p4n/aI+Ifiz/j78R3UUX/PO3bYP0rnNB+GvivxRHE+leGtU1BJm+SSO1YjrgcnGBXsXhP9gv4u+KLhEuNIh0e1ZN/2q8m4HsVAzScsBhPjkjpp0ebaJ8/6heXGqXD3F7cSXcrf8tpnLnHrzUKb5JEiRJHfdtWNVJyTxwB3r7y+HP8AwS9uPtCS+NfFsbxK/wDx76PEwEif3SxPH5V9afDn9l34b/C+3RNF8NWYuV/5fLhBLMSOhJPevMxPEeGoaUFzHbDBvrofk54S/Z8+IvjiN5dH8JahcW//AD2kiKL+Zr3b4Z/8E4fHfiiS3m8UXsPh+yZPuriWYf5/rX6fxWcVvGEiRYkXoqjA/IVIqV81ieJMXW+GyOuOEgtzwD4V/sU/DX4Xx28qaPHq+oRgE3V9+8O4dwD0Fe8W1rFbR+VEixRr0jjUKB9AKsbKXbXzNbEVq8r1JNnZGEY7BtpV6UtITWJQtFN3UuRQAtFJkUZFAC0U3dRupXAdRTd1G6i4DqKZ5lJv/wBmi4ElFMMgqFr63jzvmjXb1+cVVmBP+FLXA+Jvjt8P/CHm/wBreLdItHjG5o2u038ei55rxbxV/wAFG/hLocbf2bd33iC4U7fJsrcjP0ZuDXVTweIq/BBv5GbqRjuz6lZqbur4V1r/AIKnaL9nf+yPAuqfaNpx/aEyRqD2yVzXkPi3/gpV8TfEEflaPpWk+Hdrf6yNmuSR+IGK9OlkWPqP4bephLFU1sz9RzIK57xJ8RvC/hCBpdY12x09F/57TKP0zX46+Jv2nPil4wvHuNQ8Zagm7/lnakRLjnoB9f5V53qerahrEjy6he3V68n8U0zMSfcEn+Ve3R4VrP8Aizsc8sclsj9jNY/a8+E+ifNN4vs3G3P7lt/8q8a8Yf8ABTLwPpfmxaFpWoaxKv3ZNmxD75PavzLxF/cj2fgMH8RVi00+71CTyrS0muJZG+VbeJnJ/IGvVo8N4Kk71ZX+Zi8ZOWyPsPxj/wAFNfGuqW+zw/4f0/R/mP764czkjtxxg14t4q/a4+LXiy4lluPGV5ZJJ/y76fiKMfTisfw1+zf8TfFmz+z/AAVqmxv+WlxEEX65Jr1Xwn/wTr+LHiTe96mm+HUX7rXUxlJ/BRxXX7PJsH8ViG69TY+a7/Ub3VJHfUL26vdx3st1M0g3H2JNVNyR/Jv2f7O7r6YHrX6EeB/+CXFlH9nl8YeMJrt1bL2+lw+WGHpvJyPyr6P8A/sffCj4d+U+m+FLW6u42BW81AfaJgQcg7m75rkrcRYOjpTTZccLUl8R+RPh34e+K/GH/IE8Oapqu3732e3Y4H5V6p4M/Yn+LfjDYyeHP7Kt2b5pNSl2Eeh2geuK/X6z0e00+PZb20Nun92ONV/kKueXXi1uKMRL4IpHRHBRW7ufnt4H/wCCXc/lxP4o8V7W6tDp8QAx6ZNfQ3gf9hn4T+C0ib/hH11W4jIbztQYynI9AelfQm2j8a8CvmuMxHxz08jrVGEdkZOk+GdK0KNE03T7WyRV2hbeFU4+oFaipT9tNZq8qUnLVs1SKep3qafp1zdS7VSGNpG3dMAE/wBK/DH4keJH8YfEDxLrT/I99qE0zf8AfRH9K/Yn9pjWv+Ef+BfjK7WX7Oy6fIiyZxgkYGDX4oxh5Nm/23bvU5PXua/QOFKN+es/Q8zGTa0PrT/gn98YPBnwo8UeIm8UagumXGoJGkNxIp2OASSuex5r9EtB+NngTxImdP8AFWl3H+z9oUEfgTX4btKn8bqn+y23+pp8T/Z/nt3a3/vNG2CfptPNepmHD9PHVnW9pZmNLFezjZI/ezTvEGmaxv8AsWoW93t+95Mqtj64PFaAavwh8PePPEfhO8+0aPreoafcbg26G4bnHTIJxX0H4H/4KKfFLwnb/Z9STT/FFuqBE+2AwuMDGWdQcn3xXzlfhfEx1pSTOuOMi9z9XFpN9fmmf+CpHjj/AKETQ/8AwPl/+Iri/EX/AAUS+LuuSf6Dcabo8WNvlw2+8/gxI5/CuGPDuPk7NW+ZX1umfqrfaxZaXGHu7uG1VunnOF/mabp+tafqkbvZXkN2i9fJcNj8jX4deL/ip4w8eXDy+IPEepam27ftkuGUD6BSK2vg/wDHjxX8G/FFprGlarcPbqQt1ZzOzpLHnkAEnBx3r1J8L1Y0XPn95dDNYxXsftytPHpXO+BfFlr448KaVrtk++01C3S4T2BXkfnXQrXxDi4Nxluj0E7q46iiigYUUUUAFFFFABRRRQAUjdKWkak3YCKT7tfiD8etPl0/40eNYrhNk39qzttb0LZB+mD+hr9v2Ffmh/wUs+GNv4b8caF4tsrRbeLWIWiu5I14MqMCCffD/pX1fDeIjRxfK18WiOHFwvG6PjTP/wCz0+tD744/NdJIk+6skgKqc+hI5pjny/7ruvPp9R9MV+yfwu8H/D/4yfBTwve3Hh3S9Q0260+L921uvDBQp5AznINfd5tmry1q6vF9jy8PQ9rfU/G10ST76b/4fu5potYpP+WS71+ZfUfmK/V3xP8A8E6fhHr8lxLZWOoaFcSf8tLO5+VfohBFc74Z/wCCY/w10vf/AG1quueJV3ZRZ5Vg285xlAMivKjxJgWvegzpeFq30Z+Y4b95sRN7/dVVX5vqB3rs/CXwY8dePJIk0Twrql2kh2pcNbssWfUkjgV+uHgH9ln4YfDeVLjRfCtql0q7RcXQ8+Qfi2ea9Tt7GK2jRIUWNF6KoCj8hXn1+KLaYeGnmaLAp/Ez8mNO/wCCfnxivI3eXR9PtP8AZkvRn8gK8c+JHwx8R/CPxI+heKNPay1BVD/K25JF7lW74Nfuj5dfnP8A8FTI0/4ST4f7Il3tb3O5lx2KYH6mjK89xOKxUaU0rMqth4xpux47+wXqD2f7T3hWJH2JdRXMR9wIXbB/ECv15U1+H3wF8SXHhP44eBdQtX2y/wBtW1urc9JZFiIOD0wxr9wUHSvP4npezxal3ReCd4tElFNJprPXx56A9qT61G8tCyUEqSehNTWFKDS0mrlEPlCo7izhuI9ssMcqf3ZFBH5GrOKTbUxvHqDSe5w3iD4KeBfFkjS6t4V0u+lb+KS3X0x2FeVeLP2CvhJ4ojl8rQm0q4bO2azlK49wK+jSKK7IYqtS+Cb+8zdOMuh+e3jL/gl3P9sf/hF/GCxW7ZKx6lBuP0ypGRXlmu/8E6fixpcj/YotN1Lb91o7jy8/gRxX6ubKXbXs0c+x1HaV/U5/qtLsfip4y/Zf+KHgOR/7T8H3zxR/ems086L8xXl89rLZyOl3bzWm35W+0QsmPbkYr9+GhST743/73T8q5rX/AIa+F/FFo9rqugadqFvJnes1shzng54r2aPFVb/l7H7jCWCXRn4UK6fwP8n+y3+FMa2i/wCeS/3vu5P5kV+w/i39iD4PeMLdYpfCsdht/i02RoP0BxXAal/wTP8AhRcW7paS61ZS/wAMi3Qcj8GXBr06fEuEl/Ei7mTwlRbM/MOw1G70uTfZXdxZS/3reVov5Gus0f41+PfD8iS6f4t1a3df+nhmH4gn2r618Xf8Et9Tt7j/AIpfxlDcWrfw6tb4cewK9RXE6/8A8E1fibpdvv0/UtF1h/4o43aAjj1bOf8A69dizTLK695r5oydCstUYfgn/goN8UvC/wC6vriz12L+FbxNp/76HWvXfC//AAVIljt9niDwf++/vWc2QevrXzn4m/Y7+MHhf5LjwfdXb/8AUPZZgfpiuG1T4PeO9Hk8q98H6tby/wDPOS1Yn/61TLBZPile6+Q1VrU+jPvC1/4Kh+F5JFS48JapF/eZXTA9+tegWP8AwUR+DtxbxPPqt3bysNzRtaudh9CQK/K3UNA1PS5HS90y6t3X73mW7Lj81qh56R7k3rvVfusf6Vk+Hcuq/DK3zK+tVV0P1xsf2/fg1eXiW6+I5EeRsK0ls4A+vHFeueHfi74M8WWf2jSvEmnXcWQPluFzz2wT1r8NFb/YbZ/d3H+nWn21zLb/APHvLJE+7d+5Yp+eOtclThai/wCFUKjjZdUfvfHqVrJ924hK/wB7zAf61YjmST5ldXX+8pzX4LxeJNbt49sWsagnf5bqX+rV0uj/ABy+Ifh+NE0zxrrVoi/dWO6JHHQYOeK8+fCtZfDO5sscnuj9xdyUm6vx2tv24PjVZ26WqeL1eJf+Wklqpk/Fs8/lV7S/27vjVo9w7r4ltbtG+8t1Yq/5YIxXK+GMYuqK+uQP183mnbvxr8nbf/gox8Yo5FZ7rR5UVhuVrEDIzyMhuOK9D0H/AIKkeI7e3RdY8G2Fw69Zre4YFvop6VzT4dx8dkn8zSOKpvc/SDIor8+R/wAFUJf+hHX/AMCf/r0N/wAFT5v4PAq/+BVc/wDYeP8A+fZf1in3P0GoyK+J/Df/AAVA8FXln/xOvDupaZdrw0cOJVPuCB0rp9N/4KTfCi43fan1Oy/3rR2/kK53leNj/wAu2Uq1N9T6x6Um6vlS8/4KRfCWP/j3l1S6f+6tk6/qa6Xwj+3V8IvFlm8reIP7KZW2mPUE8s/h6is5Zbi4q7pv7ilVg+p9CbaY0aP975v97kV5B/w118Jf+h10/wD77ph/a/8AhFH/AMzpp/8A33WX1LE9Kb+4bnHujo/HXwD8CfEj/kO+HLO7fdu8zygrE+5A5rK8K/stfDDwfcfaNM8KWaS/3pE3/wA6pj9r74Rf9Drp/wD33WXr37bnwg8P24mfxVDdq2BttUMh+pA7V0KlmFuVRl+JN6fke12OkWWl26W9paQ2sSrtWOFAoAHoAKtsK8GuP23vg/b6P/aH/CVRum0N5MaEy8jONvY1yv8Aw8e+Dv8Az+6l/wCATVl9QxlTemylOC2Z9Sbafur5l0P/AIKEfB3XNQFp/bF1ZbvuzXlq0a/iT0q34i/b6+Dvhu4SJ/EEl67fxWNu0qj6kUv7Oxd7ezf3C9tT7n0fz60c+tfJF9/wUu+FlvJtt4tWu1/vLalR+tUz/wAFNvhr/wBA3WD/ALtvz+prb+y8b/z7YvbQ7n2HkUhNfDetf8FSvCtv/wAg3whql238LTSJGPyrmbz/AIKnXH2f/RPAqtL/AA+ddYUfXHeuhZHj5L+GzN4mmup+hOaTea/MW+/4KdfEK43fZ/D+h2m77vzOxH5mufk/4KOfF3zHZJtHROyrZZx+JbmumPDuOktkvmT9bpH6t7veivyYu/8Agoh8Zbj5ItQ0u33fxLp6n8iW4rBb9uT40Seb/wAVbH+8/wCnVRj6YPFbrhnG9194vrlM/YGSZI/vOqf7THFQjVLT/n4h/wC+1/xr8SvEHx8+JHijemp+NdWuEb70azbF+gCgVyZ8Ua38/wDxONQ2N/09Sf8AxVdkOFaz+OdjCWOS2R+4mufErwp4aiaXVfEGn2KL1864Uf1rjtZ/am+Fuh6XcX0vjLS5YoV3MsM4Zj9AOtfi/PeXF5/rbia4/vedKzH9TVdYEj+fYqf3ex/MCuuPCtNW56lyHjpPZH6y/wDDw/4Of9BW8/8AAR/8K4jxR/wU48GafeeVo+hahqsX/PZsIPyJzX5pNOn99f8Avrn8u9TQ2Nxcf6q0uLh/7scTufzArt/1dwFN3lK/zJeLqvofcXiT/gqJrEnyaJ4StYk/vXlwcj3wBzXGax/wUk+JWoW7pZWml6e7DCybS+PfmvnfRPhT418SbP7M8KaxqG5fl8m1b8vm711Vn+y38WLzZs8CapFu+VfOiC/nXSsDlNHV2+8y9tVkWPE/7WfxY8Wb/tXjC6t0b70dn+6XrntXC6l8SPFusb/tfiXVLjd97ddsM/ka+g/C/wDwTj+KviDY+oPpehRMob99KZj+IGMGvSNH/wCCWeoSSf8AE18cQxJ/F9jtMn8NxqXj8ooaK3yQ/Y15anwlIz3Em+V5JZf70jZP5nrUbypH999n+8wX9K/TDw//AMEv/h/p/lf2n4g1zWGVsvuZItw9MqvSvafDv7H3wg8N2cVvb+B9NuFj/wCW15F5shPqWPWuefE2Ep6UoN/gUsHUluz8bI4nuP8AVRTSp/D5MLMD9MDmu18OfAz4h+MI4n0rwfq1xFJ9yb7Oyrj3JHFftJo/w/8ADPh+3S30zQtOsol6LDaovT6Dmt2K3SL5URUX+6vA/IV5lTius/ggbxwMVuz8mfDP/BPv4u+IJIvtdlZ6PbyfN5lxMCR9VFex+D/+CXMv2iF/EvjDfbqcvHp8W0n2yTX6DhR6UpWvFr8QY6tpzWOmOFhE+efDX7Cvwi8NyRSp4d+1yqoz9qlZwxHcg1674b+GXhTwfHs0fw/p9gv/AEzt1/nXU7aWvFqYqvV+ObfzOhQiuhAsKx/Ko2L/ALPA/Kn7KfgUba5NWVawY96dSAUtUr9RhRRRTAKKKKACmSU7Ipkn+f0pMD5J/wCCkXi5ND+B8Wjo7JcatdpEu3uoOSD+Ffl3Cj3EkUUX35JREm7pktgV94/8FRPE0X9oeD9CRma4/eXbKvQADHP518Z/C3QX8UfEjwvo6fP9s1KKLa3TIYEfop/Ov1TI4Kjl0qnkzxsQ71kuh+p3wN/ZT8BeH/hZoVvqvhfT9Q1Oa1SW6uLqIOxcjJ5Pbmq/jT9gv4T+LI3eHR20W7bO2bT3MeM+w619C6Xb/ZdPt7f/AJ5xqnHsAKthc1+dyx2JjVc4ze/c9RU4NWtofnJ8Qf8AgmHrFn5s3g/xKt6iqW+y6knzOeyhhwPqa+evFn7JPxb8FyIl74NvLvd/Fp+J1H4jpX7Q7aa0Yr2aHEWMpaStJHNPB05baH4WSfCvxrb3n2KXwprCXf8ADD9kbP54xXo3gj9i/wCLXjiOKW38Ltpluxwzak4iYD1A71+xLWkTtvaJHb+8yjP50pT0rsq8U4mUbQgkzNYGF1dn4yfHD9l/xl8BLOyvdfihm0+8bYl1anISTspz0rx6U/u9/wDs197f8FOviRb3Fx4a8EWlx+9hlN/equCMEbVz6EEg/hXxl8MPCFx8QPiJ4a8OW8Xmy317EjK3QoCGf6cA19hl2Kq1sA8RX7M4qlNRq8sT9ev2U9BuPDfwD8G2V0++b7Ern/gXzD9DXry1maHpMOh6XZafbosdvaxJEi+gC4rTXvX5BWn7SrKfdnux0SHUUUVkUFFFFABRRRQAUUUUAFFFFADeuK+ff24fhyvxA/Z/1tYrdpr3S1+3W6r1ynUfTHb2r6CrP1zT4tY0u80+bd5V1C8T7fQqQf51vh6ro1o1F0ZMo8yaPwQH+r/8dZffufzr9T/+CbPii48Qfs8tY3A/daLqcunw+pTYj/lmQ/lX5pfEPw5F4P8AiB4j0GJJEi0++mt4vOzuKBvlJz14r67/AOCYPxCTS/GHiXwbcXEixahEt9aR7hs8xeJMe5G38uK/Tc8h9ZyyNRep4uFbhWaZ+kKrTttMT/V1JX5Uj3BNtLRRTAQ9K+B/+CpXh9pNL8Ea2ifLbzTW7N7vgj+Rr74/hr4z/wCCnUP/ABZPR2/u6wh+mVf/ABr2MnlyY2m/Mwrq9Nn52fDiXy/iZ4Hlf7kfiDT5W+guoiT+QNfuzCwkUMvf/wCtX4D/AGmXT5IruJ9ksLCVGXqGBBBH4gV+8fhC4lvPCei3DtmWSyhdvclATX0nFkWqlKXkcWD6mzTZBSs2KzvEGt2vh/R7vUr2VYrS1iaZ5GOMADNfBxTlZR3Z6bfLqz40/ai8WfEjR/j54V8P+DPGUiahrWfK0lYgYbeMEfPJgZP196+kvgro/j/RvD8q/EHWbLV9TaU+X/Z9uYkRAeM5JJNfPn7Luj3HxQ+JHjL466xazSpI0lloVu2TiFTjco9SRgH3rR/aS+KnxI8H2fh3+x9Yh8P67rGoJa2Whx28c7eVnDPK7KTkDJ44/GvoK1N1HHCU0uZLV+Z4EJez5sRO++iPrtXp618zfFL9rK+8KaXfP4P8LzeLf7JTdqeqbtlnbkA71D5+dhg9OnevWvgp8R5/it8N9H8US2Tae2oRCX7P1Az6H0rxp4edOHO9j2IV41JKK3PQajZqrX94mn28txLKsUMaF3ZsAKB1JJ9v5V84+H/iT4t/aD1LVb7w/rDeEvh3pczQf2hHDG11qLISJGUupCIMHkDPFTTpueq2KqVVT3PpbzP89Kdur4X+BWu/Fj40eKPHF74d+IV5pvhrR7prLTZLy3ScXLrjlt6nj6evFe2fsz/HXXfifeeKPDnii0t4vEfhm7+x3VxZgiG49HAPQn07V1V8FPDuSbTtv8znhiozto1c9+XpS1EWpWeuA7iSio91G6gdh5GaRlpu6jdQFhdlI0dLSrUuKEN21C1nC8m94lZv9pQf6VZPSkWnzNaLQDG1LwjomsRmK90qzuEbqskKnP6VxWo/s1/DHVNxn8F6SWbqy26g16bS7a2jWq0/hk/vJcU90fNWu/8ABPz4QaxdvcLo81k7fw29wyr+AzxXBeJ/+CY/gfVJM6TrupaQF/5Z7lkHT1Iz1/nX2lxSFa7YZjiqe02Q6NOW6PgC4/4Jcp5f+j+MpenHmRDH6VyGpf8ABMHxlbyP9i8UabcRfw+ZAwOO2cHriv0uK0V2Qz3HQ2kZPDUux+Wup/8ABNf4m2dvvtNQ0m9f+7kp/OvMb79jz4wafcPbv4KvJXVtu6FlZT9Dnmv2X20uK66fEmNjvZmbwkGfibqX7NPxV0eN5bjwFrXlL8zSRwg4A6nAPpXMRfDHxncSJEnhfWHl53Kto5P48V+6+2ohZwf88o/++R+tdkeJ6/2oJkvBx6H4X6h8KvGuj2/2i98JaxaRf89GsmxzwM8cckVgT2N1bybJbS4if+7JCw/mK/fGS1hk+/ErY/vKDVC68MaPefNcaVZzf9dIVP8AMV0Q4rqJ60/xJ+prufgyySx/8spnT+75TH+QpHglj+/FMn/XSFgMfiK/eGPwXoMf3NFsF/3bdf8ACm3/AIH8P6pb+Ve6JYXcX/POS2Qj8iKv/WiN7ul+JDwV+p+DZuEj/jX/AHeF/rSCaL+/H/30P8a/bW4/Zp+FVxIzv8PfDm9vvMumxqx+pAyaj/4Zh+E//RPfD/y/9OSf4V0f61UOtJkfUXfc/EzzIv78f/fS0LNb/wB+P/voV+2i/sv/AAl+9/wr3w//AOASf4VOn7NfwrjXavw98O/+C6P+eKP9aMP/AM+WX9Sfc/EbzIv+mf8Avblppkt4/wCOP5v9oV+2L/st/CWR9/8Awr/Qf/ARcflUkP7Mfwot/ufD3w//AMCsUP8AMUf60Ydf8un+AfU33PxM86L++v5rTvtcX99f++1/xr9t/wDhm74Vf9E98N/+C2L/AOJpf+GcPhZ/0T3w3/4LIf8A4mp/1ooLakw+pPufiM17byf8tY/++h/jSLNFH/y1j/76Wv28/wCGcfhb/wBE+8N/+C2L/wCJo/4Z1+F//RPfDf8A4LIv/iaP9aKFv4TuL6j5n4iG+i/56r/32v8AjTgySSfuf3r/APTNt354r9uP+Gb/AIW/9E98M/8Agsh/+Jq7pPwN+Huh3AuNN8F6DY3C9JLfT41I7cYHpQ+K6XSkx/U33PxLh8ParcR/utH1B/8AaWykP5YXkVdt/Anii4/1XhzVH/3bRx/MV+60elWkUexLWFF/uqgA/LFP+w2y/wDLCP8A74Fcr4qnf+Hp6lrBLqz8PNN+DHxA1iR0svBmuXf/AFztWH866S0/ZR+Lt586eAtWTd/z0QA/iCeK/aMQp/Cir/u8UqqP8muafFFdv3IJFfU4H46aX+xV8YtUuEiTwlJb7v4rqVYlH1NdzY/8E4PircRp5z6XaM33l88tj8hX6phaNtc9TiTGy+GyKWDpo/MjT/8AgmL49vP+PvxHpdr/ANsmY/zrt9L/AOCWyPs/tDxrJu/i+ywgD8Aa/QLbRj3rknn2PqKzmWsNBHxb4f8A+CYfgXT7jfquu6pqyf8APFmVB+grvtF/4J+fB3S7jzf7CmumX+G4uHYfkTX0pt9KMe9cE8yxU95s2VKEdkeV6R+zD8L9F8r7N4M03dH91pIQx/Emuy0v4eeGdD/48dA0+1/6526/4V0fNM3VxyrVp/FNv5lqKRXg0+G3/wBVFHF/1zQL/IVZpd1JWLbe49BNhpdvtR8tFToMPLp20Ui06qWwCbRS0hNJupgOpCab5lFK47ENxOLdWkdlWNerMwAUAZJJNcrpHxY8I+INUu9N03xFp99fWsRmuLe3mDNEg6s2Ogrh/jd4rmfx34C8Dq2208QXcjXvXLwRISU46AkryMHiuY/aSs/D/wAI/hu8vh3RNP0TUNcvbXSpbyxt0hlMbyqG3OBuIxkde9dlOjzOMf5jjnWtzW6HcWf7RGg6p40tPDmn2OrahLdSmKO+hsn+ynAyT5mMYr1jdWXodhaafo9lDbxLFBHCioqjgLtAH6VZa+t/tH2f7RH53/PPcM/lXPLdqK2N46fEy3uNJuFch4++KHhz4Z6Wl/4i1WHTLeRtqtIeWPfA9q534lfH3w38N/h/F4teWTV7e8Uf2fa2OGkvXbGxUHqf6804U5ySaW5LqwWlz1AvTDJXlXwF+P2j/HzwvcatpVvcafLaymK5sbwASxEdjis/xp4l8RfED4gXHgfwlrv/AAj8Wl263GsatbwrLKjPkxwR7gQCQCxPXAOKv2NSNR05q1ifbRlDnj1PZfMH/wBjnn8BWPr3jLRPC/2f+2NVtdM+0P5cP2qVY/MbHbJ5/wDrV5x8B4fF/h+TxR4d8W61N4gfTblfsmpTRKhlhdQwJIGMgn9K8s1Sy0L40aX8YtY8VRQ3Fppssum2M0jkC1SKPcXjII2tuwdw549DWtPDpzab0Iq1vZxT6n1hBcJcRq8TK6MuVZeQc9wRUjf5/SvCf2K9Q1bVP2f/AA5NrDySyqrJDJJyzwgkIxOOpGK9znk8uN3/AIVUn8hn+lc1SHJUcEzanJzjdn5Of8FBvFP/AAkH7RF1Yo26LT7VId3oxyT/AErnv2J/D6+JP2lPC8T/AD/Z2kvT7bAMH9a4f47eI/8AhLPjR4w1Xfvim1CRU9gpxjj6V9Gf8Ex/B76p8VNd8QbP9H0uy8hW/wBtz0z9AK/VK3+x5PbrY8iH7yvqfppHTx0pi09elfk8dj3LWFooopgN9KwfGHii38H+F9T1u74t7G3advoFzjP1rfxXyf8A8FE/H7+D/ge+lW8uy6164W2+9geWOX6c/dGK6cJR+sV40+7M6kuWLZ+bfxR8e3fxQ+IGseJb1236hMzIu7PlxhvlX24/xr6D/wCCcvgX/hJPjZca3cW++30m1LqzLwkjcDB9cD9a+UD/ABv9/wD2V74HTj1r9dP2Hfg/F8K/gvp9xcJ/xONa/wBOupGzu+bovsAPSv03O68MDgFRjo3oePhk6lXmZ9FKtPpq06vyhHuBRRRTAKKKKACiiigAooooAKKKKACo5P8AP17VJTJKXQD8nv8AgoX4LTwn+0BLqEP3NaskuPu/KCDg/jXnX7KuuJ4b/aE8FXvmskTXfkPtbGVYYCn8a+sP+Co+h2v9j+DdVWKP7X9okhMiqAxXaSFJxyM9q+FPAtw+n+PPDVxE/lSx6hbsrbun71RX61lz+tZT73Y8Sp7teyP3fT/Vj6VIvSqmnv5mn2z/AN6NT+Yq2Olfkz0bR7SFooooGJ3FfL//AAUN0P8AtT9nPVbj732GZLn6YOCf1P519QelfP37cy+Z+zB4z2Lv/wBHH3f94V24GXLiab80Y1VeDR+P8w/0d9/90V+5nwhv/wC1Phf4XuvN3tJp0PzdjhQK/DQjzI/7/wAv3W6H61+zX7It99s/Zv8AAUu5n/4lqAszZJIJ9a+74rt7KnLsedgZatHqOu61p/h/S7jUNTu47Kyt0LyzTMAqADJ5PtXy58XfipZftKRxfDr4e61a3FldOv8AbGseaEiit+pWMn7znpx619KeNvAuifEPw/Lo3iDT49V02TBe3mGVYggjI+oFeQ6T+w/8JdD8UWuu2Hh+S0uLeQSrCt1J5JYdCUJwa+Fws6FJOU78627HXWjUm1FfCeq+B/COmfDfwXpmhaei2+n6fbhF7DAHLGvkDTfCGpftZ/tGar4l+1fZ/Avht3023kXO64YMBIUPYZXrX1t8VfDWteKfh5rWi+HNQh0fVb6AwxXkiErFngkAd8Vl/Aj4S2nwU+G+leF7V1llt1LXFwvWWUnLMSepJzV0cT7GE6qd5vQyqUfaTjG3uo8H/a8e30/w74N+CvhKKOyuvFF2kD29v8vl2qsN7EDsSQD9TX1D4K8N2ng/wrpWiWi7Lext0t1H0GCfzBr5bj8G+ONU/bE8TeKrvw1NdWmn6etl4fvpnAt4yc7mI9wf0r610qG4j0+BbuVbi7VQJZFGFLd8D0qsXK1OnBO/V+rFhqa5py+4h1/RbXxJo95pt8nm2l1E0MsanBZT1HtxXzb+1p4u0/4D/Aj/AIRfwvaR2V1qg/s+ytbdcbFI+ZsDuBXuvj74o+F/hrp/23xHrVrpkTD5fOcZcc5AHc183eFfDP8Aw0/8b7H4gat9n/4Q3w/lNC09ny1zIDkzsgPTpjNVgafK/bVU+Ra/MMVNTXJHdh8K/iB4c+CfwT0XwZ4NSTxh41uIWd7PTYmbN0/LtIxHyqCe/YCtHwF4I8VfBfwf4ivbiW103Vr7zNW1vxBdYaMSlSRDEO5U4Gf619P2ej2On8WtnBb7uvlRqvt2HoK+Yf2yvE174s1Dwv8ACDQpW/tDxNdI2oeXyY7NSC2cdAR/MU6VZ4iq4rZ6u5hKi6NNSlutjsP2UPix4l+IHwQTxV4y8tH82ZorhYjF5kKO2HKnocAVr/AX47y/GDR/Eeu3VhHpOhWN69vaXUkv+tjTgu2egzmvD/2pPiYvw7+Hej/CD4ep/pd0kejPcRMT9nj2hSoIPMh6nvySa+jfhz8ItH8J/CPRfBstlHLp9vbos1u3CuwALZHQjJ6U8RRjTpubVud6ehVCrOpNRvey1MiH9pnwrcfEfR/BqpffbtWRpbG6ktysNwoPLIT1Hv8ASun1T40eCtD8UWnh+98S6fDrV0wSLT/NBlkYkAAAd8kfnXx3J4g1j44ftiaq/hdFS08O2raVbX2z5LIbsSyDHBbcDt/Svq3wj+zz4K8J6hZaxFotvd+I7Xc51q6QSXUjt95mc8nnkDt2qcRhqNBR5nrbbzKo16lZvl2R6Hc6lb2dv5txcQ26N0kkcKDn6mpbS9t72FZbe4jni/56RuGU/iDXyDYeJrf45/tMeOPBnihFu9K0Wz8rTNFuCfJkfHzyyDOC2SMenatXw78IdV+B/wAH9ah1XxRcaP4atYbnUbv7HdOJ9+T5cMcmf3cYGOFwScZ6molg1G0XL3nb8SvrTu5W0R9Yq/8AnqPzpxIr5j/Y11jXdH/Z7uPEHivVdQvbeSae9tJNUuGmlS1GSilmOTwPWtX9kz4geLfih4X8UeMPEF7Jd6VealKuj2axBTHbxkjgj72SB+dYzwsoqcr6Rdjop11U5dNz1f4nfEJPh34ba/TTLzWr2RxFa6fYpuluJD0Ueg9zTvAOra7c+E4tS8V28OlahIrTS2avkWq8kIzdyB1rxO8/as1rUPjZpnw60/wVNb6hM4ee6vpRtjgxksAOQcV0P7VHxG8RfDvwBqt9pmj2t1ov2CVLu+mugjwFxtGxSPm6nj6Vf1WalGnJayM/rEXzSi9j1fwb460Tx5p8uoaFerqFlHK0PnR9CynBAPcZrpFNfKX7Gmp+IvCfw38L+FbjwPqFvaNB5za15yGKTdzuI6gn0r6pG+sMRR9jVcOx0UqjnFSfUfmopJvL+86on95jivNPjx8arH4L+D/7QlibUNYunFtpumx/fuZ2OFX2GSM1xHhf4D638RNLi1r4n+I9YuNYul80aXpd/LaWtkD91QsbDcwGPmPfNKNL3eeTsiJVfe5I6s+hVb/a3VU1DUrfS7d7i7lW3t1zukkYDHp9TXzZ8F/E2t/Df48eIPhVrGsXWsaOtkNS0m61CZpZ4484MZdiSQMHk1f8XePrf4j/ALQ+j+B4b2H+wtDtRq2o/Ou24mJxEmc4YKBnHrWzwk4yturX+RH1mPLfrex2XiD9oe30PxRpmif8Ir4iu/7QfZBeR2R8on3PYfWvXl5AqtHJFPGjxbZV7eXggfjU7P5dccpJ6JanTFNatkuKbnivHda+Nl7rHiTVfD/gfTI9au9JX/iYahcTbbS2fGQhYcs2OwrF/Za/aA1j47aP4g1DVdHt9Kh028+yRSW8pdZdo+ZsntkGt1h5uDn0Rk8RBT5Ge/daQivAfHn7UiaP4ji0Twl4X1Lxrd/aFt7q4sRi2tWJA+aQ8Nx2Gfevc7KaWW3he4TypWQF485AYjlfwrKdOVNXkaxqRk9C7RUe80oNZcyNB20UbRSNTS1O4ElFMXtRRoA4mkNNJrzf4zfFD/hXel6fbWSLceItcu00/TLVjw0rfxEH+FRkn6VUY875UTKSirs9FMieZ9/5v7u7+lSV4wn7Oun6h4o0rxFqHijxFdarbsJZlXU5Vt7h+p/dZ2quc/KOK9kVdlOSUXZO5EZOXQkIprNRurhfjJ8Srb4T/DvWPEt0nmtaxHyLfOPOlPEaD6tgUoxc2orqVKajFyfQ7G4vrezH+kXEcH/XR1XP5mpopEk2lTw3T3rwv/hnzR/i34f0rWPHE+pXutTbLt/JvpYooycERqgbaFAwMV7Xp9jFpdnb2luuyK3UIq88KBgfXtVSjGOnUiDcrPoaFFMDUorK6ehsLtFGBS0wtVAL2pq9K57xv420r4f+G7vXdauvsmn2qb3bufQADqSe1fPnxS/aW+IvhfwHceMdN8BWtl4fjTzVm1jUPKn2kgKxiC5ycjgn0rooYeeIlGMFq9jCpWjTvfofUvvS15H+zH8Wr34z/CfTfEupRR297cSSJLHDnaCrEYAP0r1JrhI9iNKu9vuqzYJ+nrWdWnKjUdOS1RVOopxUkWwKWs2+1i00uPfd3UNumQq+c4QEnsCTzVyOQSRqyvv3AHcvQj1FQ07XNE7knavKvEnjLUPFHjS98FeGr1dNvbO2W4vdSaIS+QG+6qLnlj711HjT4l+Hvh/b+bruqw6erLlVkJLH6ACvn79jTxVF488cfF3xBDL9oivNdzDMy8mIKAo9cACumlRbhKo1sclSqueMO57v8OfDfiDw3p92niDxK3ia4kmLR3DQrEIo8YC4XvmrnjP4iaF4Dt4pdYv1t/ObbDCo3Syn0RBya6Vl6/5+tfN3wmkl8eftL/EPWtTimuIdB8rTNM86I+VAAMu0ZPUknkj0rOnFVLylsh1G6bUV1NDT/wBrrTPFFxqtp4S8K694luNNYxXK29uEaN8ZwwY8cV1HwI+Oj/GeTX0fw7eeHZdHuvss1vfOvm78AnKjoOa8R/ZBmSP48fHTzZVRG1QfeYDnoCR64xX1fpGiaVZ3moalpsMKXGpOHubiHB81gMAkg8kAV3YqnToPkUd0tTDDzlUXM5G2ppGk45O3/a7V8Z/EH49fFT4T/FTTPEviOGO3+F+oak+k/YfKHnRAMAkxbtk5/DNd7440jXf2jPFbaboHiq68P+DdFeJ57zS5Ssl9PkOUDg8IBwfqc1z/AFWUUpN+73NVik20lqj6MlkEfzv939B7k+lc1pvxL8L6vrDaVZeINPu9SVtn2eOdS24dRgd68z/aB8RS2/8Awgvw8sri4iuPFl99inuIX/epZxKGlOc5BPyjPua0r/8AZ58Oaf4o8H6x4d0LT9MutFuiZZoUCNJCVIO4gZY5wee9ZqjTsnUb12LdSUn7nTc9F8WeMNN8F6PNqepT+Vbx4UKvzM7kkKoA6kngVyfwt+Omg/FTUNV0ywivNP1jS2C3Wn6lAYZ488hip7EV5/8AGLxTZSftB/D3w5qV7DaaVY21xrNw1w4CSSD5Ywc8HBDH8BXO/Be1/wCFgftPeMPiFpSyL4ahsl02K62kJeShuXX+8B03f0rpWGSpc0u1zGVaTrcsdV1E/aKvH0j9qz4JXfmt9nklngK9uVJOP/Hfyq7/AMFCLfPwLS+/6B+p2939NjZz+YrH/bWX+z/iJ8GtY+ZfsutNFu7DftFd7+2tpf8Aa/7MnjAbFmeG0WULgHkMMn8q7qUlGWHnbbQ5ZwbVVdzsvFnxGi8EfBebxbN9y30iO7VuxYoCB+JYV8x/GzQ734Z6R8OPiLp+q3kvjO+1iziuo/tDFbtJmG5AnTaAfTtXcfEa/wD+Ew/YRXyn86e88PwpCrEfvGVBgAHqcLnHtTv2fvhr/wALY0/wb8SvF/iX/hJVsbRH0rTYVEdlZsFwXZf45Bj7zdMcVNOMaKlUl0bXqROUqjUF2R6V8VPhmnijQ/FuoamseofaNHMFpZzKCLdgjFyM9CSRz7Cvnr9iq3/4WpF4aTUl+0Wvw/tDaxRyDKm5kBG856kAH6Zr7A0zX9M8caHqDWMv2i03y2jyfwyMowdp7j3r54/YNS3s/D/j3SkRUuLHxFdK7cbirO205+lZ0a7+qVU901YqpSTr07bW1KfwDh/4QP8Aa3+KvhdUWGy1TZqsMfAGCoBAHpkGtT9nXX2j/aU+OGi3b/6VJewXsKt1MKoEAHqASfzrK+NVnqvw3/aw8KeOrLR7zU9P1TTX0y6+wxGQq4YeWT2Ayx/KtHxl8G/iBo/xA8O/FLwelrdeJ/sv2XW9JuH8hLyIgDqo4Yfe57qB3ronKnNNuXxRX3ozipU7RSfus+nbua3t/wDWvHE8zbF3EAscdB6mvg/wF8ObfxJ+0J8Qvhf4o1q+stEmu/7bttJjcRLqKbk3ZYdVBIyo655r6o8HeF/E3izWLLxB44ih097NT9i0O1m8xInPWR2x8zY/Ko/ix+zh4Y+LGsafrd015o/iLT8rb6xpM7QXCKeq7lIJH+FcGHrRoOcZPdb9jurUpVuWSOk07xHo/h/xBpvg3SrVR5dvuaG1X5LaMcLnHAyRWh8QvECeF/A+u6xL9yxspblt3oEJqH4f/DnTfh3pT2entcXEsp33F9eTNNcXD4xud2JYn8a8o/bs8TXHhP8AZl8V3FpL5UtwsVpt/vK7hWX3BUmuehBVq8YLq0de1PsfkZeXraheXd2/37iZ5vrubP8AI1+lH/BMPw5b6f8ACPXdYT/j41DVX3M3oqKAPpxX5nnZbx7U+4vy/N6Dp/Kv11/YL8Gy+D/2bfDv2j/Xak0moN9JCCo+mB+tfovEc/Z4KNNdbfgeVhYv2tz6IU1JSAYpa/MD2wooooAT+GvzC/4KYeNH1j4uaJ4fil32ml2PnPD2ErnIOPXbX6ejpX5Hf8FBLOW3/aY1d3T5Li0gdfcbSP5V9Nw7TVTGq/RHHiv4TPFPhn4UuPHnxI8L+H7f/j41DUIIumeAwLfpmv3M0mzTT9PtbVPlSGJEC9sAAf0r8jf2EWso/wBprwx9tRWXy5vJ8zHEpTCkA9Dk1+v612cUVHLExp9LGOCj7lxy06k2ilr409IKKKKACiiigAooooAKKKKACiiigAprU6mv0qXswPgr/gqc7/2H4FT+BruXd/3wa+BPD8L3HiDSok+/Jd26I3oSy4P51+gv/BUpIv8AhD/Brv8A637bJt/74NfAXg4/8Vp4f/7CFvu9v3q9a/VskkllWvZnh11+/ufuf4Tgls/DelRXD75Y7WNXb3CjNbIINUdKZP7Ptdh+Xyk/9BFNudXsdP8A+Pi9t4f+ukqr/M1+WSu5ysnue0mramhxS15fr37SXwy8L6g9lqfjLSbS4j+9G1wuR7GsO7/bG+DtvHv/AOE60uX/AGY5QxrdYWvLaD+4XPHue1+leV/tMeH5fFHwL8ZafCu+VrGRl3ey5rB0T9sn4SeILz7PD4ws4Zd21ftDbA34mvQviBJDrHw319reVZYrjTptkkZBBGwjgjrVwp1aFWLnFrVC5lKLsfhdHJ+7R/8AZLfpmv2Q/Yssv7P/AGZ/A6f3rQN+ZNfji1v9jke32bHh/de3GRX0z+zl+294g+Bfh+Lw7e6aviDQozmGNpcTQA9VB9O/NfpmeYGrjsLH2GrVtDxsPVjTqO5+stFfI+j/APBSP4W3kdv/AGhHqWnTNjerW5YRk+pHavVtH/a1+EuseV9n8caXvmxthklCtk9iD3r81qYDFUvjptfI9eNaEtmexN3po61m6X4g0rWNrafqFre7lyvkyqxxx6HpyK1K4WpRdmjYYI/mpT1pwNKTS1JUUtjy34pfs7+BfjBdxXfijRV1O4jULE0jEbACTxzxyT+dU/hN+zT4M+C+p3F/4dt7hLib5B50zSCMHsATgCvX15FFdHt6nJ7Nv3exl7GHNz21IlH7uvkrx1+zv8StY/aYvfGmha7Y6Vo95ZCy+2SfvJ7eMqQyxr2Jz976V9c+1A71VGvOhdx6omtRjWspHxH4p+DOt+E/2iPBUtl4U1bxL4S0exeZLyFlJlv2PMs7k8EnJz7ntXsXxi+KGu/CP4F+JfEviDyf7YZHWys7NSwgZhiNCe+DyW6fhXvW0GoLi1iu49k0Syp/dkXP866JYx1ZQlUV1EwhhPZqSg7XPn39iz4Xf8K4+Cmj3F7F/wATvWUF9e3Eg+di4yoJ+lexap460LR/EGm+H73Ure11fU1Y2lrI43yBRztHeuiK4j2r+Fed/E74E+D/AIuXOn3uv6az6lp7b7TULV2huYCDnKyLyOcH8OK56lVYivKpU0v+BrCk6NOKprbc+Z/F3hSXR/8AgoN4cvfD/wC9bUrP7Tqyw/8ALFQChDD3IU/nXXftsa1d+LLzwV8JdFdvtfijUEe9WPtaoS77vQEKR+Ne9eBfhJ4a+G/2mXR7DZe3WPtF9dO01xLjgbpGO4ivLfjV+yi3xc+KGj+L4vFN9oE1nb/ZXjswA7J3Ct2yMj6E16lHFUpVoSntBWT8zjlh5RpyjH7TueP/ALWHxQ8v4f2Xw68Cyqll9oh0aW6h+7JIGCGFCOpB6/jX1f8ADHwnafCv4Z6FosKLBb6bYqr/AFC5P45JrxX4mfsu6n/wkHw6uPA66fFpnhWV5fsOoZKyOwIMhI5Lcn869D8UeAvFVv8ACvxglvq0mq+LdUs2SJm+WCM4ICRx9AuCfr3qsTVpVKdOjB6Xu+5NGNSnKcmumh49+yfa/wDC1PjZ8SPirdL5tu1ydK0+Tt5cZ2n+VWf2ztUbx540+HXwi09leXWr8XmoKv8Ayzt4jkA+xOf++a3f2XvAHjXwX8N/DXhq40pfC9vYky6jNI4lmu5M5KqBwqn1rhFuL7Q/20/FviXxHoWrahFa6alpon2W2Z0lBIJAONobOBk1aaliJ1L6RWhg0/YxglZyerPsnSdPi0fS7eyt0VIreNY0X2CgD+VXGbv/AJ6f/XrL8L6he6podvd6hZf2bdSLl7VnDGP0BI71pyd/8+tfO68zue7tHQ+QoYW+OH7al2l1++0LwHbhYoW+79rcA5x3O0j86+uRs8v/AD25r5Q+BMy+C/2qPixpWqutrd6tPFf2XncCWMIFJBPU5FeofHz422nw78Ny6bo4/tXxbqQ+zabpdqd0rSMMBmx0UZyTXqYqnKpUpwj8NkebQlGEJSl8TPKfANxD8SP2z/HesJF5+maDpKaY0nVWkLBiPyzXFfsq/CPwl8YPGHxS8QXulf8AEqXWntNNjhlaPy40YhmBU5BLA16b4T8BP+zZ+zR4q1jWLhZfEt9bzX+oXTADfO4OF+gJxVr/AIJ7+HH0f9njTtQuP+PjWLmbUGb+9vYnd+pr1KtVRw9SUHppFfI5adK9eMZb7n0D4Y8N2XhPR7fStPRktbddqLI5ZsepJPJo8UQ39x4b1CLSvL/tBoHFv5jcbyCFz7VtL8tQfaE8zZvXzNu7buGceuPSvl3e/Mtz20klZny/r3h+X9mT9kjxZ9tvYb3xBJb3Ms11HkCW7nY4APXALD8q4L9km4l8UfDPSvAnhq9kitY1a98Q6xHgMjSMcwx/7Rwc+meK7P8AbsN14w0/wT8NdKffqXiTVolkhUdIEYFnPoBzz7V578M7SL9l/wDa8uPC/wA1p4X8UWyta7uIhMFBIA9c5H4CvqcPGE8FJN/vHql6Hg1W4YlNr3V1PsWz0Xw/8L/B7paW8en6Vp8RlbavOAMlj/eYn9TXhniL9oDxroHxf8EaPcafY2WieJHlItZg32qGJOjydgSOa+lyEuI9r7XT+63TPUGviH4oaDrHxm/bTh0LTJmi0/Q9M8q9vF/5YRynMip6MSqj868vBRjWlL2uyVztxMnTUfZ9Tq/jJ+2L4j8L+bqfg3wp/avhDT71bK9166YrFJJu2ssAH38c5PbGOtfT+m+KLS48J2+u3cq2to1ot1K0jYWNdoYkn0FfLn7bljaeH/hb4A8BaVbra2uqa7aWaW8P9yImQf8AoP61v/tSazNcW/w7+GVoWiTxJfw2t95fX7Ii5cH2OMH61pPD06tOHs42bv8AciKVaUJzUnexq+MP2i/FsfhO48a+F/Bq6n4NswZZbi6uBFPcwqcM8UZ6r7nrXQ6x+0lp8fwv0fxV4f0y68R6hrUW/T9Hs8GeUhcsMeigHJ9q3fjReaf4L+Bfih/KjisrPSpEWFeFChdoUDt24rjv2QPh0nhf4L+ELq9t/wDiZ/YzsZuscbtuxj6YrFRpKj7Wa2drdzS9X2nInurm/wDs5ftAWnx/8IXupRWMmlalp92bO+0+Y/NDIFDD8CDW54F+MWmePPGnirw7ZRMtx4fmSKdmbIYsAeB2618z/APxEnw8+Jn7QV3t8q0tb5Z4rfuZnyFUepJArN/Zlubv4Z/Hj4rJ4ll/02TT4dZu1/hRmLMFHvXbVwMeapyrRJNHPHFSjGPNvex9J+AfjtD44+LnjXwKuj3Wn3XhkR+bdSSq6S7wCCAOgwR1ryv4hXr+MP23/Amhb/NtdD0241Xb/wA85Rhdx/BzXoH7NfgW60fT9e8ZaxFs13xdetfy7vvJbj5YEJ9fLCH8cV538Fwvi/8AbG+KHiBPnt9LtYNPik9CSSyj1+6KwpQpxnVlH7MfxNarlyxi3uz6C8ffESy8B29qksUl9qd85hstNt8edcvjoMngerGuS+Dvxzb4ma/4l8P6nos3h3xBoLqtzZzSq4KsMhwR1GK8Rb44aP8A8NNeN9X1hLq9bw3AulaNY2MLTPI7czMABwScLz/dr0X9m34c+ILfxJ4w+Iviq0bTtY8TTL5Wmtgtb20efLDkdX5J9s4rKWGVKm1UVnZNfMuOIlOa5dj2LxZ40sfCdvb+fuuLu6byrSzh5kuH/ur/AI18bftgeNfGvijUPAvg/XfC8ehaZqWvWkqTR3qzGfZMmUJHQ7SeK9e+FuuP8VP2j/HGuylpdK8Komk6cu7KeYRmVx/tEnH4V5d8YvHMXxL/AGz/AIYeFbdPN03Q75meb+/OI2YjPoAD+VdeCoezraq/LFt+WhliZ88NH8TPs+6u7TQdKluLiVbe0tYjI7M2AqqOSfbArxnxP8XvH+p+G7jxF4N8L2dxosMTzJJql15L3ES8l1XHAx61j/tb+Irq8/4QzwFZPtfxRqscN13zbIwaZce6gj8a1P2qviGvwn+B+oWumJv1W8tTY2Nv/shcOx9AEB/SuOlh7uDtdzZtOtyxkk9InUfAv4s3XxM+Edl4z1q2h0pbhHmZY33IiLnJz36GvK/iJ+0z4w8P6PpXjjTNHsX8AXWpx2I+0OftMsJYgXAI4ClgAF685rm/H15cfDP9hnwxpVput/tFpbWHmQ53IjtzgDrwelaOpeDfFH7Rn/CG+Hf7CuPCnw30N4Lu4a+ws2oNGpCRLGCcID82evA7Vv8AV4Qk5yStdr7jD6xKVqcW72PrLTrwX1nb3SfcmjVwvoCAQP1q1Vazt0s7eKGNdqRoEVfQAYH8qnIrx3ZtpHrxvyq+54l+0X8PfEHxM1TwLpmmJH/Y9rq8WoarJM+F8qI7guO5JA4+tZvxdtYPiZ8UNC+H/wAr6ZY2Musaqv1G2BCO/IZvwFe46pqFvpen3F3dyrFbwxNLKzHgKBkn8ga+V/hTefErxBrHjDx7oXh/Sb238TXa/YbrUrpo2+xxApGoAHTgn8TXoYaUrc17cux5uIUU2nrch/4J+6xLB4T8a+Gn+WXRdbuIkjb0LEhs+hP86w/2lf8AhIvB958N/GV/quoWutah4gWKXT4bhhBFbbXcRbRwTtU5981X/ZXutS8H/tUfEjw5rvk297qES36w27fIXyM4J68V0X7e2if8JRefCjR/N8pr7xAIvM7opUkkfgMV7NWFsw12kr/gcd28I0t0znvjL4F1X9ob4b+LPHmq6leafoWl2zy6Dp9vK0ayBFy0zkdSx6fSvbv2ePHD2/7Kfg/xFrdw1x5OhR3E1xJ1IRB1PrkVufGDR7fw/wDs7+K9Pt0WK1tdCmhRe3EeP5189eC9YeP9gGy02KVf7SuNAlKR7jny1GG6dB2rkivrNLlSslK3yNX/ALPNa7x/E9z+B8KeNPA//CYa7bx3F3rXmXStcKH8u2JJjVQeg2jNeRfsDajp+qap8Vb3TFVNPuNdd7fy+nlknGPSq2i/Fa01z9nvwB4C8K3v2jxL4gsYNPZYWy9pDtHnSP6YGay/2VvE2n/DPVPi3plkiy3tvr32Wx03d88jcIAB2UEGtVRdPDV097pJehDmqlWm103PuBvuVWt7G3s2fyYY4vMO5tqgbj6nHWl095ZLOKW4RYrhkUvGvZiORn615V+0X8dP+FH+F4tQi0S+13ULp/KtrWxiZznH3mAHABr52lCc5KC6ntVZKMeZ9D5p/Z7+F+lfEb48fGuLVft32eHU9g+y3UsAfJB5K4z/APWr7Y8IeEdP8F+H7fR9KikhsrdSEWR2c8+pbk18M/A/4/eIPAdnqT6Z8IvEWp6xrV8+oandbQkbyMQcRhjwAo/Svpn4LeNPiX4/1O41PxX4aj8H6Iq7bbT5G33MrE/ecg4AAxXs5hSq81520stzycJUpJNRT37F39qPQdH8QfBXxFYaxD9oWaIR20f8ZuDxHs/2sn+deQfsF+OP7P8ADeq/DXW7f+z/ABP4dnYzwyN80qFvvn1OK7qy+H/xA8efFx9Q8by2dp4I0O6+0aPptqxZrqUKQkkhPQKGbj1IrO+Mn7Ix+I/xLtPGXh3xLceEtQki+y6nJajD3MPHyhv4TjIqKVakqDw1V6PW/Zlzpz9qq1NfI5z9qjUU8L/HT4IeLXlb+xY7+a0mmU5RN5QDPuSR+Rr6U8U+L9P8H6G+p3sv7rhUVesjE4VR7kkVzniX4H+FvGHw3t/A+rWTXWj28KRRbmJkjKfddWPIYHnNUfAHwB0bwPcWl3LqWreIrqzAW0k1q6a4FsAMDYCeDjvXLUqUqkIxb1j+J0U4VKc5PpI+f/2ydCtNL+IHw1+JGsaP9t8NWr/YtYt7hQRDGxLKZBngBnP517TY/FbQryz0rw/8Mv7P1e7m8tlWzx9ms4Mgl5COhxkAV65qelWms6fLZX9rHe2ky7JIJlDK47gg9apeG/B2ieD7N7XQtKs9Kt2bc0NnCsSk+4A61MsTGrRUGndfcUqDjJyj1PBf22PAOu+MPAehah4c0ybWNR0XWIL37Hb/AH3iRstgeoxWxH4T8S/GbwP4j/t23uPDtvq2mCxsdJumxJEdufNkHYlsDFe+rytO4oWKmoRgvs7Mr6rHncn1Plz4BfAjxhpfgvw/oXxFlsf7P8NxPbWVjYuWW4yCBLKSOoU4wPetrwr+yvL4Lk1DTdH8a6tp/g2+lMr6LHj93nkokmMqp9q+hzS5NKeLqTbu1ZhDCwiZWj6DZeH9Lt9N0+3jtLK3TZFDGOEX/Gs/wr4A0LwXJqEuj6fHZPqE3nXLR/8ALR/7x966TdQ1c3O9Vfc6eRJ3sMaNP7it/wABpQPMps00VvGZZXWFF6szAAfia5zW/iT4V8N2bXeoa9p9pbr96RrhMD680oxnU+FNjbS3OnUetLXzl42/by+Eng+RUXXW1iVs/wDILRplGPUjgGvA/Hn/AAVBuP30PhLwqq/wxXWpSn/vraPw/WvUoZTjK/wwZjKvCOlz9CD618W/8FPPFiaf8J9A0RLiPz9Q1MPLb7wCYkQknHfBK/nXy/4i/b++MviCN0i1iz0pGUhls7ZQcexPevDfFXjHXfHGqf2n4g1i61vUGXb511KzFF/ugE8D6e1fVZXw7Xo1o16rVk72OStiouLijHQeZcRI/wDFKiNu4zlgCB+dfu74D02HR/Beh2UCeTFDZxKsa9vlHFfi18DLG31T40eBLS7iW4tJtYgWWFv4wCSB+eK/aHxd400P4d+G5dV1q+t9M021T5pJHxwB90ep46VPFM3KtCjDUjAtOLkzpfwpa/PH42/8FKLi4kex+GloqRbSJdU1BPqAUWvn7Tv21vjPpdx9oXxhNcbm3NDcQoyn16jp/wDWrx6HD2NrR52lH1OqWKhF2P2P/CjNflXp/wDwUm+KtnInnWui3v8AeWSJlz+INd9oP/BUjVY7dP7b8FQ3Ev8AE2n3BVfrhqmpw/j47RT+YfWqZ+i2a/Lz/gptpf2f44eH7tE/4+tHO/8AB8CvafDv/BTzwZqH/IY8O6ppLf7LLL/6DXy7+2R+0dpv7QnjDSpdCspLfStLt2RLi4ULJKzkEkgdBgV6OTYDF4TGxnODSM8RVhKk7M4f9mSf7P8AtCfDx1+9/a0P8xxX7ZR9q/FL9lmz/tD9o/4dRIm9F1iN29gBya/a1KOKbfW427BgvgH0UUV8WegFFFFABRRRQAUUUUAFFFFABRRRQAU1+lOprCgD4P8A+CpVhLJ4b8EXfls1vDeursucAleMntX55Kzx7Nj7H+Vl+buO+f8APev26+OHwh0r42eA73w1qvyJMu6G4X70Ug6MK/PD/h3B8T4/EEtkk2nvp6t8upNKQZB0BKY64xX6DkWaYajhvY13ax5OIoVJTvE8Sf4/fEiTT7ey/wCEz1iK0t12xLHcbTjsCcVzeseNvEfiT/kJ67qGobv+fi4c/wBa+0ND/wCCXOpSfPqvjCFP9m3t+fwNdtpv/BL3wjHs+2+JdSm7usYVc+1enLN8ppP3Vd+hg8PiGz83Jo0k+f7/APeZufzzTVWL+BI3f/Z21+t+h/8ABP8A+EGlxw/aNBk1B48N5l1MxJI9QK67Uv2R/hLqln9nm8Faft2gfu12twMda5ZcUYaLsoaehssJUtqz8ZCiSbP9n8/yr2XwD+1l8Q/h/wCD7vwpY6mt3ok0LQpb3ib2twwOSpzkj27V9jfF3/gm54U1zT2n8D3Enh/UI1ytvI5eFz7+lfAXxH+Fvij4T65Lo/iXTJrKWN9qTMpMMo9VbvXq0MbgM4jytJSutGYyp1afU5Ml5JHd/ndvvbu+Tn+dT2Wn3eqSOllaXF7Kq7mjtYWlYD1woPFVyP4K+0/+CY2iXVx8SPE2pfZN+nx2Sw/aGXpJuJ2jjjg16mYY2OAw7qRWq6dznpQVSdj4xuIZtPk2XtvNZS/d8u8iaIn8GAzUPlp/c+9/dXvX7reJPhn4V8WOr6x4c03Un6eZcWyswzwecV4J48/4J5/C/wAYSPNptvdeHbpmLFrGX5T/AMBNfJ0eKKNTStCx2SwTWsT8vdC8X674TuHuNJ1jUNKlZfma3mZSQMcYB6ZA/IV6v4X/AG0vi74TjSKLxU13bxtu8u+RXLj0JBzivonxn/wS8ljjR/C/itmdfvR6hEpD9e46dv1rwvxl+wv8WvCclx9n0Jdbijb5ZLGYYI/3TXpRxuU4xWkkZclalrqeu+Ev+CoWu2+xfEvhS1ukUAO1jNtJ9wGr13wn/wAFLvh1rFxFFqun6poit/y2kQSKPrjt71+dOsfC3xh4fkdNQ8L6tbvHnfutGKj8QK5hn/ebH3I/91lwR+BrOpkmW4j+E7ejLjiKq1sftZ4N/aY+GHjy3MuleM9HldfvwyXKRupwDgqxGDgivQtL1zT9Xh82wvre9i/vW8qyD81NfggyJJ/7Nt9PTg1s6B4y8R+E9n9ia3faUitu22szKoPXpnrmvLq8Kr/lzV+83WN7o/ePzKkBr8e/Dn7dHxl8PyReb4nXU7ePC+TeWqHIHqw+YmvQ7T/gpv8AEi32b/D+g3HzfN/rFJH59a8irw1jqe1n8zZYuHU/UHPrScV8KeE/+CoWhXn2eLxB4VvNPfaPOuLd1lTOOdq53EZzXqfh/wD4KCfCDxBcLF/bFxpvrJfWrxKPxIryKuWYuj8UGbxr05bM+mPakrzLTv2lPhlqm37L410mYN023C/412+n+KdH1WNHstVs7pH+6Y5lOfyNcEqNSPxRf3GqknszVIo207dSA1mUItKy0E0BqlNLqA1kqNrVHk37V3f3tvNT7qXNC02YtxsdI60/IoyKQzhvHXwf8KfEW4tbjXdMW4u7X/UXUbtDNH6gOpDAe1QeD/gv4S8B3kt7pWlKmoN8rXVw7Tzbf7odzkCu+NedfETx54o8L63p1rong268R2sx/wBIuoZ0jEQ9ME8mt4znKyTMZRgtbHjn7fmtXFx8LNM8H6Ynm6r4m1GGxS3X7xQsCxwOTxnpXvPwp8GRfDz4b+HfDluuxNNso7f5eRuC/N+ua43Sfhfd+NPiJZeN/GFrHFNpsRi0nSVbzEtifvSsccuRx7c16+i+XXRVqr2MaC6av1MKdL966rFXvXz34u+DXxF0/wCM8vjrwb4ot5ba8hFvdaLrAYwoo6GMr0r6HyKbtFc8JuGxvOmpqzPLPA/wel0/xXN4z8UX8et+LZovISaNNtvZRd0gUjgHuTya4r9rb9nW9+NHh/T77w7Mtl4r0eUS2MzNtBwc7Se3NfRG0Uu3itKeIqU5qaeqIqYeE4uPc8W+A+mfFe30/wC0fEi509JYbcQW+n6b8wLDjzJHI5YgduOa5f8AZj+HHiLR/HHxI8W+KNKk0zUNc1MvarI2T9nAAXg9OQfzr6PC0tU8Q2ppJLmJWHXu3d7Hyv8AtVeCPFniD4ufCXWNH8NXXiLRdHv2uLqO1YDy32MFZ8jheT+YrN+PHgHxvZ+IPh/8RU0ybxBqGg3zzahpunrueOB84WMD7xAI6elfXJX1600x1pDFyhGEUvh0MqmFUnJ33PnnxJb61+0tb6Tpn9hal4d8EQ3CXWpyatCYZ77bhlhSM/Ntz1J68Y7177Z2cVnZRW8SeVbxoESNcAKoGAB+Aq1GlOrlqT50layR1Qp8uvU+Kvg38GfEHiD9ov4ga7rVvcWnhSPVRNDHMjD7bMoBjPIwyrkHPua0LX4R634y/bG8YanPDNa+EI7e2W5k2ELeMFysYJHzKD6e9fYPlj/dz9PzpvkgfdT7xyegyfeu+WYVJScrbqxxvBx/G5XZPLt9iJt2phV7DA6Cvij9nbX9d8P+LPihpun+H9UuPGGqa7KyTXFo0VrFDuwshdgAQFPbrX3EI/55qNYwN21dv+7/AFrmo1/ZQnFq/Mb1KLqSUux8U/D3U/8AhnD9oDxvp/i/TdQvbTxA6Xunaxa2DzrLIRmRSVB2fMTgE19Q+CdY8QeJNTuNSvbJtH0LyttpZ3CEXMrd5JBj5RjoOtdr5KHBZeB9OKl24zVV8V7Z3ktSKOH9nofn98Ndc+Ivwv8AiB8SvAej+Er661/XtZnurXVpEItLeKV3IkZsYIAPQe1bOo+Bb34O/tPeAr1tC1bXbW30d4jeWMLSfaL6UkM7kAhTk457Me1fcvljP3f8/Wo5k77egP3sHrXY8xblzKKV1Z+ZzfU7K/M9Nj4r/aa/4TDwv4s+FvjB7L/hIvEFvfT7tHs8FxvGFWMDqAMAt7VL8ZtA8W6x8D/HnxA8dWUdhrs1lHY6TorPuFjFJNGpzjrISe3piuq/Zd8W2/xU+JnxC8UaxN5viCx1KTTLKxuGBNlaIxC7R6sckn3ru/2i9KuviJH4a8D6b80uoanBdXzbciG0ibexPpkoF/Gt513CVOi42cephGmqkZSUtzN+NHwdvfif+zXpvh3R9qarZ2VrcWcbcB5ERSFOTxyKl8DeNPiV4w8J6fobeCr7whqsUKW97q2qMvlx4ADNEAfnJxx9TXu9nbrb28USJtSNAiewAx/SrG2vKdfRwavrc9NUdVK5R0XTm0rTre0e4ku3hQIbib78h7scd65r4u2ni288EXaeB7m1tPEuVNtJeZ8o4YFlJHTIB5rtfekYVzJ2dzpkrq1z551rwx8V/i7pdv4d8S2um+EtEk2/2nNp92Z5rxARujTAGwEZ/Ovc9F0S28P6PaaZp8S29rZxLDDGo4VVAAH5AVpCOnmnKpzq1rIyhS5db3Z8wfFL9kbUPHnx0t/HuleMLjwv5cEcLLYxDzjgktgkYwwI6+ldX49/Zzl8cXnw6uLjxBdPN4RvFu2muEDPdHBB3Ed+f0Fe5HFOFdMsVVla720IWHgm33MbxF4ftPFGhX+lX0XnWV7C9vLGvdGGD+NeffCv9nXw18J/C9xoVkbrUraZXhdtQfzCIW5MSjoq89BXrP1o9K541JxTUXa5tKnGTu0eV/DX9m/wF8I9YvdS8NaFHZXt0Nr3G5mYKTnaufurz0FdBpvwj8JaV4wvfFFroVrDrt4d094qfOx9fr712uRTaJVqkndyFGlCOyE27Kq3FjFcyK0tvHLt6eYoP8xxVwmkrO76M0cU9yulqkf3IlRf7qqB/SpVj8un5oocvMLW6DSlLtpapz6tZWf+tu7eJv8AalUfzNKzb0RV7FvbSk1yviD4n+FPC9v9o1XxBp9lF03SXC/415B4s/bs+EXhO48p/EX9pv8AxNpsRmAx2O3vXXTwter8EG/kZuaWrZ9EA0bq+KfEv/BT/wAFafJ/xJfD+qawv8TNiDHX+/26fnXlWsf8FQvGUmoS/wBj+FdJist3yLeSOzj6leK9GlkmOqX9w53iqS6n6V7qiuLyGzjaWWaOKJRuZpGCgD1JPQV+T3jX/goT8XfEmz7Fe2Phr1WxhEm8Y9X6V4t4n+LXjXxpJLLrfijVNQ87O+NrptnPbYDgCvWw/DOIqfxJKJm8ZDofsTr/AO0V8M/C8m3U/HWh2jf7V6hH6GvM/GH7f/wg8L27va662vyr92PS4jICfr0Ffkl5UUf8H+76/qaUlP7+yvYjwvQp/wAWb/A5vrj6H6A+LP8AgqRD9zw74MmZ/wDnpfTrj8ga8v8AEn/BSb4m6xbtFZWmk6L/AHZoQ8je2QeK+YdF8Nax4g+TTNMvNT2/8+sLP/IV6H4R/Zf+KfjS88rT/B98n/Ta6/cqPY5ruWW5ThfjafqzJ1q0tjN8aftAfEX4gXFxLrHivUJftH37e3lMURH+6prz15nk+/cSP838Ts3J+pr7D0H/AIJmePdQt4n1LW9P092wxj2mUr7E969e8I/8Ew/C+nyW8uu+I77U3jYM8MP7pD7cdqTzbK8JpTSfoh+xxEtz83Bsj/uxJ/dZgM+/Naei+G9Y8UXENvo+j6lqcszbIvsdpJKpb0DgbQf/AK9fsB4T/Y7+E/g+V5bLwhZyvJjc11mbJHfB6GvWNF8N6Z4ftltdM0+3sLdfux28SqB+QrzavFSjpRh95tDB3+Jn5E+E/wBiH4yeLLiWL/hEpNFSMZ8zWJxCHH+yQOTXJ/Gr9n/xb8AdQ0yy8VW9uo1CJngmtXZ4vlxuQtjAI3Dj69q/bTy/87jXzb+3V8DdV+NHwstV0JfN1XRbk3yW/Q3CBCGQep5FceD4irzxKVayi9y6mDioux+UWi6ze+G9YsdV0+X7Pe2cq3FvJ3R1OQfTFdp8Uvj146+Mf2RPFWtSX9vatugt1URRgnklwD8x5ridQ0fUNHvJbLULS4t72FtjxyRMGyOOmOa9o+CH7H/jf40XiSrZSaJom4b9QvEI+Xg/Ip6nB619viK2CppYmrZvocEIVV7sdjxjR9J1DxBqFvp+lafdahezNsihtYmdnP0A4r23Sf2HPjPrFmlx/wAIr9l3LuEd1OqN17g8g/41+kvwL/Zl8H/AfS1TR7JbjVZFH2jUpsGZz7E9BXr6rxXxWK4mqOf+zpWO+ng1vI/GjWP2N/jJodx5X/CC6he7v+WlniUD2zXD698JfHHhe48rWPCWtWUqsRtaykbkcYO1ev0r90MVG0KP/Av5DNZQ4oxK+KCY5YKPRn4Kz+H9Yt43eXR9Ui2ruZpNPmUAepJXgVneYnmeVvXzd23y93zZ9MetfvtJYw3Eexoo3RhhtwHI/KuWj+DvgeO8+1p4S0dbhTkSLZJnP5V0x4ql9qmiPqXmfAH/AATx+Auu6h8R18f6rp9xp+i6fCy2n2qFomuJTxuAYAgLjOe/biv0xX7tQ29qlvGqRIsUa9I1UAD6AVZr5LH42WPrOtJWO+lT9mrBRRRXnmwUUUUAFFFFABRRRQAUUUUAFFFFABSN0paKAGMtKBTqKAE20m2nUUrAN20badRTAbtrmfGnw+8P/EDS5dN8QaVa6pZSLho7hAfyPaunpCKcZSg7xdmJq58s6r/wTp+EuoXn2iK0vtPi3A/ZbW4Kx4B+7j0r3T4Z/Cnw18I/D8Wj+GdNj06yX7yx8lz/AHmJ6muyx70ldNbF4ivHlqTbREacYu6Qu2jbTqK5TQYy0bPan0UAUrqwt7iMpLbxyo3DKyAgj3zXDeJPgL4A8V201vqPhLS7hZPmb9wqEn6jkV6J+NG2rhUqU3eMmvmS4p7o+UfGH/BN/wCFXiS4WXT01Lw7t+Yx6bcfKTz2YH/IFeQa9/wSxvftkr6P44hS0b7kN5almH1cHn8q/Q3bRj3r1KWbY2j8NRmLoU30Pye8Rf8ABOv4u6PcS/YrfTdVt4+UmhuQHcAdlPQ14h4p+D/jjwXefZ9Y8JaxaS7tq/6K0ufxUGv3NKVDNZxXH+tSN9vTzEDY+levR4mxUP4kUznlg4vY/Be40LVbP5LjR9Qt/wDrtaSJ/NaoFU8zZ8u/+63X8R2r96bzwvpWof8AH1ptncf9doVP9K4DxR+y/wDDLxhI8up+D9NleT7zRpsz+VerS4rg/wCNTMng30Z+KpVPk/g2/wCewrV0vxPrehyI+n6rfWT7gytb3DAg9uM1+oniX/gnP8J9c/49LW80X/rzmP8AWvN9Y/4Jc6PJI39k+MLy1T+7cRCWu2PEGX1vjj+BlLD1Y7M+QtC/ae+Kvh+NEtPGuofL93zmD/zruNJ/b9+L+n7PN1q3vdv/AD2gHP1A616D4k/4Ji+NbOT/AIkXiDTdQT+9dbof0UVxHib/AIJ9fF3w3Z/aEstP1j+9HY3BLfgGFbqvklZ9CEq8TtvCn/BTjxrp9w//AAkHh3T9Vt/4fsrGFx9SeK7nT/8AgqbZSXH+m+ArxIv70N2hx+Hevj3xZ+z/APEjwPbrca14M1K1ST7vlp535hScVyE3hjW7ePfcaJqVui/eaa0dR+ZFKWV5TiHeNl6Mftqq1P0q0/8A4KbfCqWOH7Xaa9ZStw6/YSyj/gQPNemaX+218FdQs0uH8e6bZeYu7ybzdE49cgr71+OxnT+/9373zY/Omrs+/sX5v4t3+FYVOGsFP4JtfO5qsVOOrR+1mg/tTfCXxPcLDpnj/RbqVuircY/UgV3ln4w0HUNv2bWtPuN33fLuUbP5GvwY2fu9n9TU1ldXGlyebZXFxbyr8yyW8rIw/EGuCfC0P+XdR/cUsd5H77eYn96jNfhzpXxs+Iej/wDHp411z/Z8y+d8Y7YNdrpn7Znxo0iNIrfxrM6L/DNaxSn8SVya4ZcL4m14TTNVjIPc/ZPIpa/JCD9v74x28ex9as5X/vNaKD+lb+m/8FI/ilZ26JcWmj6ht/5aSIyk/UA/yrklw7jV0RosXTP1Qp2RX5taf/wVC8URxp9t8JWbv/F5MpH86vR/8FRtY8z5/BsO3/rvXO8hx6+yP61T7n6K7sUu6vhrw3/wVD8NXFv/AMTvwvqGny9P3JEqkfh0rbf/AIKc/D3+HStWf/tkK55ZRjVp7NlqvTezPsvdRuFfHVt/wU2+Gn/Lxp+rRL3225b9B710em/8FEvhHqEe5r6+t/8AZmtWH8xWbyzGR3psr21PufUO40bq+dLH9vL4QXhf/ifNb7VzumiIz04/z6U6x/by+D95JKjeI/s+3+KaJgD9OOay+o4r/n2/uF7WH8x9EijdXgo/be+Dv/Q3Wv8Avc12vhn9oP4d+MLfz9M8W6bcJ/13VcfnWUsLiIfFB/cWqkH1PRAadkVxeofGDwVpdv8AaLjxPpcUX977Qp/kaz7D9oH4dap/x7+L9Lf/ALeFrP2NZ68j+4rnj3PQi3tRXATfHz4e28ixP4t01Hb+H7QtW7r40eBdPs/tU3irS0t/732hf8aPq9b+R/cK67naZpd1eJyftk/B2O4aF/HGn71JH3+OOOtP/wCGyPg9/wBDzpv/AH3Wqwlf/n2/uFzx/mR7M0iRruZgo/2uKY0iyR/Iyt+orxl/2wvg1IjI3jvS8f7UtRxftffBezj/AHXjXTUT/ZehYPEf8+n9wc8e4nib9kvwbrnjCbxRZPqXh3WLj/j4uNHu2h8//eUcH616R4O8BaV4Lt2SySZ5mx5t1dSmWaTAwMueSO+K8c8R/t5fCHw/YNcJ4iGp/wDTGzQyOfYACuJb/gpn8Mv+fLVv/Ac/4V2fU8dXjy8raOePsYfCj7BFDMtfHa/8FNvhr/0D9Y2f3vs9V7z/AIKdfD+ON/s+j6tM/wDDuiC5/Okspx3/AD7Zr7aCPs3dQTX586t/wVK/eOumeCm8r+9cXA5/AdKoRf8ABUjU/wCPwVC/+7OK3/sXHNX5CfrNLufomTSb6/NrX/8Agp74ruLd00rwrZ2Uv/PS4lLY/AVwtx/wUR+Ltxv2XWmw7v7tvnH0ya3p8PY6XZEPF00frBkUvmL2avyIvP29vjLcR7E8Rw2/+1HaRk/qDXH+JP2qPi34wj2al441LZ2+x7bf89gArrhwzi5PWSI+uUz9pmmSP7zqtZlx4o0e3/12q2MX/XS4Qf1r8PZ/il44uP8AW+NfET7vvbdTmAx6EBqwLzUb3UN73d7dXG5tzNcTM2SeSSSeT713R4Uqr46iIeNXRH7a+Kvj98OvA8aNrfjLSbBG6brgN/6DnFcFrH7cvwV0uPcnjW1vX/u2cbv/AOy1+Pq26R/OiL/wHH9TQYk/uL/3yP6Cu2HCtD7dRsyeNl0R+pF1/wAFLvhBb3GxU8QS7f8AlpHpjY/U1zHif/gqJ4Ss/wDkX/C+qat/tXBW3/Q1+b/mp/G+xP5VbsNN1DWP+QfZXGof9e8LN/IV1f6vYCnrKT+8mWKqPofbXiL/AIKkaxcWe3RPBUNlcf8APS8uA6/kPavPNY/4KLfFjVLOWKJ9L092+XzreLkfQnpXiujfA/4h+ILdJdP8H6tKjNtVmt2T/wBC6V2mifsY/GLWLyK3/wCEPuLFJPl866lUKM9zg1pHB5Rh171vmZ+0r1Ho7GTqH7UnxY1SN/N8Z6g+7Ks0bhcZ9MCuGvfH3iXVLh5b3xHqlxK3/LSS7bP5A19PaB/wTP8AiReXiJquq6PZWv8AFJbys7IPTaRyf8K9a8Pf8EudEt9v9t+Lby9TutqgirOWZZTh9IpP0RqqVeS1Z+eF3fXd5Jvu7ia7fj5pHZjx61CP3f3/APAV+pVj/wAE1fhfZ/fn1a4/67XGa7zwj+xP8JfB+x4vC8N7cL/y0vGMmfwNc8uJcHTX7qDQLC1Xuz8gILS4uP8Aj3tJpf8ArihYfgQOa6Xwv8K/GfjS4SLRPCmranKzBV8u3ZQCe5LY4r9rrD4b+F9Lt0itfD+m28S/dVbZePxxW1b6fb2cey3t4bdP+mahf5VwVOLKlv3cDRYFP4mfk3a/8E+fjRcRo66VpsXmKG2yXqgjI6EZ611vhb/gmb8SNUk/4nWq6Poqf3o3a4b8QBiv1AC/5zTttebLiXHyVk0vkbRwdOJ8N+F/+CW/hq3s0/4SLxXqV9e/xNp4WBD+BBr174f/ALC/wq8B/Z5k0P8Ati9hO5LrUnMp/EdDX0Nj3o215FXM8XW+KozojRhHZGJo3g3RPD8ezTNHsdPRvvfZ7dE/kK11iCfdVV/CpaWvOcpPdmtl2GgUBadRUjCiiigAqKRf6/5zUtFAHN3vgHw5ql59ou9B0+4uPvedJboTn6kVtW9nFZxpFDEsUa8KsagAAdBVnFG0U3OUlZtishFWlHSloqLW2GFN206iqAbtpKfRQA3bTqKKACiiigAooooAKKKKACiiigAooooAKKKKACiiigAooooAKKKKACiiigAooooAKKKKACiiigAooooAKKKKACiiigBpFLtFLRQA3bRtp1FKwCbRSFadRRZAReVTWi/ytT0UuVdgKrW6TfK6Ky/3WAP8xVa68P6ZeR7LiwtZk/uyRKR+RFaNGapSlHZsVl2OB1j4D/D7XEcXvhDR5S33m+yICfxArzXVP2Dfg7ql490/hpYXb7ywzOq/gAeK+iR9aCK6qeLr0/hm18yXCL3R8u63/wAE7fhFqtm0Vvpt1psvaa3uGz9cE1wEn/BLbwq8j7PFuqeT/CrIuR+Oa+4dopa7IZtjqe1Vmbo030Pz08Sf8Es7pQJNB8cK7D/ljfWmB/30D/SuEuv+CZnxQt9/2fVfD9x/d3TSID/47xX6ibaSuuGfY+OnPcz+q0z8idX/AGBPjPo9w8X9hWeoIv8Ay0sbvcp/76UVymofsj/GPS5P3vw/1J0/vRtGwPvw1ftDs9qTArujxPjI7pMh4Omz8Upf2Yvixbxu7+AtWRF/i2r+mGrlbv4ZeLdPuHiuPCmsRMv3l+xSn9QtfuvtFRtbpJ/Av/fNbw4qxC3gjJ4GJ+CkuiahbyOj6ZeROv8AC1uwP6io/wCy9Q/58br/AL8v/hX7uTeEdFuJN8uk2Mr/AN5rZSf5U0eC9C/6A+n/APgMn+FdP+tcv+ff4i+pW2Z+Djn7PJsl/dP/AHZMqf1FNMq/7P8A31/XNfunf/CzwfqgdbrwvpMu773+hJn8wK5vVP2ZvhlrEey48H6f/wABiC/yrWPFcftUyfqcu5+KJZP76v8Amf60b/8AbV/89Otft/ovwH8AeH7P7JY+FNLS37q1urE/iRXL61+x98IvEF41xe+DLF5W/uqVH5CrjxTSvrTYfU5eR+M21P8AZ30uzy5Pk3f8BYgflX696h+wj8HbzZt8LR2+3/ni7DPTrzWdJ/wT7+D8n/MHmT/dnatXxNhJb0yPqU76M/JTKf7Wz/aY9fzpSqf7n/A/8K/X3Tf2Evg1p8exvCsd1/12dj/WrZ/Yf+C//QlWf5t/jWf+suDX/Lsf1Op3Px3/AO+f97dz+p4pd3+3/wCPn+p5r9hf+GH/AIMf9Cba/wDfTf40f8MP/Bj/AKE21/76b/Gj/WbB/wDPoPqVX+Y/Hn5P7/8AKl+T/Z/Sv2G/4Ye+DH/QlWf5t/jSf8MP/Bj/AKE21/76b/Gr/wBaML/z7D6lPufjwR/f2v8Al/jTwvl/7H/Aa/YT/hh74L/9Cba/m3+NJ/ww38F/+hKtfzNP/WnDfyMPqU+5+Pe1P+B/7P8AhmhP3kiInzO3SPcCT+A9q/YX/hhz4Mf9CZa/99N/jXZ+D/2ffh74Dt/s+j+FNNt06/vLdZD+bCs58U0l/DpgsHPufibd21xp/wDx8W81v/12RlH4ZHNMhie4j3pFJLF/eVGI/QV+7dz4D8OXn/Hx4f0u429PMtIzj81qNPh34Xj+RPDukqn91bKP/wCJrD/W12/h/iafU31Z+F8Ol3dx/qrK6l/6527Efyq5F4T124kRItC1KV2+6q2kh/kK/cu38D+H7f8A1OiabF/1ztEH8hV+HQ9Pt/8AU2VvF/1zhUf0rN8Vze0AWBX8x+Gcfw28YSSIi+FNa+Ztv/IPlA/Va7zRf2R/jB4gt4ri18D6h9nk6STMifoWz+lfs15Ceg/IU9V9q5Z8UYh/DBItYKPU/IvTf+Cf/wAaNU/5gVjZf9fl2q/yBroND/4JufF3ULjZqD6HpsSnHmfa2lyDycALX6qbaXb71yS4lxsuiXyLWDp9T85E/wCCWXiD5P8Ait7JA33l+yMcfQ55rsPCf/BLnRbfyn8ReL7zUNud8djCIRz2BJOfyr7sx70uPauKWd42X27Gqw1JdD5Ptf8Agm38KLe4ildtYuFj/wCWcl0Np+uFrpNJ/YK+DWlyRTf8I19raPp9omdh+OTX0ZtFHFcksxxUt6jNFRguh5zpf7PPw60aPba+DdHT/etVb+Yrp9L8C+H9D/5B2iafZf8AXG3Rf5Ct+k/GuSVerLeTfzLUYroQrapGNqIqL/sqBUnl1JScVjr1HZEflf5/yKftp1FJRSGJtFG0UtFUAU3bTqKAEXpS0UUAFFFFABRRRQAUUUUAFFFFABRRRQAUUUUAFFFFABRRRQAUUUUAFFFFABRRRQAUUUUAFFFFABRRRQAUUUUAFFFFABRRRQAUUUUAFFFFABRRRQAUUUUAFFFFABRRRQAUUUUAFFFFABRRRQAUUUUAFFFFABRRRQAUUUUAFFFFABRRRQAUUUUAFMooqJbDQU5aKKfQGG0UjUUU2ISkNFFJCkJTqKKaM4iGkzRRUSGxVpaKK0jsNBRRRSYwoooqRBRRRQAUUUUMBBQ1FFSthsAaTJooqugluOoooo+ybBRRRQZsMmnL0ooqkAtFFFMYUUUUAFFFFABRRRQAUUUUAFFFFABRRRQAUUUUAFFFFABRRRQAUUUUAFFFFABRRRQAUUUUAFFFFABRRRQAUUUUAFFFFABRRRQAUUUUAFFFFAH/2Q=="/>
          <p:cNvSpPr>
            <a:spLocks noChangeAspect="1" noChangeArrowheads="1"/>
          </p:cNvSpPr>
          <p:nvPr/>
        </p:nvSpPr>
        <p:spPr bwMode="auto">
          <a:xfrm>
            <a:off x="12382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4" descr="data:image/jpeg;base64,/9j/4AAQSkZJRgABAQEAYABgAAD/2wBDAAMCAgMCAgMDAwMEAwMEBQgFBQQEBQoHBwYIDAoMDAsKCwsNDhIQDQ4RDgsLEBYQERMUFRUVDA8XGBYUGBIUFRT/2wBDAQMEBAUEBQkFBQkUDQsNFBQUFBQUFBQUFBQUFBQUFBQUFBQUFBQUFBQUFBQUFBQUFBQUFBQUFBQUFBQUFBQUFBT/wAARCAOEA4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U6KKKACiiigBBTHan1keJNFTxBol7pks0lul1C0PnQnDpuUjIJHXk0lZ76ITLB1Wx/5/bfH/AF1X/GpoLqG4B8qWOXb/AM8yDX5X/tXfAPU/2c7jRH0zxbrGq6VqTvAGvLpvORwCx6YBXAP6Vvf8E/fjRe+H/i5ceF9Y1O4urLxFDiH7Q7PsuUJ2KuTwSpbP0FfSyyW+E+t06nMlrax4azSKrqhKNj9OaY1Ij14l+2B8Xv8AhT/wU1jULeXZq14v2KxVeT5r8bsZ7A5/KvAo03WqKnHds9etUVKm5vY9j/tmx/5/bf8A7+r/AI1Pb3MNwN0Uscv/AFzYGvxA8Man4g8SeINH0xNd1BX1K7jt/Oa4fALsAWGDx1NfrN+z3+z/AG/wI0rULeLxBq2vvfOrvJqUpfYQAMIOw4r2cyyr+zbc87yfQ8vBY767dqNkj2Lmo2PWpB0ry/8AaI+JFv8AC/4SeI9dllXzYbdooY1cBzIwwAOeT3rw6dOVWpGnHq7HrTkowcmd1Z65puoXlxa217DPcW+POjjcFlz0zitMV+Uf7DPxavfDH7QcUOp3rPb+JkNtcSXExC+cWyr5JxkklR+Qr9W93tXoZjgJZbV9k+1zjwWLjjIc66OxFPdwW/8ArpY4vTzHAz+dQHWrH/n9t/8Av6v+NeT/ALQ/7PsPx007T4m8Qap4fuLEO0Lae5VXYg4DgdRmvyb17Wdd0PXNT099d1J/sd1Jb7vtT/PsYgEjPHTvXVluUrMbqM+Vo5cdmDwbXu3ufuBDqFvcPsiuIZX/ALquCeOvFOuLyG1G6aWOIf8ATRgP5mvkn9jr9m86Hp/hz4j3/irWtQ1O8sTL/Z0lxutV81T2xzxj8q9f+P3wDt/jpodlaS+INU0B7NzKkmmvtLsezjHK+1efUoU6VZ0nK6T3O+nWlOl7TlPUP7bss/8AH7b/APf1f8ak/tC3kj877RCYv+em8bfzzX5EaT8K/FuoftEf8KqTxRffaluzC18sz/6qNS7OAe+3j05NfoHpv7Ktlp/wT1D4e/8ACVa5LBfTCZ9UaYfaUOc7VbsM13YzLqOE5b1b81nt0OXD4ydZSfLse5f2xY/8/tv/AN/V/wAaVdUspPlS7t3dv4VkHP61+O37QPhXXfgn8VNS8JJ4o1TUEhiiuIbiS6YMUfIUEAjBAU/mK+g/2O/2aLv4oeH9M8e614t1y3S3vy1rZ2txmOVUODvzngkGuvEZNDD4eOJlV0e2hzUMzdas6PJqj9E0pc1Fbp5ceKlxXzR7wjVWmuIreNnldUiUZZmOAPxqdj96vkX/AIKJfFKbwf8AC+08Oafd+TqGtXAV2hcrKsKctgDnBPH410YXCyxleNGG7OfEVo0KbqPofV2mapaavb/aLK4juotxXzI2BGRweRV0Gvhf/gmj8RmuvDfiLwfcyyO1jKLu38x8jy24KjPXBr7mHFaYzCywlaVGXQnC144inzxIprqK3j3yyxxJ/ekYAfmah/tiy/5/bc/9tF/xrz745fBu3+Nng9NFutY1LRfLlW4E2my7H3AfdJHUV+Vnxo8M+KPgv8RNS8K3XiDULh7XDRXUdw6eYhyysMn7wA/xrty3LFmU/ZwnaRx4zHPBq8o6H7Pl6ZJMlvHvldUVerMQB+Zr5J/Yj/amPxQ0f/hEPEtwn/CT6em2K4kbH22MDqAf4h3FfQ3xW+Hdv8VPA+oeGrjULzSkvFX/AErT5QsyYYEFSRxyB+ZrixWEng67oVtDsoYhYil7SB051rT/APn9t/8Av6v+NT299b3m/wAqWOXb18twcZ6ZxX5M/tIfBnxB8B/iJo/hzTPFGrarZasifZJLq4YPuLBNp2jnk198fsw/s8/8KM0u9uLjxBqmu6hrEML3K6hKGSB1XlY+OBz+ldWJwFLD0I1lUvzbI5cPip1qjg42se7NwKpalqNrpdu1xd3EdtbqDmSZgqj86su3lx1+fn/BSz4sXEmqeHfAVlNJEiodTvvLJGSSBEAQecYk+XvuFc+Bwc8dXVGHU3xWKjhabnI++rO8t9QtYri1ljmt5F3JJG2QQe4Iq2or5h/YF+JCeNPgnaaVLcKb/Q3Nk8e8GQIOVY4PQg/5NfT6VliaDw1aVGX2TWhVVelGpEfRRRXMdAVE4qRqztU1KLS9Puru4dYre3RpXkZsAKFJJJPQU0nLRBe2pHNrGnwagtlLd263Un3Id43nHtmtQV+OHib9oXUJP2kH+JcVxdPb2eredFDDKWU2qsFKqCcEMoP/AH0K/X/S9Ui1TTrW9g2vFcRJKjKcjDDOcjtXq47LamAjBz+0jzcJjI4qUox6GielU5tQtLeTZLcQxP8A3WcA/lmrMn3G+lfGH7cHwAuLzTNd+JuleJdWtNQtbWMNpcM223KpkbsAZzg1w4ajHEVFTbtc6cRVdGm5pXsfYX9sWP8Az+W//fxf8aVNTsedt3b7v9mVTX4sfDH+2/iJ8RPDXhyXxBqVlFq12lq80dw5MYJ5YDPXA/lnivoP9pT9lPxL8APD8Pivw54z1jVdHtXRLpby6InjJJw4IAUjdjivoq2RwoVoUZVbSltoePSzR1YSqKnpE/S3zB2qO4vLe3x50scW7pvYDP51+b/7G/7Wniu3+JGleD/FWpya3o+rN9nt5rr/AF0U5AKjPcEA/pX2X+0B8B7f47+HtPsJfEGpaE1jKZ0m01whkbaQFY4+7zXlYzLp4HEexxDsu520MZHE0faUtX1R6d/bFj/z9W//AH9X/Gnw6jZXD7IriGV/7quCfyBr8S/G1x4g8D+MNb0K412+luNJupLWWRbp/n2Z6c4JwE/Wv0G/Y5/ZruvCdhoXxC1XxRqmoarfWRY6e0262VZMEHBPJAHWu7HZNHA0Y1pVL82xz4XMHiajp8lrH1lNeQW8e+aWOJe3mMB/Oq/9taf2vbf/AL+r/jXmX7QXwDt/j5oem2UviDVvDsunztMk2lyKhkyMFXyDleBxX5q3Pwt8ZWf7QEXwwuPEd9FdTXot1vGuHwIjlg5AIySo+nSuTBYCnjIyk6lmtbG+KxU6ElFR0Z+vq31vJb+as8XlL/y03jA/Go/7asOn223/AO/q/wCNeEaN+yNZaX8G9T8Bf8Jh4gli1C7+1vqTTj7RGRj5UOOF46V+dvx98J6x8GPifqvhWHxRql9b2qK0VxNcMHcMpzkggZ+ntV4DLIY+s6UKuvoRisdLC01OUT9ik1eykfat1Azf9dFq1X5v/sa/s83Hxo0dPGuq+L9ctf7N1IC3s7e4O2Xy8E+YSOQSK/R1FEaKoLfLxXFjMJDCVnRUuax2YatLEU1PlLNI3ShelNk/1bfQ1wnYVptQtbeTZLcQxP12u4B/ImozrVj/AM/tv/39X/Gvmr9q39mOb4mfbfGGm+KtW0fVdP05oorOGXZbSBCXy4AznrzX5ueFNT8QeLPFGiaImu6hE+oX0No0n2h8AO4UkDPXB/lX0OByeGOpOpGrturHh4rMpYWag4bs/b6O8huI98MsciDqysCB9eahbVrH/n7t/wDv6v8AjXk/wl+AFr8I/h1qvhr/AISXVNW/tBZGlvtQlVpYtykEqccAZr83vFngu91T42S+Bfhh4j1rxUiubf7ZNdMw8wEeYxZf4QSBXNg8vhjJzXtOWMetjevjJUYx9y7Z+vcepWskmxLiF3/uq4J/LNWVNfJPwL/YkvvAeuaL4j8R+N9W1PWLNvNazhmb7LkjG0gnn619bBv8/nXm16VOlPlhPm8zso1JVI80ly+Qu6sx9c0+PVE0/wC2w/b2UslvvG/A5PGfSoPF3iK28J+G9T1i6dUt7G3e4foOFBOOf881+Svwx+O17p/7TGn/ABAvbtmi1DUXWVrh2CiCUhMkHhSAR+Rr0MDltXHQqVI7RRzYrGQw84xe7P2DRqcar2lxFeRRTRNvikQOreoIyP0qU815FuVWZ6N1pYryapaRyMr3UCuv3laQZH60z+19P/5/bf8A7+L/AI18Iftpfs43HgvR/EXxQ0rxhrSTTXaS3GmzTkQIrYT92FGQcDv6mvlz4KaD4g+LnxQ0fwuuu6paJeOzzTQ3DsY4wMEjng19LhcnWJwzxKqaLfQ8SvmTo1lRcNz9mYZoriPdDKsqf3lYEfmKs8V5t8FPhHB8F/Bf9hW+sahrSb2l+1ag+6XJ7c9q9IxxXzkoqLtF3R7MG3FXVhelNxyadWXrutW+h6Re6hdSxxW9pE0srSOFAAXPJPSklzNJDlLlTbFbXNPj1SLT2u4ReyAlLfzRvIAJPy59BWjX466X8eNTg/aYtPiK93cPb/2x80fmsf8ARnYrsHbbgZr9ftPukvLKK4i2skyBwV5BUjIwe/Br1cfltTA+zcn8Suefg8bDF8yj0LRqtNqFpbSYluIYn/us6g/lmrLV8fftlfs4y65peu/EXT/FeqafqFjaeb/Z/nlbZlUcjaD97FcGHoxrVFTlK1zprVXSg5WvY+totUs7iTYl3C7t0VZAT+VXOK/D3wX8UfEfg/xZo+u2+sX0zWNxHKytcOd65BYYJwTg/pxX7ReBfFln448H6VrtjKstpfW6TIysD1GTyK9XNcpq5XyuTumcWBzCONbVrNG9Ve41C1tvlluIYm/6aOB/M0X1wlpbyzO21I03O3oBk/h3r8df2gvjZqvxM+LHiDWrTVrpNMWZreyjtbhtnlISAwCnHzEH9Kyy3K55lUaT5UluXjMdHCJN9T9h4dStp3VI7iFnboquCT+GavivhL9if9nO61jSPC/xS1XxbrEtw0s01tpq3G63aMMU+fIOTkE9e9fdUf8AqxtrjxWHjhqrpxnzNbnTh63t6aqdySlpF6Utcp1EdZ1nrun3t/cWVve2893DhpYY3BZAemQK4z49fEa3+Ffwo8ReI5X2Nb27CLaRkuQQMD1z/Kvzh/Yl+LF34X/aGsJdYvWeLxJvsrm4uJflWVm3I2CeCzkKB2BHavWwmWVcVQnXW0TzMRjoUK0KUvtH6x76bJ/qxSIaVz+7rxnsemc7L488O2fiR9Cl1Wzt9ZWITGzaVQ+w9Gwa1l1ex/5/bf8A7+r/AI1+bn7X3gzVfiX+2XZeH/DkuzVbzTbdPOjfmABnJY4OQACPzr1Pw7/wTruI41fXfibr0r7B8ti5Rd2cY+YnI5P6V708Bh4Uo1JVbNq9rHjRxlWdWUIwul1PtH+2LH/n9t/+/g/xp0epWssm1LqFn/urICfyr8if2kPDun/CD4gf8Iv4a8a69rtxap/xMJLy6ysUh+6oK4xgdq9N/YH+HfiX4h/EhvFWo6nqD+H9C/vXDkT3ByAuCcEALk/UetdlXJVSwjxSqadrGNLNHUr+x5T9NKTdSKKjkb7+77vfd0x3r5boj3m7FTU9a0/R5Ivtt3DamZgkfnOBuY8AAHrWgnWvyU/bK+L174w+PeoS2V3cfYvD7rDbxxu23ehDlgAcEk4/Wv04+DnjiL4ifDPw74gieN/t1nG8ixtkJIBiRc56hgR+Fezi8tq4OhCvLaR5mFx0cRWnTX2TtAMmq899b23+tnji/wCujgfzqwyhhXzn+1R+zU/xgtxrtl4l1bR9T0uwlS3tbOUJbzNncDIAMnp2rzqNONWahKXLc7qs3Ti5RVz37+2LH/n9t/8Av6v+NNGrafz/AKbb/wDf1f8AGvw6j8S+IPti2n9t33myTC33LdvjeWK5B3dMivvv/h3XN/wj6f8AFzfEX9seUGdmnBt/M74UDO38a+gxeT0sDy+2rJc22h41DMp4jmVOF7H2hHIknzRbXX+8rZH51Lur8o/iNN8c/wBkzxBaWlx4ovHsZGP2K8+aW1lxzggg4P8Ask19b/snftkW/wAbJF8O+IIY9N8VQpuHlsDDcqByyns3cj3rlxGUVKNH6xSalDujajmNOpP2NSPKz6qjp1NVqdkV4K9D2RaKKKoAooooAKKKKACiiigAqOT/AFf+fSpKa/Sl0A+Ff2/rX/hNPiJ8NfBry7Ptksjp6iQjapPtk18P3Sar8J/iRLb+bJFqWg6gF3LlSWRgdwPYEEj8TX3X+0taRap+258HbS4Rnt2id9u7HzBgR/n2rxf/AIKHfDN/B/xjt/EFvbsun+IrU7pONgnjIUqB1zhg348civ0nJ8SlGng5bSiz4fH0m5VMRHeLP0V+Fvjy3+JHgPRfEdqy+VfW6ysqtkK2OVz9a+Kv2oLtv2iv2mLL4f28zf2F4Y0+W7vZIWwwkClnbIPIwYgPcNWZ+xd+0tb/AA/+E/jLR9buF36LbyahY7j88ingIoPUBsV1/wCxT4FvdU+H/wAQ/ilraf8AE28TPdJCzKP9UgO9gT0BkLD6AV4kMI8ur1KzVknZX8z0pYhYyhCG7a1Ph74aXPl/EjwpLL8n/E2tV/8AIyAZ96/cmE/uk/3a/CnwGf8AitPCX/YYs/8A0oTNfupEf3af7tdXFD5p0n5f5GOQ6RmvMeWxXwz+3tr178RPHngr4QaE6ve30v226jYdOojOR6EMce1fbWoXsOn2c1xcPsgt0Mjt6KASSfbivzo+BPxW8GeK/wBqLxx8T/GviLR9FsYZXg0xdQuwpcAlUkjyeV2Afma8LLKU+eVeMW+RX+Z6eZTXJGk3bmZ8m3seofDvxw/lN/xNdB1LcjMpUebE/wApP+zkV+1nw38Y2nj/AMD6F4itJVli1K1juFZRgZZQSPzz+VflH+15ceGNU+N2q6t4T1qx1zTdURLhpLFw6ROeGGRx05r7C/4JwfEb/hIPhfe+F7h2+1aDc7Yt3TyHAKKg9AMfnX1HEFP63gqWL5WpJanhZTUVDFTopppvQ+wn+7X4afEL/kfPEv8A2Ep//QzX7lSH5TX4afER/wDivPEv/YQnb8Nxrl4X/iVfQ7M8+CC8z9ff2aP+SEeBf+wVB/6AK9OevMP2am/4sP4E/wCwVCv/AI6P8K9OLV8fin+/n6/qfQUP4MfQ+ALC3it/+Cm1uqLs3RXDt7sYDn+Q/Ovv3/H+tfAtq3/Gzq3/ANmCfPt+4NffQ/z+dejmmnsv8KOHAqyqep+UX/BQL/k5/Vf+wdZ/yavs/wD4J8/8m26L/wBfE/8A6Ga+Mf8AgoJ/yc9qv/YNs/8A0Fq+zv8Agnz/AMm26L/18T/+hmvps0/5E2H+R5GB/wCRhP5n0qtOpoNAavgD68jkfywxr8vv2nG1j9oj40eOrjSHV9H8C2IZvM7Ecttx1JP8q+/P2gPiJB8K/hV4i8RTN89vbssKtnDSMMKuQOOf518ffsY+Mvhr4T+F/iK78ZeMtAstd8UXErXVveXSrIiEEBWB5Jya+lyhTwyeMjFtp2X6ng5jONRqhJpJnz5+yP8AEZPhv8dPDmob9lpfN9huGbgbHOASPXOPzr9ho5kkjR93DDP6Zr8KNes18N+KNSt9K1CPULexvpfsWpQ52XCI58qRSe2AD754r9jv2efiFF8UPg/4a11HZ5ZrVVlZl+beBhgR2ORXqcS4dXp4mK3Wpw5LXXv0L3S2PS9tfm1+174Cl+J/7W+m+F7S4W0vdSsgkUzcKHCkgE++MV+kzV8IfFEN/wAPDvAvphP5H/EV4WS1nQqzqQ3SZ6eZU1Vpxg+rPiHd4g+Ffjj79xo/iLRboru5DIwPOfVSP51+rv7Lv7Rmn/HrwWkzutv4g09VivrHdzuxw4HUqa8t/bo/Zd/4WJobeNfDVkv/AAkump/pEceAbq3HJBGeWHOK+BvhT8Tta+DfjzT/ABHo7zLcW8u26tckfaIjkNEwPcAn6HFfYVKdLiDCe0hpVieDCVbK6/K/gZ9t/wDBQTTYo/iJ8HdQ3t5smsR2+3tgMD/MV9uWo/0eL/cH8q/Pr9qj4raL8ZLf4F+JdFuFe3m12NpIWPzwtkAqwIzweM9PSv0Ftm/0eL/dH8hXxeNjOnQowmrWue/g5xqVas4dSvql9Do+n3F7cPtht0aV2xnCgZP6CvyF+LdrrHxkuPiF8WkT/iVWusRWMW1SyvEVOGB7BQBn/fr7/wD24Pip/wAK3+Buprby7NT1b/Qrfy2w67uGYDqQBmvDPhjq3wl0f9j248Bar430Wy1vVrKa7u7dbxfN+0vhhgH6LXp5P7TCR+s04tttLbp1OHMnCvL2DklZXPNf+CeHxA/4Rf4xy+H5ZdllrluwSNejyoMhue+0fpX6jK3FfhN4O8S3vgfxRo+u2j/6bpd3FdL5LjbJsYZQHPIYAj8a/bvwX4it/GHhbSNat3V4b61juFaM5HzKCcH6k/lW/E2F9lXjW6SQskr3pui90dFRTVNLur40+nEJr5x/bp+J/wDwrv4H6hb28rJqWtSrptrt65c4LfQCvox24r87f2nviF4f+In7X3hnwxresWem+FfDJDXdxeNth8/h3Q56nAT9a9XLKLq11JK6jr9x5+OrKnTtezZ8o/Ef4a6x8L9Yt9H1tVW7uLSO5Rl6BZBkflgV+mX7CfxGTx38B9ItZZVe+0X/AIl88e7LAL91j9RXzJ+3x4n+HvxEt/DWu+D/ABZo+r6hZ77Gaz024WV/LwCGIGcAYHX8Kqf8E3/iJ/wjfxQ1PwvcSslprFuJIl4wZ0Ayx9yCP1r7PMISx+V+2nFqSd9j5bBzjhcbyRkmmfplXj/7Wn/Jv/jD/r0P869hVq8e/a0/5N/8Yf8AXof518Dgv94p+qPrsV/u8vQ/Ln9m8/8AF+Ph/v8Auf2nHu7V+if7c3xC0TQ/gXrGny3FvcX+oFYYLXepYncMnGewr80PhP4bl8YfEjwvoUV7JpkuoXaW6XkP3omOCGHPUYr6B+Pn7Dfj3wJ4fuPEX/CQf8JrZWvzXHnbhOiDOXIZsH6Lmv0nNKVCWOoyqzs0lZf8E+NwdWrDCzUI3XU4P9jn4b6x8QPjh4auNPikTT9FuhfXt9szEmwDCE+pJ/Q1+vK9F71+ZH7MX7bl18N73SfD/iDSrGXw7dSpB9usbcRTW+SArMo+8M9T15HGM1+mdrdRXltFcRSrLFIoZGXkEEZBH4V8txCq/wBaXtY2XTqe3k3sVRfI7vqfit+0SP8Ai9nxD/7C0/8AMV+uvwD/AOSM+Df+wZB/6AK/Iv8AaIP/ABez4h/9hadvwGDX65/AVl/4U34N/wCwZB/6AK9HiJ/7Dh35I4so/wB6q+p3xr4CvoUk/wCClb70V9tvFtVux8s8199s3+fwr4JmXzP+ClUqL8z/AGdGbb2Aj5J9ByK+eyvep/hZ7OOSah6n3xg1+TP7eX/Jxmtf9e8f/oBr9ZlPmV+TH7eH/JyGu/8AXCL/ANANelwz/v3yOPPP93XqfWn/AATY/wCSH33/AGFZv5CvrNetfJn/AATZ/wCSGXv/AGFZv5CvrLdXi5t/vtT/ABHp4Bf7ND0JV6UN0pu5acTXm3O85r4jf8iHr/8A14zf+gGvxh+Df/JVPBn/AGFoP1kFfs98RP8AkQ/EH/XjN/6Aa/EnwZp17rHijR7LTJfs+p3V0sVrJuwUkLYUg9jnHPavu+Go81CuvI+Rzq/tadj9F/2tP2i7641CH4UfD1473xdrDi3uLjeNlqjcFcjoxGa9Q/Zj/Zu0j4D+E4ovlvfEt4u++1KRQXZjglQewz/Kvym1qPxL8O/iBe/2g81l4r0m93SzTMWbzgciTJPzAjv3zX6y/sv/AB60/wCPHw3t9SRli1i1xb6ha5+aOUYGSPQ9a4szwM8Dho+wd4PdrudGAxUcVXbqaSWyPZoxRJShqhnb/PYfX/PevkT6V+6fKf8AwUH+Ib6H8L7Xwpp+59V8SXSWiQx58woWAJAHU5Ir86/iV4Fu/hn481Dw1dv/AKXZsmy42YyCoYNj0HA/A19V/Eb4i+HfiR+25p83iDXbPSPCXg8jypry4VFM6ckpz/ex/wB8GuJ/b21jwP4z+IeieKvBviXTdde8tPsmorZ3SyYMRzFgD2Y5/XtX6VkvPhnDDcjtNO7sfC5lau5VeZaPRH3Z+yf8Sv8AhaHwQ8OatKzNdxw/Zrjd18xPlOR+FexqcCvzw/4JofEr+z9Y8ReDLuVf9IH9oW258nIwGUD07/jX6Gr/AKta+LzbC/U8XOn0ufUZfX9vh4vqj51/b9/5No8TH/bh/wDQxXxF+wZ/ycxoX/Xnc/0r7g/b4/5Nn8S/78P/AKEK+H/2DB/xk3oX/Xpc/wAhX02Uy/4SKx4mPi/7Qpn6zkVNUSmn7q+BT0PrhM8V8wft7fEqXwZ8G30Wyl/4mfiKdNPiX1VuG/Svpx2Wvzr+OnxB8O/FD9szR9K13XdP0rwf4Rb99cXku2GSVQGdDngMGIH4GvWyyi61bmSuoq55uOqqFK17XPlH4l/DfUvhn4ofw/rabbtbWKV9vTay5/MD+dfqZ+xf8Sv+FkfAvQpbh1/tDTU+w3Uec4ZOmT64xXx9+334k8B+ONX8L+I/CHifTdXuNrWV1Dp8okYIASrnHUcY/Ctv/gmx8S/7L8ca74Pu5dkWpQ/bbeNjhVlUgSDnuQR+tfZ5nF5hlca8o2lHyPmcDOOExvs4tNSP0eYd68l/akum0/8AZ88b3G1X8vTZG2t7CvWIzXhX7a2ttof7Ofittyp9ogFt83+2cdq+AwcW68F1bR9fiZJUZH5ceKvAMvhPwH4C8RojPZeIrKWVpOuJkkIKD3wV/Svu3/gnD8WP7c8D6h4Hu5f9N0Vw1rubOYG5AHrg5rh7/wCE/wDwnH/BO3w1c2kXm6n4fifUbf5CzYEjeYox1yMf98ivm/8AZj+KD/CP4yaFrG9v7PuJRY3q7fvRyMB3PGDg/gc1+k1o/wBs4GrT3nBv8D4yn/wn4mE/syP0J/bk+LEvw3+C99Y2M7JrfiDOn2Srw+G++y+pCn9a/N34ufDl/hfqmiaPd7ftsmnx3Vw3oz8jP0Br6y8ZXh/am/bS0nQoJVuvCHhNBPJtfKSSKQ5dT6k7R9FryL9v4eX8e7pP+nKMKvoAT/jXJka+q1Y4Z7yV35djfM37aLq9Fsfan7Beqf2h+zJ4Vt9mz7D51r9dsrnP5EV9FV8zf8E93T/hm/Svm/5fLn/0Mmvpn0r4rMko4yq13Z9NgHfDw9BwNFNqG6vILS3lnllWKKNSzyNwFAGSSe3FecveO5uyufE37eHiC78eeKPBXwi0f/j71K4F1dqoP7pADsbjqPvflXwbq1jqHw78cSxI+zVdD1INFJtI/eRSAo2PTIFfVXwe+LXhTxh+1n4r+IvjXxFpuh6fY7oNKXUr1YyAPlG3OMpjLD/eryT9sC48K6x8a9Q1vwfrun61puqRJcSzWMwkWOTaQQcdsgH8K/UMpU6MlgpxfK1e9up8FjpQrQeIurp6H6o/Crxpb/EP4feHfEFvymoWcc25vUrg5/EGuukby0r43/4Ju/Ez/hIPhvqXhW4lY3Wi3DGJZHH+pY/KFHYAj9a+yW21+e4/DvC4mdLsz7HBVlXoxmzyrSP2f9B0f40ar8SvNuLjVb63WBYZjmODsWT3NVv2mPjVafAv4WahrHmr/acym20637vMVODj0Ayfwr1e8uorO3knldYoo1Ls7dAB1J/CvyP/AGwPjs3xs+KFx9kdv+Ef0VntLFeRnnEkmPUn19K78qwk8wxK9p8Edzjx2IjhKL9n8TPLvDeh678WPHlpplvLJe+INYuvmmk5+cn5nJ/ugE1+xvwT+FemfBz4d6T4Y0xNiWsQ82TvJKeWYnuSc18q/wDBO/4B/wBl6RN8RdYt2+3X37nTo5Fx5UIJy4B7mvuJW2fpj/D/AD613cQZiq1VYWjpCBzZVhfZw9tU+Jkma8z/AGhviRD8J/hP4i8RvKsUtvasLdmXI81gQo98nH6V6XvXFfBv/BRT4hRa54k8G/DS3vYbeK4uFvdTmkfCxISQquO2QGP4V4WAofWMRGNrpanqYysqNFyvufHXjT4Z6x4T8L+GvEuqxfJ4mSW7CspOCW4yT1Jya+3f+CZvxA/tDwPrXg24lbfpN0bu0jz0hl5I9xvLH8a5X9rzxR8LfFnwE0XSvDXjTRrrVfDrwi3s7W6UyOu3YVx1Hc14T+xn8Sn+G/x00WV2ZNP1RjY3Ee7C/NyrEn0JP5V+g1ozzLKpRnFpwemh8hQlHB42HLJNS3P18UVleKP+Rf1L/r1k/wDQTWorfJmsvxOf+Kf1P/r2k/8AQTX5lT+Nep9zUfuP0Pwvt/8AkYLf/sJp/wCjzX7wx/6of7tfg9b/APIct/8AsJp/6ONfvFG37sfSvt+J7fuF5f5HyuRfFUPHf2rvhfF8UPgf4o01bfzdQhtmu7JuhSZPnBB/DGK/Ivwd4pvfBfiTR/EFlcNFcafcRzLJG2MqCA68dRgH86/b7xnIv/CJ63v+59hnzu4H3D3NfhKqvJZ7E+fcrqq987jgc966+GX7SjWpT+GxGdWpVadRI/dvwhraeJPC+lamqMn2y2jn2t23KDW0P0rkPhKvl/DTwqjjY/8AZ0Hy9x8g6/lXYCvz+pZVJJbXPrab5oJvsOooorM0CiiigAooooAKKKKAEpjn92ac3SvNfj34x8YeBvh3Pqngfw1/wlWvrPGiafu25RiQzZ9uPzqoRcpKKInJRi5M+SPi5rzax/wUS8FWu75NLKRdeBvjY8e5r3X9uT4X/wDCyPgRqb2sW/U9Fcaha/LljsB3KPYg/pXxVrXgj9oXWPjInxKl+H+pJ4iju1lRlhTyowoKqn3uRgnmvvT4BeNPHvxQ8L60nxK8G/8ACKTKxtUhZgftCFSGbrxzn8xX1eK/2V0K9KabglezPnsPar7WnOLXM9D8jvC2g3fjDXNK0LT4pHu9SmjtUWHr8xwSfUAZJHtX7M6f4PtfAfwX/wCEdtEVItP0loflXALBDk49yD+dfLP7O37Ieq/Dv9pDXdd1XTVi8OaO8j6PI3zb/MOQwOOoBIx+Veq/tT/EL4teH7iLRPh54FbxHZX1ky3GoKwPlMxIKgE9Qoz/AMDFb5tjlmGIpxpNW0b9SMBhXg6c3Pd7H5eeA/8AkdPCn/YYs/xzcJiv3SRl8lP89K/Gmw/Zh+MGn3FvcW/w91pJbeWOaJliX5HRgwP3uxFfon+z18Svi14o8L+Ik8e+B28P6hpdtGLHzOTfttbJIzwcgCr4hca6pyp1E7K2nyM8oU6LnGpFpNjv23fid/wrf4GawtvM0Woat/oFu0bDcC45bntj+dePfsp/sX+AvGnwU8P6/wCMNB+26rqURuF3OyGGM/dUAHg49PavF/j5o/7QX7RmoWVxrvw01TTLS1iYQ2dqEZQTj5iS/Xj9a+zf2TPFnxF1rw3d6V498D/8IkmkxQW2n/d/0mNUALYB4IIrgqReCwKjRqLmbu7M6aco4rFNVIuy2ufPv7Y37IPg34Z/Cv8A4SPwPo7WMtjcL9rVZSy+Q5wzMD1xmvF/2HfiOnw7+PGmw3EvlWWsJ9ilZm+UE8xn6/8A1q+1/wBtS+8f3PguHwx4M8GN4rtdcilgvpFwTbKOQwBIBPH61+fln+zH8YtPuIpbf4f69DLC4eKRUXKMpBVh83Xivay3ERxOXzw+JqJN7XZ52MpOhi41KMPuP2U3ZFfi3+0d4X/4Q/46eNdKdGhij1Bnh3D70bjIYeoyTX6R/ss/ED4q+KLfUNP+JHg2Tw59hijW2vpOt3xgkgHg1yX7ZX7Itx8ZvJ8VeF/Lh8VWaeU8MjlFu4xyASFOG9P515GS4mGWY1wqNcr0v0PRzGhPHYZSirSWp1f7D/xAsvHHwE8P28Tr9t0mIWN1DuyyMvQkdgRXvd/fQ6fZ3F1cOqW8CM7yNwAAMnJNfkJ4S0/41/s5+KJbjTNH1jQr2RSrwtatcQzqMjkKCD9T6CvUx4h/aa/aYs/7C+yXGmaPdfJcXUluLWML6scbiP8AZxzV4zKYSrurCqvZt33IwuYSVBQqU3zLQ679lVU+L/7Zfjrx7bpJ/ZVispgmbkF3YIFz2+XJr9AN5/4DXk/7N3wD0z9n/wAARaLaut1qFwfOvr5Vx50vTgdlGeBWh8evG3jDwH4L+3+CvCkni3WGlCfY42xsXux55rxMdW+tYhRp/CkkvkenhafsaXM93rY/O3/goL/yc3qrf9Qy0/kRX2X/AME+/wB3+zXon/XxcD/x818UfFr4U/HL4x+PNQ8Vax8N9US9uFSJYYQpiREHAHzZ6k/kK9H+CfiT9pH4EeF28O6Z8LbrVtN3tLEt8gUxsTkgYbpmvsMdGFfLaWHhUXNG2lz5zDSlSxkq04OzPvL4tfEa0+Ffw/1rxLevGqWNuzxrI2BJIeET6k4rD/Zz+LF38aPhPo/i2909dKuL7fut1bITaxHXv0r4U+PNx+0l+0Jp9rpWq/DrUNM0qFt7WNmi7ZZedjsxbPynmvrC6n8a/A39m/w1aeCvBv8Ab3iK3t4o5dNYkbGI+difXOa+Uq4KFKhFcyc2+j2Pdp4udWo3ytRR4x/wUU8cS+JPEHg/4YaY8kst5PHc3scLZyCwVFI9R96vWtE/YK+EH9j2H9oeHPtd6sCCSaSZgS20ZOAeOc18bXngL4+6p8YIviLe/DzVL3XY7pbtY5kXyhsUIiZDdNo/lX6N/BXxV4q8ZfDrT9V8Z+H28OeIJBJ52m9THg/L+OK78dzYPDU6eGqJ97Pqc2Ftiq051o27H52ftu/s+6L8D/GGhS+GNP8A7P8AD+qQNE0bOWAuF5AUn/ZFev8A/BM/4mJ5fiPwPcPseN11C08xzucNw6geg2g/iad+3Lo3xV+LHiz/AIRXR/h5cal4X0to7q21i3ALSuyYkQAkYwa8A+HPwe+O/wAJ/Glh4l0L4f6wuoWbcbkXbIh4ZG56Yr3lVhjMpVGvUXP66nlOnOhjeelF8vofrm1fn58RdcST/go14Qt32/ubmGFevUxsRn8q9/Hxd+LH/Ch/+El/4Vu3/Cced5f/AAj/AJg+703Zz0r4m13wX+0Brnxgi+JUvw/1SLxFDdpdxLHEnloUGAmN2SpXI/Gvm8sw1nU55paNbnsY6s5KHKnuj9W2H7v/AHv4a/Nr9u79mL/hA9Ul+IHhq3b+xL6YNqVrGuRbSk/6wYHCscZ96+vP2cviR8SvHlvqSfELwPJ4PmtyFt2bpPxy3XivWvEGhWPiTR73TNTt47rT7qNopoZFyHUjBBB/zxXJgsXVyvEqUXddbdjrxFCONpW6n4j/AA/leTx54Ut9/wC6/ta1ZY93yqTKOce9fuFbv/o8X+6v8hj9a/Lj4kfsk+JfhP8AHzRIvD+j3mq+FJNVtr20urdAwgQSqWjck8BQDX2x+0h8RPib4D0rRIfhv4NbxXdX3mrdyf8APqFUBWA7nJHH1r287rUsdKj7FrY8vK6dTBxqKotj5r/ao1J/jx+1Z4S+G9u8cun6bKv2pexY4Mik+m3I/GvoC3/YN+DEf/Mqqhb722Zx3Ir4x+HHg349fDP4kXHjpPhvqWsa3cNK8325EAd5GyxBLcdTj2xX6deC9V1PXPCemXusaa2larNCj3FizZMT4yVOD7VyZlUnhY06WHqLlS1s+p0YSMa8pTqw1fdH5K/tX/Ci3+DfxgvdF0+JbTRZoVubKPcW2IeGySeor7Y/4Jz/ABKTxR8GP+EauJle98PXD26R90tzgxk569W/SvBv2r/C/wAYvjh44dP+FW3SafpM8kNpfWYUtcxk4G7LcDFcf8E/Bvx9+A/ix9d0L4e6pcPNEYrizulURzICSM4bhhkfrXv4mVLMMujGpNe0S7nlUY1MLjnKMXys/V0UVznw71jVtc8G6TqGu6a2k6vcQK9zZt/yycjla35mYbtq7uufy4r875WnY+y5rq5zXxE8XW/gTwdrWu3DqkVjbPM29sZIBwM9smvgL9jn4D6L+0peeNfGvjyxm1OK4vT5UcjsoeRyXLZB5KghPwrpv2pdd+PXxYk1jwbZfDe8t/C63G37VZ7SbyMdiS3A+lan7FEnxg+Geoab4F1r4dXGn+Eppp7mbWLgqHidvnKkA8gk9fY19LQp/VsDOpCaU3562Pnq0nXxcYyi+VHdfE39g/4a/wDCv9dfwr4fax8QR2jvaTRzOT5gXKgjPOelfnH8O/Flx8P/ABxoXiBNyXGm3sbuqvgABsMpx25P5Cv2M+NHibxL4R+HWp6p4N8P/wDCTeIIdn2bTVbb52WGRntxX5Xal+zP8YNQ1S7vf+Fb6tE91M8zxxwqqgsxJA+bpzXrZDjXUo1KOKqJJ92cWa0PZ1YToQ23sfrx4b1+38SeH9P1a0dZbe7hSZGj54K5OPXmvNv2tP8Ak3/xh/16mvn79krxR8dfBd5oXgjxL8P7xPCqll/ti8ZRJbJnhcAnI/wqX9q7xf8AGrxx/wAJH4F8P/DS6l8MSFYk1aF1aSVc5JCk8V8/Twip46KUlyp3vfpc9ieJdTDP3Xe2x8cfs1/8nAfD3/sLRfyP+Br9iPGE1pb+E9Xe98v7ItpJ5rSfdxtOc57V+Snhf9n/AONHhPxRpWvaf8P9WS9024juod0SEbl55+bvz+de/ePvFX7UXx08P/8ACLy/D9vDVpdfJcyKyoJFxyC5bgE+1fRZ1Tji8VCpGquWO+p4mX1JYejOMoPmeysfE2oR/bNQ1BLfa/nTSxQrH0+aQhAPfkH8K/a/4QadcaP8K/Ctle7vtcOmwpLu65CDrXyR+zb/AME+bvwv4k0/xL8Rbq1uLixYy2+i2beZD5gxh3fAzgZ475r7nVPL+Vfu/wB3+lebn2Y0cW6dOlqorc9DKsHVo81Sp9rofjT+1J4duPDf7QHji1uvvTXr3C/7knKn6YH6Gv0P/Yb+Itv40+BGk2/2pZb3S82lxH3THTj0xXO/tj/shv8AGz7P4l8NNDF4qs4TC0Mx2pexDBCM2OGB6H3r4j8M6b8av2d/Ej3Wm6FrWi6hIvlTR+T50MgB6gLlSPf869aU6Gb5fCkpqM49zz4Rq5fiZT5W02fr7dX0NhbS3E8qxQxoXMjHgADJOfTBr4R/Zo1O4+Ln7aXjjxxD5cum6fbyWazKvDqWUIQe5wD+lcE3ib9pr9pSz/4R+K3utP0e6byrm6a3FrGg4zuJ+YjBHAHevtn9m/8AZ70r9nzwOmj2TfatQmYS3t5/z1kx0HH3favnZUo5dRmpTUpy006I9b2ksdVj7rUUetx/6vb/AHfl/Kvyb/bwb/jI/Xf+uEX/AKCa/R/47+M/FvgP4fzan4M8NN4r11ZokTT1YD5S2GbkjgCvzb+LHwq+N/xg8eah4o1j4a6paXV1tTybUKUCgEDBLda6+HeSjiPbVZJK3UxzhudHkjFs+uP+CbX7v4F3v/YVm/pX0L8UPH9l8MvAut+J9QlVLbTbWSb5u7AcD35r4E+BOsftFfs/+G73QtH+FVxqdlcXDXH+nDDIzAZAw3TOf0qr8eNQ/aV+OmhxabqXw01DT9KhPm/YbFBiWQdGYk8gf3aWKwkMRj5zdRcjfcKOL9lhoxUXzLyPtv8AZl+LupfGz4V6f4o1XSl0e4uCV8mNsqQOpGe2a9bNeZ/s9+An+G/wc8K+H5kZLi1tE81W6o7DJB98mvS2HevmcRy+0lybX0Pco83s48+5zXxEb/ig/EH/AF4zf+gGvxi+D4/4up4Mf/qMW/8A6MFfo3+1h48+MVneP4a+H/gSbW9K1DT/AN9q0ON0bsSCoGeTj+dfCmj/ALN/xl8P6xp+p2nw61j7Rp8yXETMigF1YMM/N0yMV9rkkqVDDVvaTSc1pqfNZnKTrxcYtpH1n+3/APs5/wDCQaV/wsXw/ab9Ts02ajHCuWmhHRvqtfIn7NvxyvfgP8SLXXbe4Z9HusW+p2v8MkRIAfH94HH5Gv0o+AHjb4gfEzQ9btPiV4H/AOEX8vEUUc3IuUK4YnqPWvhz9oL9jHxr4Q+Id6vg/wANXniDw/eM09vJZquYMtkowJHHJrXK8bSlSnl+Ma5ejMcdhqkZQxWHT80fp54Z8T6f4t0Oy1XTbhbqyvIhJFJHzuBrlvjt8RIfhf8ACzxB4ildYpbW1f7PuGQ0pBEYx3+bFfFf7MepftC/B/VNN8OzeAtSuvCl5dqkv9oBf9DQ5y6kN06cVV/aYvv2gvjoZfDsvw6vrLw7Y3rvEtiBm82nCO5LcDGeB6mvn4ZfCOLs5rkvvfoerLGSeH0i+a3Yu/sY/sv+GvjX4D1jxX490xdVbUL53tm81lA+YmRsA92Jr0j47/sN/D3Q/hP4l1DwfoK6Zrtrbm4huPNY4CEkgD3FTfsU3/xV8J/Z/BXij4ezaF4dtYmdNVmARmcn7pAPJr2v9orxZ418J+AHuPA/hL/hMNVuHET2fGFjOQW569a3r4uvDHfu6nu3010sTToU54V80dbdj8pfgX8Qn+F/xY8L+JU2xRQ3SJcMy/8ALB2CyLge38q/anT72LULG3uoX3xTIJEbrlSMg/ka/HG+/Zj+Lt5eXcr/AA61pPOleVlVIwELEkhRu6Amvtb9knxt8b9Mk03wZ448E3VvoNlaskOtXW0TfLkqjAEjpgfgK9biCNHFctajNN211POyqU8PzU6ifkdx+3qN/wCzP4l/2nhH/kQCviH9g1v+Mm9Cf+D7Hcr+JAA/lXsv7SPjD4+/GTS9Y8HxfCq80/w+1zt+0Q7ZWnjRuGBLDGSK8I+Hfwb+OHwv8aaf4l0f4e6t9t09yyRyIpRwRypIbpmtctjCnllSlOolKXS5GNk54yFSMW0j9dvM/wDHq8Fsv2mk1T9qKX4W2FjHcWVvZefcagr8rNjJTHsCK8P1b9oT9qXUNLuLS3+EX9n3EibBdRje0fuAWGT9aZ+wp8FfHHhf4h+KPFXjfw7fWV7Nb7YbrUNvmTyEksRgnqMV8zTwEaNGdSrNN9Fc9uWLc6kFCLt1Prz4uePLT4b/AAz8ReJb3cE0+xlnSNSAzsFO1Vz/ABEgAfWvhn9jX9nDQP2gNL8UeM/iFYyaw95qDNEszMoZyS0kgPc5O38Ku/tP6t8ffjRb6n4SX4a3lv4XhvSUkswpe6VDlCcsMDIH1rvf2J7r4teB5LLwH4l+H8mi+FbeKeZdWmGG80kHbgNjBJPPtXXTp/VcDKVOaU5PvrY56k3WxiUovkRo/GT9g/4cWfwv8RXfhDw+1lr8No81rJHM3JXnbgnoQD+dfn98JfGUvw7+Jnh3xEn3tPvVaZWfHyk7XzjsMn8q/XH9oTxV4v8ACHwzvb7wP4a/4SvXWmht10vdjMTkCRv+AqS34V+XF9+zL8W9QvLu4/4VprEX2iV5WjjRABuYkgfN0ya9rIsXzUJ0sVNcvS7POzPDezqwnh46n7DaLq1trGl2t/aOssFxCsqSR8gqRkEe3Jr5u/4KJ3yW/wCzpexblR5r2BFVu/zjOPwrjf2TfF3xw8N3Gj+CvFvgK+Tw1bwyKurXTKJYgoHlxnB5APFeW/tND49fHfUP7KuPhrqFpomm3cjW/wBl2/vxkgM2W9K8LB4VU8dHmmuVPe56lfEOeFa5Xdn13+y3pNlefs1+E7JP3tpcabslX1yCGH55r8uPjZ8PX+FfxY8QeGnTZFa3Rlt25/1TkkMT64zX2l+yV4m+NvgOTwv4C134b3Fv4SjdopdWuGUNApDHkBuRnHPsc1Z/be/Zd1v4ueOPCmteF9Pa7e4dbDU2hwvlQlgTKSepABH416uBxyy7H1byTjK/ocOLwzxWFg4J8yLv/BN74Vnwv8NdQ8ZXaf6b4guMW+7tbRjAJz3LeYc+m2vnD/goF/ycRcK27/j0j/Lk1+h/iaHU/hP8F5ovBui/23qui6cEsNNXA+0MoAI68E8/nX5wfFz4Z/HX4z+NLvxLrHw31K3uriJU+z26qVQDoAd3oaeVYiNbMJ4qrJRWu7Jx1GVPBxpQV3pc+uP+Cbkzyfs/yo7fd1a4VfYAL0r6yr88P2U7/wCOXwXktPCr/C+8l8OXmpGW4urgKrWwcAFhhjkcfrX6HL9xf4a+dzWMfrc5Raabue1l8m8PGLVmhN389teB/tqfExvhp8Cdalt5fK1DU1/s+33cjMnyliO+ATXs/ia+u9P0PULjT7T7bfQ27yw269ZXA4X8TX5n/HzS/wBoT9oa8spdd+G+qWNlY7hb2dmgwCeDISW5bHSlltCNSvGVSSUV3Hjq0oUpKCuz139k/wDYz8BeNPgnoOu+LdH/ALSv9QQ3ETec42xNyqEZ9Kzf2xP2Q/BXw3+Dl34l8G6P/ZlxpsySXLea7E25+VgBn3/nXtf7Ivif4lXmjzeH/HHgVvCllpNvHDY3G0L54AweASB+FO/bG174gR+E4vD/AIK8C/8ACZ2WtQT298zY/wBHBQ7SATyc/wBK9CGMxEMenz6X76WOB4anLCfDrY+HP2JfiR/wrf476Ul1NGllrCCwuPqeUP5/zr9axMMf8BOG7ce9fjVZ/sv/ABis5LeWL4f64k1uwdJtiggg5ByG6g1+g37M/wAR/jBrmn6rp/xA8CSaP/ZdgGsr6T5Wv5AMBSAxAOK7eIKVGtUVejNNvfU58oqVaUXTqRaXQ5n9vr9oD/hA/Bf/AAhuj3GzW9aUpMy9be3x8zH0J6fjXw9+zj8H7j42fFjTPD6xM+mQsLrUpu0cKkBlPuxZR+Jrqfij8Hfjl8UPHmt+ItY+H+tS3d1cNtX5CiRg4VB833cYrvvgN/wvf9nzS9Qt9C+Dsl9LfSiWa8ukAlOBwuQ3Tp+Qr1aLoYHLuWhNOpLfU4a3tcRir1IvkTP0k0XSbTQ9LtdPsolt7K1QRRRx9FUDAH6V89/tU/tIar8K/EvgXwx4U+y3fiPXL0eba3CkgW+QueOjZYY+hrybVv2hP2p9Qs3it/hJ/ZkrKf30KFyCehAZscV5r8Kfgz8ZfiB+0h4c8V+PfD+qW7w3Yu7jUrxVSJAi8IFBOByePpmvmMPgIRcq+ImvS+57NTFNpUqMWfpP9u+x6X9qu9sXlxebLz93C5PJ7da/OP4V+DdK/a//AGrvG2q+JbdtQ8OWaun2eT5d6BikS5HoQx/EV7V+1p44+Nt5qmseDfBXgS4vfDl1aIra1agFzvyHUAsMHAH5143+yppvxq+A+uNpkXwtvLjStYuomu7q82iW3UALkENyuBn6kmujBU/YYWrWjNKctEr62FiJe0rRpON4o+l7z9gr4O/Y5VtPC6w3GwrFItw/ytg4PX1xX5e+JdLvfAfjTU9MdtmoaLfFF+Y8Mj/KQe4wBX7X+NNT1XR/B2q3uj6f/aOsW9q0trY/89JAMhfzr8rPiV8G/jR8VPHGq+Kr34W6lpl1qTiVrW1RSgO0A87uuBn6k16OQY6UpVIYqdotdWcObYZLlnRj7x+mnwJ+INv8SPhX4c12KXzZbi0US7Vx+8UAMMfWus8TN/xT+p9/9Gk/9BP+Ffnz+zXqH7QXwL8rw/b/AA01DUPDl1eq0q3m1TaB2+dlweRz0r3/APaa+Jfxg0fUJfD/AIC+Hs2t6beWhEusRsP3TMMFQM8nk189iMJCni2qck43unc9WniXLDrni1K1j8u7df8AieW//YST/wBHE/yr93Ef90P93+dfjT/wy18YPM3f8K91zzdxfzPKTO7qD971NfVuh/G79qe30e00r/hVW6WGFYf7QuvvOQMFyN2M19PnsaeNVL2NRe6tdTxcrnPDSnzwav5HsX7cHxctPh38EdbsEuPK1rXITY2kcb/vBu4LgD0BNfn1+zD8F9Q+M/xU0rT4omTTLGWO71C4/hjCchM+pIHFe/SfsW/GX47+MP7d+J+v2elRNt2+TL57iMkbkSMALG2M/Nk9q+1Pg78FfDXwU8Npo/h20WEcGa4bmWZ8csxrhhjaOWYSVChJSnLdrodLw1XHYlVaqajHY7q1t1t7eKJPlSNQir2wAAKsgYpNtOr44+pCiiigAooooAKKKKACiiigAprLTqQjNAEe2lCU/aKNopWAZjNBWn4FGBRqKxHso21JgUbRTCxGUoCVJto4pMLIYVpPKqTijaKS8gsiPZS7adtoAo6gQtCj9V3UohXHyqq1NgUGqu+4uWK2RGqUpFO4pcVNle9ivUjKUm2pMe9N2j1p6isuwgSgR/7VPFLtFGo7WIvL9v507bT9opNvvQ9dw9Bmyl8unbaXaKFoBGA1L5dP2ijApg9RgSnMKXApaBLQiMdBSpOKNopbhZEfl/3aNtSYFJtoeu4/QZigx1JtFG2hCt3GKFoK0/ApCtJpD9BGWmiOpMCjaKeorIZtpNi1LTcUwauN2UbadtpdopeYyPy6UJTse9GPelqLTsIq07aKAMUtUMjYZpGhSSpD0NJtoWgrJ7kYi/hp6ilx70Y96Vr7h8hpWkEdPAp1MZHsSjy6ftFG0UCshu3/AD/KnN0paKBkQWgx0/bRtoFa+4wpS7acBS7RQMj8ujy6kwKBQIjX93Rtp/FGKQajWSjZT9oo2imBHto8v/PNPBxSUBZCbKQrT9tJQFuw3bSbFp9O2ijyC3VjAtG2n7RRtFSkDRHtpdtP2ijaKoY0R0eXSgUu0UCsM2/5/wA/hR5VPIzRgUthkXl/0qQClIzSBaNQGmOk8tfWpMCjAoWhPKiLZTtlPwKMCl1uOytYjCUhj/8AivxqTbSkZpj22GbDSNGKk49KTbTD1GeX/nmgpTqXbQKyQ3bSbafx6Uu2gLdyPbSiOnbaNtJabDaTGtHQEp+0UtGoEe2jy6dtpfxo+YDNtP2ijApaYBRRRQAUUUUAFFFFABRRRQAUUUjUAHNJu96qahfJp9ncXE3+rhjaRvoASf0FfMjf8FFPhLHI6faNU3xttfbZMQCCQRnPPQ1vRw9Su7U4tmFStCj8bPqb6UZ64r5Xk/4KM/CWOPe9xqmz/ryb+Wa+idN8V2OqeGLfxBC7f2bNaC9RmXDeWV38jPBxj86dbDVsPb2kWrip16dW/KzfoLCvlj/h4t8JfMdPtWqbFYru+xNxg45GeORW/wCA/wBuT4ZfETxZZeHNKuNQ/tO8YiJZrRlXgEkk5wBgVt9RxHL7TkdiPrVG7jzao+iB+VG6vmHUv+ChXwo0vVLvT5bjVGuLWZ4ZVWyYgMjEEZzzyK9I+DP7SHgr48R33/CL3sj3FmwWa1uojDMAQCGCk8rz1qJ4PEU4e0lBqPcpYmlKXIpK56tu9aKi3V87eLv27vhh4K8Wan4c1C41D+0tPmNvcLHalgHGc9+Rwaxo0Z4h2pxbZpOrGmrydj6OyKM18yaL/wAFBPhXrmsaZplvcap9q1C4it4FayPLOcDOD8o+tdV8Xv2uPAnwT8TxeH/EdxeLqUkAuNtvblwFJ4yQevFaywleE1TlBpsz+sUnHnvoe4596N1fLX/DxT4Tf8/Gq/8AgE3+Nd58Kv2rPA/xk0/W7vw/cXjxaPD9ouvOtypC4zwCeTgdKqpg69JXqQaJhiqNR2jI9pNFfLcn/BRP4SRyOv2rUnVTt3LaErnnIyD14NIv/BRb4ReYifaNU+Y7dv2Fs8/jVfUcTy83I7CeMoJ8vNqfUvFG4GsjSNct9c0O01O0ZntLqFZ4mYY+UrkZGfTFfO15/wAFDPhPZ3l1aNd6k0tvK0MjLZNtDKxBGc88g1z0qFStJwhFtmtSvCkryZ9QE0ZrwL4X/tm/Dz4ueM7fwvoFxff2xcI7xLcWrKpCjJyc46VmeMP28fhh4H8V6r4f1C41L+0dNmMNwsdozKGABwCDzwRWiwlZz9mou5P1iny899D6Qz60Zr5Zb/gox8I/+fnVPX/jybp34z7j86Rf+CjXwjk+5cao/wDu2R/qa2/s/FXt7Nmf1yhvzH1PkUZHSvMfgz8fvCvx40vUNQ8LyzyxWM4t51uItjBioI4z0wa5T4qftk/Dz4QeMJvDWu3F5/asKI7x29vuUBs4+Ynk8VzLD1XUdHlfMuhr9Yp8vPfQ95470Z96+WB/wUY+EUke/wC0ap/wKyYH8s1Z03/god8H9QuEifU9Qst3/LS6smVR9SCcV0vLsWmk6bv6GX1yhr7yPp/NIcVy/gn4keHPiRpaal4a1qz1iyb/AJaWsgYf/Wrpd1cEoyptqas0dcZKavFj91HFcB8UfjR4U+Dej/2l4n1WHT4Wz5UPWWUjsqDk18833/BSrwPHI8tpoGuXGnrj/TGtWVfrgjkfjXTTwlasuaEdDmqYqjSdpSPsXcBRuzXjHwV/ap8D/HjULrT/AA1cXSX1unmta31uYnKf3gM9M1H8Yv2svAnwM8SWmi+J7i8ivbiH7Qv2e2aRQucckdOf5ip+rVef2fK+bsWsRTcOe+h7Vn3pa+Wv+Hi/wlj/AOXjVPu5/wCPFuPrzXofwY/ak8FfHrVNTsvC8108umxLLP8Aarfy+GJA2889D+la1cDiaMeapBpEU8VRqu0JJs9iz6UZr5OuP+CiHgfQ/GHiDQfEGm6lpT6bdPaxTRp54nKHBbAA2jPrVhf+Cjfwjk3/AOkap8rBW/0LoT05DY9ar6hiNlBk/XKGvvbH1Tn3pcivlhv+CjPwkTrcar/4BH8+D0rI8R/8FKvhrp+lvLo9lqmtXvAS18nyFJJPWQ5A4HpQ8vxUd6bQnjaCV+Y+vP5UfyrybxV+0R4c8B/DHSPHHiJbiy03UFj2xwxGV1ZxnbgdfrXmn/DxT4S/8/Gqf+ATEZPuDWdPCVq2kIt+hpUxVGkk5S3PqWivBfhX+2T8PfjB4wi8NaDcXx1aRC6rNbFFwOvzZ61b+L37XHgL4J+JItC8S3F4mpyQi48u3ty42Hpkg8VP1Wrz+y5XzdilXpuPPfQ9vpc18rN/wUZ+EUci/wCkap8zqg/0BickgDgdBk9a+nbG+S9t7e4Q/upkDq2MZBAI/Q0V8NVw7tVi4vzCnXhV+B3LtFI1MkauY6B2fxorxT4tftbfDb4Nym11rW1l1BeXsbECaZB/eKg8DOB+IryVv+ClXgiO43v4b8QLprHi8a1xlfUKTzXdTwGJqR5owdjjnjKEHZyPsSlGK8Y+EP7Wnw3+NFx9k0LW/s+pt8w02/QwzlfUKeo+hr2INvG72rlq0qlCXLUi0zeFSFRXg7kmeKXP414d8X/2u/h/8E/FkXh3xHcXianJCs6rb25ZdhJGSc+oNcR/w8X+Ev8Az86p6/LYk4+vzV0UsDiKy5oQbRhUxdGk+WUtT6pz703cFr5YX/go18Iv47vUk/7cj17jg+tdp8JP2vvAXxq8Yf8ACNeHJr59S+ytd/6RamNdisAeSeuWFE8HXhFylB2Q44qk2lfc919KTPWkVqzPEGqjRdH1C9ZWZbS3e4ZV7hVJwPfiuOPvWS6nS5JJtmoKM18f+EP+Clvw41zw/b3usWGraHqEihnsfJ8/ZkZ4YcH8q2E/4KNfCOT/AJeNU+b/AKcj9Ox9a9J5bi1Ll9m7nL9cob82h9UZor5Xf/go18Io+txqn/gEx498Gs68/wCCjXgW81zw/pXhrStS1241S+htHaRPs6xK7hA4LZ3YJ6exqf7PxWv7t6bk/XKF7cx9c596N1eT/Gr9pDwf8Axpj+K5biH+0GZYPs8BlyQMnOOnFeZD/gov8JP+fjVP977E2PXrn0BrOlg8RWV6UHL0NJYqjT+OSR9S8UfpXyr/AMPHvhF/z8ap/wACssfTq1dB4I/bn+GfxA8UWHh/TbjUFvb59kX2i1KLn0znFP6jiEm3B6ErFUXpzH0XkUm6owc1U1LVLXR7OW7vbiG0t413PNMwVVHckk1xbux1tqKuy+aP0r5l8a/8FAvhR4P1N7GHUbrWrhcqG023aWMsP4dw71yif8FKPBtvIj6n4Y17TLVm/wBdNAc47EDHNehDLsVNcyg7HJ9coXtzH2LRmvD/AIO/tefD342a2+j6Be3EWq7S62t9bmF3UckgHrxTPi5+198P/gn4q/4RzxFcXn9p+UsxjtbUyKFIyMtnrWMsLWjU9k4Pm7FrEUpQ51LQ9ypd2MV8tf8ADxb4S/8APxqv/gE3X869R+C/7RPhH48W+oS+F7i4l+wsFn86Epgn0JPIoq4SvQXNUg0gp4mjUdoyueqZx7Ubh2r5u8Xft4fDHwX4o1Dw/qFxqX9oWMxgmWO0JAYDJwc8isj/AIeM/CPG5bjVNv8AtWTL+pNXHA4iUeeMG0Q8XQUuVy1Pqjij8K8auf2pvA9n8G7f4ny3F0nhW4mWFJPs580s0piA254+YH8xXnzf8FGPhH9/7Rqm3+99ieop4WvUv7OLZc8RSp/FKx9TbhS7q5vwV440f4ieG7LXdCulvdNvE3xSL6dwR2PtTvHPjLT/AIf+E9T8Qaq7Jp+nxGeZo1ydo64HrXNyy5uS2pspxa5k9Doc4oyK+WF/4KMfCWT5vtOqBP732JiPzB+ld78Hf2rvAvxw8QXGieHZrx9Qhi8547i3ZBtzjqeK6ZYStTjzyi7GMcTSlPkT1Pa802oZJvL67dndm7f414Z8Uv20fhj8KtQex1DWG1DUI22S2ulxG4eM/wC0B0rKlSqVnanFs0nVhT+J2Pesijd718dJ/wAFKvA8dwjXfhrxBaWUjHbdNanJGcAhccj8a9u+Ev7S3gL4zx7PD+tR/bf4tPuv3dwPqhPP4VvUweIprmlB2MYYqlUdoyPV8/jS5FRA14N8Sf20/hx8K/GF34a1q41D+1bXHmrb2pdRnphs81z06U6z5YK7Np1I01zTdke+Z9KXivlr/h4p8Jf+fjVP7v8Ax5NwfTrXrHwX+P3hT48aXfah4VluporGYQT/AGqAxsGIzwCeRW1bC16C5qkGkZ08RSqtqErnp9FN3UjNXJc6RfpRXlXxX/aW8A/BuN18Ra1Gl7t3rp9v+9uCO+EBzXiFx/wUp8D/ADzWnh3xBd6ap/4/PsrKpHGScjiu2ng69VXjFnHPF0YaOR9iUbq8F+Fv7aHww+LGoJp+m6xJp+oSf6q31RPIMvrtJODXukMgbnKtwDuU/WsKtGrQly1ItG1OrCr8DuT0ZFNY9hVW8vIbK3e4uJY7eKMbmkkYAAe5J4rJa7GrdldlwU3NfOvxA/bt+FHw/vGtJdYm1e4jYpKukwNMI2HZiK4OT/gpR4Pt9j3HhXxBb2jN/wAfEkAGR2IHfjHfvXfDAYmfwwZxvGUE7cx9jClzXzt8Nf25Phl8UPElpoWn315p+q3jiK1h1C0aHzXIyFU5OTwa9H+L3xo8OfBDw3FrfiiaaKykmWFPs8XmMWI9BWFTD1aMuScWmbQr06kXKL0R6Fz6UE18tf8ADxf4S/8APxqm77o3WTcn65rsPhL+2D8P/jP4wXw14dmvn1PyXuNtxblF2rgEZz15rSeCxFOPPODSM4YqjUlyRkrnuvFLkV4Z8Wf2vPAXwX8UJ4f8RXF4moNF5223ty4wTjk54rjrX/goj8Jby4t4kuNU3zSrEu6wYDcTgc59TSjhK84e1UXy9yniKSlyN6n1JkUtU7C7TULO3uIv9VMgdfoRkcduKuVyHSFFFFABRRRQAUUUUAFI1LSEZpMCCaNLiNkddyMCpVuhB61+en/BSvwD4f8ACcfgXVdK0y30+9vrq4tZmt0Ch0WMOAQOM5r9EK+D/wDgqcv/ABT/AMOv+whd/wDogGvfySc44+mou12eRmkU8NLQ85/4J0/DnR/HHjjxLqGsWUN6um2yIlvcJvXLscnB7/KK/ShLG3js/sqRRrbqnleWqgKFxjGPTHavgT/gl3Gn9uePf+uNv3Pcvmv0G/wq8+qSlj5K7sjDJ4r6rGTWp8R/8FDvhL4a0f4XweKNM0q30/VbW5SLzrWIJvVyAQQOvNei/sR/C/w/ofwF8K60uj2v9tahG91cXjRBpCxcgHJ5HyqvSqv/AAUWh8z9nO+f/nnewP8AiGBH69q9S/ZlVI/gR4LCfc/s+P8AlRUxVT+yoJyfxFwo0/rr06HgP7f/AMF/Dv8Awqv/AISvTdKtbLVbG4XfNCoj8yMn5gcdTXwf8L/ibqvwn8caf4j0S4/0u1YebHuOJ488ocdePWv00/b2/wCTcvEH/AP518VePP2Z7i9/Z58F/E/w1aNK82n/APE5tbfdukIdgJgAcZAAGPavosmxVL6n7LE6qTsrni5nRmsT7SgrNan6O/Bn4waL8bPBFlr2jzL+8ULcwt9+3kxyhH1rz39rb4Q+HfEnwX8V3b6PZpqscLXcV4sSrIJQc7twHJr89f2a/wBoTWP2f/HCahF/puhXm2HULHsVJxvQdmXv9Oa/UXxVr2i/Ej4IarqWn3Eeq6PqGlSSwyKfvgoSM46HGK8PFYGpleMjKHwN6NHq0cTDHYdqXxJHzd/wTp+Gvh/U/hXe+JbvTbe91W41Fx500QcpsOFIz0r6L+OngDQPFfw78SXGq6Ra3d1Hp8uy4kiUyDCkjDYyOa8a/wCCZh8z9m+L/sJXP/oVfQ/xWX/i2/ij/sHz/wDoFcOKq1HmHNzNWaOjD04PCXtuj8SPDtqmoapo9vcbniurqGKX5uqswB/Q1+3Xg/wLoXhfQ4LfTNKtbSKS3RJFjhUeYoUDDYHNfiP4Ob/ieeHP+v61/wDQxX7r6Wv/ABK7X/rkv/oIr6TimUv3SUnax42RwTc+ZHw3/wAFCf2f9H0vwXB8QNA0qGyuLGVIdR+zoEQwuQqsQO4cr+dfNn7IWraFp/x40K31+1t73T74tar9oXcBKcbODxX6tfE7wVafET4f6/4du1VotUs5LXcwztLDCt+DYP4V+KV5bah8P/GEsX7y01PQ74ru4DI0T4BAI7gZ/GunI67xmBq4WTvJLQzzKjHD4mFZL3T9yrezit7NLeFFihVdiLGoCqAOMD061+dH7fHhjStU+MHg3wv4V0+1t9dvgyzfZYgmWkcBd2PXBr7r+E/jy3+IHwv0LxRb/wCqvrGOd1Y/Mh25Kn0INfH/AMBLD/hoD9sTxX8Qpd11oWgt9lsGZBtO3IUEY+8Dk568ivmMtc8HWqV76wPZxdq8KcIr4j6n+CvwI8NfB/wrpmn6bptul/bxDzrxkBld2A3HceQCc14N/wAFFPA+hW/wki1qLTLWHU/tyN9qhQK5J65I6ivshBXyt/wUb/5IOv8A1+x/zrLLa9SrmEJuTu3qb4yjCGElFLofH37C+j2WuftF6VaX9rDe2rWV2zQzIGXIUEHB+lfo546/Z/8AAnjjw3d6Vd+GtPRJkKpJHCqtGxGA2QOOcV+aH7HPjrQvh38e9M1rxFqcOlaVDZXSPcXDYXcygAdPY/nX15+0t+274Y0v4X6hF8OPFVve+KLj91bzWoWT7P6udwK/pX0Wd0sVPMI+xT2W2x4mW1cNHCy9pYx/2AfAeu/DfxZ8SPD+q6fcW9va3eyK8kiZUn2naCuevAH5V7D+118OPDniT4IeMNQ1DSreXULfT3uEvNgEwZOQdwGa7/4H6zeeKPg/4O1jUrtr7UL7Sra4numUKZXaMMWIAAGSc9O9ZP7Tq/8AFgfHX/YKm/8AQa+aeIqSx8ZPSV0vuZ7Ko01hGorRq5+WX7L+lWniD46eD7TULdbu0muBvhmXKuCpOCO/Nfb/AO21+zX4Y1T4V6p4t0XTLfStY0OH7UZLdNiywr95CB1OK+Kv2Rj/AMZAeB3f/n4X/wBBP5V+gf7bXxW0Xwh8C/EWjy3cMup61btY21mrjcS/GcZ6AV9bm1av/adJ0r9DwMDGk8HUUz8/f2WfipqHwv8AjBoV3a3Ei6fqFxHb3turHZIr4AOM4ByRzX7CyXixWb3bNtiWIyM3ooUk/wAq/In9kj4N6l8V/i3opgtZP7G0uZLq9uuRGNnRQ3diQOO1frxcWaXGny2hX5GjMR+hGP5GvK4jdB4qPJv1PRyZVfYNyPx3+K3xGuPjh8fPtusXskulTaslrbws2EjthKFIA7ZXP51+q2n/AAp8JR+E7fRItCsX0r7OE+z+SpBUqOhxya/Ij41fDjUPhH8TNa8P3tvNbpDdPLaSN1khJJjZWx1r6A/Z7/b81j4d2dp4d8cWkmu6LH+6ivrf/j6t4wp+8P4gOB616+Y5fVxGDpVcF8KWyPLwmIhRxE6WKV79Weh/A34QXfwH/bU1XSrfT75vDl9p8j6fdKhaIIzAlSR0w2Rz6cV9XfGD4f8Ah/xh4H199Y0m1vZV0+bEkiAuMISMN25ArZ8A+O/D/wASNDt9d8O6hb6lZXA3LNDwRnnaRnIPPQ1Z8e4XwP4g/u/2fP8A+i2r4ytia1bERnUupKyPpo0aaouMbNM/Dnw9CmqXmmRXH3LiWNH69CwB+nWv2x+HfgfQvB/hPT00fTbWydrONGkhiCtJ8ufmIGT61+KXgz/kKeH/APr4h/8AQhX7o+G1/wCKf0z/AK94/wD0EV9bxNKUYUY+R4ORxjJ1JWsz8/f2VPgbpvxU+PHxI8QeJbL7bp+k6vcRQ2twh8uSUynDc9cAYruv+CingvQtA+CelXGmaRZ6bO2sQRFreFVO3axwSB9K+zLLQ9P0vzvsVlDaec5kkNugQuxOSzEdTXyf/wAFMlP/AApPR8/9BmH/ANBavEweMq4rMKV27XtY9LE4WnQwtRct2z54/wCCdXh7TfEnxk1631Wyt9Qt10kssdwgYA+YOQCODyRXt37eH7OWhSfDS78a+HdKt9P1XSfLe4W1ix9ohLYK7RwSCQfwryH/AIJo/wDJbNd/7Ax/9GrX6VXVjb6hbvDcRRzxSDDxyLlSOOCD16CuzOMVVw2ZucHstuhz5ZRhiMFaUVc8v+COk2njT4B+EotdsodQil06NmhuIsj7uOh6Gvz2/bU+AMHwX+I6XekW7Q+GNc3SwqudsEob5k9hk8fhX6vwWsVtbpDFEsUSrtWOMYAHoAOleVftM/CG3+Mnwj1rRNn/ABMFQ3FjNtyY5VGRt+uMYrzMszCeGxnO37snr8zvxuDVbD2S1SPl7/gm3410W4j1Xwldafap4gs/9LtbzYvmSxMcMAeuRXpH/BQjVPDmh/Bu4+26fZ3Gu6o62dlIyL5ueoIbGcCvz1+HfjbV/g38S9N8QRJJFqWj3YW4t1+VnG4LJEwI6MAR/LFfXlhfRftn/tV2l3EjXHgLwnEksW5cLK5OckEckt2PZQe5r6LMMF9Xxqxqd4b38zw8Lio1MN9Va97Y9E/Yz/ZR0Xwn4DtPEvijSodQ8RasgnC3S7xbxEAqgB798+9fXUcIjjVVGxFAAVfQdBTbe3it41RF2qoCqq9AAMAAemKsV8Vi8VUxdWVWo7tn1WHw8aFNQSGsa+R/26P2lrj4X6Hb+EvD82zxFqiF5po25toemfqa+t5P9XX40ftTeKLrxZ+0J44uLqX7R9lvmtIm9I0A2gY4wK9nIMDHGYtc+0dTzc2xTw9H3d2eofsMfAG3+MnjTUvFXiX/AImGj6O67/tHzNe3TYILk9gAwx7iv0b1H4Y+F9U0dtMutA0+WwZShh+zrgAjHHHHFeJ/8E9dIj0/9m3R5vKVbi6urmWaResh81gCT34Ar6Y2r6Vz5ri6k8XJQdoxdlbyKwGFhHDpyV2z8iP2sPgm/wCz/wDFiFNFea00fUFN7p00ZYeQwJygb1zg19k/sOftJ3Xxc8N3HhzXpfN8RaOi/wCkNjNxF03fUVlf8FMfCf8AaHwg0XXV2qdH1IM3riUbAPpnFfIf7Gviybwn+0Z4U+z7tuoSvp7x9tjLnn15Ar6f2Uc0yf2kvjjfX0PGUngce4R+GR+lP7QXw98P+K/hn4nl1PTLW6ul0+ULctEPMXC5GGxkc1+O/h9U/wCEk0dHRXX+0IFZWUEEecowfUYr9qPjAP8Ai1/ir/sHzf8AoFfitoLpH4k0p3+RI9SgZ26YUTAkkntgUcN3eHrIvOIxVaDR+09x8IvBuoaW9vN4a014pk2P/oyDgjHXHWvj/wAGfBa4+B/7b+nxaFpl4nhrULSTypIUZooFbBKFugG4DrX0/qX7THw48P6ctxd+L9NRVQNtWXcfUjA71wv7Kn7R+sftAeIPGv223sYtK0u6VdNkt0ZZZIjnBkyevA/SvmKcsbSp1JO7h1uer/stSdNXXMj6RQ1xXxo1KbR/hX4qu7dP3sOnSsvfkqRjHfqa7hY12VHcWsV5bvDPEssUi7XjkGQQeoINeLCXLJS7M9eceZOPc+Ff+CfP7OuhXnw7i8a+ItFj1C7vH2WP2pMhIRwGCnpmvLP+CiOg6Z4b+KmiW+mafb6fE2nb2jt4ggJ35yQOtfptY6ba6Xbpa2dvHa28ahUhhQKiAdAFHAr82v8AgpYv/F3NC/7Bn/s9fX5Ni6mKzPmm3qfN5hhoUMFypbHoX/BOXwjoniTwH4il1LSrPUJY73aklxCrED0yR0rnP2wPgTo/wz+LHw88W+HdK/s/TdQ1q2ivYbWI7VlEykPgdDgV3f8AwTI/5J/4l/7CBr7LvNLtNQ2fa7WG68tw6ecgbaw6MM9DXPjsZUwuYVGr27XN8LhadfCQXLZmF4k8H6L440bytY0y31KJoTsaZASAV5wT0Nfif4rtItL8YaxZW6bLe31KaFF3dEExAH5Cv3SmhXyn/wB01+Gfjk/8XA8R7/uLq1x83TAExOelelwtKTlWV+hw55GMY07rqfsP4P8Ahl4Sl8H6E7eGtMleSxg3M1qmeYxnnHvXyB8bP2ef+Fb/ALUHw61vwfoV0+hapdrLdQ2cLeTayIwDMSOm4OPyNfQWgftgfCDR/B+mRXHjXT0uIbKNHt9537lQArjHXIriv2Pfj/4l+N3xY+Ir6nqTXHh+No5dKsWiRVtY9zKMEDcc4zzXjU/rlB1K1nyre56Mvq1ZU6cbcx9Watq1p4f0u71C9nWG1tYmmlkboqgZJ/SvyV/aW/aY8QftAeLJbSxuJrfwus3lWWmwsR9oIYgNJjruyPwAr7h/b88ZP4T+Al7a27yJLrEy2SyRkggE5PTtgGvgD9l3wf8A8Jp8fPB+mbF2R3X2h93IKxDJyO4616mR4WEMPUx01tscWaYiUq0MLB2T3Pvb9lr9kLw/8M/B9pqeu2UOq+Ir6FZZWuIgVtweQig9MA9a9z8QfDDwv4s0uWx1LQrGa3kjMbK0C5C4wMEDg/4V1gjXbt/h4p4X8a+Vq4ytVn7Rydz36WFpU4ciifm54G+GUX7N/wC3R4f0pPM/sfUIp109m/uypgJk9cEV9l/tD+BdC8QfC/xRd6hpFrd3UenyOlxJEpcEKcEHHavRrzw3pOoahb3t1ptncXtv/qbiaBWkj/3WIyPwrmPjh/ySPxb/ANgyf/0A11SxksRXpz2krXOaGFjh6U420dz8UNLg+2Xllb/N+8lRGbd2LYP4471+5HhXwjovhPT4otI0y1sEZF3fZ4lTPHfA5r8OtKnS31Cymf7kcqM30ByP1r9VLf8Ab1+D8dui/wDCQN8qAf6lu1fY8TUK9b2SpJtW6fI+eyapTpc7q2vc5P8A4KFfD3QLf4H3viCLSbWHWLfULZluo0Cud8gVgSOoIJr5H/Yj8G6V44+P+j6frFut7a29rLdLHIuUZlwACPTk8Gve/wBsP9qr4e/Fz4H6l4f8Oaw11qU1zbSpG0RGVSUE8/QV5F/wT0Xy/wBpC1/7Bk//ALJSwKr0cnq890wxDo1Mwhy6n6eN4P0T+x/7K/sizbTVPFn5K+VnOchcY61+YH7enwt0X4WfFqxfQrf7FaataNdS28fCJIGAyB2GD+lfq01fC37W2i2XiT9sf4RaTqFut3p95bzRTQych1Of64/KvmsjxM6GK5pSurO57GbUY1KG3ax4Z+xv+09cfBPxRFomsXG/wbqUoWbcxJs5iRiRR/dPOfqK/Up1sfE+j/ct9Q0+6QN82HjkQ8g+hGK/Ij9qL9n+/wDgJ47e12SXHhzUGeTTrrtg8+Tk9wCcfQ19AfsI/tT/ANjyRfDrxbe/6LIQmj3lw33exhYnvnpXt5tgY4ymsfhOu6R52X4t0JvCYhWtsZ3/AAUk+GOgeD7zwVquhafDpmoas9xaXH2VNquiCMj5RxnLdfevs74G/DzQvBfgDQG03SrW0u2sY980cQDklQTk9Tya+cf+ClX7zR/hk3X/AImzj36R5/pX1z4buFs/B+m3Ev3I7JHZvQBAf5CvDxVarUwFGDfV/melQpxhi6k0j43/AG+P2oNQ8N3i/DvwpetaXskPm6rfW55iQ5xED2JA/I1xf7A37Num+PHvvHfii1/tK0hmMNlb3GSGcfedgfvc+tfLfxa8Qy+LPih4t1i4la7e61KVlkZskoGIX8MEDHt61+rn7IGi/wBh/s7+DbfyvLdrMM/qSecnHWvex0f7LyyEKWkp7vqeZhZPHYyUp7R6HZeIvhT4U8YaHLpWpeH7G4spE2bfJUYBGOCBwa/KP4+fC3UP2b/jJLZafdzWkSuLvTLy3cq/lk5C5HXBr9j1jWvgz/gqB4fSTT/CWsIqq6ySW7tt5II4GfrXk5DipwxKoVHzRl3PQzOhFUHVguWS7HtH7GX7REvxw+Hflaxt/wCEl0cLa3zcZlIACy47bhg/jS/toeBdC1D4D+L9WuNKtX1O3tfNS68pRIG3AZ3Y9K+M/wDgn34sfw/8f7ey+Z4tWtHtmVW43D5gxHc4P6V92ftjf8m3+Nf+vL/2ZarG4V4DNYwpuybTMsPX+t4Buors/Kn4R6Rb+IPih4S0+9i32lxqUKTRt/GC3IP5V+0/h3wro/he1+z6Rptvp8WB8tvEEBx0zjrX40fAX/ksngn/ALCcP/oVfthGvy128VSl7anHm0sZZFBckm11FPrXzh+2d+0ZL8EPAaWmj7X8Uaxuhstwz5SjhpSM9B0+pFfR59K/Jv8Abw8Yv4s/aA1CJPMWLSYorZI2Y4DDJYj65X9K8XI8GsZjEprRas9LNMQ8Ph3JMh/ZR+DMv7SHxcuNQ8S3E2oabYsLu+uJmZmuHJyse49B1r9PYfh34at9LTTU0CxXT412rb/Z1xg8enpXy7/wTM0X7P8ADPXdS24+1XxXv/CMV9mqi8f7NaZ1iZyxThTfLGOmhnluHh7BTkk3I/Lb9uH9nG0+Dfiiy8QeHLf7P4d1Rzuhj4+zTjn5T2/D0r2j9gX9p/UPFFxL8OvFV217qFvF52mX0hy0sQA3Ix7lcjn3Neq/t7aDb6p+znrszxLLcWbxzQs3Oxt2Mj3xX5u/AnXpfC/xk8G6nFK0SQ6nFvaNjko2FKn25H6V9FhbZtlUlWV5w2Z5Fb/YManDRS6H7T3V4lnbyzSusUUali3oAMkmvyw/a4/aw1r4seLL7QtC1CSy8H2LmFFtWIN6wJDsxH8IOMLX3V+1740uPBf7O/ifUrLd500At1bJBAfjIPY81+Vvwg8NxeLPip4S0KV9lveahFCzc9mySfXlf1rgyHB03CpiqqvyHVm1eUpQoRdr7n3p+xz+x5o/hvwnZeLfFunx6hr19EJobW4TKWqHkAqerEYyTX1NqHw78Oaxp/2S70LT5bfBXy2t1wM/hW5Y2qWdnb26fdjRVX3wAP6VPvT1X86+XxGLrYiq6jk9/uPbo4WlRpqPKvU/Mb9pr4JWX7Ofxs8JeI9CT7J4fvtSieGPcf8AR594BVe+Dk/nX6R6t4e03xRpX2XVbG31C1kQHy7hFdeR7ima94T0LxQ9r/a+m2ep/ZZBLD9qiVxG46EA961lHRV27ey+w9K1xWNqYmEOZWlHS/cihhYUZSttI/KL9tb4AxfBf4gJe6PbyReGtYy8W37sEw5K57ete1/8E1fF2hXEet+GpbK3TxBbubq3uti75IiMMobH8J4r6X/ae+DifGz4SaxoiIv9pxobjT5GxkTKMqPoTxX5T/Cbx5qfwb+JmleIIka3u9NuvKureTIBQtiRCO+Bz+Ar7TC1ZZvlk8Nf34/ifN16ay/GKrb3WfoF/wAFDdZ8P+H/AIL3H2vTbG78QaxKLKykkQeaB3ZWxnIGMe5FL+xr+yvpXgvwHZeIvFGmQ6h4l1RBN/pUQJt4jyqAHvjFeVaXfQ/tt/tT6Zdoslx4C8KxRXXlyKyrI4YEAjPBLAdOeD2r9BYoVjGxV2KuML2AAwAB2r5rEV6uCwkcEpPXV/5Ht0KcMTUeItp0HRR+XsVEVVUbfwHSrFMVafXzyPaCiiimAUUUUAFFFFABRRSNSYDa+Ef+Cpi/8SD4b/8AYRul/OACvu0ivlb/AIKGfDS48cfBRNV0+1kvdQ0C7F2ix/eET/JIyjuQCDj2r18qqKnjacpbXPMzGLlhpJdjw7/gmHrkVn408W6bK/8ApF5bQyxe4TIP6n9a/RVf8/ma/Gv9mH4vRfBf4uaV4iu3/wCJVIv2W7ZVziJjjfgdOcV+tGmfE/wprGlxaha6/YzWUihlmW6TAzyM88H616/EWFnHGOpFXTtseflNenGh7KTtY8F/4KQXDW/7OdxsfaZL6AbfUbuf0r2D9m+ym0/4G+Cre4RklXTIWZW91BB/Ig/jXxx+158Rk/aY+KHhr4VeDGbU7SO7X7dcQsfKOTh+R1Crk59RX314V0WLw34b03Son3RWNvHbqzYGQigD9APyrysXF0MFTpT0k3c66D9pipzjstDwz9viRI/2cfEO91TlNu7uc9K2f2TbG31D9l3wVa3SLLbzaeySxycgqZHBX9a4D/go7qkVv8BzaM6+bdX0K+XvG4ru5IHeu4/Yp1mHVP2aPA22WN5Y7V0dY3B2uJX4Ydj3/GtJRnHLYyS+1+hClGWNcW+h8Lftjfs2y/A/xh/aukxNL4U1Ry8Lf8+0p5KnH8PU/jUP7N/7TEvwv0PxB4P1iaSXwvqVtN5O771tKVIwPRSSa/T34ifD/R/iZ4P1Dw7rtpHd6feRFGVlBKEjhgT0IPOa/Hv42/BzWvgf48vfDmqxN9nVi1jdMxKzwZOGBPVgMAivr8nxlDNaH1XE/HHVHg5hhamBrOvR+F7n37/wTTh+z/s77N2/bqdzhvX5jzX0L8WP+SceJ/8AsHz/APoFfPv/AATbb/jHtv8AsJ3H/oVe9fFy6S3+GfiV5XWL/iXTfMxGPuH1r43FxtmUl/ePo8M7YGLv0PxQ8H/8hzw9/wBf9r/6GK/dnSf+QXaf9ck/9BFfhT4WkSz1jQpZdqJHe27uzdgJFJJ/DNfuboNwlxo9k8T70aFCrKQc/KPyr6PilP8Aden+R4+R/HNGlJX5bf8ABQb4ZJ4L+NH/AAkFvEsVl4ih819q/wDLZBhifcgfpX6k58z/AGa+aP29fhd/wnnwTu9QtEaXUtFk+3QKoBJA4Zc+mM8V4GS4v6pjIyvo9GevmmH9vh2n0PlX4D/tJf8ACB/ss/Efw/LdL/atrn+zI95DutywRiD/ALJavrj9hv4Yt8O/gfpkt2m3UNazf3DMuGO7oG98V+aXwT8Df8LQ+LHhfw1F+9S+uleXsRChDuQfYKPzNftdp9mmn2dvbwrtihjVEX2AAH6CvW4hjTws+Sl9vVnnZQ51lzT+zoi1tr5U/wCCjn/JC1/6/Y/519Vfcr5N/wCCj17FH8D4onePzZL1Nke7kkc/yr5/KNMbTdup7OOf+zy9D4p/ZL+HOi/FT42aZ4d1+3+16bcWtw7wq2DlVJBz+NfVf7QX7Avhq3+G+p3Xw60eb/hKIfnt7dZsCfqCpJ74r51/YJvIrP8AaX0XzZViRrS5QeYwALFQVAPc8t+Qr9WpLhI97M8ez+LcRjHqTnoK+mz7FYnD49ezlpY+fyrD0K2FftF1OT+B+h3vhf4P+C9I1K3+xahZ6TbQT2rMCY3WNQVJHUgj9Kyf2nP+SAePf+wVN/6DXzb4o/aC134kftmeF/CvgXW7iHw7pLbNS+yuDDeDBaQkEdFOF/OvoX9qbUrez/Z/8b/aLiOLzNNliTcw5YjhR6mvm/YVIYqlKe8mn+J7aqU3h5RhtFWPyi+CXhO48efETw5oVvqs2iXF5KqJeW+RJF8p+YAdTV748fDvxH8L/iJqHh/xLqd1qt3Gu631K8lZmmiPAYE9DWt+yjcpZ/HzwO7vtT7WEZmx/dPXNfbf/BQD4IH4gfD+HxhpFv5usaDmR/LUFpbb+MA+oHIr9BxOOeGzGnCpbka7HyNDD+2ws5x+JM1/2BPiFoviz4OWmlWlrb2WsaPiC7hjQKZOPllPqSOpr6dkkSCN3lfbEoOWboBjkk1+Nn7NvxsuPgf8TNP11HZ9KmYWuoRrnDwk/ewOpBNfrNqmqaf47+GepXWn3H2rTdQ0yVopIXOXVoj0I6HmvkM8wEsPi3P7E3oz6PLMZGph7bSRzHxg+CHgz9ovwukOppDdMuWtNUs3UyRHoSrDqPUV+bH7QX7Kvir9n+4+13H/ABOPDTOFi1S1UnZ1+WQfwn9K97/4J1/HK10O3u/hlrVx9kdZXm07zpTsALHMKgnAI9q+zvjFFo9x8L/E66+lu+lLp8xl+0bdnCkg8+4BHuBV4fGYzKMQqF24PoY1qGHzCk6i0aPy7/ZF+NWpfCT4saVbrcN/YmrTJa3dqzHbluFcD1yRX6seOn8zwHr7bvvadOfzjOK/H79nHwHqHxI+MHhXSrVG8qG9S7uJFUny442zkk9OQBj61+vvj+ZLfwH4gR3WJV0+cbmI/wCebZ69un5118QwprGU3Bays2ZZVKfsJuW2tj8RfBv/ACFPD/8A18Qf+hCv3T8Nf8i/p/8A17x/+givwn8JyJHeaI8r7PLuIWduwAYEn0xiv3Q8I3cV54b02WJ1eJraJlZTnIKjBrq4nXu0X5GOQvWovM2q+P8A/gpl/wAkT0j/ALDMP/oLV9efjXxn/wAFNNZt4/hX4f03f/pdxqqypGpHRFJJ/WvmMnv9fpWXU97MWlh5K54v/wAE0f8Aktmt/wDYGP8A6MWv01C1+Yv/AATbu7e3+NmsebKqeZpJSLc+Nx3qSBnqcV+nEJzGuDuUjj6dq7uIk/r8n5I4slknhbeZMBiopKlzUUjeXXzHTQ95u2p+Sv7dHhWy8J/tEaqtknlRX0MV269hK2RkAdsgGvrT/gm74btNP+CFxrEXz3epahKJWxz+7O0DPpivmD/goNPFcftGSvFLHL5emwq20g8kn5SR0NfUf/BOXXbe8+Bjaarr59jqE2/kDlmyOO1foeYutLJKfyPi8LGksykz6zWpP4aiSpe1fnnWx9rr1IZkWSJ0b5lZcH6HivxV/aD0b/hH/jh47tHiaKJdTmaJZOrrxhvoa/ayb/VtXwB/wUQ+Ad7JqkXxF0Sxa6SSIW+rLDksFX7rgDoPU19Zw3io4fGcs9pKx87nWHnWoJw3R7J/wTz1uLVP2dNPtUlWW4sby5imXuhMhYA/gRX09ur8wP8Agn78erL4d+OL3wrrFwtvo/iBvNhuGYBI7obQMk9Awz+Vfpot0kkaunzo38W7j8D3FednOHlh8ZK60buvmdeW141MOtdVufMn/BR7UILf9nG7tXfbPdajaLFH/e2Shz+in86+F/2RfD1x4g/aM8GJbozvZ3TXr+gRFIJP4kV7P/wUc+M1l4s8UaF4K0y4juItFZ7u9mjcn98w2iMgcHADE/UV6N/wT5/Z7vvC+n3Hj3Xbdre+vovJsYZl+aOI8ljnpuOP0r6bDVVl+UNTdpSvp6niV4vF5gnDVRPqj4xf8kv8Vf8AYPm/9AzX4p6NapqGuafaS/6q4voYX7Ha8yocH1wTX7T/ABsvLez+FfiqWaVYYv7Pm3MzYx8pA/XNfi54dby/Emiy/c/4mdsytu9JgSfYYFVw2+XD1pdehWdKLrU0fo9/w7X+GElnvin1gXDJ977YzAMVxnB+gqp+wV8M9b+GniD4m6ZqdldW9pDeLDaXVwm0XCruAYHvxj9a+vdMukvLO3eJo5YmQEMpBBBGQRjtirqqv936V8hUx+IlCdGb0bPcpYOipRqwSuh6/cp9IvSlrzD1CNq/M7/gpd/yWDQv+wZ/7Ma/S0v5cf8A8VX5m/8ABSS8iuPjHo8Ucqs8enDd0+TJbrX0nDivmEWux4WcO2FafU9h/wCCY3/JP/Ev/YQNfa1fDP8AwTH1iL/hF/FWn/KrQ3Sy7tw53CvuMyVzZ0rY6pfudGVtPDRsNuP9TL/umvww8dD/AIuB4l/2tWuFbtwZiP61+42pXSW1jcSyusUSoxZmIAAwecmvw58bSJJ488QOjrsk1W4fzFxjHnEhs+mK93hdtOrLyPKztK0F1ufpTov7CXwo1zwvYXEujyfaLq0jd5FlbIdlBJwPesX9jX4AeJfgl8T/AB/FqumSQaJNsTT75pVYToGcg4HIIGOvrX0x8O9WtNU8B6BdWtxHLbyWMO2RXGD8gB7+1eH/ALbvx+X4T/DG40rQdSWHxfq37myW3dfMtl4zMc9AMgf8CFeJHE4yvKeGvdSZ3exw9CEa+isjL/4KMeHbjWPgXFe2674tPvkuH/3SMf1r4b/ZW8Xf8IX8fPCWoP8AdkujaMzdMSAqSfzH51+kPw58LzfFz9mDR9H8YXEmoXWraSPtE14oaQMRwxBHJB5zX5b/ABK+HfiD4H/EC48P6kslpqFjNvsrrcwEqA5R0bPfAz9DmvpcjqU6mGrYCT97X5nj5lG1WliktD9uY+lPBrwH9lv9pLRPjL4F0+Ca9ht/FFrCsd7YyOFfcON4B6g4zXtt9q1ppdnLdXdxHb28alnmkcBQoH3jnoK+Er4epQqulKLuj6qlXhUhzRasXXf/AA7dfxrh/jcf+LR+L/8AsGT/APoFfGXjf466n+0R+1n4K8L+CtWvIvDuj3ouJWtbhoku/L5kZipG9AONpyK+yfjdMkfwj8W+a3/MMn+8QMnZXb9VnhqtPm3dnb5nO8TGtTny9D8WNJRLjULKJ03pJNGr7u43AYP4V+uUP7GfwdkjR38D6fvZFLfJznHU+9fkbpMyW+oafK/yItxE/wCAcV+7GnzJLZwMnz/IvzKR6Cvr+Jq1Wh7LkbSt/kfP5NGFRzUknqfE37aH7OHw8+GfwJ1DXfDXhez0rVY7u1iS4hU7gjSgMPYEE14f/wAE9P8Ak4y1/wCwbP8A+yV9a/8ABRC4h/4Zx1K3aVUlkvrTYu8BmxKCSB7dfwr4+/YH1a10v9o/T3upVt1msp4k3dC7bCFH4A0ZfKpWyetzttixSjHMIcqSP1iPWviX9pY/8Z0fBL/dl/ka+1fN/wD2uMdK/Pz9rLx9aWf7Zfw5uoZVDaHsW4kyCB5rYH04r5PKYSqVpf4We7mEkqau7ao+xvjd8HdH+OHgO/8ADerxKRKpa3uF+/byAfK6nse341+P/wARvh/rfwj8aXvh3W4pLTU7OXdDNHkCRQcrIh/Kv24s7lLy3SVHVkYA7lOc5Hb8xXz/APtffs1Wvxw8H/2hp8Sp4q0uJnspMDMoAz5bHHQ16GS5o8DV9jV+BnJmOBWJp+2p/EfCPxC/aGu/i/8ADjwBoGtbpfEHh/U9r3X8NxCQgVz/ALXBzX6p6DZpf+BrK13/AOu09Yt3+9Hj+tfiZDp9xpfii30+9ikt7u3vUilhkXBQhxkEemc1+3vg3/kU9I/69I//AEEV6PEVGjh40vYL3W7/AHnJk1SpUc1V3tY/Enx1pf8AY/jTxHpT/I9nfTW7LtOcCQjj8APzr9Zv2N9aXXP2ePB9x5u+VbUJIu7JRgcFTXxz+3/+z/d+D/Hj+PdKt2fw/rG37asYOLa4GcsQOisNv4g5rof+Cd/x50/w+974B1q7jt4riU3OmSTPhSxPzREnvnkV3Zn/AMKWVwq0deXdHNg7YPGyjU0uz9Eq+JP+CnN5FH4H8L2u/wD0iS+3rH6qBkmvtFbhEjZ9/wAi5+ZjgYHUmvzB/b8+L1p8SPihp/h/SLhb2y0X9z5kePmuH4KqR1wCPzr5jI6Up4yMltHVs9rNqijhnHqzE/YH0CXW/wBofTZom2pp9o1xK23+EjAGe2cV97/tjf8AJt/jj/r0/wDZ1rzX9gf4A3fwv8D3HiXXbRbXXdc2ypCy/Nb24A2rg9MjBI9TXon7Y9wkf7OHjVH+XdabVXcMk7hXZmOLWMzWLjqk0jmweH9hgHz9Ufl/8Bf+SyeCv+wnD/6FX7Xqa/Ev4GzJZ/FzwY8suxF1OHdI3TO6v2na+ijt2lMse1Uzu3ADHUnOfSuvihc2Ihy6+6Y5HNRhJN9S4zcfex/nr9K/Iv8Aba0G68P/ALRniL7VtX7Z5d3Ey9ChXGPzWvpPWfjnqHxb/bP8L+GvCuu3Fl4a0lZBPNZvhLtwoLKcH5l6Yz6Gtf8A4KC/s9XvjzQ7Txr4ftfO1XS0MV7DGuXmt/7w9Sh5+gPrWGTyeWY2Ht9FNfma5lbHYaXs/ssZ/wAEy9cF18N9f0k7t1nf7vmPZ1B6fjX2hn0r8lv2LfjdF8H/AIqJb6lL5Wi60q21zuYgQSj7rt6HH8hX6t2N/DqFvFcW8qyxSAMkkbBg69iCPUVxZ5hnSxcpLaWqZ05TVU8Oordbni/7a1+mn/s5+KpXRX/dKu1vUnivy5+C2kvrHxY8H6eu7dcahArbVycbgxP6D9K+1f8Ago18atPj8N2vw/0+933t1KJtQWMgqkIz8rHs2cVxv/BPf9n3UNU8Uf8ACytYtfs+lWsZTSlkUj7RKchpQCOFAC4+pxXu5bP+z8qnUq6c2y7nl4yDxWNhGHQ+kv25tHuNR/Zm8RQWiNO8PlO23+6rDJP4V+ZnwZ8QW/hf4seD9Vu/+Pe11WJ3+nIP4dK/Z/xV4ZsvFnhvUtFv032l9bvbyr1yrDBPP1r8bvjZ8Hda+Bfjy90LUFkt7dZd2m3204nizlWB9QR+tTw7iKdShVws3Zy28x5xSnTrQrrZH7Q290lxbxXEXKSIHHuDzx+FfHP7QXwT+Luh2/iXxh4f+KFw9jG8l6dLmi8oQwjnZGR1IAr0H9j39pDTPi58P7HSr26WHxVpsa291bzON0oHAkUk/MCBmvTPjxKn/CnPGXzKqjSp/m3f7B6V8zTjUwOL9nKPXW63Vz2ak4YnDcyl0Pyjs/2hfinqF5b28XjPUvNuJUhTdKowzsACR+Nfq38CfBfiPwJ4DtdP8UeIpPEuqsxle6kUDbu52A9wCcfhX41eEf3fizQv4P8ATYNv/fYr91LYf6NFt/uD+Ve9xJGNP2cYRUU1fQ8vJXKpzOTehNtHpX5BftpeH7Lwv+0p4oi0+38qK48u7aOPhRI6gscepOT+NfrzJJ5Y+b+eK/Jb9vCZLj9pPxB5T79tvb7tuCAdg/WsuFpSWLa2TRrnlnQsfVP/AATQ023i+D+sXaxL9om1VleTHzFQikAn05P519i18ff8E2buH/hS+qw+av2hdWl3x5GR8iYIHpivSf2w/iJ4q+GnwX1DWPB4kTWGljh85YjI0EbMA8gGCMqMn8K8rMKUq2Yzprq9DtwVWNLBxa1sj3dWpf5V+Zv7Nv7dPjLS/HGmaJ461NvEWi6pMtubyZFWe1djhGBQAFSSB+NfpbG2Ru3bv88Vx43A1sBNQq9TpwuMp4qLcehYopAaWuA7wooooAKKKKACiiigBCM1VvbSG8t3guIllhkUo8bDIIIOQR3FW6KAPiT4v/8ABOLRfFGqXWpeDdYbw/LNl20+RN8BYnkg9VHtXluif8E0/Hsd59n1DxVpdlpUhAf7CZHY9eqHC1+lf4Ule3DOsbGChzJ27o8iWVYVz9pazPDf2f8A9lfwl+z/AG7y6f5moa1MuJtSuB8xHoo6AfSvbSv7tv8A2X6VPSHFeTUqzrT55u7PShSjTjyxR8YfEj9gG9+Jnii91XU/ifq0yTXDTW9nNCJUtweirk8Ae1aHwj/YV1D4T+KNP1PT/ibrDWVvcfaJdNjiCQTcYwQDgV9gfhR+FdjzDEun7Lm905fqND2ntLakKj5BXkP7Sn7PulftAeCH0q422mq2+ZbG+28xP6H/AGT3HvXslJzXFSqzo1FUg7NHTUoxqwcJbM8O/ZN+Ceq/Aj4Wf8I7rd7b3t613LcNJa52Yfp1rn/2hv2V9V+OniRNQi+IGreHdM+zC3fS7VN0Uhz98jPPFfSIzS1r9Zqe1da/vMz+rw9n7PofBB/4Jb2n/RQrxv8AZ+wx/wCNfQn7O/7Pup/A/wDtBL3xxqni2K6VRHDqCgCADjC89K9y20c1viMwxWKjy1ZXMaOBo0Zc1NWG7azPEWk2/iDR77Tbof6PdRNC/wBCCP61rUmPevPj7rTXQ7nFSTT6nyN+y7+xje/A/wCJ+t+JdVvrHUoWt2t9MjhUhrdTIDkk99oI/GvrVGqXHrSGt8RiKmJnz1HdmVGjChHlgivdKZI9ivs3Aru9OO3vXxn42/4J96x8QNQuLjWvixrl9DJM00VvcW6usWSSFAJ4AHGa+1KKeHxNXDy5qTsya2HhXVpnwZZ/8Ew00+8S4tPiRqVpcR/Mk1vaIjIfZgeD9K2pv+CfPiKT903xt8UOjDaysSwIPUH5+lfbWKb9K7p5ti6rTnO79Dljl1CC5YqyPlX9nv8AYfsfgJ47/wCEo/4SW41q4jheJI5LcRgb/vHg/wCeal+Pn7HOofHPxhdanN8Q9U0rSpkRV0eOIPbKU/iILck19TUVz/XsT7X23N71tNDZYOioOmloz4Kt/wDgmBFZ3C3Fv8R9QhuI23JLDZIGU+oIOQa+o/gn8I7v4V+B5fDuseKLzxf5krP9q1JRu2tgbPcV6lRRiMficVb20r2FRwdGhdQWjPiv4n/8E3/DXijWLjUvCut3HhpJtztp/krLAHPoP4R7CvQf2VPgB4w+Bkeu6b4g8SrruhXHl/YLVd2IMffGD0Br6T49KOK0nmWJqUvYzleJMcDSpz54Kx8L/Ez/AIJypqHiS98QeB/Esmk3dxMbpLW6BCxuTklXX5gM06+/Y/8AjV480u38P+MvilG/h2NfmhtVYucdAcj5hkDrX3N9OaK0WaYlJK6dtrozeXUXffU8h+BX7N/hL4B6W8WhW8lxqFwB9o1C65mlI689h7Vy37RH7MesfHTXLa7tviFq3hfT47Y28um2agxSkkfM3IzwCPxNfQ/NLXEsVWVX2/NeR2ewp+z9nbQ+Bf8Ah1raeXs/4WBebdu3/kHp+hzXv37Ov7OGq/Ae81Vrvx7q3iuyuokhhs74DZbbcnK88DB6e1e90dfeurEZlisVDkqyujno4GjQlzU1Zmdq1s2oaXdW8UrW7zIyLNHyY8jAYfzr4v8AE3/BOO98YXn2jWvixrmpurs0S3VusoiBYnC5PA5x+HWvuHp3pfwrlw+Kq4SXNRdmb1sPCurTR8H6f/wTIfR7xLvT/ibqmn3aqVW4tbVIpB9CDX1f8Gfh1ffC/wAEW+hah4lvPFVxDK7/ANoX2BLgk4U47Dp+Feg8+lJmtcTjq+L/AI0rmdDB0cP/AA1YK8/+NPw61D4oeC7jQtM8R3Xhe4mcN/aFiuZVA7CvQfSj1rijJxaaOuUVJWZ8G33/AATF/tS4lu734lald3cmN001ojMSO5JPWtXwv/wTt1XwXeJcaJ8WNa0396sssdvCqJJgg8gHnpj8a+3PrzS8V6k80xdSn7KUvd7Hmxy3DxlzpalDTYXt7O3hlla4ljRQ0jcFyBgsRV7vS5oPSvJ16nprRWEaqeo2NvqFm9rcQrPbyqUeNlypB6girtGKd3HYJJSVmfG3xY/4J0+F/F9/LqfhXU7jwvesxf7KqB4GfqCB1UZ9K57Sf2W/2hdM0P8AsBPirDFo7Lsfa7tKF6cMRkHHvX3R34pSAK9aOaYhR5ZNS9Vc876hRTvDS58nfCH9gHwl4H1j+2/Et/ceMNbWXzfMvABFuIHzFO5yOpPavqWGGK3t0hiVViUbVjXgADoAO1XDR+NcFbEVcRJSqSudVHD06PwKx82/tD/sp6n8dPEn21PiLq3h3T/s4gfS7VAYXwScsM8/e7+leML/AMEtrXy/+ShXg/utHYx5H6198j2o5rto5nisPDkpSsjmq4CjWlzTWp8//s7/ALNur/A/U7ua78fat4qtJoRDFZ3wwkGP4lGeBXv9LRXnVKkqsuaT1OylTVKPLEdRRRUGpxvxM8I3fjvwHqug2OsXGhXV9EYk1K1/1sJPO5fevkLUP+CZ8usXH2jU/ilq2p3G3b9ourVJXx6Ek9K+7c0V2YbGV8I26MrM5K+FpYj+Irnw1of/AATd1DwvcPcaJ8VdY0p2xu+xwiLzMdNwB5r7P0WxfS9LsrJ7hriWGFUaZurlQAWP1zWsRuopYjFVcU71HdhRwtOhpBWR4D+0B+zfrfxw1S3ltPiHq3hfT1gMUmn2agxy8/ePNeCn/glva/c/4WBed/8AlxQ5z1JOetffHPpS49q3w+Y4nCq1KVjOtgaFd3qK58Q2f/BO/XdPt0tbT40eJLW3j4SGP5UQeiqGwB7VQvf+CZ/9qapFd6r8TdU1WVWG+S6t1dnUH7pYseMmvu3NGav+1MV/MZ/2dh9rP7zL0HS4tH0m0sE+5axLCOAMhVAzgdOlcb8X/gf4P+Nmh/2Z4o02O6Rf9VcL8ssR9VfqK9FBpetebGrOnP2kHaXc7pUoSjyNaH5+eIv+Ca2taHqH9oeB/HE1vLuOz7VujljXsBInJqK6/Yn+OXiyOLT/ABL8S7d9Kj+Qxw3Ez5X3BA3fQ1+hHNIRmvXWcYreTTfexwf2dQ7Ox8x/s1/sX6P+z74ju9dfWpdd1KSERRSTQiNYQepXHrWp+0R+y/qfx41y3uoviBqnhrT47c28um2aBopcnO5ueeK+iP1o21wSxleVX20pe8dMMLShT9mlofBP/DrW1/6KFeL/ANuMf6c19B/s8/s/6r8E/wC0Be+ONU8XxXCoIodQXH2fA6KSeRXufNFb18yxWKXLVldGNHAUKD5oKzPjz4ofsF6h8UPFGpanqHxN1b7JdXDTxabJCrwWwPZQT1rkbP8A4JhppdwtxafErUre4j+ZJobRFZT6gg8GvvKk5q6eaYulD2cJ2XoKeX4ecudrU8Y0z4I6xp/wLfwA/jjUpdSaIxf8JIygXIy4OcZ64G38a+dr7/gmQ+qXj3t78UNSvbuTG64uLVXckDA5LGvvClFZ0cwxGGblSlZs0qYOlW0mro8I/Zy/Z51X4F3Gq/2h471Txfb3kSJFb6hjFtsxkrznJr3GRamozXDVqSry557nVCChHkWx8h/tLfsR/wDC2PHGmeKvCt3Z6TqXmr/aEcwISdFYEMNo4YZb8xX1R4f099H0OysmfzXt4UiZtpGSABnmtSkJ/KtqmJq1oRhUd1Ezp0KdKTlFasyta0Wy8QadcWOpW8V7ZToUlt5k3K4OcgjHNfHPxN/4Ju+H9Y1CXUPBWuzeHLjJeOzZd8StnI2sPmXB9OlfbeRxSfSqw+LrYZ/u5W/ImthaWI/iI+HLX9l79oW80OLw7qHxYhi0LbsfyS5mC5OQGIyTye/evRPgn+wn4K+FeqW+sahLN4q12Nt6XWoIPLRj/EI/X3r6gFB46VvPMcRNNXSvvZWMYYGjF81m35sgWPy49vtivlr41/sZar8ZPFmq6ncfE3VtP0q+cbNHjiVreMAdMZ5OfWvqz3o/GuKjWqUJc8HqdNSjCpHklsfBUf8AwS7hjkR4viLfI6ncsi2UYII6EEHg+9bkn/BPPxBJb+U3xr8TPEwKtG27aVPBXHmdMV9s0V6dTN8bVac53t5HFDLsPTuorc+Wv2c/2JdP+AfjibxB/wAJFN4guGt/JSG4t1Qxc/eBFfTkyJJGUdVZGUqVboQeCD7VZFL9K82vXq4ifPUldndSoworlgtD5P8AjP8AsA+DfiPqE2q6PdSeFdTmbdL9liDQyHuWQ/zrgvDn7KP7QHgPT7jR/DnxQtbTRGyqRyb3O3BHGR8vHoa+7KX3rtjmWI5OSTUl5nFLLqLbaum+x8cfD3/gnr4f0/XE13xxrt14w1NmWaWO4wIjJ1JJ6sPrX1vpOnW+j2cNlaW8draQoEihiXaqKOgAq+tH1rkxGJrYlr2krpdDqo4enQvyLcbt71xnxM+E/hj4seH5dK8S6VDqFvj5WZfnjJ7o3UGu2FJ9KwjKVOSlB2aN5RjNWkrnwh4k/wCCbUul6o+q+BPG15pV1Hn7PHMuGjz28xTuIqfWf2X/ANojxZof/CP638ULO40SRRDNGqncVxgjOATx6n1r7owKK9b+1cTJpzabXVo86OX0Yt8t0j4g8Ff8E0dC0fVLS713xVfamlu8cvk28SwjehBHzDnGQOK+2YF8uNU/uqB+lTfSl21x4nF1sXLmrSuzfD4Wnhk/Zrc87+Nnw51D4qeB7jw/pniO88L3E0yP/aVjgyoFOSo+tfKWof8ABMhtUvZb3UPiVqWoXcmN1xcWivIcdMknmvvHrRitcLmGIwX8CVvkKvhKWI+NHxB4Z/4J36t4LvIrjRPi1rWmbZVleO1hVEkIIPIBweABX19cR2mj+G9msXcctlb24S4mutuxwFwzNnp3zW/9eteX/Hr4J2nx48Ff8I7e6hcaVF56TNNa4yVByUPqCKmrjamMqR+sS+aQoYeOGg1RW5+aeseG9P8Ain+1uum/Dq1j/sybWYrqFYVJiCQsrTSAjgJxj/eI7mv10tk8uNE/uqBu7Egc15v8Gf2evBnwNs3i8NaYsV1MNs19J808gHYk9BntXqC/erpzHHLGOEY7RVteplg8L9XUm92xVp1FFeQemFFFFABRRRQAUUUUAFFFFABRRRQAUUUUAFFFFABRRRQAUUUUAFFFFABRRRQAUUUUAFFFFABRRRQAUUUUAFFFFABRRSN0oAMilplG73peoDsilplIZKa1AfkUtMpPMpJ3AfkUtMDUb6E7gOyKMik3Um73o0AdkUZFJupC1FwHZFGRTA1LT9QHZFGRTaA1K99gHZFGRTd3vR5lAD6KZu96QNRcCSkyKRTRupgOpMimlqKTdgHZFGRTdyUbvelcB2RS0ygtTbSAdkUtN3UhdaPMB2RS0zfQHWi4Dsilpu6gtRcB1FNLUm73ouA7IpaZu96XfRoAuRS035aQmmA7IpaZS7qAHUmRTPM/2qXctAD6TIpCaajUAPyKMimbqN1TfuA/Ipaapp1UAUUUUAFFFFABRRRQAUUUUAFFFFABRRRQAUUUUAFFFFABRRRQAUUUUAFFFFABRRRQAlNp9FJgM2U+iimAUUUUAFFFFABRRRQAUUUUAFFFFABRRRQAUUUUAFFFFABRRRQAUUUUAFFFFABRRRQAUUUUAFFFFABRRRQAUUUUAFFFFABSN0paKAKGqG4j0+6a0RZLpYm8lWxgvg7QcnpnFfnd8Qv20Pjv8LPEE2leKPD+m6Rer8yK0KtHIpJwyurFSeOme9fo1JzG30r5C/4KOfD3/hIPhJZeJbe3aW90O9jG5f4IZcK7k+gyPzNexlMqH1lU68U1I8rMFVVFypu1jyH4f/tofHr4qax/ZXhLw/pesX6rvaNUWIBQwBJd2Cg/jX6DaHNeyaHaS6rEtvqHkq9zGrfKr7fmwQemc1+V/wCwr44Twf8AtAaVE/8AqtYheyb5iBuI3qSOgOB+tfpD8evHUXw7+EHirX5V3/ZbF8LuwXYggAep5/SvTzrCRo4yNCjBJO1reZw5dXlKhKpObbR4T8NP22P+E4/aM1DwFcafDaaP9omsrK4ViXeWIkNnjoSpx+navpL4iXXiOz8F6tceErSG+8SrblrK3uGCpI/GASxAHTua/E7wp4ovfB/iTSvEELtLe6fdJe+Zuw05DBjz74x+Jr9uvBfia38YeE9H1q0dXhvrVLgbTkAlRkZ+p/SlnWWLL3SnFaNF5bjJYpTUnZo/Prxn+3D8cvh34gfRPEvhzT9M1hUVvsrQh8g5AKlCQ3II4Jr6e/Z38ffGXxx4P8Qar418NWumzeSr6Eq7ENwSrZ3qGyoDBfvbeuRxXz1qWkf8L8/b/ltLjbdaP4b2s/ORiIBwB6/vCPyNfoQka9B/nHHFc+YzoU4U4QppSauysJCtOpKUpvl6H52/EX9sb9oD4T6pb6f4w8Nabol1cLviVkSVXHs6MVNWPhv+1l+0T8Xzer4N8NaTqv2FlW5ZvLgCEjIyZCM5A7Zq7/wVE/5CHgJvl/5eNu71Az/IVe/4Jcr/AMSvx/8A7V1bt1/6Znp6da9n2eFjlUcX7JOR53tK7x3sOd2KPxC/ae/aV+FFn9r8W+DbHTbTcF+0KiTxDPq0bNgfXFfT/wCy18XNS+NHwjsvEmsQwwag00kMv2cYQ7TjOO1dD8aNJ0HxJ4B1Pw/4gvbOxt9Yiayha8cAGVh8uM984rnP2WPgvqHwH+E9v4Y1LUI9Tu/tUty9xCuB85zjFfNVq+HxGFv7NRnfoe3Rp1aVVpy5omJ+07+1dov7Pen29ukH9reJbxC1vp8ZwqKCAZJG7AZ6dTXg3h74iftU/F7w2vijQrHT9O0pvmtI9qQtcKOpAZsgfXFfN/7ZGs3euftEeM/tDs/2WYW8XTiNVDYHpyT+lfpT+zP8SvD/AMRPhH4fuNClhT7LaRw3FirfNbMFG5CPrXs1cJHLsFSxKpqblvfWx5dPESxmJnQ5nG2x83/AT9sz4h6p8a9N8BfEXT7O0+0O1s+2HyZopgvyBhnBBPcZHpXe/t5fGbxB8H9C8KXHhrU5NMvW1Dc67QySxKpypBPPOK2PjP8Ast6h44+O/gX4geH7uz0yXS7uCbVfM3b7tI5AwUYPXAqL9rD4A+IPjf4z+H4sljfw/Y3e/U9zAEJuByBjk8frXD7TBzr06iikrarzOxU8RGlKDk277nlPhL9oL9qTxxoaavoXgKzutN2k/aLgRW+8DBziSRSePQV5p/w8Z+KX2h4fsmk+aspiZfs/8QbBAOfWv0pbTYtL8PvawpsihtjEirxhQpA/kK/DOcf8Ty73/wDQQk+91/1xr3cphhcwlUvRVo7HmY6VfBqFqju9z701T47ftT6P4cXXrjwJYvpDRecJrfyp22FSQ3lxuWxgHt6ZFbn7Cvx68YfGTxv41/4SjUmu/Jhilht9oWOHLMCqjHHSvqn4dRrJ8O/D8T/daxhU+42DivD/ANnf9n3WPhL8d/iXrstrDb+HdeZJbFY2+6d7llxjgc9PrXhVMRhp0qtN01GS2t6noxo141Kc1NuL3Pppf4v8+1cf8V7zxVp/gfU7jwVZQ6h4jVP9Ft5nVVdvQliFH4muxC016+eg+Wzse3KLkmj81fFX7dvxq+H/AIgu9B8RaPpOma1a7ftFq0QfYSAQQytgjkdCR1rpPB/7VP7R/wARPDd7rvhrwfY6rpVmxWW4hiQHI6hUZwz/APAQa8f/AG9m/wCMl9dTYv8Ax6W3zdyNv6f/AFzX2L/wT1P/ABj/AG/937XJt+b3Nfe4qjhsPgKeJ9knKVj47D1K9fFSoe0aSPDvB/8AwUq8RaPqi2njDwrHcLHLsuZLXMM8XOCvlnjjHevvDwH460r4keE9P8QaJcfaNPvEDo3II9VIIyDmvyn/AG2NO0/S/wBpvxlFp6RxLIts7rHwBIYUL8ep3Bvxr7G/4Juw6hH8C7j7Wkn2VtQl+y7s4MfUFc9s5rizXAYaGChiqSs2lodmX4qs8RLD1NfMp/tMfHD45fB/xJrGoaP4XsZvAVuY/J1RvLdyWXkMgfcADxkr+leI+G/2+vjF4s8QWWi6LpWk6hqt8/lW8Kw48x9pO0FiFHAPUjpX2X+10P8AjHPx2+35l02Rl/3gBj9a/ND9kdf+Ml/hx/1/t93PTyX/AMRXTlVLDYjA1K1Smm4rQyx9WvRxUKcZu0j6w1z4uftbeHNLl1DUPh5Yrawruf7O8MzKPXajlj+Are/ZD/az8YfGzx5rHh3xLp9vD9ltPtETQxeUVIbaynJ65IFfXdxJFb28sszqkSqS7N0CjrkntXzj8H/2e7Tw/wDtCeI/ifoWtWN34d1a3aKG1s/mxIWBYlgcdR+leB9aw+IpSUqSi1s0up6bw9anVjKNRtPdHE/tJfH747/BvxJruoWnhezbwFbzKlpqm1JTtKgksqtvUZzyQBXC/BT/AIKKa3qnxA0/TPH9rY22i3jfZxfWaFfs8p6M3PKklVyP73PGa+2/ilpdtqvw88RW91EtxA1jNujk5U/ITyK/EdtJuI9Dt9QmtG/s+6Z4YpmX5HcfeVT2OP5V72S4XDZlQnTnFKa0TPOx9bEYSspRk3F9D93re4iuLdJonWWKRQQ6tkEY4II7V83ftLfEb44fD/W57/wL4YtdV8JWtoJri6kaN5Q4+9iMuHIA9FNeSfsI/tVfaLe3+Hviu9/fRoF0q8mb76jgRE/3q+6LyNLi3lX725G+90IwQQR3HNfO1sPLLcS4Vo3/AFPXhWWNoXpysz86/A/7a3x3+KHiD+xfCvh3TdV1NVLvbrGsflgNg7mZgo59+xxX6DeE7jU7jw/p8uu262msSW6faYY23KkmDuAI4xnv9K+Hf+CemhrJ8WPihqflfLb309urLwB+/c7QPbP619RftMfGNPgf8J9V8RoFfUv+Paxhk6STvnaPpwT+FdWY06c8SsPh4JbHPgpzp0XVrSbMT9oH9rbwh8B40srt21XxBMP3Wl2fLAf3nY/Ko+pzXzp4T/aj/aC+PeoXD/DzwjZ2mjqxQ3Vwq+Wp9RI7DccEcAH16V8ofD/w1qv7QHxg0/T9QvZLvU9cvd97fN97y85kxnoNvAFfsd4L8GaZ4H8L6foWj2kdpp9nEsSRrx0GNxx1JwK78Zh8Nk9OEHBSqSV3foc2HrVcyqSlF8sEfFPirxN+1v8AC2zfVbq0sdd0+FMytb+XL5fvsB3EfTNbv7J/7aXij4t/ESLwh4o0yz82aKV1urVfLIZOSrIeh69PT1r7TePzFf5fvdd3OfXivj7R/wBmzVvA/wC29B4t0LSfK8H3VpJcXFwrALHO6gMuPc5P41w08ThsRSnCrTUZJXTRvLD16FSLjNyXU+x4/wClDNSiq9zcJbxu7/Kkect7AZP6V896Hut8urPlH9tz9qLXvgnJoui+Evs/9tXyPcSyXCbwkQwMAdjkjrXtf7P3xMT4ufCfw74lMqvdXVuFudq4AmXhwMjpnvX5d/tP+Nbv4qfFzxH4lRJJdHhuzplvdLwg8vI25PQ8n8hX0/8A8EzviJ9o0vxB4NuHbfbut7b7mGAhyCoH1FfaYzJ1Qy2NZfFuz5mhjnUxcqb26H3dmvHf2jPEHxV8N+H9PuPhboFvrd75p+2x3DoCkQU4ZQzLk57CvZB+tMZevrXx1Kfs5ptJrsfRVYuUWk7H5iX3/BRD4r6XeTWV3p+l293bu0UsMluQwYEgggn1H9a+g/2afjR8dPixrmmanrfhmxt/AtwhZtSj8tGOOPlUvu65/hr4G+Px/wCL0ePf9nU5t3uCck+x4r9cf2f9Pi0/4L+CoYE8pF0uBtq9MlAT+pNfb5zRwuFwdKrSppOe58vl1StWxE4Tk7RPQY+30/8A1/0qamLT6+E9D6xBRRRTGFFFFABRRRQAUUUUAFFFFABRRRQAUUUUAFFFFABRRRQAUUUUAFFFFABRRRQAUUUUAFFFFABRRRQAUUUUAFFFFABRRRQAUUUUAFFFFABRRRQAUUUUAFFFFABRRRQAUUUUAFFFFABRRRQAUUUUAFFFFABRRRQAUUUUAFFFFADGGfxrjfi14Lt/iB8NPEnhu5Rmt9QsZIT5f3icZGPfIFdmaZJt2GqhLkkpLdETipRcX1Pwq0bVL3wH4wsr243RXuj3weaGNsHfHICy59OCtfeP7d3xCfxp8P8A4b+DNK/4+/Fd7BdlY33NGgUEAgHlSWI/A18vftf+AX+Hf7QHiiySJorLUpRqFqrfxhxlz9N+6u7/AGPLXVfjZ8e/Br6r+9svBelPskX5lwGHlq2e53HH+6a/UcbTVahSzG+kUfB0JSp1Z4Xq2efftTfB3/hSfxMi0q3RYtPurGCaLy8kE7QsnJHB3A8ehHevrn9hH4ypJ+z54i029uFe98IiR/LZsDyCrGMkn1KMPwqx/wAFIPhu3iD4b6V4qt4mebR5h53lj/lk/Uk+gNfAvhDx7qHg/S/FGn2SSeV4g0xtPljU7cEscPx1IJP51lTX9tZauZ+9F/kXL/hNxklHZo+7f+CdvhmXXI/GfxLvYlS417UJPJ3csilizr9NxNfa1eX/ALNPgWP4d/Bjwxo+xfNWzSWVlXG5mAJJ9+a9Qr89x1X21eU+2iPr8JDkpRR8A/8ABUVf9M8Bf9vH/oNeIfst/tBeKPgfZ66nhzwa3i1NSlieZt7gQkKFAwqntivb/wDgqGf+Jh4D+lx/LFWP+CXtukml+P8AeivtuLbbu5/5ZkHr06V9tSqQhkPvq6v+p8xUhKWZNQdmeL/G79pLxb8cPGHg/T/Efh1fCtlY30dwtnIzHzHDgBjuC8D2z2r9VNLH/Eutf+ua/wAhXkvxy/Zq0H43yeH7q9lbTLvR7pbhLi3RdzqCCUOR0OK7ux8eeH/+Egl8Lxaxbza9Ywq81jvHmhQoO4j6GvlMZiKWJo040IWtue/h6M6FSUqsr3Phr9vT9mPVYPEk3xG8NWjX9lcAf2nawoS1u69JQADuB6N3+tfIvgX4jeI/hvrCar4X1WbTLuNst5L5V/aQdGPt1r9dPhH8e/DnxsvPE2n6VDMkuh3RtLiO8UDfyQWAPVcg/lXj37R/7DPhrx5p97rvhK3j0DxKqb9kK4hnwM7WXoD7ivocuzhU4rBY5aHkYrAcz+s4Zlf9lz9uS0+KmqW/hTxfbrpHiWRR9muo2AgvjkDABOVbOOPfg19e/wDLT/0Gvwib+0PC/iBPvWWq6Xdhl2sd0Usbg5z2OQK/b7wFq7eIPBei6hL/AK26s4pX3epUZ/WuHP8ALaODqRqYd+7I7cpxcq8HCrujW1Y/8Su7/wCuL/yNfhPcD/icXf8A1/Sf+jjX7sat/wAgu7/64v8A+gmvwouP+Qxe/wDX9L/6NavT4W3q+hw53/y79T9vPhr/AMiH4f8A+vCH/wBAFdKqVzfwzX/i3/h//rxh/wDQBXT+tfD1l+9k/M+no/w16BtpGFObpTGPyfnWRsfkv+3p/wAnOa7/ANelr9cba6L4F/Hb4seBPg//AGV4H8BSahaLLIy6wsTTYJySNgGMjp1rnv29f+Tm9d/69LfLf8BGK+xP+CeYEv7P9v8A9fUn86/SsVWjQyilKcOZaHw+HpupmE1F2Pzz03WdF8WfEy+1D4pXWtf6VcH7dNZwgzZJAKOGZSqhQBkZOAK/W/4K6l4N1D4d6V/wgtxDceH4YhFD9n6jAGAwPIOPWviH/gpN8MdK8N+LPDXijT7eG1uNY8y0uY4UA8xwMhyB3wAM+1Q/8E0fGN9Z/ETXfDSM39m3lp9qZedscqEDgdsg/pXJmNNZhl8cXDRR6dDfB1PquNdCerfU+wf2vP8Ak2/x3/2DZK/KP4P+MLv4f/Ejw14i03TW1jUNPmLw6fz+9byzwMDOeDX6uftef8m5+O/+wbJX5mfsmL5n7S3w7R/4tQO7jOf3Enar4flGGX4hyV1b9CM3u8bSse4/FT9uj4keIPA+paVL8P28KJdI0EuoM8p8oHgjlBzivpP9gWP7P+zpo6dvMkwqjj7x5Fez+OPh7o/jzwvf6FqFvH9lvImib5BkZ6MOOtcN8NvDnhX9lvwHonhW98RRpbtcmK1uL5lWSV3OdvHXk/yr5utisPVwvsKUOWV7nt0qFWnX9pVloeg/ET/kQ/EH/XjN/wCgGviT9kf4KaP8d/2O9V8O6mqpI2sXT2l1j5raUFSCp9M8fQmvtb4g3Kf8IB4gfcuz7BMd3bBQ4Oa+b/8Agmb/AMm93S/9Rm6X8iorDDVJ0cLKpDRqSLxEFUxEYy1TR+d3jHwX4g+E/jS40XWEay1vTZtyzLkb8H5JYyQOCAK/SD9jn9qiL40eF28O+IJY7fxlY2/zLwPtUQGPMXnkjIz9a1/2xP2Y7T40eE5dV0xFi8VabEXt5FXmZRyUPrkV+YPhvxFrHw78YRarpksmn61pt0fUNG44KkemAR+Nfaw9jxBhe1WJ83P2mU1m94yPvX/gnc3/ABOPi6/8LeIp2/Au2CPqMVkf8FQ/EFxHpfgXRf8Al0mnmvXXvvTaFP4Bm/Orn/BNDUG1iP4j3su3zrzVBczbem91DnHoMmtf/gpl4JbVPhnoXieGFpbjR7sxSSfwrDKMMT+Kr+teJBLD51FVOn+R6kvfy1uJ88f8E97K3vP2hLeWVP3tvYyNFz0z3+uK/U+6uorC2muJ3WOKNC7s3QKByT+FfkJ+xz4yt/A/7RHhe6u5vs9ldM9k7N/edcRg+xP86/XeaGK8tnilXzbeRSjRt0KkYII9OtTxRF/XeZ7NaGmSu+Gstzypv2tfhL5jp/wmum/u2KttYkDBweQPWmN+1h8Jfvf8Jrpv94fM3QAcnjkV8+/trfst+AvC/wAK9T8ZaFo8Oj6rYuj/AOi8I4ZsMCPxr5S/ZR+Hui/Ez46aF4f120W402RZrh4egcqoIU+3tUYbK8NicJLEqTtHcmtmGIo11RcVqfsLpOrWWuaXa6hp9wl1ZXKCWKaPlXU8givH/wBr34or8K/gf4g1NW2X1xEbS2Xdhiz8Ej6A5/CvW9J0m08P6Xb6bp9utraW6LFFDHwqKOABXwL+3h4i1D4qfGjwr8KtCbfLbus80bfdE8ikoeOoCk5+orx8toRr4qOvurU9TGVpUqF7asrH9nqX/hgiW9lt438QZPiFpGfJ9+3J8vt614D+yv8AEb/hW/x08Nam8scVldSrZXO7IUJIoHPvkD8zX0O37M37S8mj/wBkf8J7/wASnyRb/Y/NXZ5YGCv3c4r468ZeF9Q+HfizU/D97+61PSbhoWZVP3kYEMueoyBiv0LL/Z4ijWwrqKV7teh8diFKjUp1uRxtufuZbzLcRo6fMjKGDex5qX+GvKP2ZfiQvxQ+DHhvWnffdG3ENyzYz5q4DZHvivV2bg1+W1abpVHB9GfdwkqkFJdj8Sf2gT/xeT4gf9hKf+tfr58DD/xZ/wAG/wDYKt//AEAV+Qn7QQ/4vR8QP9rU5l/nX68/Atv+LP8Ag3/sFW//AKAK+2z+ywGHPmsr/wB7qne0ua53xt460T4d+HbjXfEF9HpulW5UPcSdAWYAD65Naul6pb6xp9ve2kyz2txEssUi9GUgEH8iK+FaaXM1ofVXT0TL9FIDS0DCiiigAooooAKKKKACiiigAooooAKKKKACiiigAooooAKKKKACiiigAooooAKKKKACiiigAooooAKKKKACiiigAooooAKKKKACiiigAooooAKKKKACiiigAopm7/PvRQA7IpajDU/IpIBaKKKYBRRRQAUUUUAFFJkUtABRRRQAUUUUAFFFFABUbr7+n86kpG6UmB+f/wDwU38B/vPCni2GGRmXdY3M27ACHlcn/eOPxrs/+Cavw9/sP4ca14qlRorjWrsRxfL8r28QwjD6lmH4V9PfEr4ZeH/iv4bfQvEdit9psjrK0ZOPmByDmtDwX4N0r4f+GtP0DRLdbLSrFPKt7deirknH5k178s0c8vWC6pnjfUf9seI6GZ8VPBdv8QPh7rvh24i82K+tXiC7sDJBxz25xX5I/BH4a3fiD4+eH/CV3tiuLfUjFdbl3KBC+SCM8ggf+Pe1fs4y15xoP7P3grw38SL3x3p+jx2/iK8VlluOo5xkgdjSy7M3gaVSkuqDG4H6zVhNdD0G1jWO3REXaiqFC+gHGBVHxN4m0zwfod3rGr3cdjptqm+a4kztRfU4HStNKz9f0HT/ABPpdxpmq2kd7p9wuyW3mXKuPQjuK8BNSd5Xtc9azs0tz8yP28P2gPBvxo1zw5b+FdQXUItLEvm3S8ISwGACetN/YZ/aQ8JfA+48S2Xi27/s+y1TyporhULncilSpCg+v6V99f8ADNfwvTp4H0X/AMBVqRf2b/hl/wBCPo/+61qtfYRzbCfUvqTpux868BifrH1i6ueUeMv+ChXwo0PQ7u40fVZtd1RYsw2cNvIm9iOMl1AAz3ryD/gnump/Ej4t/EX4harLHcTXX7qaRWBw8h3hR6AKdv4V9ar+zb8L/wDoR9FT/t1Wup8H/Drw58P4riLw5o9no8Vw4eZbWIIHYDAJx7cV5UsVhaeHnTowfM+rO5YfETrRnUkrLofmfqnxOu/2V/2vPEuoWNpJLo8l2UutP3FXubdgCfL3cEhia+42/bC+FUngOXxLF4ssfs/lF/srOFudxHA8k/MDn1Fdr49+CPgr4mb38R+H7PUJWUjzpIhvGfQ/hXmlj+wn8GrPVFvk8NebKrbts0rMp9iD1Fb1sXg8VGEqkWprt1MIYbFUeZU3dPv0PgT4f/C/WP2pPjhcTWVlJaaJfaj9rvrzYfLjgEgOARwWKg8Z71+u+nWKaXp9vaRfLFDGqKvoAAAP0qh4Y8HaJ4P0tLDQ9NtdMtF+7DaxBR+lbNcmY5g8a1GzUY6JHZg8GsLdvVs8h+N37S3gP4LwPp/iXWEtdSuLZ5IrNeZGGMDj6kV+Oc99FJeXcsTq/mXEkyru52liw7dcGv258WfCHwb481CK98QeGtP1W7jXYk11CHYD0yawv+Gavhf9z/hB9F/vf8eq9a9TKc2oZdF3g23ucWOwNXFTVnojjf2c/wBqPwB8SdP8P+FdJ1lW8RLpyMdPkRlb5FAfBI5AIH5ivoMNXB+GPgn4G8F6xFquheFdN0rU4UaNLq3gCuFbqAfTiu5U/wCf/r189iJ06lVypppM9ihCVOmozd2PJrm/HXj3Q/hv4cuNb8Q30em6Vbr+9uJjwPQY7muiasbxP4R0fxppb6brem2+p6ezAtb3CblJHIJFYRcVJc17Gsr203PyF/as+JWhfFf45674i8P3a3GlTRQwxXDZXzNijJAI6Zr6D/Yv/a78AfCf4Z3Hhzxfq39k3MN08sDbGkEqHnjaDgj3r7C/4Zo+F/8A0Iui/wDgKKf/AMM2fDL/AKEjRf8AwFWvra2bYTEYWOFlB2VvwPm6eX16dd11JXZ+bX7Tnxu1D9qP4l2ieGtKvLjRbH/R9OhjiZ5LhjgmQgDC5JPc8YzzX2D+wz+zfqfwf8N6hrviOJbfxBrSqPsq8m2iGSFJ7E55r6L8N/Dvwz4Pj2aLodjpm3/n3gVSPocV0Ax/f9c1wYnNPaYdYShHlgdlHAWre3qO8j5E/bG/am+Hsfwz8W+CrTW49Q8S3ETWP2O3yfKkJwd5xwBg/lXwF8FfiBafDD4seFfFV3/pFlpN6kkyxsMlGVkJB9s598dq/XTUP2f/AIaapqFxe3fg/R7i7uHMss0lupaRiSSxPc5Jqt/wzf8ACr/oStD/APAdf8a9DAZrh8HhZYb2bfNucmLwFbEVlVUkrbHByft+fBX7N5v/AAlZf+6q2kuT7crXyH8SvjE37X37SXgLQtH22+iWupwNaQzMuX8uRZZHYA8HYp+XnrX3pJ+z78J7f/W+D9Bi/wCukSDP0ya0fDXwX+Hmgapa6ronhnR7e9tXLxXFrEu+NipBII6HBrgo4nC4e86cG3bS/Q66uHxFblTkrdTyD9r79pTwl8PfBev+EP7TVvFV1ZGKGxjU8buBk9BxXz9+wn+1H4N+D/hPVfC/i3WIdKha986yZl4cuPnye2Dge+a+6vE3wR8C+MNUfU9b8L6bqWpSKqvcXEILPjgZNZn/AAzX8L/+hH0fH/XqO9TTxmFjhXh5Qd3rfzCWFxDxHtFJJI9EsrqLULOK4idXimQOjK2cqRkEH6V8Hft6fsvPJv8AiP4SsV/dgLrNnbr8zqePPA7lR1Hua+87S1hsreG3gRYreFAiRrwAoGAAPTFJeWMOoW8tvcItxDIhR42wQ6kYII/GvPwWMnga6q072T/A7MVho4unySPhj/gly3maH46dP+fqH/0WOnqK+0vGXg/TPHnhfUPD+sW63em6hA1vcQydCpHUe4OKwPhn8FvCnwjk1X/hGNP/ALP/ALSl8+4VXJBb2HYV3TVWOxn1rFSxEOoYWh7KgqMj8gPj9+y/4t+AfiCV4re4vfDnnb7LVrVWPlgHKiQDJDDjn2r6s/Zl/b20DXNAsdA+IV3Houu2+23TUG/497wBQAxP8DdQQfTPevs280+31C3eG4hjuIm+9HIoYH14NeQ+LP2QfhV4zk33fhK1t33l3az/AHJkJ/vEda9epmtPG0VSxkLtbNbnnRy+ph6nPQlZdjxn9uL9oLwLrHwV1Dw7o/iCx1jUtSdEij0+4SXy9rAkvg8Divlz9hWdY/2l/Drbvk+z3C7tp25KAdQODkV92aJ+wn8HfD9wstv4ZV2X+GaVnB9iD1Feq+EvhT4P8D/P4f8ADun6U7f8tLeBQ351dPNMPhcJPC0YtuXVkSwFWvXWIm7W6HMfHD9o7wV8B9PR/Euprb3txE72tmozLMQP4Rnp71+eP7P3xu0D/hp7UPiB4/1BbJ76WaWD5WkEbOx2qMDjAwM/yr9NvF3wp8JePbi3m8ReH7HWJrdSsUl1EHKA9QCa58fs1/C//oSNH7f8uq9ulefhMbh8NSnT5bykrX7eh1V8NWr1Iy5rRXQ9AsNQt9Q0+3vbebzbWaISpJzgqRkH8q/Jz9tvxl4K8afGy41vwhrceqvJbi11HbwkU0TbV2nuSM5/Cv1ptLG20+zitbeJYreNAiRqOFUdBj0rzmb9nH4ZSSOzeCNH+Zt5/wBFXrnk0ZVjqeX1/ayTZpjsLPF0uRHwV+xH+1T4f+Cf9q+H/GGoLY6BeSrcW942WEUpwCDjop/DFfefxA/aP8AfDPSLC+13Xre2TUIRcWkanc86EZBUd+KVP2a/hf8A9CPo/wD4Crz9fWtjXfg34I8SW9lDqvhrT9QisYvJtluIQwiT+6uegoxuKwmKr+2jBpPdEYXD4ihS5G7n41/FLxNZeNPiJ4l1uyl2WWqXz3Fu0jAHYxyCcnrX6A/Ar9ur4W6P8K/DumeINd/s3WNPskt5rdoXYfJhcggYPSve/wDhmv4Yf9CRo/8A4Cr9KU/s3fC//oR9F/3mtVr1sbm2DxtCFF02uXzOGhgcTQqynGS1PhH9r79qjTP2jLzQvBXg+WR/DTXsbXFxcKUF1Ix2KApA+VS5PU546V+jfgHQ/wDhG/B+j6Vu3rZ2cUO71woHT8K5mz/Z5+Gun3kN1b+CtHiuIXDxyLbrlCDkEenIFejKvpXhYzFUalOFGhFpLuenh8PVjNzqyu/IkWlpAaWvMPSCikyKWgAoopMigBaKKKACiikyKAFoopMigBaKKaTQA6im7qUGgBaKKKACiiigAooooAKKKKACiiigAooooAKKKKACiiigAooooAKKKKACiiigAooooAKKKKACiiigApMilooA5P4lalqGj+A/EF9o6s+q29jM9ttXJ8wKSvH1r8jrP9sL40R75ZfGcyXckvmyxtEu1H2jKqOy7s8HPvX7KzwLcRuj/dZSp9wRg1+H/wAbvCsXgf4weMNCt9zW9jqMqKzdgzbh9RzX2XDcKFac6VWKb8zz8ZKUUnE918Mf8FIvilo/2dNSt9H1qKPHmtJCYnfB55DdcV63pP8AwVO0zzFTUfBF0vzBWktblSPcgEV+fH/jny/Wo/Pi/wBn/dbjH619hWyTASXvQSfk7HBTxVVLa5+pdh/wUw+FFx/x9rq1lx8zNZlwD6ZHXmux8N/t5fBvxIj+V4m+yMp2lbyBof5ivyCWeLzPv/7vzY/rUzr5n+264+Zmzwfp1rypcN4WfwSaOj63Nbo/c3Qfi14P8UWaXemeI9Nurdv4luF/kTWrH4w0SSTYmsWTP/d85f8AGvwejnlt/kilkiT+7G7KP0NSLqF3H86Xt0jr91luHyP1rjlwonflqFLHeR++EdyknzLLGw/2Wz+tP84eor8OrL42/EDT7dbe08Z6xbxKu0RrccD8xV/T/wBov4m6XeRXEPjjVneNtyxyTblJHquORXI+FcQlpJFrGrsftqW9BSh/8/5Nfkan7fnxnjj2Jrtj/wACtBn+da/h3/gop8WtLuJn1CXT9Yi2/LG1v5YB9dwJzXHLhvGraz+Zf1yHW5+rm8e/5UuRX5l6f/wU28dW+97jw5pt0n8Pzuv9K7Cx/wCCpEv2dPtXg3/SNvz+XcZXPsT2rknkeOj9k1jiab6n6C0V8Af8PTE/6EqT/v8AimH/AIKkP/D4Kb/v+Ky/sXH/AMg/rFPufoFRX516x/wVI1Ly0/szwZb71+/9suCufpgGrNj/AMFSrv7Gn2rwbG93/EtvcEr+BI5qv7Dx/wDKH1in3P0K3U3zMd1r83bj/gqN4q+0N5Xg/TUi/h8y4bdj3AWuW8V/8FI/ibrEaJpVlpuhP3ZUaXv2zit4cO5hLRpITxFPufqWWo3V+Rn/AA3/APGj/oNaf/4Bf/ZUf8PAPjX/ANB3T/8AwCH/AMVXQ+GMb3X3mLxcT9c8/wDj1I0q93r8e9U/bf8AjFrFu8UvihbdWUrut7cIRn0OeK4dvj98S5N6P441pt3/AE8f/WreHC+Ka5pSSJ+uQ6Jn7Z3GrWVvJtmu7eJ/7rSqD+pqE+INMj/5iFr/AN/l/wAa/CzWfGGu+ILz7Xqet6hd3G3b5kl0+f0NUTqmodtQvP8AwKf/ABrrXCk2taqJ+updD90NT+IXhnR7eW4vdd0+3hjXLtJcKMfrXEP+1R8J45Nn/Ce6L8v8P2pf8a/GGS6uLj/W3E0qf3ZJWYfkTUIiT+4tdEeFY29+oH17sj9kNZ/bJ+EWj27yv4zsbjy13bbVvNJ9gB3rgLr/AIKSfCS3/wBVLqlx/u2bD88mvyvCrH/AtG7/AGv/AB6umnwvhY/FNmMsdN6JH6it/wAFMvhV/wA8tW/8BTXB+Jv+CpGm295Knh/wbNe269Jrqby/zAr89yfL+8/+1+H50ZT+/wD99Y/xranw9gIvW7+Zm8XWfY+6I/8Agqbrf+j7vA+nhc/vv9Lfoem30/Gs7Wv+Co3i24RF0rwhpVrwdzTXDOfbAyK+LrfTru8t/tFraXFxb7irSQxM659MgVINI1D/AKB95/4Dv/hWyyXLIPb8SXiqvc+kNc/4KJ/GDWI1+y3ul6Pz/wAsbIMfzLVhSft2fG2SNl/4SqFN392yQH8815J4d+HXijxZqH2TStCvru42b2XyiMDBPcegrqF/Zu+Jf/QpX3/fA/xrq+p5ZT05V9xnLEze8jUvv2tvjBqG/wA3xxfJu+95O1f5DpUdt+1d8XbOPyk8cahs/wBpgf5imaP+y78SNU1S3tH8OXFkkjbWuJsBVHqea7g/sJ+PfMf/AEvTflb++fzrKVLLou3KiPby/mOJk/au+Lsn3/Hepf8AbMqP6VD/AMNTfFv/AKHvVv8Av6P8K7z/AIYT8e/8/Gn/APfZpP8AhhXx7/z8af8A99mrjHLktkH1iXc4P/hqb4sf9D3q3/f0f4U1v2nvirJ9/wAcat/39H+Fd/8A8MJ+Pf8An70//vs0n/DCnjv/AJ+9N/7+kf0p/wDCetor7hfWPM841P8AaQ+KGqRrFceOtY2L/DHcY/pVAfHT4i+XsTxxriJ/d+1GvVv+GE/Hf/P1p/8A32aP+GFfHv8Az8af/wB9mrUsuXRD+sPuePH4veOP+ht1j/wLb/Gm/wDC2PGv/Q1ax/4Fv/jXsn/DCnj7/n40/wD77NL/AMMJ+Pf+fvT/AMzVe0y+1rL7he28zwrU/HPiXWNn9oeINSu9v3d104x+RFX/AAz8VvGfguTfonijVNP/AItsd0zAkcgkMTmvX7z9hvx7b2csqXFjK8abvLVjk+wrgf8Ahmz4kf8AQqXn6Vpz4GatZW9CVUa+0bsP7Z3xljjRE8ZTfd2/NEpP5kVVn/a2+MFxJvfxxff8B2gflis3/hmn4kf9Cpefp/jQf2bfiR/0Kl5+n4d/WsPY5a/sr7jX2s/5jo9M/bW+NGjx7IvGDTf7Vxbo9Xf+G7PjbJ93xbD/AMBsE/X2rzKT4QeM4/EkWhP4fvE1OT7sPlHBP17U7xd8HfGXgP7P/bXh+8tPtGVT5N+cdfu9Kf1TK39lDVaS2ke4ab/wUY+Lun2axXEuk3rr/wAtpLbBP5Gtrw//AMFMfiRZ6gj6xpWj6hZfxxxoyN+BBr5R/wCEf1X/AKBV9/35f/CnLoGq/wDQMvP+/Lf4VhLK8tm7cqNPrNTufcA/4Kn6h5f/ACItvt/6+z/hV+y/4KnRf8vvgWb/ALd7oEfmR1r4NuNJ1CzjeW4srq3iX70kkTBR+JHFUi6fwP8A+PA/1rL+wsufT8RvE1Fuz9El/wCCqHh/+LwLqn/AbiPH61t+Hf8Agp94CvN/9reH9Y0fb937s278FHFfmiz/AO7/AMCUf481IB/wD9KHw7gJKyT+8ccVNs/VSH/go/8AB2T797qUX+9ZNT2/4KOfBr/oJ6g3/bi/+FflMR/t/wAqd5n+d1YvhfCPq18y3jKnZH7EaL+2l8Itct4pU8YWtv5i7vLugY2H1z0ret/2ovhPcfc8f6H/AMCvU/xr8VSiSffSleJJPvp/47XK+FaF9Js0+uSW6P2juP2q/hLb/J/wnui/9s7pD/I1reG/2g/h14suGt9K8X6bdyr/AArMB/PrX4iiFI/4P/HadGzx/cdk/wB1iP5VD4Tp9Jsf119j94Y/GGiXH3NXsW/3bhf8afJ4q0SP7+q2Kf70y/41+ES393H9y9uk/wB2Zv8AGhtQu5Pv3t0/+9cOf61zPhOWymCx390/d+PxRo8n3NVs2/3Zl/xpreLdEj+/rFiv+9cKP61+Ea6lfR/cvbr/AMCH/wAab9uu/wDn+uv/AAIf/GkuE5X+Mf17+6fu3/wmnh//AKDVh/4EJ/jTf+E68Px/8xrT/wDwJX/GvwmN9d/8/dx/3+b/ABpPtlz/AM/dx/3+b/GtP9U3/wA/B/XvI/dv/hOPD7/8xrT/APwIX/GoLz4i+GtPtJbibXdNihjG55JLlAAPzr8K/tlx/wA/Vx/3+f8Axoa8uJI9j3Fw6N95WlYg/UE0f6qf9PA+veR+zk/7WXwlt/veONLbaSvyzA9Otchr/wC318GtDvPs7+JZLhtu7zLW1eZfzAr8i/Ji/uL/AN8inA+X9z/d9q6ocL0F8U2R9dfY/WH/AIeLfBX/AKDeof8Agsn/AKLTJ/8Ago18Go/9VquoTf7umzD+a1+UWE/yRQAn+cVv/qxg/wCdkfXKnZH6ozf8FJPhBHH8lxqkv/bkw/nWHrH/AAU5+HVnZu+n6VrGp3C9IfLEef8AgR7V+ZR/32/Smn/f/lTXDWDjvf7yfrlXsj9FT/wVS8O/9CLq3/gRFTJv+CqGheX/AKP4F1bf/wBNLiPH6V+dpCfc+X/a+XFNkdI/41X/AGuP8a3/ANX8uitU/vJ+t1D731H/AIKn3Zjf7F4GhDfwfarsjntnFc2//BUjxw//ADJehI3/AF8Sn+tfF0b+ZH8nz/7rDg+pNPVvv/7OF+9nr/8AqraOQ5dFX5bkPFVb7n2Z4d/4KceNf+EktJdb0LSf7HaQCaO1LBkUnBIJPOAa/R3w7rVt4k0ay1WykWW0vIUmiZSCMMM9a/BSX/Vv/umv2i/ZLbzP2cPh6+5n3aPAx3Nnkrk/qa+R4hy6hg1CVBWO3B1pVG1I9eooor409QKKKKACiiigAooooAKKKKACiiigAooooAKKKKACiiigAooooAKKKKACiiigAooooAKKKKACiiigBP4a/I3/AIKCaLb6P+0xqr28SxfbLKC4bb/GxBBY+9frj6V+U3/BSJf+MlP+4Nbfq8g/oPyr6nhv/fWvJ/ocOM/hHz18OY7eT4keFIruJbq0k1i0Sa3kUFZI/OTcpB6gjI/H0r9Z5vBPwyjkZP8AhXGguvHzf2fDnjGP4a/Jj4ef8lH8Kf8AYWtf/RyV+ts3+sb6n+Z/wr6jO6XNVjdvbo2eBUryo/DYp6t8KfhF4k0e4sr3wHo9vFMmHa3tEhcDOeHUAg8evtXkHif9gv4JapZxW+iy614XlV+biG9kuS69duJmcAV7RSk189TjUp6QqNfMX12fVJnzVN/wTx+Hsf3fGXiSX/tnCc/+O8VxXiD/AIJ8S/2o/wDYXjCFdN4C/wBpQ5mB7524GMV9lZNGTXdTxWJpu/O36mMsU29j869Z/Yr+JGn6pcW9lb2up2kbbUull2iUf3sEcVRb9jv4pf8AQHt//Agf4V+kNFems1r21sL6y+x+bo/Y9+KH/QFh+b/p4H8sVw2ofB3xrpeoS2UvhrUHlhcp+7i3KffPpX6t0hVP7i/3vuiqjm1WL1QfWWfkBeaXdafcS293aTRXELbXjkRgQeuCCPQ1X8mX/n3k/wC+T/hX643fhHQtQuHluNHs7iVvmaSSFSSfc49KiXwH4a/6F/T/APvyv+FdH9tPsL26PyS2/wB9Nn6Y+uRTB/rPk+d/7q8n8Mda/UfxN+z38P8AxZqH2vUPDlu7qgXdDlBx64HNV9E/Zr+G/h/UItQsvDlv5sP3PMZnUfgatZ0uX4S/bRPzEEUv/PKRP91T/hStDL/Gkz/7yE/0r9bP+EF8M/8AQv6f/wB+F/wo/wCED8Nf9C/p/wD35X/Cs/7aX8ofWIn5JLE//PJv++D/AIUoil/55Sf98nP54r9bP+ED8Nf9C9p//gOv+FIfAXhr/oX9P/78r/hVf2030D6wj8qtK8GeINct3uNP0e8vbdWw0kMRIzV3/hWXjD/oXdS/78tX6s6do9lo9v5VlZW9pEzbmWFABn8qteWn9xf++RWMs4qfyoXt0tj8xfC/7NXxI8YWb3tl4fkit1bZtun2HP0IrY/4Y/8Ail/0BIf/AAIH+FfpJk0ZNYvNK97qxLxLZ+bsX7HnxQkkRH0e3i3MF3NcDAHqeK76P/gn74l8tHfxRpsTsoZo2hb5D6ZzzX3Jk0ZNS80xD2aI9uz4e/4d9+Jf+hr0v/vy3+NdN4e/4J76f/Z//E98VXX9obz/AMg+JfK25OPvAnpj9e1fXeTSVhLMMTLS4nXl0PlmL/gn74Sjk3v4o1iVFYfL5UY388rkLXbx/sV/CWONEfRL53UBWZtSmBJHcjdwa9w3UlYSxWIe82R7WT3PJvDX7KXwt8L6h9tsvDS3Fxt27dQuGuFx9GJFdWPhB4C/6ErQ/wDwCT/CuvyaSsXVqPeT+8XM2Z2j+GdH8P2f2fStKs9Pt9xby7eBVXJ9sVe+zw/88Y/++F/wp4FFRzSFdiIiR/cRV3fe2qAfzAp2TSUUm7iCgf8AAdn5fkAKP8/4frXzH+01+1Hqfwv8SN4X8P28L3c1qfOups7onPAMY/irSlRnWlyouEXJ2Pp4/wC5/wCO5BH4U1f/AB/9P84r8xfBP7R/j3wf4ostVuPEF1qdvG4W4s75tyOpb5mwBx8ufyFfpX4f1q08SaHZarZbntL6FZ4m24ypXOCK6cRg6mFa5loXKm4s+Z/2pP2qdT+HfiB/CXg/91rcO17vULiFZFiDZIVAflLYA6juK8V0X9tT4pWesWMuoarZ3unxyq11atYom+PIDAFQCDtyeD29Kk/ba0n7H8cLi6+99stIpdvuFI/pXgL/ALyNv9pT93qOP5V9LhcHQlh02ldnVCCavY/X/RNZt/EGj2Wp2jtLaX0KXELMpBKMoIJBPHBFebftB/He3+B/huK4itI9T1i6bZa2bOFXPct3xUX7K/ia48WfA/w5Nd3ENxe26Pay+XgeWqSFY8jPHyBf518eftgeIv8AhIPjRqSRXH2u3s4hFEqtlQccge9eFh8GqmKlCWyOaNN856p4T/4KAy/aH/4SjwvGluzIsUmlyncgwNzOHJyAc9K+rvBfjHTPiB4Xstd0SVpdNvF3QySJtOB1JB6V+Sbf+zbfzr9Qf2ffDSeE/hHoVkjyPuthNtkbIGeSo9q6cywdHDxvBF1IW2PRqduf++1VtQv7TS7OW7u7hbS3jXc0kxCjFRaTrFl4g0+K90y7hvbWT7k1uwZD6jI714Ki1G9jmuy9ub++3/fVHmt/fam0UBdgVTzN+xfN/wCem0bvz60OPM++iv8A7yg4+maKKAuxvkxf88o/++F/wo8mL/nlD/3wv+FOoovIRS1TQtM1yze11DT7W7tJPvwyRKQf0rnz8HvAX8XgzQ3/AN6yT/CutoqlKS2HdnIj4N/D/wCb/ijdDTgru+xIMZ9OOtcBcfsbfCW4uJZX0S8R5GLsq6hMoBJycDdwOe34cV7aRRVxq1F1f3jc2eHn9i34Syfc0W+37T93U5u/Q8tiuJn/AOCffhSS4ldPFesRIzFljVIjsBJIUHbzX1N/7LS5NbLFVltJ/eUqkj5W/wCHfHhX/obdY/79Rf8AxNH/AA738L/9DbrX/fqL/wCJr6oorT65ieky/ayPk2//AOCfWhf2fcf2f4t1L7bsPk/aok2BwDjdgcjOM/jiuQH/AAT98S/9DXpf/fl/8a+4lP8A47SVpHMMVH7Qe2kfD3/DvvxL/wBDXpf/AH4f/Gl/4d+eJf8Aoa9L/wC/Df419w5NGTVf2pie4e3Z8Pf8O/PEv/Q16b/35b/GsbxR+wr410PT/tGmahY67Lu2tbx7oiB65Jr76yaMmj+1MR1aD27Pgrw3+wj4z1jS0uNQ1XT9HuNxX7PIjOeO+Qfet3S/+Cfmq/2hF/afiizex3fvfssLCXHtk19sE0lKWZYiXUPbyPlZf+CfXhWT/mbda/79xD/2Wl/4d8eFf+ht1j/v1F/8TX1RRWP1zEfzh7aR8rf8O+PCn/Q26x/36i/+JpD/AME+fC/8Hi3WPlx/yyi/Efdr6qopfXMR/OHtpHhOn/sVfCq3s4orjTL69uI1CvcNfSIZMDBJAbAJqz/wxj8JP+gJff8Agzm/+Kr22io+sVP5n94e1Z4l/wAMY/CT/oCXn/gzm/8AiqdB+xl8JLe4imTQrp3jYOqyahMy5BBGQW5HHT617XRUuvUf2n95l7SZyC/CHwF5af8AFG6K+1Qm5rRDnHQninj4R+BP4PBugr/24r+fSuspcmsvaSe7f3lKcu584fHb9jvTPiBef2r4altfD+prCIvsMcKrbyY6E4HU186/tDfBm4+Gfg/wFqVxp8dldzW7WWpyRvxJcgBgQM8DaG6elfow3+rr5d/4KDf8kw8K/wDYb/8AbZ69TBYqr7WNO7tc1pVG3qz4Vk/1Y/3a/aP9kn/k2v4ef9geD/0AV+L0n+rf8a/aH9kn/k234ef9geD/ANBqeKf93h/i/Q97B/HI9fooor80PZCiiigAooooAKKKKACiiigAooooAKKKKACiiigAooooAKKKKACiiigAooooAKKKKACiiigAooooARulfk9/wUal8z9piVP7uj2y/wDj8tfrC3Svyc/4KNf8nLz/APYJtv8A0OSvrOGf99f+FnBjv4R4B4DnSz8eeGri4dYoo9VtWeRugAmQkn2wD+Vfrd5qXHzxf6pvmVs53jjkH0r8cpT+7ev178Nn/im9K/68of8A0EV9bnEPei/I+YxCNGiiivmkcq2CiiimAUUUUAFFFFABRRRQAUUUUALk0ZNJRQAuTRk0lFAC5NJRRQAUUUUAFFFFABRRRQAUUUUAFFFFABRRRQAen+6f5VyfxF+K3hf4V6X/AGh4g1CO3TeEW3j+eYk8YCDqaufEDxFL4T8B+INbt0je40+ykuIlk4XcqkjJ9M1+V3ifxdqvjjWJdb1u7kvb2Zt7eYxxGTzhR2XFepgcF9bfkawp8x+onw2+Knhr4uaG2oeGtQ+228L7JVkTZJHzkbgTwetfJn7enha4t/GGj67/AMul1CYn/wB4HgflXhfwf+K2q/B/xhFremO0qMpS4teiyqSCRjueB+tdp+0H+0VL8bI9PtE03+z7Kzbdt3ZYtjkn2r1aOBqYXEpx+E6IU+WR4wy/wP8AcX5W+nbjuP8A61fTvwZ/bOf4b+B7Tw/rei3WtS2rFYbyObPyY4Dbj/KvmLP9fyq9ouhan4k1CKx0rT7jUL2Rtqw26biTjOPrXuYmlSrJe22RrLla1Ol+L3xQvfi540l8QXqfZ9yhEhVuI0BOFx2PP8q4t4/Mj2OleseGv2Vfil4okuFTwvJpTRoGb+1m8jOSRhfU8VvL+xJ8WP8An00n/wADgfz461zxxOFpLkjLREqUUjyXw3458R+D7OW30TXb7R7e4/1sdrMUV+MdB3wB+QrHnnluJHlllaWWRt7ySNlnY9ST3Ne6f8MR/Fj/AJ9NL/8AA4f4VzPin9l34oeE7jZL4am1D90ZWuNNcSwoByQzeuO1OOJw17xkrmkZRPLHP/jrBvxr7l+GH7ZPg3S/h3p9prb3FrqtjD5TW8cW4SYGAQ2OtfCFzfJb6hFbyxSRPNlv3iEFMfdUjsauZNFahSxnxMconrHxt/aK8QfFzWLiFLibT/D+/bFYxuRlB0LYPNZfwc+OniX4N65aXGn3E17o+7bcaOzkpIpI3MozgNjP6V50F/gr1n9mP4aS/Ej4qaejxK+laewvbpm6bVYYX/voUVqNClQt9mxDioo/SbS79NU0u0vURkS6hjmVW6jcuSKs02OFI44oolVUVAqqvYAU8rXwcvI80SiiipAKKKKACiiigAooooAKKKKACiiigAooooAKKKKACiiigAooooAKKKKACiiigAooooAKKKKACiiigAr5e/4KDN/xbTwr/wBhs/8AomQV9Q18tf8ABQj/AJJv4X/7DR/9EyV6GB/jw9TSj8Z8MSfx/jX7Rfsj/wDJt3w9/wCwRB/6CK/F1v4/+BV+0X7I/wDybb8O/wDsD2//AKAK6OKv4MPX9D6XBfHI9gooor8yPXCiiigAooooAKKKKACiiigAooooAKKKKACiiigAooooAKKKKACiiigAooooAKKKKACiiigAooooAQ96/KP/AIKQf8nKP/2B7b/0Jq/Vw96/KD/go23mftJy/wDYJtv/AEJq+q4a/wB/XocOM/hHy7L/AKt6/Xvw5/yLelf9eUP/AKAK/IST/VvX69+HP+Rb0r/ryh/9AFfY5xvE+arbmjRRSNXzL3ZxC0Ui0tABRRRQAUUUUAFFFFABRRRQAUUUUAFFFFABRRRQAUUUUCYUUUUAgooooGFFFFABRRRQAUUf+Of7VfJvxs/bSvfBfji70LwvpVvdxae3lXVxeMcGT0j2jkV00MPUxEuWmUoOWx9Ta1pNv4g0u7027Tfb3kRhdW9G4z+v6V+VHxI8KxeB/Hmt6FE6vb2dw0UX+6DwK9ug/by8cWcez+ytJuNuXVpN+7pnAwP8/WvA/F/iW48YeKNY126SNLjULhrh1jztQnHTNfTZdha+HnLmOynFxdmZFSW9vLeXEVvFFJLNM4RIY1yXJ4xjvRbQS3lxFbxJ5txNKIUj5+dycBeO/P6Gv0J/Z8/Za0X4Z6fZaxrdvHqvi3b5zXDcrb7hnaAevFd+KxccLG73eyHUqRpq7PHPgV+xhe+IJLfWPHqNp+mRuf8AiTtxJKuOGJB4GSOnqa+vPBvgvw58L/D/APZmhWVvo+n7yzqzYJc9WJJ5rzv40/tI6P8ADONrS3lW71L7vykFUz7Z/wA8V8T+PPj74r8cXku/U5ordmO2ONyOM9h6V40cLicf785WR4ksZOvLlor1Z+h3ib4veDPCez+1tds4v7v73ce/p0Fc0v7T/wANJPk/4SW3+9/eOK/Nm3ttQ8QXH7q3uNQlb+7ulP6DpnP610mm/BXxrqn/AB7+GtQl/wC3c/zIroWV0I/FM302lM/R3Svjl4H1yREsfEunys38LOo/nXa2V/b3kfm29xHcI3zK0LAg/lX5Ta98LvGHhOPfqfh++sv4vM8psD8QKveB/jT4t+H9xE+matMkSsu61mclTg8jnpxWE8ri0/ZzN4w5l7kz9EPiV8BfBnxUt7j+2NHhTUJsf8TK3VVmyOh3YySK+EvjN+zl4o+EeqXe23uNV8Pq2231KFM/KegcAfez/FX1f8Kv2xPCXjS3t7XWrhdF1VsKyzf6tzjnBz65r3dZLfVLPcnl3tpJyrcOjj8a4KVevgJWlsUq/s5csz8flPmfc+fd/d/pXtX7NHx/t/gfqGsJe6fJe6fqWzdJDw6MvSuy/ap/Zh/4QP7X4y8KRL/wjrMWvtP6fYiODIvotfMmP6fr0r6WMqOOonav3kT6a+KX7bet+JP9F8KW7aFb/wAV1Jy7j0rgfBf7UvxA8J+KLTU7vWJtTslcedY3DZUp3I9x1HuBXkVex/Az9mnWvjJ/xMHf+zPD8b7XuJM7pMdQueprKrhsPQou8UgajE/QvwV4qsvHHhPTPEGmKyWV9CJk8z7wB6g/jmtqsHwN4QsvAfhPT/D+nvI9rp8XlRSSdWHUk+grer4qfKpe6cHVhRRRUkhRRRQAUUUUAFFFFABRRRQAUUUUAFFFFABRRRQAUUUUAFFFFABRRRQAUUUUAFFFFABRRRQAjV8u/wDBQr/kmfhT/sN/+0Ja+oz/AB/7tfLv/BQtv+LX+FV/6jp/9ES124PXEQ9TSj8R8KS/6t0/vbv5Gv2g/ZCuorv9m/wEYvuR6ZFH9CBgivxjX/Wfmv4Eiv1a/wCCcV/Lefs2WKTStK8OoXKLubOF38L/ADrv4qjzYeMuzPpMJ/EfofUtFFFflx7AUUUUAFFFFABRRRQAUUUUAFFFFABRRRQAUUUUAFFFFABRRRQAUUUUAFFFFABRRRQAUUUUAFFFFACdxX5Qf8FHl8v9pNv9rSbZv/H3/wAD+Vfq/wBxX5Rf8FIm8z9pb/uCW3/ocn+Ir6nhv/f4+jODGfwj5am/493r9e/DP/It6T/15Q/+gCvyEm/493r9e/DP/It6T/15Q/8AoAr7POdo+p8xiNjSooor5p7nL0CiiipAKKKKACiiigAooooAKKKKACiiigAooooAKKKKACiiigAooooAKKKKACiiigAooooARh+7evzM+PXwk8R+A/HGq3eoWUj2l5dSTRXUKlgQTkZPYV+mqj/9rt+frVPVtGtNct/sl7aw3sUmV8uZd3B4yeOK9DB4x4Wd+5rTlZn5BUoGa77476Fpnhv4sa7pmj7fsUMu3avIRu4FcZo+kXHiDWLLSrSKSW4vJlhRY8BuTgkZPXGevpX28Zpw9p5XPQvpc+tP2H/gpb3kbfELVYre9iZWh0qFlz5ThhmUg9TwcfU17F+0T8Z7f4b+H5bS0lV9SkQruzyPf2Oa73w9o2n/AAv+HdpZWm63t9LslC7kC5IXlmA6nJP5V+cfxr8dXHjTxhe73Z4lc/pXz2FpvHV5Vqnwo+Yxk5YiqsLT0vucpruu6h4w1h7i4eS4uJm+WPcTkntX0R8Df2O73xZZ2+q+K3aysm+cWa/ekHXn0rsP2S/2bLe30+38ZeJbdZZZlDWljIvAHPzH35H5GvrhQkcaIn3FHy9Bj249KrHZnyXpUTq9j7NKnT0S38zmvCfw58OeB9PS00fSre3iX/YBYnAG4kj2H5V0sapH9xFT/gA/wooBr5qUp1NXJmsKMY7RQya3huI3SWKOVG42yIrA/mK8m+KH7L/gr4kW7v8AYl0fU925L61wCDjoQOMZr13aaSrp1qtL4WU4pfDoflv8Wfgp4j+D+sJb6rF5trJn7PfQ5KuMnGSOjYx+telfs0/tFal4P1S00LVbhrvSpmCK0jkmPPA619uePvA2mfEDw3e6PqdussVwh27v4H7MD2Nfl78QvBl78N/Gl7o9xuSW1lLJN/fUfdxivqsJiFjafsaqVwr0/rFG0dJRP1Yv9P0/xJpctpexLd6fdRFXhbkSK3P41+YPxv8AhjcfCf4iano727Jp7OZtPk2HZJETnCnuV6flX2l+yd8VpfiJ4PSy1B917p6qizdyAO4NZ/7cPgpPEHwffXUihS40GVbpppHIKQFgrgAdSQTx7152FlLBYr2T2egsFWco2Z+f9fZP7L/7Tfhfwv4Lt/DniCX+z7i1ysU23CSLjOSR1PFfG+37/wDs/L+uKMf5619LicMsTDlZ60oKofpxb/tKfDrULhIU8RW++QhVVmx1+tel288VxbpLE6yxSKGSRehB6c1+Pe1PM/29390D8iTX6M/sdeKpfFHwXsvtD+dLZytDubOcDOM/lXzGOy6OFipI4pw5D2+iiivCMAooooAKKKKACiiigAooooAKKKKACiiigAooooAKKKKACiiigAooooAKKKKACiiigAooooAK+Yv+CgNjcXnwv8OyxRNLFb6wXmZVyI1MMign0GSB+NfTteS/tbL/AMY1+Mn/AIF+zemRmZP6104aXs60X5o1o/Efmf8A8tB+H86/VL/gmvD5f7OET7927U7n9H/+vX5XjZ/udPl9Pav1M/4JpzeZ+zki/wB3U7n9WzXqcS/7mvU+gwXxH1lRRRX5ae2FFFFABRRRQAUUUUAFFFFABRRRQAUUUUAFFFFABRRRQAUUUUAFFFFABRRRQAUUUUAFFFFABRRRQAV+XP8AwUw8My6f8bNK1t33xahpyxRLt6eU3zf+hD9a/Uavzq/4Kn/8hz4e/wDXO6HuQDGa+hyGXLj4HJiv4bPhGX/j3av178M/8i3pX/XlD/6AK/IOT/VvX6+eGf8AkW9K/wCvKH/0AV93nStynytb4TSooor5p7nJ0CiiipAKKKKACiiigAooooAKKKKACiiigAooooAKKKKACiiigAooooAKKKKACiiigAoopV60hdT57/ae/aP1P4L3Gj6botla3t7fRNLK1w2RGvI+6Oh9K+VJf2sPixceb/xVsiJIxby1t4gAD2BC5GBXc/tveCtYt/ixFrSW7XGmahZIkTQqzGPYSCGOOMkj+tfNrL/n/wCtX2WBw1GVJOybZ6MIImu7y41S8luruVri7mdnlmk6uxOc17B+yH4ei8QfHTR/tdq13b2sUlxu52pICApJHTqa8Xb/AFbfQ/yr6q/4J/j/AIrTxb93/jxj2+3zHke9duOn7PDyfyLk7K59N/tBav8A2P8AB/Xbje2/yjtb6k4r86vhd4eTxx8TNE0+43PFdXStL9M5r7l/bDvri3+Fc0UX+qkzv+gBx/Wvjn9mK5+z/Gzwu/8Ael2/N64rzsDF08HKS3Z4WHlGVarU6o/TSx0+LS7O3tIk2RW6CFFXoFUYH8zU1Kx/q36mk/8Aia+T+KWp0p82p49+0J8frL4N6XFFEi3esXH+qt/TOcEjsODXxnq/7VXxF1S8+0JrbWSbtywwqNo9uatftcapdah8cNbS7f8A1Kxoi88Lg9Pbk/rXjZGK+zwODpeyTkj0KUFZNn1T8If22NVs9UtNP8aot3p8jhPtyrhoyW4LAduR+Qr7atbuLULeK4t3823mUOknZ1IyCD6V+PMkXmRyo/3GXa3vk4x+lfpT+yH4nvfFH7P/AIavdTffcRq9v8vdEkwBz3wK8bNMPTw81y9SK1JJXR7DXx7+3l4Lij/sfxKifvWb7PLtXrnoTX2FXhH7aFiknwUvpX2745ht9vpXJganJiEc1KXvHgn7C/iP+z/iJe6Y/wDy9W+9fqOtfZvxO0C18UfDvxPpV7afa7e60+ZfJ6l2CEqAO5yK/P8A/ZKle3+NGmbH+dkZW+hNfpOu/wAz5fvdRXdmi5MTGaMY8sa0oxPx0iV/L+dPKlX5XVs5Q85BBqSGF7iRIolaWWRgiRr1dicAD3yRWr40Xy/HHiNNjJt1O5UK3XaJCB+lP8F69F4X8YaPrFxb/aIrO6SZ4eu8A8j6/wCFfVRk3S5lueutj6P+Fn7Duoa5p9vqXiu9/syKZA6Wdv8A61Aem49jX1j8MPhhonwn8N/2PoiSfZ2Yu7TNlnb1rz/Rf2xvhprFuktxqsmmS7fmhuE+57ZB5r1jwz4q0rxhpcWp6Pex6hZSfdkhbIBwTg+h4r4rFVMTU0qppHBUcm9jVopdppK8wyCiiigAooooAKKKKACiiigAooooAKKKKACiiigAooooAQiloooAKKKKCbBRRRQUFFFFABRRRTQCg15N+1wf+MZ/Gv8A26/pOlesr1rx/wDa9k8v9nPxan957b9JkP8AStKWtWPqvzNaDtLU/NT/AOKr9T/+CasXl/s4xt/e1K4/QgV+WAH+fxr9VP8Agmuf+Mbbb/sJ3X/odexxN/ua9UfQYPWdz6sooor8tPbCiiigAooooAKKKKACiiigAooooAKKKKACiiigAooooAKKKKACiiigAooooAKKKKACiiigAooooAQ18If8FQtJtJPCfhLU/K/023u5IUb/AGCvPH1UfmK+7zX55f8ABVKeWPUPh5b+awhZbt2XPBI2YJHfqa9zJIuWPppHLif4bPgqT/VvX69+Gf8AkW9J/wCvKH/0AV+Qsn+rFfr14Z/5FvSf+vKH/wBAFfoGd/ZPlK/wo0qKKK+ae5ydAoooqQCiiigAooooAKKKKACiiigAooooAKKKKACiiigAooooAKKKKFqAUUZ/z/LtR/wCgaVwopSMUlHWwgooootfQV0QXen2mqR+Vd28dxE2VVZEDYz2APvXyN+2H8JfA/hfwemtWXk6Vrsko8m1jb/j4BPOB7ete3ftEfGX/hS/gN9SismvdTvnNpZK2Agcg5ZjnoBz+FfnP4y8deIPiJrH9q+JdTk1XUPurJJgBB6ADgDGPy5r3stw9aUlO/uo6qSk9zA/1lfR37DHij+x/ixe6V9nV/7WtG/eZxsKHPf69q+cq9H/AGdvFVx4P+NHhq9t3hRJJvssrTAFRG4wTyeDkCvpcXT9rRlHyOpp21Puf9qXSf7U+C+t7EZ3hTeq/X0/OvgT4Na1F4f+Knhe9u38q3t76Pe23oDx/M1+nnjHRYvEnhfUNN++lxCyr3BOOMHuK/KzxhoN34T8UXtlKjJLb3HyeuQ2Q3sM14+Wy9rQlR6nhUWoYl039o/WwSeZ8/8Ae5/A8j9DRXi/7LfxoT4seB0t724X/hItLQJdx7cBhyFYD3AP5V7R/n2r5qrSdGo4vozpT6HyJ+2d8Dr7VLhPGuiW7XTxoEvYY1y20ZO7A+v6V8YRypJ9x17/AMXQjqD6Gv2KKpJv3/PuXay8YI9CCORXl2t/sw/C/wAQap/aF74Ss/tbOXdo8oHJ9QDXq4bNJ0Y8tjqhW5dGfmv4V8Kax8RNci0Lw1aSahqdw2wtGpKWynGWYjpx2r9Rvg18N7T4R/DfRPC9vK1x9hiXfMxzvkPLNn65rU8H/D7w18P9P+yeHNEs9HiZizfZUwTkk9fqa364MViZYqXMwq13UXKkFfNX7dHiJNP+G9lpiP8APfXHzLu/hHf6V9JySJHG7u6ptBLbuMY5/lX5x/tXfFVPiJ8SLiK0l83TNNUxJt5Bx1b254rqy2j7StGS2REI63F/ZDsHvPjJp7xIzpGhZm9B2Jr9Grm6i0+3murh1iihRpXkboigElj+Ar5Z/Yc+GL6P4fuvFd7Fslvm2W27+4O+a9F/a18aJ4T+CeqxJL5V3qS/ZIfmw2SSC2O456Vvjqn1jEqETkoxbqzm+p+eHiu+TVPFmt3sTrNFcX08qSL0KFyQayd6fwfPSxr5exE+RF+VV9B1/HmvWf2c/ggnxw8WXdlcahJp+mWMQmlkjUEyc42gZGOSOea+olUWHpKUtkj2W+XY8lI/uL/D+Gfxr6E/Yr8e63o/xYsvDlo8lxo+pK/nR8kRALndjsMgD/gVfRE37EPw0uLNIvK1CJ1/5bR3GHz35xxXV/CP9m/wl8F9UvdT0X7dcaldRCF7q+lDukeQSoIAwCVX8hXh4nMaFWnKKWvoc1SomtD1If4UUp/z6Y/xpK+X8zkCiiikK4UUoGaTP/7VFxrUKKKKdgCiiikAUUUUAFFFFABRRRQAUUUUAFFFFABRRRQAUUm6loAKKKKACiiigAryP9rLTbvWP2f/ABRb2UTXFwqxStHGuTtRwSfpgV65Xlv7UXiG98J/AfxVqGny+Vd7I7csy5ykjhSMfQ/pW1G/tY23ujSn8SPzGDJ/Lb/Ov1O/4Jp3qSfs7/Z937231O53r6ZbI47ZAr8sQvlx/nX6F/8ABKuaWTw38RUd2aJdQt9i9k/ckHA9yCfxr3uJIc+B5uzR7+D0mj72opq06vyY90KKKKACiiigAooooAKKKKACiiigAooooAKKKKACiiigAooooAKKKKACiiigAooooAKKKKACiiigBDX55f8ABVRf+Jp8On/2L3+UVfobX54f8FUj/wATj4e/7Md3+vl5/lX0GQu2YUzmxP8ADZ8Gyf6t6/Xrwz/yLelf9eUP/oAr8hXH7t6/XHwNqlprngvQr2yl+0Wk1lEySL0OFAP6195neigfKV17pt0UUV80zjCiiipAKKKKACiiigAooooAKKKKACiiigAooooAKKKKACj/AOK/Ic80Vx3xh8dy/DP4Z+IPFFvaLey6bbmVIW6EkgAn2yRxVRTk7IaXM7HZBf8AgHT7zDnP16UjD/0Et+RxX5R+Jvi9418Yao+oar4j1BpZMo3kzGJYx1CgL2GfrX0D8AP2mrLS/hH4j8OeMNdkt9QhSRdMurhmZ5AYyAgIHZsnPvXs1srqwip3vsbOg0afxZ/bk1DT/EEun+DdPh+z2byQ3E2pREl5AxBwB/DkHmvTP2aP2mn+NF5d6FqemLZa3Z232h5rf/USDdgkDt/9avzwV5ZNjyuzyt8zMzEk565J6813fwZ+K178HPG9v4gtIvtUSxGK4s1ZUEqE5AJx2NexWyun7D3fiOh01yo+3PjF+1t4a+F+sf2PaRNrWsRuYrqGPIFuNufmPrjH5iuY8D/txaF4k1y10y90S8tPtG2KKaPDZcnAyOwr40+Jfi//AIWJ441rxK9ktk+qS+b9nV93l/KBgHvwKr+DL240/wAYaJd2iRvcLdpsWRgoPzc5OOKxWW0/Ya/EJUoo/W2N/MjR/wC8o/M8ilIrxf44ftCab8L/AIb/AG3TLi31LW7xVtYYbW4RvJkK5LsAeQDXiHwj/bg1OzvIrLx1F/aEUjBP7QtVwwYkDJXPArwYYOtJOUVojmdF3PeP2rfAL/ED4N6rFaW63Gp6av261XYWb5AS6oB1YgEAe4r834NL1C4vHsksrp72Ntr2vlN5qH3XHFfrxZ3iahZ29xbtvt5lWVGXptPII981m2/gvQbPXLvWItHs4tVusedeLEN8mOmTXTg8dLCwcWrlRqOmflHqvhnWPD8aPqulXmn7vuNdQsgcexI5rN3PbyI6bfNjZXTdyMggg/mK/Vn4q6b4c1TwHrX/AAktvDcaZDbO7MyjchAyNhI4OQP/ANVflOwTzH8r/VKzbN3XGTjJ+mK+jweKeMumrHTGba1P1G+BXxLt/ip8M9K1pdqXflCG9hXrFKoxjHUDAP518/fthfBJ7iR/FGlRb/l/fbfTHJNeO/sr/GSL4R/Exf7SuGi8O6sn2e9bazeU/BSQDOByMHg9eK/RO8tbLxJo+x2jvdPuoht8vBVwRnIPpXhyVTLsTp8LPJxWHcrVI7o/Lb4V/EzVfhP4st9Y0yVk2sEuIe0kWeQR3PX8zX6T/Dj4seHPiZpcV3o+oQyvtDS27MBLGxGSNvcZr47+Pv7Leq+F9QuNV0e3+0aexLbY1zgdccfX9K8C0XXtb8D6wl7pl3NpmoQsdki8EH0I7ivVxGFpZjH2kGrkUK0avW0+x+ug/wA/57UEYr4U8Eft2eKND0+K08QafDrbr8pul/dSP05POD+Qr1LTP28PBklvv1DTdStJeF2xxBh785r5+eXYhdDRylezi7n0xTZJUjjeWV1SKNdxZmwAPUk9K+UNf/b+0q381NH8NXF0+0qkl1KFIPYkDt+NfPHxJ/aU8d/FCPytQ1P7Fpn3fsdirRJJk/xEsST+NXRyuvUfvKyNIxk+h9C/tP8A7UtrZ2d74V8KXS3F3J8l1fQtlYwTgqCOpxXzZ8EvhJe/GDxxb6em5NPjcS3txtOAoOSpPqal+EfwB8S/FzUNllbtaaVuHm30ykL77c9TX6D/AAl+FGj/AAj8Nppmmor3Eg3XFx/FI3qTivVq1aWApclP4i6lTl9yO512h6NaeG9LtNMsolitLdAkK9MHvxXw7+3J8SNP8WeLNK8Oae63CaOjvcXEbZXzDxsIHcH+VfRv7RXx40/4T+D71LK9hfxVcIIra3jbzWjYj70gzwMV+bt5dS6heXF3dytLd3UplmmbrI5OSxx3rky3DOrU9vM6KFMjXrXR+A/iDrvw38QRaroV21pdr8rru+SQZ6MPSsrRvD2q+IN/9maZeahtAZ/ssLPjPYkdDTdV0PUNH2pqFlcWW77vnRFc47DPevppKnUXs5Neh1O2x9/fAD9qay+KmzTNa8vTPEbN8qrxHP8A7vrXvhf/AD06dc1+cX7Kfwz1Dxx8TLTULeX7FZaSwuJbjk78Y+UHsa+9/id40l+H/gfU/EEWn/2q9im/7Lu2l/fpzXxmOw8addQpHBUVnZHT1T1nVrTQ9LuL27lW3ihXe8jNwi4PP6fzr4B8P/trePdL8aXGtag66xo82d2hthI0Ungo/Y49c5x2r2743fH/AML+OP2aNT1DStSW3vdSRbdNPkYC4jl3DcpAH3cHrQ8DVi4qS0YnTluZniP9ue0s/EkWn6Zp/wBr0/zVSW6ZsDk4yPavpzQNft/EGnxXFv8AxRI/sQRnINfkRsT7n8f3fvZ/X1r3z4e/tca74D8Dy+H/ALOt6+0xW91J96MbQBnnnnP517OIytckfZLU65UlZHvPxs/bAt/h/wCIJdE0eyXULuH5ZWZuAfTiuo/Zw/aIX40R6haahbrZaraqHaFeQ6k8Ef57V+dmrapca5qlxqF2/m3dw5d5PUmvRP2efixafB/4iW+saglxLprRNFcR265Y55XGfSitlsYUNF7wSopKx+muoalaaPZtcXtxHZW8andNcOFXOM4yelY/g34geHPiBZ/a/D+q2+p26s6t5bjcNpIOV7DIr8+P2hv2jtQ+NGqfZLXztP8AC8Ofs9n915X/AL8nJyf0rA/Z717UND+Mnhp9PvZLT7VerbzLCciWIjJUjHIzXnrLGqDqSdmjF0rI/UWinyL+82/7W1fr9MdKj/z8vY+49K8J6I5VcWiiigYUUUUAFFFFABRRRQAUUUUAFFFFACbaWiigAooooAKKKKACvKP2qtFuvEnwH8UWVlF5txtiuCvokbqzH8ga9YBrlPix/wAkv8Wp/e0y4+bv9w1rSdqia7lQeqPyc3+ZH/wH+eTX6If8Eq/+Rc+IX+1qFv8A+gNX52w/8e6/7v8ASv0T/wCCVg/4p34hf9hC3/8ARbV9FxB/yLn8vzR9BhH76PvBadTVp1fkZ7wUUUUAFFFFABRRRQAUUUUAFFFFABRRRQAUUUUAFFFFABRRRQAUUUUAFFFFABRRRQAUUUUAFFFFACN0r87f+CqDf8Tz4e/9crz9DHX6JN0r86v+CqP/ACMHw9/ueVd/N9Sma+gyH/f4HLif4bPhRv8AV1+of7N7f8WH8Ff9eIX9a/Lxq/UL9m//AJIP4K/68R/Ov0LOl7i9T5er8J6TRRRXyZwhRRRSAKKKKACiiigAooooAKKKKACiiigAooooAKUf98f7Xb3J/DNJQjeXJ/477EnjB46c/pT9Ro+YP2hP2vLv4d+ILjw14a09X1izcLc3F4uYdpXI24PJxXh/jD9r3xH8RPAHiLwvrulWcqatEsNvcWuU8kbsncCec4HT0rL/AGifgP4l+G+uahruq3Eeoafql9NKlxDKz7A7koh3c8KQPwrxnP8A6D+n9OQa+ywmFoTpqSV2d8IJxuhP/QN27+X+FI0fmf1+U4A+tXdH0W98Qapb6fplpNe3tw4SK3t1yzk/UYxX2F8Mf2FbLT/s+p/EDU/tDx4l/s2zbZEMgH95IefUYHpXfiMbRw6SevkaVJxp/Ez4uSVP7/8AM4pfOT+/936/4V+jl948+Cvwjs5dHtbfR7fy8u1vDCJju69WLZ5rgJ/2xvh1HI6p4VhlRfuyLp8WD78iuOONxFTWFN28zldd9Ez4iEif3/u/N3H6kdKVW8z7j79y/dVs5HXqK+8NF/aq+EXijzdP1XQrfT4plEW64sUCnPHUDgV0s/7Ovwa+Imh/8STTLG085DsvNNmYuDjhiCx/z1rOWYVaatUptFRrP7SZ+dSwJH9xNn/6sd69R/Z08JWXjD4oaZZagnm28eZfL7ORzyPSrvxw/Zz134L3CSv/AMTPRJG2xX0K5x6K+OjYrzHSdavdDvEvdPu5LK7j+7NC2GH413RqLE0m6Wisb6SWh+uMZt9H0+Ld5dlaxqFHmMFUDGMA+lOm1C3t7N7vzVe0jQu0kbArwM9a/KXxN8UvGHjTyv7d8S6hqXkrtTzJdoA+iAZ/GvoP9iXx94j1TxJe+F715NT8OTW5b/SPmaBjwQSe1fNVsudGHtJu5yyo6Xkc1+0l+0xd/EySbw/pW6y0SGUpN83M5B6cdsgflXz2BX0r8ev2TfEfh/XLjWPC9uuq6ZfXB22dv/rYs8ljntWZ8M/2OPFvjC4362i6FZL/ABScuR9PWvdw9fDUaKkpI3puKR8+gf7vzf3vzx+Wa+hv2cf2rLr4V2/9heI/tGp+HfvW8i/NLa5P3QP7tUv2iv2Yv+FL6Pp+safqrarp9xN5L+YgVomwSMYHTANeDY/773H5u+PTNdD9jmFLyLaT2P1x0PxBo/jzQ0u9Mu7fVdPmQFvLYPgkfdYDoev5GvHfiH+yT4d8YSXEtl/oVxJl9qrwSa+Gvh58TvFHwr1T7b4X1OTT/Mcebb7Q1vNwcB0x9eRjvX1J4K/b8srjyovFfh+a34VVutNIYO/clScha8F4bE4Jt0XdHkYjAxqPmWjOE8RfsPeLbeT/AIlssN6m75VZsYH+NcxefsffEPT4972ULp/svmvtvwt+0F8OvGklwmleK7F5YVDt5zeTwRyMsOTnNdlpviTStYt5bjT9Ts723jzvmt5VKpjk8g9QKX9qYqD96P4ERpV4rSTufn14d/Y78da5JsmihtIv+ekmRj869o+H37DOn6PeRXfiO9/tDy2DeTH9wkevtX0Nc/ErwlHHLK/iXS9ka72/01c4Ht3NeV+Lv21fh14bt0/s+W48QSyblMenxcRkdCxJ4GfrSeOxmIVlGxSpVpfHI9u0TR7HQ7OKy0+3jt7eFPlhjT5QAMZ49hXjXx2/an0X4TxxWWmeT4g12Rm/0eFxst1H8Tkd/wDZr5n+JH7Z3jPx5p/2LSoofCunspV2tX82aQnrhiOBXgLl5JJXd2eWQl3kZss7HqxPc1rhstlUfNXZ306PLqafijxJqHjTxJqeu6xcfatSvn3yzbcZJ7AZ4A9Ky6KXaa+mpxUFyxR2K17I+9v2DHtP+FT6n5SQ/bf7Sl87bguFPQHPbrXufiTwH4c8YWb2+saPa3sP92RB9euOuRX5q/A/4l6n8M/iBpl1p9wyW80q291Du+SVS3JII689etfqDazpqFnFcI/yTIHVl9Djivi8wpyo4hz5rXOCtFxkcjoVt4H+E9umj2T6fonmNv8AJZwCc9yTXNfHD4weFPDfw71VJdVs9Qu7q3eKK3t5Q+8kHg/hmvkn9sXQ9Y0f4sS3d3532KaJfssm47T6g9s14J/n5ua9Chl6rctbnuaRp82oH95I/wAmxNx+X0psjpH87/wru3dTwOmO9T2dnLeXEVpaRNLcTMIoo41JZ2JwFA9c19vfBf8AZR8O+A9LtPEXjvbd6rxMlrI4W3t1I+63PLZr2cViVh4KO76G86kKSTkfDHhCy8UeOLhItF8G61e7m2JJHblU+uWxXsEX7KXxQkt1lfw1JDuXdtaVc/Q819S+Pv2vPBXw/t3svD9rDqF7HlVjtYlWJPbIFeQ/8N6eI47h3/sK1ZN33Wfn+VeRRlmFS7dkuhhPFOXwwdjwzxT+zr8bdDuIntfAU17ad/JlQsfXgniuVvdH13w/ceV4g8P6h4fuP+ed4hCHj+8OM19UW/7fGu+Z8/h+1T/aVySPpXpXhL9qDwP8XLddH8UaVbo9xmJo7pFIOc9CehpJZhQk6k/eRjLMdeWcLLufA+f7j/er0P4DePdM+GfxM0zxBrFu1xp9usiNHCgZgxHDAHvXt3xu/Y3+z2cviD4eS/bbTaZX0tm+YL1JjYnkY7V8p3Eb29xLFLFJbyxtho5hh0PTkY4r1KdenjKbpt2vujsjONWN46n1L8VP26NY1i4ltfBVqumafNCYjeXif6RvPdOw/Gu7/ZW/ae1X4ga4vg/xKi3WofZy1rqEK/fVMbvMHY8ivhzc/wDfb/PtX1L+wn8N7jVPFl741e9VLTS1a0+z7cvI7KMk88KMD+tceLweHw+GdtyZQVj7kopFPmfc+f8AvbcYH15pa+RascF9QoooqRXCiiigYUUUUAFFFFABRRRQAUUUUAFFFFABRRRQAVyvxY/5Jf4q/wCwZcf+gGuqrlfiuP8Ai1/i3Z9/+zJ9vr9w9PetKfxr1CO5+TcP/Hun+5X6Jf8ABKv/AJFz4hf9hC3/APRbV+dyf8e6f7S7fpX6B/8ABK2/SOw+IVl5q+a11bzLHxnZtI3fTOa+iz5c2Wtry/NH0OE0lE+/lp1RxN+7p69K/I7nvi0UUUwCiiigAooooAKKKKACiiigAooooAKKKKACiiigAooooAKKKKACiiigAooooAKKKKACiiigBK+Gv+CoXh2G48D+F9b2f6Ra3Zt0b2cAkf8Ajo/KvuWvgf8A4KkeKLi30fwV4dRFe3vJZrt2z0Me0L/6H+le1kqbzCnY5cT/AA2fnu1fqF+zf/yQbwP/ANeI/nX5eE/u/wDgX1r9XvhH4b/4Q/4X+F9H83zfstjGvmdM5GT+PNfoucP3Io+Xq/CddRRRXypwhRRRQAUUUUAFFFFABRRRQAUUUUAFFFFABRRRQBHdXcWn28txK+yKFC7t1woGSfyr458Qft43dv8AEB00rTY7jwpC/khpFxNKVYAyA+mc/pX19rdg2qaHqFlE6pLcW7wo0n3QSpAyO4ya/J7xl4H1jwHqkun6xp81ptd1ikkQhZQGI3Antn+te5ldChXbjV3OmklLRnsv7S37Rll8ZNP0rT9Mt5rS1t282WOT++OAa8K0XR73xBqlrpmmWjXuoXEuyG3j5aQk9MenJ/KqWX/z79zX19+wv8Jbe8+2/EC92vLC72NlDg8NgFnGemcDGPevoKjjgKLlHbodU37KPunuPwi+E3hz4D+C4vNiji1LyhcX2pXW3er4yVBPTA44r5X+Pn7Tmu/EjWJdC8OS3Fpom8xRLZ5M1yQSDnHOOlekftyfE6XT7e08K2VwsX2r57po252noG9Rmtb9k/8AZl0/w/pemeOPECNLrs2JbK1ZPktEPALKercE/iK8Sny0af1mvrJ7I8yV/iep4v8ADf8AY78W+OLdNQ1XboVvJ83+lKTMc9cg9K9jtP2C9Cjt0S41i4ll2/M3T9K+qWkeT+Nn3fr7+1KC9csszryd07GNubrY+OPE37BLR27zaFrbPKqlvs9wuc47A14poWo+OP2Z/HCXF3ZXFv5bFXhkyYZRk4IPQf8A16/TMmuc8c/D7QviR4fl0fXbKO7tJP4to3xn+8CRxWlPMpS92uro0XMrannPwx+L/hf9ozwve6Vd2ipNs23enzYJx3ZPeviv9oD4M3fwX8aPZJ5lxolwvnWF1t4Kn+An1rqr/RNQ/ZT+PFk++4/sRnLRTf8APW37rnucV9Z/ELwjoX7SnwvdLG4W4Tabi0uI2+ZJR0Un3FdcZfU6inTf7tnUpOPvLqfmp/v/AHP4vp3r7W/Yw8WeBfDfgN0u9StbLxLcXDNd/aGwdo6AH0xXxtrWk3Hh/WLvT71Nl3aytFKvoRwP05qn5j/eR23/AOyxB59xXt4ijHGUtHo+x2yXMrM/XjSPEmk65/yDNTtb75f+WMqk49SM1pFq/Oj9i+G7k/aA0p4XuHtI7S5W42u2z/VkDcM88kfnxX6LsP3n/Aq+MxVCGFl7NO5584qOh8y/t1+LLLT/AIf2uhSp5uoahcZi2/wAZy3+fWvhFz/ndX3r+2H8Ddd+Jmn6Zrfh/be3ulqUlsWwC6HOWX1OcfnXzv8ADr9lHxr4o1y3i1XTJNK09XHmyTNg7c5OMd6+gwOIpUsPvqdFOSUTxyHStQkt/tcVlcPFz+8WFiuPqBVXH/xPv/8AWr9aPDfgjSfDfhu30e3srd7e3i2eW0S/vAF5J45z/Svzo/aT8O6Z4b+KmoW+mW62lvIolaFcYDHOeB0rqwmOeIk422KhU5nY8sZEk+/Vmz1K90+N4rLULyyib5njhnZUORg5APPFQAfvPkTc/G33J7Yr1bw/+zH8QvEnh/8Ati00Tbb7dw859rOP9kV31Z0ofHZGknZ2PJFt4v7i1JVvUtLu9D1CWy1C3ayu4WKNHMvPHsfzqsF8z5E++zbVb3JAFaQcUrpaDEyaSvq/T/2F7jWPAem6lb67s1q6t1uHt5EHlDcoYKCO4z1r5j8XeG9Q8F+ILvR9Vt/sl7bvsZZON/OAw9q54YqlVnZSRMZpnqX7N/wLtPjRrGoRXt7JaWlmgb9z1JNex+N/2CUj0/zvC+sSPer96G84BHt71Q/YEsb2PVPEd39n/wCJfNEm24ZSA7Y5Ar7Pr53HY2tSr2pPQ5alSSldHx58Nf2E5bfULTUPFusK6QuHSzs/4scjLfXH5V9Cal8ZvAXgPWIvDV74ltbTUreEbbdm3FV7Akd67jUGePT7h4kaWVYm2KvUnBwPzr8lvHFnqtn4012LW0k/tNr2V5Vk6gFiVBJ68MK5aKlmNR+1Kjet8TPrH9sT4oeB/Fngu30zT9Sh1DVY5g6eTyYx1OT9K+N7aCW8uEiiRmlkYKqrySTwMDuckU3bX0H+xf8AC+08cfEi61jUrL7VpWgokqNvAxdFlMeR6Abz9QO9fTKKwFDQ6I/u1Y+ifgP+zn4a+Efhe38QeIEhu/EHlC6e+uFAW1BXIVc9Divmj9pL496h8VPFj6ZolxImhQsYUjhJBnbIyxx1GQP1r1X9uD4u3Vv9n8FWUqolwnnXcit8xBP3cj1NQfsh/s82l5p6eLfEFp5u5sWlvIo2oBnnBH0/WvLoRUIPFV3d9EePiKrSvu3seWfCn9lfxH8QJEmuE+w2n95sjj8a+h9J/Yf8JWdmn2q4mmuNvzen4V9Hw28NvGtvDEsUS/KI1UAD8BUm1/8AaevPr5pVqS9zRHNHDup71Sbv2PlzxD+wn4cuLd/7P1Ca0uMEozdM+mK+a/if+zn4w+Fe+6u7SS70/duF5a5JTHQnHSv02qvfafb6pZy2l3bx3FpMpSWGQAgqRjoRVUs1rR0nqjT2Tp7O58Y/sv8A7UyaH9n8KeK5We3Z9lpqTfdQnja+a7L9rH9nXT/GHhuXxx4XSGLVbdBLN5KjZeRdScD+LFeD/tR/Av8A4VP4o+16bFJ/wj+oNmFmUHy5M52A+lfQP7G/xIfxp4HvfCuq3Hm3dmjW8XnNkmIrgD3GMV24ihFRWLoP1RtGs6NnFaM+EP8Axz/Z9Pat3QPHHiDwnb3tvo+q3WmRXieVdLC2N6+ntVn4leG/+EP+IGu6P/z73bqvoAWyB9MHFcwW8v5/7vzV78eWrTXPrc9p2v6nvv7K3xr8R+E/iRo/h+W7uNV0rXLiO2mt7qZnaJiceYCT6HOPav0Qb/WN+FfD37MP7K+tahrmi+N9dm/syys7iG+0+3jVXa6wN24nHyggfXBNfb9fH5lKi637r5nn1bJ2QUUUV5BjuFFFFAwooooAKKKKACiiigAooooAKKKKACkBpKdQAVDeQpcWdxFKivFJE6OrcggqQQfbFTUyX/j3l/3G/wDQTVx3Gtz8hvECJH4g1VE+RFu5VVV6ABiAPyr6v/4JjXMsfxs8QRb28ptJHy9uH4r5S8Sf8jBqv/X7N/6Ga+o/+CZs6R/HzWEfbvk0kqvzYzh8n69q+ozRXyuXoe/hviifqQgqRelRA1KvSvx1H0FrC0UUVQBRRRQAUUUUAFFFFABRRRQAUUUUAFFFFABRRRQAUUUUAFFFFABRRRQAUUUUAFFFFABRRRQAhr87P+CqQ/4nnw9/65XX80r9E6/Oz/gqh/yMPw9/65XX80r38i/3+By4l2ps+ExG8nyRJvlZtqKvUseAB75xX68+G18vw3o6OjI62kW5W6g7RX5HaXrEvh/VLHVbTb9o0+4juolbpuRg4z7ZAr9eNHumvNH0+4l/1s1tFK69slQeK+6zr7KPlaz90tUUUV831OMKKKKACiiigAooooAKKKKACiiigAooooAKKKUDNAGT4h8WaP4T09LvWNQt7K3ZtqtcPtBx718aftkfHDwr8QNDsvDuiLHqdxDcCZtSXgRhQcqD3HI/Kpv2+7TW/wDhKPDlxvm/sFrcqkKtkefnlsfSvk7Z5f8Ad/rX1OW4Om0q19TsowVr3CRn+dvm7t8q56+lfpj+zjG/hf8AZ78Lvd27WVxDYmV45F2t3YMfUnFfmXcf8e8v+6a/UjxGJf8AhQcv2d9kq6LG+72EIz/n2rfNNqcH1YsRKyPivwTD/wAL8/aYifVUa7sprt5pVX5gkSNkA+gyBX6MQxrb26RRbUijXair0CjoB+GK+BP2DpE/4W5qHm/61tOb5vX5q+/5P9Z/wI/zNePmfu1FDokc8900c18QPHGmfDfwne+INVf/AES1TdtU/M57KBXxN4l/bi8capqDy6VFZ6Zp/wDyyhZCzbeoyfX/ABr2j9u+2u7j4V6e8SSfZ475Wl8tsDGO/tXwXu/3f+A/p+ld+WYSlUhzzVzso04yVz7x/Z3/AGtU+JGsReH/ABBFHaaxN/x7zQ/dnI6r7GvpVv8AWP8A54r8o/hTDd3HxM8Lrp+57v7dGyeX1wDz+lfq9XDmVGFGransc1aNjwH9tDwSniT4R3GqpEr3ujukySfxbAfnA9sV5z+wT40eSPW/DTv8ny3Vv9D6V7/+0RqVppfwX8W3F7tS3a0eJeP4iPkP518o/sDxf8XI1Xenzrp4x/30a1w/73AyUugpa0zh/wBsnSf+Eb/aM1CLymistUtFuoZOzuOGH5GvOfBejWniDxZo+mXt39itLy6SKW4b+BSeT/n1r2b/AIKEQy6p8bPCqQsuzS7JnmbdyQ/AUfhmvn9q9HK5VamGcdux6SXNTT8j9Wvhr8I/C/wr0tLfw/ZKm5drXTfNLKDgkl+4zXY1+V3h345eO/B+z+zfEt9bouPlZ8qQOQuPTiv0s+Get3fiT4d+HNVvdv2u8so5pdvQuwySa8XGYOph3zVne55tWLjqzpaUtSUV5exkOB/i/u4bpnOONv6/pX51ftf+ANb8P/FDWNelsrqXQbjaw1Boj5KEjlCexFfonTZooriPypUjli/55yKCufcEV24TFPC1Oa1zSEuU/NX9lv4av8TPiRaO8Xm6VprCa4bblM9QufXp+Yr9KI4Es44ok+RVXake3GB2ApLe1t7P/j3t7e03fL+5iC/oKlp4rFyxUr7DqVHM+U/2yfgj/bmh/wDCYaPb79QsWxcwxpzImAN31AA/KvjLwvpdx4k8Safo+nxNcXtxMiJDuG7JYEnH0FfrxNBFcR7JUV0ZdrLIu4HnPSoLfS9Ps5P3NlaxbV+Vo4VUj8cV20cydKl7Nq41VZHolq+n6Pp9vKmyWG3jR19GCgEfmK57xT8J/BnjjUEvdd8OWOq3qpsE1xEpautorxuZqXMmZXZR0Pw7p/hvS00/SrKHT7KH7scKbQPqe9XqKUGpbcndk+oV8w/tgfAnw1eeC9V8axbtP8QW6x7pF5ScFsFT74JOfYV7N8YPiRb/AAn8B3WuyxfaPL2xRR+rnoPzr89vij+0D4t+LEjxand/Z9PVt6WMf3QQcgn8v5V7WX4erUmpQeiep00ot6o8wluIre3+0SyrEnDbmbAQcZNfoB+wvpNvpfwXuNYS3VJb69lma4X/AJbwr9znv/8AWr8+9QsYtT0+W1lTdFMMFvrX6OfsgeIf7c/Z70+JIliXT/Nsfl/j2cA/ln869TNJTso9DfEP3ND448Z3Vx8UPjxeom64e61LyUVmzhQ2MD0r9KvC+hQ+G/D+n6bCuxLWFU/4Fjn+lfmh8NTFb/Hiy+0J+6/tZ1bd7ua/UIKvybU2Jt2j6D/9dcGZytSpwWmh5bipVn5HKfFP4h2nwv8ABd7rt38/kr8kf99u1fBfij9rf4i+INQluLfVm0q0V/kt4VA+U9AWPfmvqL9tjSbvVPg/vt0Z4re4V5tv93Hevz1J/wDsa6cpwtCpBuauz0acFLU+xv2ev2wL3WPEFp4c8YMv+lMIre+XrvPRSPevsKvyS8D6Ne+IPHHh/T9PiklvZL2JlWPqihgSx+lfrXDE9vbxRP8AfjRUZvUgAE/nXmZlSp061oEVoKJ5T+1J4Q/4Sz4L66kVutxd2ai7iZuqheuK+RP2K9Qez+NFvEm7ZcWrH646Zr7o+LEiR/DPxVv/AOgfL/6Ca+C/2NYvtHxw0p0Rtiwu34YrswM39TqJnDFXurGx+254RXw38XE1JfLW31i1DiFVOQynlj718+qf3ifIr/N91uh9j7V9S/8ABQAf8Vp4U3/f+xS7f++q+Wa9zBJywyvqexTcWk2e56V+2V8QtH0+30+xfSbS0t4lhij+yHCqOBjB6/Svtb4CfEW9+Knwr0rxLqFutve3W8TLH0JDY3AdhX5v23wp8Z3lvFd2/hTVri3kXekkdu3zr1yATwcV+hv7L/hTU/B/wT0LTNYtGtNQXfK8LY3AFsjOO9eFmVPDqP7vfqZVVHoeqUUUV86tjgQUUUUxhRRRQAUUUUAFFFFABRRRQAUUUUAFFFFABUd1NDb2cstxKtvbxod8zHAQHgsfYA1JWL420V/EngvXdHR1hfULKW1Vm6DcuOfwq47jW5+W/wAUNM0zR/iBrtvpWoLqun/apHivI2ykgLEnH4mvUf2Gb57P9pzwrsdk85Zom2t1BTofUcV4Xc2X9l3FxZPt328rQsy8KSpIyB+Feq/sn69b+G/2hPBt7duyRfa/K3L6sMCvssVG+Xyhvoe3RdnE/aCpVqFO1S/w1+Jdbn0nkOoooqwCiiigAooooAKKKKACiiigAooooAKKKKACiiigAooooAKKKKACiiigAooooAKKKKACiiigBPSvzb/4Klaklx448D2SFS9vaTzdem5kAz6ZwfyNfpJ6V+UH/BRi4+0ftHy/edY9JgUbm6fO3Qfgfyr6Xh2N8cpdkceK/hny5MfLjf8A3TX6/eHV/wCKb0f5P+XKH/0AV+T/AIFtotQ8eeGrS4RZbebU7ZJY26OpmQFT7EE/nX63eSlv+6hRYoo/lVVXpjHy19nnUvfij5bEaPlFooor5zzOQKKKKACiiigAooooAKKKKACiiigAooooAKKKKAM/VPDmmeII0TUNPh1BI2Oz7RFnZnqBmvlX9p/wt8HfD/hzUkhuLO08Wqu6G1091eTeegZQeBjP5CvePjzb3tx8K9b/ALPu7q1u44WZZLN9rEdxn0r8uZWeSR3lffKzDczMSznOCSSeuf519Bl1GdR8ylZLodFBXerGkfu33/e2/M3bpX6U/AO+/wCFifs76PFcXq6hcTWL2VwysCY3AI2tjoQMfmK/NfH/AI638jzX2H+wj8TNMt7PUPAt35dvcNcNqFizNk3RIO9MdiML+Zr1czpzdNT/AJTTERbV0eO/CDXH+Cf7QEUWoP5VvDdtZXG7+4zYGc9Oor9Jo5EkjR0dXRl3K3qp6fpiviD9sT4IXun65ceNdPiZ7K4Ufao4eTG394V1X7I/7TFxrH2XwP4luI0e3i22mpTOA0gHAQ56kEH868rGUvrlKOIp6u2pxRk5K73Pp7xf4S0zxx4fvdH1iL7RZXSFHj25P1B7GviLxl+wv4z0vVHXw5cWeq6e2Wia4lCsi9lOe+P5V97KP3e/5fm+bdu4PvSjf/cryaWJq0U1GVjWFR09D53/AGcP2WYvhf5OveIHhvfEf3lWPGy2B7A9zX0PTa5j4jfEnRfhf4buNY1u7WJI0OyFWHmyN2VR3BpSnVxElfVkyk6h43+3F42t9D+F6eH96ve6w67Y9wyEU5zj0965f9gnwtLb6Xrut3Fv5XnMIreaRTl09QT1FeFajqPiP9rD4yW8XzWnnNtSNeVtrbvn0NfZnxM8ZaP+zf8ACNIbRNkqxfYtPjjUZeYg5Y+oxXsyj7HDrDL4m9TRx0UT4m/ac8QXXiD44eI5bvbstXW3h29Ni8Dn1OT+VY/wZ+Fz/Fzxpb6EmoR6fuiL+Y2Mn6Z6muKuruW8vLi7uH33dw7TSyerMeevbmptK1S90PUIrvT7uSyu4W3RXEL7WQjtmvoo0nHDqNPRnak1FJH2Xo/7AemR6pE+p+IJLi0Vgz26rgkDt7DOK+qNI0m30PS7TT7JNlpaoIol9FHSvmb9jz48678QLi98OeIruTU7u1iNxFeSL8xBP3WI9s19SV8ZjZV+f2dd3tscVW+zCiiivOMQooooAKKKKACiiijUAooooAKVetJRQBzXxD+H2lfEzwvcaFraM9pMobdG2Cj9mFfFfxP/AGK9a8D6Hdaxpmqx6ra2ql5Y2XDImeD7jB/TNffNfLf7VX7Sll4ft9Q8FaOkeoXd1b7ZryNgViOQCnHfFepgKlaNXlpvQ6KHN9k+GVH+x7+3/wCqvuf9gjxJaXnw/wBS8PvLD9rtbl7ryd2JSjdTg9RnH518L5/8e/GvV/2X/iBF8N/jJpWoXVxHZaZeK9leyMpK7HAI+h3Kn519RjqMq1B90dFWEqkGi78btEl+Ffx8u71LdktFu1v4flOCpOSBxzzX6DeAfGen+PPCen61pkqy28yDd8wO18DIOOleP/tbfCH/AIWR4Hi1jSk83VbFfNh2j/WxkdMd+K+ZP2dfjpd/BfxR9i1V7hPD8z7Li3Zcvbtz8wB6Dk/pXkTprHYdNfFE8vnurJao/RDV9IsvEGl3Gn6hbrd2lwNjxt0I+tfM3i/9g3QtU1j7Xomt3GlWkjFmtdoIBPpnoMYr6K8KeNdE8cael7omoQ3sUi7v3bjd+I7GtuvChUq0G1dpmsaqt7rPLPg/+zp4X+D8f2iyia91hl+fULrBYeuPTNep5/8AiqD/AJ3cV5V8Xv2iPDXwns9ktwuoahJnyrO3cHkDA3enNEadbEVNNWZVK3N1uzif22PiNF4X+Ha+HIn/AOJhrTfdVsMkI6tn0NeU/sGeG/tfizWNYdP+PeERRbVOOT2PpXhXi7xZ4g+Nnjh7268y7vbqULFbq2RGmcbVHbjH5V9p+CoNN/ZT+Cb3usSx/bZl3+X0Ms7LlVUdjnmvopUfq2H9hvKQlN6RW58z/tieJf8AhJPjRqFvFdSXdppsS2+1lx5UnV1HsRXiKs8fzp8jr8yt6EdDWn4n8RXHizxBqGsXf/H3fTNcP9Txg/hWUXTzNjuqfNt+bivao01SoxhLoezBKMbH2V8Ev22rf7RoXhfxRp66fE3k6fb6pDLy8xYKC6kYAOf519g5/wCB/LuVunB9a/Kj4R/CfxB8V/iL4ag0S022VjqNvqF1eSIfKRIXDlQe5IXGPcV+q4Ty49n93C/XHce1fGY6MY1mqexyVkrqzCiiivOOYKKKKACiiigAooooAKKKKACiiigAooooAKKKKACmyj93L/uN/wCgmnUo/wBzf0+VvqP6ZpjW5+QniI/8VBqr/wDT7N/6Gas+DNZ/4Rvxhomq/N/oN7DM23qQGwQPz/Suq/aF0y00f40eK7SyiW3t47s7Y1XA5AOfzJrz1W8uSL/fX+Yr76H7zDeqPXi9EfvR4c1RNc8P6bqEX3Lq3SZfxUGtVRxXGfCCb7R8MPC7/wDUPh/9BFdmOlfhtRctWUezPpo9x1FFFSUFFFFABRRRQAUUUUAFFFFABRRRQAUUUUAFFFFABRRRQAUUUUAFFFFABRRRQAUUUUAFFFFACV+NP7ZWsXesftL+Oku5d6Wd2tpb7e0YQN/Nm/Kv2V3cV+JX7SWsRa5+0B49vbf54ptTfaytnOAFP6g19jwvH/apvyPOxztBCfs5+FLfxp8aPCun3ErRIt0LpWj7tHhwD7fLX6iP/rP/AEL65/wr81P2Q5F/4aE8Jf7TTBf+/TV+lR/i/wB6vfzd/v7dLHzFb4hKKKK8Q5wooooAKKKKACiiigAooooAKKKKACiiigAooooAbLElxG8Uqb4pFKuvYg9QfavJdc/Za+Husfa3/sRbSW4zva36gkjBHoc4r1yua+JXiLUPCfgPW9b0rT21PULG3MsNnGMtK2QMAdzgk/hW9Kc4P3XYqLsz80fjR4EtPhn8SNV8O2VxJe2lmw2TTY3cjJUke9cvoGv6h4X1y11XSbj7LqFm4lhm9GBHX1UjP6VJ4l1+98UeIL3VdQf/AEu6lMsrNnr3HPQg8fhWYRX31OL9ilN3uepFXVj9H/gj8ddE+P8A4Xl0y9t4U12OLZfaXJ0mUDmSMdwf/wBdfPf7Qf7KmoeE7h/EvgyKS70pnLvYwsfOt/UjB6dP1r518PeI9T8J6xaaro93JZahauHikXjp/C2Oq+1fbvw2/bf8L+II7LT/ABXaTaPfSIq3F0vNu8hJBwB0GAOvrXiVKFbBT5qOsX0OCVCUdYnz14F/au+Ifw/ji0+W9W9soW+a31CLMu0fw7j0r1GL/goJqHl/P4StUf73y3DY6177e+G/hV8UPNeKHRda8tsO1u6Kwz6muY1D9i34eXkj3CWl1aRMu5ljmIQD+grB1sLN3qU7MwkubWadzw3xN+3p4q1C38nR9HsdFuGb/j4ZvNYqRjAB4zXm3hbwZ8QP2jPFCS3D3l75jfPfXW4QQqOmB0NfZulfAH4S+A7N7uW3094o1DPcXlwr4/HNUvFH7THwv+E+ny6fpUsOoSxqrxWOloCr5HdhxTVemvdw9PXuXFSfwot+A/h34E/Zf8Jy6rqupQ29wyH7RqlwwzKw6pH6n/ZHNfGH7QPxzu/jh4sW7+ztp+iWOYrGz3fMQesknqSenp3rP+L3xt8QfGTXJbrVbiSLTFmL2mlq37qAdmxj72K8+r0sJg3F+2ru8jrjSe7HwQvcXEUSbd8jqi7uRkkAZHcc19ax/sA3txo9u8XiiFL1kVmWSI7ASoOOB718lQzPZ3EUqfJLG4dfqDkH8xX6mfA3xjcePPhX4f1i7XZLNDsf3IGM/Xisc0rVaSUoNBWqNLQ5T9nD9ndfgfpd697ew6nrt4+2W4t1KxiMchVB5B6V7NS7TSV8nUqSqycpPU4nJvVhRRQTWYgooBooAKKKKACiiigAooooAKKKKACvlL4t/sSp4w8YXGseHNQh0y3uv3txbzbmYynktn0r6tpV61vRqyou8SoycdUfDOs/sI63o+h3uoJ4is5XhiMv2fYegGcZr5dlg+zyPE/zurlWXPcHr+f8hX3z+1Z+0M/wzji8NaZaebqeoQs00jKQsaHjg9zXwLJK9xI8vyu8jF2b1JOTX2GXzrVablU2PQpzckfcn7K/7RWn+JPC8PhTxVrUdvrtqwitLi82otzGeFUE8FuMflVv9oP9lu0+IG/W/DSLp/iONd0tvwFuO4yMex/Ovg7b/wAAfd8vsR3Hoa+nvgb+2fqfg/ytH8ZJJqulKiW9reW6/v7fBPzSEn51x1+grlxGEq4eXtKGq7HLVw0pPmi7M8bMXjv4L659zUtCu1YnauShz3HbFdz4d/bM+Iuh2aWrXtvqG1ifMuIstnucjoMY/WvsC2+MPwn+JGj/AGiXWNLlt2cosOofu3zn0YZAzWhY/BH4f3F493p+i6XL5ih0a3w3ynvgdqj69QUeWvS1OF07v3onwr4h/aW+IXiT7Qn9qzJFcN80duhx7YwKz/BvwZ8e/FTWN9vp94ySfNLfXylVA6Zyw9q/RXUvDvgrwPZ/a9Q0/R9Mt1ZV864RV6nAxnvmuL+Kn7THg/4R2cT27R67M03kvZ6W6b48qCGIz93kfnURx7krUKWpapL7EdTnfhx8DfCX7O/g+78QeKLi3e+t082a8mOdhAyEjBGSc+gr5a/aQ/aD/wCF6axZfYrK403QrFGWK3uHBaRy3MjYOM46fXmsD4w/HbxL8ZNQ/wCJrcKmlQys1tp9v8qRjPBb1OK87r0sNhJRarV3eXRdjvpYfl97qH+fmr68/Y21D4ZfEDQ7jwlqvh3TbjxVpa/aGa8gDNcwv02knkj06182eH/hb4r8WaPLqulaFdXunx53TRpxx1x611H7HXwD8W+NPj1/wnTpdaFoWiz486RWiNzgY2KCOVI5/KvOzivyU1GMtb9DsUVJO7P0q0Xw5pvhezSy0rT7fTLTlvLt0Cj8Mdqv0528zf8A73y/Sm18vfm1Z5D3CiiigQUUUUAFFFFABRRRQAUm2looAKKKKACiiigAooooAKRqWlX/AFif7w/U4/rQB+fP7cVjFZ/GTfFbrF5lojOyqRvb+8Tjmvnpv7n3N2V7eh5r7E/4KAWv7vwvceV/fR5tvPBwATXx4G+//tZ/wr7nL5c+HSPSpO61P2C/Yn8VJ4o/Z78Ov9o+0XFqht5W7hgcYNe9p0r4l/4Jha8l58N/EWlfNvtdQ3bW9CAc/nX20O1fkWZUvY4upHzPqKMuaCY6iiivONgooooAKKKKACiiigAooooAKKKKACiiigAooooAKKKKACiiigAooooAKKKKACiiigApu6nUygCtqE32ezuH/uRO35Cvwa8Qu9x4k1h9/wA7X0zbm5PLEjNftr8aNdl8N/CvxZqUL7JbXTLh0ZuzbCB/Ovw6SV7iP7RK++WbLu3qSc/1r9B4Upt+0l30PKx0r2ifSv7BVha3nxY1W4lijlltdPZ4WZOYmLAEj8Ca+9q+If2FdPt9H1TxR4tvdQhtNPt7UWTrM2CCzAg+4wK+24JkuLeKWJ1eKRd6SL0IPcGtswd8Qz5ytdsfRTthpCteac2wlFLtNIRQFwopQM0uw09AuNop22kK0aBfyEoopQM07Dv5CUUf5/wpf/Q/7tLQL+QlFLtNJj/YpAFFFKFoASgj/Pr+NFO2NQGqPkHxv+wbLrniy91DR/FUdvZXkz3E8N5bkujs2SFK9uelad9+x74C8B/DjUrvxBLNd6hCjONQWZkwcHChTx+HtX1URivO/wBoHwDe/Ej4T63ommIrarMg+yRtKYwXBzycdMA16VPGVG4xk9DaNaWx+Xdxs+0S+T86bjt3cHbnjPvUeP8Ae+X64z9Mda6TXPhv4o8L65/Y+p+H76LUGbYsKwsyuTwCCB0zX1j4d/Yx0WP4Lvca7b3EXjVrRrtpI5eYHxxGo7jAH519bWxdGjGN3e9ju57Hxdb3FxZ7/KuJok/i8mUoSR0JKnmutb4w+O7iz+yP4r1R7TZ5Pk/aMAjHQ8cjFcrJYXdvI8UtpMksbFGj8lhgg47CvbvhP+ynrvxQ8D3fiBLj+z3VnS1t5EIMpXOevbg060qFO0pWY5OK2PEZr27kjdHu7iVG+8rTMVP1BNQqP4PlTd+R9Bjv+damteF9W8P6pcafd6fcRXELlG2xNjjuOOle/wD7IvwQ0/4gape6n4ispH0+1bbFDMhVXb8RVVa9GjS51b5Ee0SPm1k8v/OOfT619EfsY/D3RfHHjDVX1i3W9Szt1aKOT7oJ7819LfEv9mfw540s00+y0qHT90R23luMFHHQHjmof2d/2c3+Ceoane3GofbZbxBF93oB0ryK+ZwrUG4aMxlWTJvGf7JngrxpIj3Fu1k6/wDPn8mfqBXqPgvwjp/gPwvZaFpKSJZWq7U3Nn8TW5to218zKtKrG02cTk2Nop22jYazuguNpCKcRijaaNB38hoFLSgZoK0aCuJRShaXYaNAv5DaKUjFG2i6C4lFLtNGP880h2YlFFKRinoK4lKDSUN+7oa03HfyPI/j1+zvp/x0j0x7jVZtKu9NR1t/JRSsrkcByeorwTwj+wNqtxG//CR67HaOrbVWzUtuUHAPIHODX2wvWkVP3n+f6120sZXpQ5IvQuNWS0R+YX7Qnwosvg348Tw/p97cahbtarcedcKA2SSMcHpxXmX+f/rfSvrz9tz4Ya3rHiS08S6fp8l3ZQ2iwzSQqWIIJPQdq+ZPB/gXVfGHijTNEtLK4ilvJhF5jRNiND1Y5FfYYTFRdFOctbanfGp7pzrRp5ib0j3/AMLNg/kK3NB8c+IPC9w9xpWu6hp9wy+U0kNw3Kj+EA5wOf1r3b9oL9lfT/gv4LtNb03U7rUH81YrpZkXYCeCRgcDNeNfDXwFcfETxxpnh+1+Rrh8M39xAck5+hq4V6GIi6mll3CDVmZ/iPxx4g8YeV/bet32q+T8qfapd3B68D37/lWDl5N77/nbIaTvxzkknnivqH4zfscxfDf4f6h4j0zWpLt7PDNbyKOU74P518xWKf2heW9vF5e+Z1RI1YHOSBj8qKFalUg5U9LFRkmi9Y+HtT1SPzbLT7q7i/hkhhYqfxAqhcQ/Z5JYpUa3ljyrxycFD6H0Oa/Vz4V+F7Twv8P9E0+K0hi8u3QuvlDJJXnPFZet/ALwF4g8QLrF74ft5b3fvZuACc55Uda8d5vGMuWUTndZXscR+xnq0uqfB+K1uNPayS3mZE3Jj7Qp74PX617uiJH9xFT+L5VA/kOahs7O30+3S3tIo7e3j+VI41AAH4VPXzleaqzcujORyuwooorJu4gooopAFFFLtNACUUUUAFFFFABRRRQAUUUUAFFFFABRRRQAUY/z/L9cUUm5PMT51+8VX5scj09eadnvYEm0fPn7ckf/ABZtN+3f9qT5sDKd8D8a/Ppv43+v55FfXf7dfxYf7ZZfD+K0WWKRBe3V9uB2MOAvB4P+Br5Dz/6Du/nX2WUJrD3eh6UVywPt/wD4Je+IEt/GHi3R3f8A11vHMkfqQxBP6V+j0dfk/wD8E7NQWz/aHt4mdU+1WUq7f72Of0r9YFr874gp+zx0vM+iwutJD6KKK+bOwKKKKACiiigAooooAKKKKACiiigAooooAKKKKACiiigAooooAKKKKACiiigAooooAKYzU+o360mwPBf22/E1x4X/AGc/FVxbory3ES267ug3HBPvX4+Rr5caJ/dr9aP+CgkyR/s167u+800QX2+bmvyYr9Q4Vp2wsp9bnh4zSpY774MfESy+H/ihLjW7KTVfD9wjJd6fu+WQgcEDHUV9TWf7eHg3T7eK3t/DWqJbxrtSPzFwB6cdBXw6oo/z2r6CtgKOIlzT3POcEz6w8Qf8FDtTt9UdNF8CQ6hp6/ca4vSjj8gc1nt/wUX8V/8ARNLP/wAGR/8AiK+XFX/0Gnba53lNHowUYrofUI/4KL+KI/v/AA3tf/Bgf/iaVv8Agox4o/6Jva/+DA//ABNfLu2lqf7IpPqFodj6fH/BRnxR/wBE0tf/AAYH/wCJpf8Ah4x4o/6Jpa/+DA//ABNfL22jbR/Y9LuFqfY+of8Ah414o/6Jva/+DA//ABNL/wAPGvE3/RN7X/wYH/4mvl4Cij+yaHcfLT7H1B/w8Y8S/wDRN7X/AMGB/wDia5zxN/wUI+Jl5cW/9heD9L0mJc+atxcmTeT3zgYrwKij+x6Pcr93/Ke8eG/+CgHxU0/UPN1rwvpOp2Wwr5NrOYyW7HJzXdWf/BRe9/5ffhpM7/8ATHUoh/Na+TCv/wAVRs/ztH+FH9j0f5ibU/5T6z/4eL3f/RMpv/BlH/8AE0f8PGL3/omlx/4Mo/8A4mvkzb/naP8ACgr/AJ2j/Cn/AGVQ7k+zp9j6z/4eMXv/AETK4/8ABhH/APE1Yj/4KLv/AMvHwyvP+A6lF/8AE18hf8BX/vkf4UuP88f4Uf2VQ7j9lT7H1tef8FHLvy/9E+GVwj/w/aNSj2/otZH/AA8X8Uf9E3s//Blzj6Ba+YMf5/8A1UE0f2XQ7hyw7H0+f+Ciniv/AKJva/739oHj/wAdqZP+Ci3iD+P4eW+//Z1AL+eV5GM/pXy1RQsqo9x8tPsfUp/4KJa3/H8N7V3XozagpIHYAleBTl/4KKa3/H8Oo3T+LbqaZPrnK88Y/SvljP8Ann/Gl3Vf9l0u4NQfQ+n/APhurT5JHd/g+ru3zN/pcRyfqFpP+Hheu2/7qx+Glvb26sWRWvQCMjHZeDXzBSbRVPLKb0bBqD6H07/w3zLcSb9Q+FVvcS/3vtqf1XmpYf8AgoFe2ceyy+F8Nqm7dtjvkGT6nAr5f/z94/40F/8APP8AjT/s2ntcVodj6lP/AAUX8Qf9E9hT/uId/X7tR/8ADxXxR/0Ty1/8Dv8A7Gvl3/gFJtSsZZPRfUOWHY+o/wDh4n4o/wCidWv/AIHH/wCJpB/wUV8Uf9E6tf8AwOP/AMTXy7tSjaKX9j0u4Wp9j6j/AOHifij/AKJ1a/8Agcf/AImj/h4n4o/6J1a/+Bx/+Jr5c2pRtFH9j0u4Wp9j6hP/AAUU8S/9E8tf/A4//E0n/DxPxN/0Tq1/8Dj/APE18v7RS0f2PS7lqMOx9QD/AIKKeJf+idWv/gcf/iaD/wAFE/Ev/ROrX/wOP/xNfLxGaWj+x6X8xLUOx9QD/gop4l/6J1a/+Bx/+Jpf+Hinib/onVv/AOB5/wDia+Xdoo2il/Y1L+YVqfY+oT/wUS8S/wDROrX/AMDj/wDE05f+CiPiX/onVr/4HHn/AMdr5c/z92lzT/sej/MPlh2PrSP/AIKLah5ab/hlJv2jdt1NcZ74yM4zUdx/wUZ1Dy/9H+G8m/8AvTamv+FfJ2P87R/hSg/55/xp/wBlUO4uWHY+nv8Ah4n4o/6JzZ/+DA//ABNZ03/BRDx7JJ+68BaWkX+1fMf/AGWvnL/gC/8AfNFL+x6XcLU+x9ID/goj49/6J5o7f7183/xNTWX/AAUT8ZeZ/pXw603Z/wBMdQb9MrXzTRS/sej3C1PsfVEX/BRbxBH/AK34bw7P+meoc/qtadv/AMFF3k/1vw6uE/3dST+q8V8irS/57/41aymkvtD5Ydj62n/4KKLJG6P8NLiVf+ebahGR+I280Wv7fGix7JU+GElvcL91lu4cj6HbxXyR/n7x/wAaQ/5+Y/41f9l0rfEFodj6n8bftyaP488P3Wi6r8Mr670+4Xayx6lEGB9QSvWvP/hN+0N4P+D+sXGpaV8Mtevb2RcCS61WE+Wuc4A28V4xn/P/AOum7E/zj/CrjlsEuVS0BKG1j67vP+ChWmaxby2l78JdQuLeRdrwzalAykHqMEVzVv8Atf8AgG3kSW3+AHlSxtvSRbm2yjZ6g7a+awtH+W3fz+lR/ZUEvdl+JSp0+x9gj/go5D/B8KtW/wDBnAP020f8PHLf/olWrf8Agzh/+Jr5Ij0rUJI/Ni0+8eL+8tqxB+hC8j3qM2V35mz+z7pH/i3WrD/2Wud5bhmviX3kctHsfXn/AA8ci/6Jbq3/AINYf/iaQf8ABRxf+iW6x/4M4f8A4mvkM20v/PvNv/u+Sc/yoktbi3j3y29xFFt3bpIGUD6kimssw+3Mg5KT6H17/wAPGrf/AKJbrH/gzh/+Jo/4eNRf9Et1f/wZw/8AxNfHoH/APy/DFLt/ztH+FaLKKPVj9lT7H2D/AMPGov8Aolur/wDgzh/+Jo/4eNRf9Et1X/waw/8AxNfH2P8AOBRtT/Kin/Y9DuHsqfY+wR/wUci/6Jbq3/g0h/8AiaX/AIeOp/0S3WP/AAaQ/wDxNfHu3/PH+FB/z8op/wBj0O5DhTXQ+wW/4KOxf9Et1j/waw//ABNJ/wAPGov+iV6x/wCDOD/4mvj8f5+UUY/zgUv7Jodw5Kf8p9gD/go1F/0S3WP/AAZw/wDxNL/w8ai/6Jbq/wD4M4f/AImvj7b/AJ4o2/52j/Cn/Y9DuV7Kn2PsD/h41D/0S3WP/BrD/wDE0f8ADxqH/olusf8Ag1h/+Jr5Ax/nA/wpMf5wKP7IodyOSn2PsD/h41F/0SzWP/BpD/8AE0f8PGov+iW6x/4M4P8A4mvj/Yn+cUY/zgUv7Jodw5Yfyn2B/wAPHIP+iW6x/wCDOH/4mj/h41F/0SzWP/BpD/8AE18gbf8APH+FJsT/ADj/AAqP7KoFckP5T7B/4eNRf9Et1j/wZw//ABNIP+CjUP8A0S3Vv/BrD/8AE18fhf8APFO+T+5/L/Cj+yaPcnkp9j7Fj/4KKWsn+t+GurKn8X/EzhP/ALLXi/xT/ac8W/EjXPtcV3NoVlC5a1t7V8OgP94gYJryLan9xf8Avkf4UldNLL6FJp7spQSLGo6jd6xeS3F7dyXdxI255JiWJ/EmqtOpGr00lFWWxb1PZf2OfE0XhP8AaM8JXtxtSKaVrTc3YuMD9a/ZWP7lfgbpmpS6PqlpqFu/lS2s0cysvUbWzke/FfuT8K/FkXjz4b+HfEERYpqFjFPubqSVGT+ea/NeKaDVaNXuezgZXjY61elLSL0pa+HR6QUUUUwCiiigAooooAKKKKACiiigAooooAKKKKACiiigAooooAKKKKACiiigAooooAKjapKZStcD4f8A+Cn3iaWz8B+GtCiuNi3l2ZZY1PLhR0PtX5xV9nf8FOdYe8+JfhzT/m22tk7j6twOK+Ma/X+H6fs8DF9z57EyvVYu6lptOr6U5QoopN1AC0uTTd1G6gdxaXJpu6jdRcLi0Um6jdQFxaKTdSUCHUUm6jdQO4tFJuo3UBcWlP7z5P8Avn69v1pu6jd/8V+VJvl1EaGleGtY1yN30zSrzUEX7zW8JYfn9a0F+GnjaT7ngzWv/Acf41+hH7JFjb2fwD8LvFbxo80TNKyoMud55JxzXsNfKYjNKqm1FLQyliFHSx+Si/D7xX9x/DWqRP8A3Wtzn9Kk/wCFb+KP+hf1D/vw1frMyJJ/BH/3yP8ACk8lf7sf/fA/wrOOcVY7pGX1jyPyL1LwvrGjxpNqGmXllEzbfMmhZV/Emswiv1O+N+h6ZrHwr8RRahaRyxLaO4+UAhgOCCBxX5Yqf8/59q97A414uN2rHTGp7RXSErS0XwzqviSR00rT7jUPLxv+zxFsZ4A+uf6Vmsf3b/7vy1+hH7EGn2lv8E4rhIo/tE19OXk2gtwxAGcdK0xuKeFjzLUU5NI+FLnwJ4js/wDW6FqCbf8Ap3fP5AU238D+I7z/AI99C1B/+3d8/qtfraYov+eUb/7yD/Cjyk/gRU/3QB/SvB/tmb2Rz/WPI/KCH4V+MLiTYnhzUH/7Ykfzqn4i8B+I/CcaS6xol5pkUnyrJcJgZ+tfrZtT+4v/AHyK8R/bLWL/AIUPrDuiu6yx7GZfuktg49OK0pZrUqVYwa3LjiE2fnJRSE/+g12Hwx+Fuu/FzxJ/YmhRK8qqXlmkbCxIP4m+tfSzkqUOebOltbnIUV9QXn7A/iuONPsmu6fcOy/MrKVwe4z3qr/wwZ47/wCghpv/AH2a8/6/Q/mM/aR7nzTRX0x/wwX418zZ/aum/wDfRrL8cfsV+MPB/hu41i3u7XVUtYjLNDb53gAdh3q44+htzDVSL0ufPdFB/wDZv8P1zmivQTNAoooouAUUUUAFFFFBNwoooouFwooooC4q0tNBpd1AXFam0E0UBcKKKKdxDq6H4e6Pb+IPHnh/TLv57e8vY4pduM7Cckcj1Fc4DXUfCxv+LmeF3/6iULfqRXPW/hS9AlsfqxpujWWh2dvp9paQxWlugiSNUXAAGB2pW0mykkd3srd3b726Ifn9as0V+duUrvU8zmZmnwvonmbv7Ksd/wDe+zrn+VN1Xw3pWsaXLZXen2txayIVaFolx09cda1Kiun8uzuH/uxM35A1UZSurPqVGTufk14+0630fxxrtlaReVb297IkUfoo6AVg1s+Mr7+1PGGtXf3/ADruV/8Ax4j+QFY1folNWgvQ9HoFFFFagFBFFFAABRRRTuAUUUUgCiikJoAWik3Ubqd2AtFJuo3Uh3FopN1G6gQtFJuo3UAKTTSaCaUCgpjXTzI3RPvsu1fqeBX7D/sS+MLfxh+zh4Vlt0ZFsY2091b+9E20ke1fj2B/Td9M1+lH/BMXxl/afwn1vw7s2vpOoM3mf3xKAwIHpk/rXxvE9J1MNGfZndg3adj7VXpS0zd705a/Lj2xaKKKACiiigAooooAKKKKACiiigAooooAKKKKACiiigAooooAKKKKACiiigAooooAT8aY1PqCaT7PGzsfkXLMzdgBR6Afk5/wUF1X+0P2iNQTcz/Y7WGJV3cDnJ4+lfNVekftG+MJfHHxs8W6rLKsv+mvCm3oURtv8hXm9ft+V0/ZYOEfI+brO82Oooor1DAKbTqbQUgooooGFFFFABRRRQAUUUUEBRRRQWFFFFBAUUUVL2A/S79k5v8AjH/wp/sxOv8A48a9crxz9kQv/wAKD8Of7jf+hV7HX55iEvay9Tzp7sKKRaWucwOE+OzeX8I/FH/Xo1flepr9S/j8/l/B/wAUf9epr8s06V9Vk+0j0cP8IpGa/Qn9hxv+LFp/2E7kfgK/PZulfoL+wgfM+Bn+7q1z/Nf8a6M3/hfM1qbH0NRRRXxnQ8wK8I/bUb/ixeof9do/5g/zr3evA/227qK3+B9wjuqPNcRoi+pFdeE/jxNKa94/PAn7n+7X1J+wG/8AxcDxKn3P+Jei9fRiB+lfLn/LRK+lv2D/ALR/wszVXVG8prEea3YHJ4+tfaZhrhmdlT4WfelFFFfn1kechcmqesskej6g77URbeT0x901brD8dW9xeeC9at7T57iS0kEX+9tOMe9a04rnRcd0fkvej/TLv+550m36Fyf5k1DUt5G9veXFvKjJcRuyvG3BQgkEfmDUZFfo1K3IrHqREooorUthRSf5/wD1Unmp/fX/AL65/EYovCO4h1FKF/j+bZ/n2pu9PM2fx/3f/rkUvaR7ojmQtFG793/8TRTLCiiiggKKdRtoQDaKcdn+cf1qS2tbjUJPKtLeS7l/55wxM5/Qcf8A66zlOMNwIaK1x4R13/oBal/4Ct/hUF3oGq6fHvu9KvreL+9JbMB+eKlVaf8AMguUAK3PAd5/Z/jjQrj+CG9ib/x7FYe7+58//ASP1NWdN/d6pZP/ANPEX6OKc3zUpbPQHsz9foJPMt7d/wC9ErfmAadVfTD/AMSvT/8Ar3j/APQRVivzd7s8oKq6t/yC77/rjJ/6AatVn+InePw/qDp9/wCzy/8AoJqo7r1RUfiPyO1Af8TC7/6+JP8A0L/65qCpbx/9Mu3/AL0z/hljUe5PkT+P+7zk/gO1fo9N8sFr0PTj8IlFalh4W1vVI99lo99dxfwyR2rY/PHNSXvg3xBp9u8txoWpRRL96RrdsD68cCl7amnbmQGPRSE/fT5fl+9yTyfqKTNaXT2dykOpCaTNGaYwzRmiigAzRRRQAUUUUAFFFFABRRRQAUUUUAFKtJSrQJg1fXX/AATS8TJo/wAaNY02W78pNS08BLfccO6EknHrgj8q+RWr0/8AZi8Yf8IP8dPCmp+V5qfalt2+bGFk4LZ/AfnXkZrQ9vg5x8jahLlqI/a1KcBiooX8yNGX+JQ351KvSvxK1j6MWiiimAUUUUAFFFFABRRRQAUUUUAFFFFABRRRQAUUUUAFFFFABRRRQAUUUUAFFFFABXOeObv7F4O1y4zt8qylb6YU10VeQftWeLpfA/wH8X6rDtaVbNokX1Z/l/ka1oQ9pWgvMibtFn4zahe/2hql7d/f+0TNL+bEn9agpqL+7T/dp1fvNJcsFHyPmpO7HUUUVqQFNp1NoKQUUUUDCiiigAooooAKKKKACiiigAooooAKAPuf7w/nRQreXs/3hSA/Rf8AYyunuPgfpiP9yGV1X6Zr3OvFf2PYUj+A/h90+/JvZ/8Avqvaq/O8R/FkeZP4mFFFFcxkea/tJT/Y/gf4rl/u2v8AWvy/I/8AQj/M1+nH7UH/ACQfxd/17f1FfmMvSvrco+GR3Yf4Rf8A4qv0B/YN/wCSHv8A9hi6/mtfn8P6iv0A/YR/5IW//YYuv5rXRmv8D5l1vhPooGiiiviUeb0Cvlv9v67f/hX/AIft9/ySah+fB619SV8t/wDBQJPM+H/h/wD7CA/9ArvwX+8RN6PxI8E/Zj+Adp8cNY1V9Tvbiy0rTVGfs+A7uemG9M9q+4fhL8EvC/wb0+4i0K3k82b/AFt5cMDLJ7E189/8E/D/AKP4w/67RfyFfYVdWY16zrSh0KrP3gooorxznCj/ADu9KKKYHmHir9mj4b+NNQuNQ1Dw1b/2hNlmmt5TCMnjcQvU5Ir87Pif4Pi8B/EDW9Ct5Wlt7O4KJI3XHXHP1r9Ym/1bv/wL8uf6V+UXxY1d9c+JniXUG+/NfSt83QAHH9K+kyec5Skm9EdtBnI7v8+mPevVfhX+zh4z+LHlXGn2X2LSmbDX14oAxjkqP4q6H9mL9nm4+LmsJresRSW/hWzYb2b/AJeZBg7V9RgjP1Ffobp+m2+j2cVlaRR29vbqESOPogA4Arox2Y8j5KW5VStyqx8/eBP2IfA/huzifxB5niW92jc0zlIQf9kD2x+NeraL8FvAXh+NEtPCWk/d+XzrdXI+hK12mTSV81PE1pbt/ecftGzGHgjw1H8ieHNHRP7v2KP/AOJrJ8Q/B/wV4o097TUPCmlyxN97y7aNHH+66rkV19Lk1l7SUerFzyPmXxh+wl4P1SO4l8O3t5olxJ9y33b4F9uea+T/AIpfBHxV8I7x01vT99kzbU1CFSYX9M+hNfqUDVDW9E0/xJp82n6raQ3tlMpWWG4Xg5GDgn2J5r0sNmlWhK0tUaQrcp+QtFe5ftPfs+/8Kf1yLU9K3S+F9Qc+UzdbeQn7nuK8Nr7GjVjWipwO2EuYK1fC3hfU/GniC00fR7Rru9umwka56d2JHQA4/Sn+EfCmoeOPEllomlRebe3j7E9E9WPsK/Rv4Ffs+aL8F9LR023viCaJVu9Qk7nqVT0XIH5CuPG46OFX94U58pxXwl/Yy8L+E7OK78UW6+INb+VnjkY/Z42xnAA6/jXu+l+FdE0ORX0zRdP011XarWtqsRH0IFah/wCA/wDAaSvjKledVtybOCUm9Rdz1DeWNvqlv5V1bw3cX8UdwisPyIqWislJom7PnD9rX4N+Fbj4V6nrtlolnpmsaftaKSziWHzMnkPtAyMetfB1i3/E0tPn3p9oi2+43jB/Kv03/aQs5tQ+CfiWKJN7rbl2X0UdTX5h6cf9Isv9maPb9NwxX1eVycqErndTf7s/XzSv+QXp/wD17R/+girNUdBd5ND0x3+/9lj/APQRV6vlJfGzgCqmq2z3ml3tun35InVfxUjH51booi+V3C9nc/MTS/2dfHHiTxxcaJFok1u63TLLdTIREiFiQ2ehAH8q+3Phb+y74K+G9mjvpkOtaqyL5t5qCLNzjlQrAqBmvXwKK7q2Oq1ko9DeVa6sR2trFp9ulvbxR29uv3Y4UCqPoAOKkljS4jeKVPNikXa0cihlI9CD1FFItcHM2YJs8S+Mv7KnhL4mafLcafZW/h3xAqHybqzQIjn+66gYI57+lfAXjnwLrHw78SXGj63aNaXcLbf9mQdmU9xX62f/ALX5c/0r5t/bi8EW+sfDeLXUiX+09NmRWkXrsbk59sV7OX46dGag9Uzpoz1sfA1FK2z76fcbG1v+Aikr7RnYgooooKQUUUUDCiiigAooooAKKKKACiiigTCiilWgSEqS0uXs7y3uInaKWF1lWRexDA5B7HimNSY/p8v1OKzqR54NeRS3R+5fwg8Sp4w+GfhzVopftC3FlGS3uFANdoOlfNn7Afi+LxR+zxo9un+t013tH/A8fpX0ktfhOKp+yrzj5n0tOXNFMdRRRXMWFFFFABRRRQAUUUUAFFFFABRRRQAUUUUAFFFFABRRRQAUUUUAFFFFABRRRQAhr4+/4KXeIm0v4J2NhDdeU95qcQeNf44xnI+mcV9f1+av/BTzxZFqnxD8L+H4pW83T7Z7iaP+H5z8px36H8jXtZPR9tjYLsc9efLBnxZTqbTq/arW0PnegUUU2kIKKKKACiiigpBRRRQMKKKKCAooooLCiiiggKKKKCwooo/z+A60ID9Hv2Op/tHwL0RP7rP/ADr2yvDP2MnST4F6Zsf7srq6+hz39K9zr87xP8WR5k/iYUUUVzXsZHmn7Slm+ofA/wAVxJ99rX+tfmD/APX/AJmv1X+MYST4X+KEf7n2J/5V+VCH92j/AN5f/rV9Rk8rwZ3UPhEavv8A/YPZ/wDhR8v9z+07ja3418ASny49/wDd+b8q/Sv9kfR4tD+Afhryk/4/FkuW+rOR/IVtm0rU+XzCq9D1+ilIxSV8gtjg6hXy5+3+P+Lf+H3/AOoh/wCyV9R180/t6sn/AAqvSmf7/wDaY2fTBrtwf8eNu5vR+JHFf8E+p/8ATPFtv/Gyo6/QV9l1+TPgf4heIPh3rD6h4f1CTT7iRQsv8SSKOgIFfZn7Lf7Sut/FTxJe6F4jS382OHzbeSFSC+OoI9a9TMsHU55VuhrUpO7aPpqiiivnUcmvUKKKw/HPiT/hD/B+sa7s859Pt2mEfqQOOe1Uk5OyBK7sa183l2dw+9URYm3SM2MDBr8rv+Ed/wCE4+Lj6Jbuv/Ew1V4lbrldxLdPatHxf+0D448cSXD3eu3UNpcZ22tu2wBTzt469a9C/Yh8Jprnxcl1OVFlTSbdpdrckSNwGz69a+pw+GqYCjOo+qOyMeWJ94eFfDdl4P8ADen6Jp8SxWVjCsKKvfA5P5k/lWpQP/ZR+fc/nmivlnJy1Zx3uLtNea/tDfE64+E/wzvdbsoluL1nW3t933Qz9WPsK9JrI8XeEdK8ceH7jR9YtVu7K4X5429fUHtV05KMryCO5+atr+0h8SLfXH1VPFF1Lds+91Zv3L85wF7D/wCtX398A/ibcfFj4b2Wu3dutves3lTbem4cbh7VwrfsS/DSSTekV8n8W1bg4we3SvYfBfgjSvh/4ft9E0S3+z2UK7kXrk+9ejjMRRrJKnA3qTjKNjcoIo3UV5VmYHL/ABO8AWXxI8F6hoWoIrpcIxSTukuPlI/Gvyt13R5fD+sXumXH/HxZ3DRPJ6lDgn9RX69g1+YP7Smjpofxw8V28XyRNN5qfRlB/mK+hyirKMnFnVh5X0PY/wBgjwL/AGh4g1jxRKkey1QWluu3o2cls+tfbX/xR2+hz1/WvDv2N/DtvofwT0+7i/1uoO1w7e+cV7jXmY6p7WuyK0rsKKKM/wCfX2x3rgexgFMa4ijk2NMu/wDu7hn8q+df2pv2lbj4VyJ4c0Ly5ddmQtLcNgrAhHBwO/8AhXxLc/EnxXeao+oS+I9Qe4kbf5nnMOfXHYV7GGy+daPMtjojR5kfp/8AFT/kmfipv7umT/qlfk9pv7uSyd/u74mb8xXql5+058QNQ8H3Xhy71hbi0uF2PMy/vSv93PcV5bCP9It0/wBtf/QhXuYHCywtOakdFOHs0frv4duEvPDemSr9xraNl/75FaFYngePy/BeiJ/dtI//AEEVt18fP45epwy3CiilAzWbJGtIkfzu6on95mx/OlB/8e+7718G/tifGTWNU+IEvhrStTmstK00BXW1co0jnqCR2Fem/sO/E/VfFml63oWq3rXr6ftmhkmYlgjdiT2yK9KWBnGj7bobulZXPqWiiivOMAryz9p/TX1T4H+JURGd4YvN2r7V6nXP/EOwTVPAeu27/cktJN34KTW9J2qRfmOO6PyTT/V7Nn3fl/QH+tOpW/j2f3vyxx/ICkr9FjLmSfkeuFFFFUAUUUUAFFFFABRRRQAUUUUAFFFFABSrSUUCYrUxl8ynUUE3sfoT/wAEufE1xcaH4w0KV96Q3CXKf8CXB/lX3pH/AKuvzQ/4Jgar9n+KHiiyZ/8Aj4sY2VfXDHOPWv0uT/V1+M53D2eOmj6LDO9JElFIvSlrwjpCiiigAooooAKKKKACiiigAooooAKKKKACiiigAooooAKKKKACiiigAooooAY9fjx+3B4nl8UftL+Kkli2JprpYxN6qi5z+ZNfsFcSCCOWXb91Sx98A8V+H3xw8Vp44+MnjPW4kaKK61OZdreiMV/mK+w4Zp82KlLsjzsa/dRxVFNp1fqZ4q2Cm06kAoASinUUANooooKQUUUUDCiiigAooooICiiigAopdtLQWNoK06gn/wAd+b8uaEB90/sD6olx8O9Y0/zd9xDfF9ueiHpgelfT9fCv7BXiuHS/HGsaI/39QtxKjbuMjqMevNfdR/z+P/6q+EzCDp135nmVlqFFFFeYZNGb4i0dPEnh/U9Kl+5eQvD83TLLgfrX5TePPA+p/DfxRqGi6laSW8tvKURmUgSIDgOD3HB/Kv1rI+//APX/AKd6x/EHg/RPFkaJrGk2uobf+e0QY+3Jr0cDjHhXsdEKvKrM/KLwr4Y1Pxprlpo+k28lxd3ThF8vkAHgsfQYr9VvAPhZPA/gfRNCT/mH2yQt9QMn9Sad4e8CeHfC8m/StHs9Pmb70kcSg/gRW8T/AJ61eOxjxT8iJz5hKKKK8syCvkX/AIKA6v5en+F9M/56SyXG3t8vH9a+uq+BP26vE0WqfFSx0yKZZU020Cuqt9x35IPvxXqZdByro3o7nzmvWvo/9hG1+0fFS9lf78Nju+hJOf5V82NX1L+wGPM+IHiJ9n/LivzfVjX1WY2VCR21PhZ9zUUUV8CjywrivjZD9o+Efi2JPvtp8m38q7WuX+KS+Z8N/Eaf9OUn8q0pv94vUqHxn5OI37tP4Pur/wCOgH/PtX2B/wAE+oLf+0PFEv8Ay+7I1b2TJ5P418f5+/8A57mvpP8AYT8RRaX8VNQ0yX5H1K02o3bKHP5819tjlKWDdj0J6xPvdR/n6cf0paAaK+FWx5twqlrWt6f4f0+XUNTuo7S1j+9NMwUD6Z61dr5e/by0nWrzwXol3Zec+lW8x+1wwqTkdmIHauijTVWagxxjzSPVF/aW+GtxefZP+EqtfN3bfmzj9Otbkfxi8DyR708S6a6f9dl/xr8pURP4Nr/w7l7n2x1rsdG+DHjjxBbrcaZ4S1K4ib7reVsz/wB9Yr355XRitZ2Ot0orc/SFvjt4Cjk2P4osf+//AP8AXqzB8XfBVxHvTxNp/wD39X/Gvzhb4A/EWP8A5k/UP97ap/rUcvwD+Icce9/B+obP91T+gNYrL6H/AD8Qeyj3P0wb4k+FI7d7h/EGnpEq7m/0hSce3NfnJ+0h4w0/x58XNY1PSXjlslKxJMv/AC0IBywPcVyOr/DfxR4ft3l1Pw/qFpEv3mkt22j6kDge9YIf/wAd+ZduOO/49K9LBYGlTk5KdzWNNR1R+kv7Ilz9o+A/h9N2/wAlWX6HPSvZK+a/2E/EdvqHwvvdH83fe2N67Ou3+BhkEe1fSu018tio8tWS8ziq/GJRu8v/AD9Of8+tFGf5bfwrltczPzo/bI8Mahofxk1DULvc9pqCK8MjfdAHG0GvDK/WXxz8OvD/AMSNL/s/xBpi3tv/AA7sB09wa8k0v9iD4b6fqD3DxX13E3/LGa4JTHXAB7c19PhczjToqElqjtjUUYn56Z/+Kqewj8zULT++1xH/AOhCv0V+NvwZ8G2fwb8QJaaJZ2X2O182GaOIBwy9CTX54aG3/E40+V/+e0W73yw5r0qOL+tQlZG0ZqSdj9ctHRI9H09F+4ttH/6CKuVW00f8Suy/69Y//QRVmvh5fEzzmFKv+spKVaCD8vv2kYXt/jZ4oR/4rgN+h4r2P/gn6P8AisPFf/XlF/6Ea8l/afV4/jh4j3/31b8CDg17H/wT6h/4qDxbL/07xr/48a+vxH+4I9H/AJdn2pRRRXx6PPCsHx9O9v4H110Te/2KX/0E1vVjeNNn/CH63v8AufYpf/QTWlP4hrdH5HE/x/3vmooK/vH/AN9v0NFfotP4V6Hqx2CiiitSgooooAKKKKACiiigAooooAKKKKCApVpKUGgpi0jUtNoJPeP2IvHCeB/2jPDvm/6rVGbTz/vMMj9RX7Bxf6tP92vwx+EOu2/hf4seD9Yu32W9jqcU0sm0nCg4JwBk9a/cmxmS8s4pU+7IgcfiM/1r8t4npKGIjPuj3MJO8bFlelLSL0pa+OO8KKKKACiiigAooooAKKKKACiiigAooooAKKKKACiiigAooooAKKKKACmk06mtQBT1F/8AQ7r+6sTfyJr8H/FP/I2eINn/AEE7pvzmev26+L2tT+H/AIX+JdStv+Pi3sZXTd0ztIr8NJbl7yR7h/8AWzMZX/3mJJ/UmvvuFYu9SXoeVjeglOptOr9Ee55TCiiimIKKKKAE20baWigBNtG2looATbS0UE0ANp1Np1ABRRRQAUUUm2gBaQmlpNtAG94C8W3HgPxZpmt2m7fZzK7bWxvXIyp9sV+p3gTxrpnxE8L2Wu6VcLLaXQ3N/wBMmwPlPp3r8kitelfBX46a98F9c+0WW7UNKmb/AEnS5G+VhwSVBP3uP1NeJmWBeIXNB6oyqw5j9QdppK4X4U/GXw18XNDS90S9VJf+W1jNhZom7gjP8q7r/Pv+VfHThKnLlkcEouLCihv8rg/4UVJNwoooX/PSi4XCkalH/wCzt5z+XSvP/ij8dvCXwj095dYvd91/yy0+1YNNKfQgHgfWrjTlLSKLWuxu/EDxzpnw38J6h4g1WVUt7NN6ruwZX7IB3Nflh4x8T3fjTxRquu3r/wCl6hcNK69sdgPTiu2+Nvx21v40a55t27WWjwt/ommrysY/vNzy1eZba+wy/BOhHnluzupw5UJX1l/wT+iT/hJPFEv8f2VF/DcT/Wvk5Vr66/4J9x/8TDxRL8v+qjXb/Fz7V0Zl/u7NJbH2gBmkopf8/dP+FfCnlvcSue+Imz/hA/EHm/d+xSf+gmuiH+flNYfjizXUPBet28rrFFJZS7mZsAYUnrTpv37Di9UfklNs8x9n3Of/AEI1v/D3xhL4D8aaP4gt92+xmV3Verxk4YY78Vgyr/pEqf3XZPyYgc/56im4/eI/93/Ofev0SMfaUeV9j1Fsfrj4Q8Waf448P2WsaZcR3FreJvTy2zg919j0/OtivzO+Av7QusfBPVHi8qTVfD91j7TY78Y/2o+eD0/Kvv74ffGTwl8UNPiutC1WGWWQbms5HCzKe6lT1P0zXxWKwdTDzul7pwVaajsdnUN5Z2+oW8tvcRR3EUi7XjkXcpH0qdh/np/Omhv88V5+t7pmEZcpwml/Af4f6HrD6naeFLFL3dvWTbkA9SQDwDmu+V/Lj2J8iL0Xp/KmBv8AO4f40oP+eKqVR1PibYSbl1HLI3+SaBM33kff/wACpoP/AAD+Q+pryn4uftJ+D/hPp7+bdx6xrDZWLTbNlck4/iIPyjPr+FOEJ1NI6jSnLYi/ae+Jll8P/hfercJHcXeoI1va28mDvJH3iD2r80Cf++/vfL065xXafFX4ra78XPEj6rrc3yLlbe1j+5AvZQO5xXGba+2wGFeGp3e56kI8sdWeq/s2/FV/hX8TLS4ebZpWoMtrdK3RFJ4c/jX6Y29wl5bxSxS+bFIu+Jl6Op5BB71+PQX/APZ9a+p/2bv2uE8H2dv4X8ZvJLpSnZaal94wjjCvzwMZ557V5+aYN1H7WCMKkObU+4aKp6Lq+n+INPivdMu4dQtJBuSa3YMuPcjoauZ/3f8AZ+Yc/rXyz0dmcT00Ciij/PzcD86V7Bc83/aMl+z/AAX8UPv2f6KV/OvzD0c/8TCy/wBmaH/0MV+kv7WeqWml/AfxB9odUa4VURdw3OSegBPNfm/oyJ/bFkjvsT7VErdeMMB6e1fU5ZH/AGebO6k/dZ+uulj/AIlen/8AXvH/AOgirVV9LH/Er0//AK949vuNo5qyBmvmJfEzje4lKvWl2GkWkQfmx+18n/F+Na2f88oR/wCOkn9K9Z/4J+r/AMTTxW/8DRRr+RJryT9ri4iuPjxrux1fakatt5GQpBH19q9m/wCCfbRf8VWm9ftHyN5ffbjr9K+txH+4I9L/AJdn2FRS7TRtNfIrY89iVzHxQaaP4d+IPK/1v2STb/3ya6jbXPfEO7i0/wAD67cXbrFbraSbmk6cqQP1raj/ABI+pUd0fkrj/PuSSf5iilY/vH/2nLL9M4H8qQCv0SOyPSCil20ba0ASil20baAEopdtG2gBKKXbRtoKuJRS7aNtAXEopdtG2gYlAFLtpeaCBNtIRS7qQmgAEvlyRS/xxurr9Vbd/Sv3D+CPi5/HHwf8Ia/KqxS32nQzOq8gEqMj86/Dzd/+z/P9K/Wf/gnnq91rH7Lfhx7uZrh4bq8t0Zu0aTuFX8AAPwr4biqinShV8z0cDJ83KfTANLSL0pa/NT2gooooAKKKKACiiigAooooAKKKKACiiigAooooAKKKKACiiigAooooAKa1OprUAcD8doWuPg/4viRd7f2dL8v/AAGvw8gP+jxf7o/lX70+KLZLzw9qkMqbkktpEOfQqRX4SawiR6xqCImxI7uZFX2DkD9BX6DwnK8akTysduipTqbT9pr9CPJEopSMU3dQAtFJupaACil2mgjFK4CUUUu00XASkIp200hNMBNtLSgZpKACiik3UALRSbqWgAopN1LQAUv+f8+lITQDQBd0XW9Q8N6guoaZezafex/Ms1u5Bz7+or3fwn+25498P28VvqCWut28f3mmXbM4/wB4V8+L1pdtclXDUaq96JDgmfbWgft+eH7j/kMeHLyy+X71uwfH15rqrf8Abe+HUkab/t0X/XSHmvz52052/wA//qrz3leHbvZk+yR+hUn7bPw3jj3/AGi6d/8AnmsRzXF+IP2/dHt7h/7H8NXV6mNqtdPs5x1A7DP8q+JyUoz/ALv6/wCNOOV4e+qY/ZI948cftlePfFkb29lcR+H7ds/NZ8ykH+EkjpXht3eXGoXkt3d3El3dyfemmdmY+2T2qIDNJXo08PQpfDEqMEgopN1O2mum5Qldx8J/i9rfwb1y41PQvLd7hNk0M2drgdMY71w9FRUpqpHlktAsfS7ft5eNf+gVp/8AwIH+VQf8N2+O/wDnx0v/AL9H/GvnAmk31xLAYfrEnkifR3/Ddvj7/nx0v/v0f8a5/wAc/teeOvHnh+70W4+x6faXi7JmtYsOUPUAk8V4kDQxpxwVBO6iHIlqkNVfL/3P7v8AX69KcvWkBorv+RQf5/z71NZ3txpd4l3ZXElpcKwKzQuVYY9COlQ0VMkpq0lcHrpY928JftmfEPwvp6WlxcW+txL8qteJ84H1HWvStL/4KAy+Wiah4U+fjdJDNwfcDtXyADQTXBPL8PP7Jlyrsfbcn7fmhfZ96eH7z7Rt/wBWzDGfrWFqv/BQKWS3dNP8K7Jf4WkuMAfXFfIP+fuj/CkH/fdZxy3Dr7LDk8j1X4iftNfED4kR/Z7vVW0yy/it9PzGH9yRyK8qP+seV9zyyNueRmJJPqT3NFFd9OhSpfDE1SS2QUUUVsAU4H/x7730/wD14ptFL1QHY/Dz4veLfhXJ/wAU5rE1pbs257Vvmhc/7p6V7Zon7e3jCzuF/tXR7HUItvzLHmMn9K+Y160jVyTwWHqO7iQ4J9D7Di/4KDP5fz+D9v8AdX7V/wDWrnPE37e3ijUPk0TRLXTOCvmXDGYjPcCvl9acBWKy7Dp3URKkjpfG/wATPEvxIvIrjxHqs2peWx2RtwiZHYDvmuYBf5P90KzL6g53fXNLtNDda9CMY048kVoa7bI9I0z9pH4l6PpdvZWni26S3hUJErKpKKOgyRyKtf8ADUPxS/6HC6/74T/CvLdpo2muf6rR/k/AjlXY9U/4am+Kf/Q23H/fC/4VG37T/wAU5P8AmcLr/gKL/hXl1LtNJ4Wh/J+AKK7FjUNSu9Y1C4vb24a7u7iXzZZpOTI2Op961/Bfj7xH8O9Qe98O6rNpVxIgR2hx84HqDWARikBrd04yjyNaFM9SP7UXxT/6HC6/74X/AAob9qD4pyf8zhef98L/AIV5dtNDdax+q0P5PwI5Eemf8NMfFP8A6HK+/wC+E/wrL8S/HDx74w0eXTdY8UXl7p8334W2gH2OBXDA0u00fVaN7qP4DUFuH/oH92hutG00bTXSUJRS7TRtNMLiUUu00bTR8hXEooooGFFFK1AriUUbkooGFFANFABQRRRQAm2jbTiMU1qWw7DT/j/Kv1c/4Jxf8muaL/tahf8A/pQ9flGR978a/Un/AIJq6sl5+zx9g2SJ/Z+p3CszL8p3tv4Pf71fI8Ue9hF6o7sF/FPrZaVelNpy9K/KUe4LRRRVAFFFFABRRRQAUUUUAFFFFABRRRQAUUUUAFFFFABRRRQAUUUUAFMp9JtFAFHUoftGn3cX3vMiZB+Kmvwr+IGhXfhfx54j0q9i8q6tdQuFeP2MpK/oRX7vslfkP+3h4dt/Df7SfiD7OmxNQiivXXb1dwQx+nGfzr7HhepyYiVPujzcZG6TPJ/AHw5vviJqF1aafe2No9uu5mvpggP0r17Sf2IPGGsWaXFvrujyxN/y0jdmH04PWvnVz+7ffcNbo2VaSP7wXHUH1r9bfAui6fofg/TLfTLeG3t/sscreXxvdlBLYPfNfaZhi6uFd4dT5+pOVPU+Km/YK8axx/8AIb0f/wAf/wAaW0/YR8USSJ5viPSfKb7zR7ic+3Nfd7xpJ8j1GtnFHs2RKm3+6K8X+1MS3uYe3kfFX/DAesf9DRZ/98Gsy6/YJ8Vx3H+j+I9JeLs0itn9DX3V9nT+5SNaRf8APJaP7UxK6j9vI+Ev+GDfGP8A0MGj/wDj3+NA/YO8Yf8AQwaP/wB9N/jX3Z9it/8AnktH2K3/AOeS/lR/aeJ7h7eR8JN+wj4w/g8QaL/49/jSw/sIeMJJE3+I9H2bvm27s4/Ovuz7Fb/88l/Kj7Fb/wDPJaP7TxPcPbyPikfsC6x/0NFn/wB8Gj/hgPV/+hos/wDvg19sfZ4v7tH2eH+5/OoeZYl/aD28j4mb9gXWP+hos/8Avg0i/sD63/0NFj/3wf8AGvtr7LD/AHKPs0P9z+f+NL+0MR/MHt5HxL/wwPrf/Q0WP/fB/wAaP+GBtY/6Gix/74P+NfbP2SL+5/P/ABpfssX9xf1/xo/tDEfzB7eR8R/8MD61/wBDRY/98H/Gn/8ADA+tf9DRY/8AfB/xr7Y+yRf3P5/40fZYv7v8/wDGj+0MR/MHt5HxJ/wwPrf/AENFj/3wf8ax5P2FfGEcj7Nb0l1X7rMzAn8M195i1i/uL+v+NMbT7eT78S/981pHMsQvtB7eR8G/8MM+M/8AoMaP/wB9N/jTk/YU8Z/9BjSf++m/xr7wGnW//PJactlbx/ciX/vmqeaYh9Q9vI+JV/YH13y03+JbFHx83yHGfbmj/hgbXv8AoaLH/vg/419u/Z4f7n8/8aPs6f3P51m8yxH8we3kfEX/AAwPrv8A0NNj/wB8H/Gj/hgbW/vv4osf++Dmvt3yU/u/z/xoESf3P8/jU/2jiP5g9vI+IP8AhgnWP+hq0/8A75NOT9gbWJPueKLF/wDgBr7cNtF/zyX/AL5pFtIo5NyJs/3aP7QxP8we3mfE7fsB63H9/wAUWKf8AP8AjUf/AAwbrH/Q16f/AN8n/Gvt6SBJPvrv/wB7NRf2fb/88lo/tDE/zB7eR8Sr+wZqv/Q16bv/AN0/406P9grWJN+zxXp7uv8AdU19rjTLT+C3VP8Adp1vY29vI7xQqjt/FVf2jiP5g9vI+E5/2DfGscj+VrWmyorfK21h/Wo/+GEfHf8A0FtL/wDHv8a+96K0/tTELqHt5nwR/wAMI+O/49V0v/x7/Gq0X7Efii4uPs8XiPRZbjdhoY3YsPwzX6A/98/981mWvhvSrO8e7t9Phiu2yzTKp3En15o/tTEdw9vI+Gl/YQ8cf9BPTe/97/GuZ8Qfsi+OvD959ndbe7/2oWOP1r9HR/8AtdOfrTZI1k++iv8A7yg/0p/2piO5Srs/M8/szeOI/wDlyj/77pV/Zn8a/wDPlH/33X6WiGL/AJ5R/wDfC/4UGGL/AJ5R/wDfC/4Uf2piO4e3Z+af/DM/jX/nyj/77o/4Zn8a/wDPlH/33X6V+VF/zxj/AO+F/wAKPKi/54x/98L/AIUf2piO4/bs/NT/AIZn8a/8+Uf/AH3R/wAMz+Nf+fKP/vuv0r8qL/njH/3wv+FHlRf88Y/++F/wo/tTEdw+svsfmp/wzP41/wCfKP8A77o/4Zl8bf8APkv/AH1X6V+VF/zxj/74X/CneTF/zxj/AO+RR/amI7h7dn5of8Mz+Of+fKP/AL7p3/DM/jX/AJ8o/wDvuv0u8uH/AJ5R/wDfC/4Un2eH/njH/wB8L/hR/amI7i9uz80P+GZ/HP8Az5R/990i/s0eNf8Anyj/AO+6/THyYv8AnlH/AN8L/hSeVF/zyj/74X/Cj+1MR3D27PzRX9mbxx/z5R/9905f2YfHcn3LKP8A77r9LTDF/wA8o/8Avhf8KQQJ/cX/AL5H+FH9qYjuHt2fmp/wzB478zZ/Z8f/AH1SN+y/44/58o/++q/Swwp/cX/vkUoiT+4v/fIo/tTEdw9uz8zz+zH44j/5cl/76qaD9ljx7cfcso/++6/Sryov+eUf/fA/wo8pP7i/kP8ACj+1MR3D27PzZb9lH4gR/f0+P/v7VqH9j/4kXEaOmmQ7G/6aiv0dCJ/cX/vkUtH9qYjuHt2fnGf2OviX/wBAyH/v8KP+GOfiX/0DYf8Av+K/R3JoyaP7UxHcPbs/N6T9kP4kRyIn9mQ/vPu/vak/4Y5+Jf8A0DYf+/4r9HWP3P8AZ+70oyaP7UxHcPbs/OL/AIY5+Jf/AEDYf+/4o/4Y5+JX/QMh/wC/or9HcmjJo/tTEdw9uz84v+GOviV/0DIf+/wo/wCGOfiV/wBAyH/v6K/R3JoyaP7UxHcPbs/OL/hjn4lf9AyH/v6Kcv7HHxL/AOgZD/3+Ffo3k0ZNH9qYjuHt2fnMf2NPib/0D7f/AL/Ck/4Y1+Jv/QPt/wDv8K/Rmij+1MR3H7dn50f8MZ/Ev/oH2/8A3/FW4P2J/iRJ9+K1i/3pc/yr9DW60lL+1MR3J9uz88rz9in4kW+zZFZ3e7/nnLjH1zTv+GJfiR5e/wAqz/3Wlr9DCf8AYX/P0oB/zxT/ALUxHcPbM/PC2/Yq+JFxJse3s4v9ppf1qz/wxD8Q/wDnrp//AH3X6DZ/zgUlL+1MR3F7eR+et7+xR8Q7OPekVrcf7Mb81Qh/Y1+JdxIif2fbxbmC7mlGBk9T7V+jNFH9qYjuP2zPz5H7DnxD/wCeun/99mlP7D/xD/562P8A33X6C0U/7UxHcXt5H58/8MP/ABD/AL9j/wB9ml/4Yh+If/PXT/8Avqv0Foo/tTEdw9vI/Po/sP8AxD/562P/AH2aB+w98Q/+etj/AN9mv0Fpcml/amIfUXt5H55f8MU/Ej598Vn8v8Xm15D468Fah8P/ABRe6Fqvl/bbNVZ1jbIwemPxBr9az/n/AOvXxV+35oun2eueGtSit47e9uomWaRRgygEgZH1zXdg8xqVqqpyLp1XKVj5Jb/2XbX6n/8ABNll/wCGb7df4l1O73f9/Wxn8MV+WSrX6h/8Ez4pY/2f7iV9uyTVbnZ+DEH9Qax4mjbCed0e1g/4lj64py9KbTl6V+Uo9wWiiimAUUUUAFFFFABRRRQAUUUUAFFFFABRRRQAUUUUAFFFFABRRRQAUUUUAMr84P8Agp/4Laz8aeF/FEVp+5uoTaTXHbepO1T6cGv0hJrwb9s34X/8LQ+BetWsUKvqFiv222b0ZOT9cjNetlWIWHxkJvYwrRvBn494/g/DbX6a/syeKn8WfBPw1dS3rahe29uLa6kbqJEyOfwxX5lKP76bGX5WX3r6R/Y8+NGq+F/Fmn+Cri6tYvDt5LJKqyRAP55xwZMdMAV+q5lR9tR54ep8rWi2j73opB/H+H3sd+mMdaWvid9Tz0FFFFAwooooAKKKKACiiigAooooAKKKKACiiigAooooAKKKKACiiigAooooAKKKKACiiigAooooAKKKKACiiigAoIoooAAKCKKKAE20baWigBNtG2looATbS0UUAFFFFABRRRQAUUUUAFFFFABRRRQAUUUUAFFFFABRRRQAUUUUAFFFFArhRRRQMKKKKACiiigAooooAKKKKACiiigAooooAKKKKACiilU/+glvTp6mqSuS30Kuqalb6Pp91e3cqxW9vEZZWbgBQM9frX5h/HL4uXvxk8cXGq3H/Hlbs0NlD2EYY4b6kk/pXvP7aHx2eS8/4QfQr1fs+3dfSQtnPomR2xmvkMH/AMd/CvrMqwnIvatanoUqdlcbIf4/8k4zx+lfsb+xr4DT4f8A7O/hOyMMkNxdRNfTRzfeEkrFzn069K/NH9l/4JXHxu+LGm6U9uz6Pbt9o1CZeiICDtz2JxX7K2FrFZ2cNvEuyKNAiL/sjgfpXzXFGMU5rDp+bPewcPtMtLTqKK+BPUCiiigAooooAKKKKACiiigAooooAKKKKACiiigAooooAKKKKACiiigAooooAKqXlvFeW8tvKqukishVumCMcirdRsKS7oD8Tf2jPAv/AArf42eKNE2L5S3b3EPYbHyQB+Jx+Fee2l3Lp9xFd27NFcQuroytyCDwRX3P/wAFMPhdLb6povji0i/0eRfsl1JGn+qI5Rzjqc18JNX7TlWIWMwcW+1mfP4iFptdD9afAGsxeIPBeiahFL9o860jLMvIztwQT65rfr4N/Y5+NWp+H/GFp4P1C983w/eZEMcxJMUhGAqEngZI6V95H/0HH3fQ18xiqDoVLPZ7HgzVpMKKKK4yQooooAKKKKACiiigAooooAKKKKACiiigAooooAKKKKACiiigAooooAKKKKACiiigAooooAKKKKACiiigAooooAKKKKACiiigAooooAKKKKBXCiiigYUUUUAFFFFABRRRQAUUUUAFFFFABTSadRQAUUUUAFFFFABRRRQKwUUUUDCiiigAooooAKKKKACiiigAooooAaDTqKKACiijH+emPr7U01cAP+f89q+Vv2tP2mE8N28vg3wpdq+qyfLfahGwK2y8fICOrcn8qs/tSftRf8IfZy+F/Cl2r63MhS4vI8EW4IwQCP4q+GGL+Y7u7SuzF2kkYlnY8liT1P8A9avfy/L3J+0qrQ66dPS7HSu8kjyyu0rsxZmkbLH3J9aveHPDuoeLNctNH0e0kvdTupQiQxqTjJxuOOgo8O+HdQ8WaxaaPo9o17qd44ihhjySSe5HYV+sX7LH7J+hfAjw5b6hd28d74vuIh9qvpVDGHIGUj44HHbrk135tmlLLafs4fE9j1cPQdT0Ok/Zn+Aem/AvwHa2UUStrF0iy31xwSXPJUH0Fexx8/r/ADpFX/61ScV+PVasq1R1Ju7Z78UoqyFoooqBhRRRQAUUUUAFFFFABRRRQAUUUUAFFFFABRRRQAUUUUAFFFFABRRRQAUUUUAFMp9FAHIfEzwHYfEzwXqvh3UE3299C0TN/cJHBHoa/Fn4ofDbWPhH401Dwvrtu0V3avuik2/LPF2kT1BNfum3SvnP9sL9mm3+PHgv7XZIsXijS0drKb+8OpQ+xr6TJcyeCq8k/gZx4ij7SN1ufknZXtxp95b3dlK1vd27rLFIvVGBBBH4ivv39k79oC4+Kml3Gia28f8AbVigZJF6zxjjdivgfWtGvfD+sXemanaTW+oWr+VNDIuNh7de1b3w3+IusfDPxJb6xolx5TqwWX5Qd8YOSuDX6ZisPDGUfaU9ex83KF1rufrDRXmHwX+PWifGTQ7vULRJtM/s9xDNHeOgZ2IBLADqM16creZHvT7n96viJ03TdpHnuLi7MWilIxSVmAUUUUAFFFFABRRRQAUUUUAFFFFABRRRQAUUUUAFFFFACNQtLRQAUUUUAFFFFABRRRQAUUUUAFFFFABRRRQAUUUUAFFFFABRRRQAUUUUCsFFNp1AwooooAKKKKACiiigAooooAKKKKACiiigAooooAKKKKACiiigAooooAKKKKACiiigBtOoooAKKKKACiiigAooqrq2p2mj6fLqF7cR29rCpdpJGwMD0PrQrt2SHZvYsSOkcbu77EVS270xXyR+0l+1zb2dnceF/Btx5t22YrrUF+7GeQVB/vZx+Rri/jd+2VqfiyPUNC8KW/8AZmmSM0Mt4zZlmHQ49q+Zc/8AxTeua+nwGWv+JVVzpp0ne7HT3E15cSy3ErXFwzbnkkbLFj1NEFvLeXEVvbwyXFxI4VIY1y0jHgKPVv8AA1veBfAGu/EzxBb6J4c0+TUL2Zgv7teEHqT2FfqN+zD+xz4c+B+l2+p6nFHrHjBk3S3knIgzn5Iweg5x+ArozLN6OXw9mtX0R69HDuppsjm/2I/2V1+Ffh9PFfiW0X/hKL5AyRyDm1jPReehr64XpTY+KkWvyLEYmeLqurUd2e5CCpqyFpB0paK59iwooopgFFFFABRRRQAUUUUAFFFFABRRRQAUUUUAFFFFABRRRQAUUUUAFFFFABRRRQAUUUUAFMp9FLcD5I/bJ/Y9t/i5o8viXwrbrD4ws0Z/LjwovVAJKN6t2B96/MDVtK1DQ9QuNP1O0m0/ULV2Sa1uFKSIwOOhHSv3xkHFfO/7Tn7IuhfHjS3vbRI9K8TwgtFeRqF8z0V8dRX1+T51LCNUqz938jgr4fm96KPyUsdSu9Pk/wBEuLi3+YO6xysg6jg+or9Bvhb+114H8WWelaVd3c2lam0KQutxEwi3gAffPFfD/wATfhR4j+EfiCXRfEemSWUsbnyplQ+TKvTIbua5H/Pfj8R0Nff1MPQzCHPSZ4VWm3vufsRG6SR70eN0ZR80bbhjsQfSnV+a/wABP2gtY+F/jCyfUtTur3w/I3lXFvI5cIpxhxnuMfqa+8fDPxq8FeMJIrfTfEFnLcTfchaUB+e2PWvmcVgalB23Xc8503E7eijb5fyf3aK8299iAooooAKKKKACiiigAooooAKKKKACiiigAooooAKKKKACiiigAooooAKKKKACiiigAooooAKKKKACiiigAooopNgFFZureItM0OzluNQ1C3tbeNSXZpVBAA6da+TPGP7fNxp/iC9t/D/h+11DSo22xTXErBpMd+K6qWGrVn7iLhBy0R9jbTSV4D8Df2ttF+Jm+y1pLXw/rauVih3/ALqVfYnvXvkU0Vx9x1lT+9G2R+YqZ0Z0naaJlGUR1FH/AOuisbX2EFFFFIAooooAKKKKACiiigAooooAKKKKACm06igAooooAKKKKACiiigAooooAKKKKACiiigAooooAKCf/sff6UoGa8R/aD/aW0/4R6fLp+nvDqHiKRSqWu4MkWQQGbHocflW1KlOtLljuUouWx3fxQ+LHhz4R6HLqGtXcaS/dt7PeDNO2OFAzxX55fGH49eI/i5rEstxdzWmj/8ALHT4XIGAeCQO9cR4j8S6n4s1S41PWNQm1C9mLM0kzk4BOQoHYVlg19fhMvVFc89Wd0KfLvuEY/4H/T/Gu1+Evwn8R/GTxhaeH/DllJcSyMfPuNp8m3QYBZ2xtB+YcHr2r0r9nf8AY78VfHjZqE3maJ4X3bWvJlIaQDGQink/Wv07+DvwR8MfBPw2mleHLJbfgebdMoMk7AcsTXlZrn1HDwdGg7z/ACPUo4dzd3sYn7Pf7Ovh34B+F4rLTYvtWqyKPtepSKN8r45x6DNeuotKFp3GK/LqtSdabnN3bPbSUVZABS0UVlsMKKKKYBRRRQAUUUUAFFFFABRRRQAUUUUAFFFFABRRRQAUUUUAFFFFABRRRQAUUUUAFFFFABRRRQAUUUUAIRmm7fan0UAcR8SvhP4a+LHh+XSfEemQ31uykIzD54ycYZT2OQK/Nb9o79hnxL8I5H1Xw55niLw7/wBM1Hn24/2lB+YfSv1dPNQzQpcRNE4VlbhlK8HPqO9ergc0r4GV4u8exhUoxqep+BDh496bGR1++rKQR9R2qfTr2XR9Qt720fyruFxKki9iDkcg9a/Vj9oP9hvwl8XI5dT0dI/DniJV+Wa3XEMh5++o684/Kvzc+LXwU8V/BfXJdP8AEWmSW6K/7q8jQ+TKP7wbtX6bgM3w2YR5XZS6pni1sM6e+x9RfAf9s638SXFp4f8AGsUdjdsm2LVFbCuRwN+Oh6e1fUtnf2moRpLaXcN3E3/LSFwwP5Gvx8/v7/uf17c/nXpvwV+O2t/BvxAl3FLNqGmMoWaxZyQV9RnoayxWV3vKieXKkuh+ntFeY/D/APaN8D/ECO3S01iO3vZAN1rdNtYMf4cnqf8ACvTq+aqU50naSOVpx3CigGioEFFFFArhRRRQMKKKKACiiigAooooAKKKKACiiigAooooAKKKKACiiigAooooAKKKKACiiigAz/f+RF+b/E/yr4q/ah/al1u38SXvhLwldf2fZW6mK9vI1zNI3XapP3e3NfaF2X+x3Dp/zyb+R/wr8k/Gkz3njDW5X+eWS9lZtrZ/iI/kK9zK6EKsm59DalC7Kd9r2q6pG6Xup3V2jMWbzrh2zz/h/WqVIvSlr7CMVHZWPSS5dhV/1iPv2Ov3WXg/mK6vw78WvGHhOS3l0zxBfRJC+5YWmLRn6g9a5OiiVGnU+JXJcUz9Ov2e/jL/AMLo8DrqtxFHaarbv5N3CrcF/wC8B2Br1Cvhr9gXV9Tt/HGu6UkW/Srq1E80zLny3XhefcV9y18BjaSo15KPQ8yas7BRRRXEQFFFFABRRRQAUUUUAFFFFABRRRQAUUUUAFFFFABRRRQAUUUUAFFFFABRRRQAUUUE09LagBNVdW1S00PT5b3ULiOytYV3PNM2FQe9c38Sfip4c+E+jrqfiC9+zpJ8sUK8vIfZe9fC37Rf7S118ZNulaek2n+H4W3eXuObg9mYeld+FwdTEPbQ0hByPVfjX+23F+90rwJC3ysVfVJh8pUj/lmDzXyBqWoXGqXkt7e3El3dzOXeSRiWJP17VUCeX/BsT+Hb0/Ktvwj4N1vx5rkWleH9PuNS1CZgqrChIGe5PYV9hToUcFT1fzPRp02tjHWN5JEiRGllb5VjVSSSemAOtfaH7KP7CV74wuLLxV8QLSSw0VcPb6TMu2W5IGQ74PC9OK9+/ZX/AGKtH+FGnw634ntbfVfFEgD7ZV3JbZH3VB4z719UxxCMbVX5RwPp6V8DmvEEqrdHDv5ns0MIl70itpel2mj2dvZWVvHa2sKhEhjAARQMAADtV8LQAKdXw7953e56QUUUUwCiiigAooooAKKKKACiiigAooooAKKKKACiiigAooooAKKKKACiiigAooooAKKKKACiiigAooooAKKKKACiiigAooooAKTApaKAImUt7Cud8bfD/QviHoc2l6/plvqFpMpVlkQHGRjIPY10wo204ycHzRdmJq6sz8w/2kv+Cf2sfD83HiDwEjaxoMeZZtN3Hz4QMfdXHzdT37V8gTxPbyPFKkkUqsVZZEKMD/dIPQ1++0ke8fwnr96vnH9oT9ivwp8ZI5dSskXRPEe0st5bgASH0Yd6+3yziOVH91idV3POrYW+sT8lLeV7e4iuInaKWNtyyL95GHQg98f1r6d+Hf7cmt+G7Oy0/wARaYusWse2JrqNsTbBxkgnGcV5F8YPgX4t+CesfYvEemSRW7ORBeRqWhlwT909jx0rz5W/8e+WvuksNj6V4tM8ipTezR+u3hfxNp/jDw/aaxo9wt3p9wm9ZFbOw8gqfQggj8K1dpr8p/A3xh8W/DeTZoWsTW9vvDNas2Ysg88dv/r19+/BP9oHQviZ4Pt7i91K1tdajUJdQzOqYYdSPavlsVgKuHu1qjzZwceh61SbabbXEV5bpcWky3Fu33JI2DAj6in15fW1tTGzCiiigYUUUUAFFFFABRRRQAUUUUAFFFFABRRRQAUUUUAFFFFABRRRQAUUoGaSgAoopSv+f89aXzFcbIvmRuj/ADoykMv1/wDrZr4j/aA/Y91u31jUvEfgyKO902RjNLp6t+9Qn723jnmvt2lH7ve29V2/xbemOT+GK66GIqYdpxLhJpn483dtLZ3j293E1vcRtteGRcMp6YIqKvQPj74ksvGHxk8UarpkSpaTXAiXbjlkREZhjsWQ/nXny9K/QKcueCb7Hpp3Qtdn8K/hL4g+MHiB9K0JI98eJbiaZyqwp65AP5VxlfW/7BfjDTLfUNY8PypGmoXA86GZsAkDjYPWsMZWlRo80NyajajeJ9D/AAJ+BGmfAvw/LaxXH9oardY+1323buxwFA9MV6ZSsr//AGVDCvz6c3Uk5VHqzzJSbd2JRSj/AD/9akqPmK4UUpGKSmMKKKKACiiigAooooAKKKKACiiigAooooAKKKKACiiigAooooAKVR/nmk/z/hXNeOfiNoXw70e4vda1CG0RULiFnAeQgcKB61UIyqO0UG+x03+WbsPcntXifxj/AGqPCnwvt5bS3uP7Y13aVS3t8MsbdsnPrXyz8Uf2wfFvjz7XZaZL/YmlSMVRbfiV06DJ7cfzrwaSR/nd92+T70jMSxPfJNfR4TK3K0qp1Qo33Om8e/EXXfiZrj6xrt21xcNnZDu/dwKTkKo+nH4VzP8An/631qeztrjVLyK0tLdru4mfYkMOSzn0A719nfsx/sD6h4ovItd+Itu2n6UvzppvSSc9t47DFepi8bh8up3bXoj0aGHlUemx4d8Af2WfFXx81hPslu2n+H1fdcapMpUYPaMY5OK/Ur4K/s++E/gX4fTT9Csle4b5pr6ZQZZGxgnPYe1d5oPh3T/DGmW+n6ZaQ2VlCu2OGFAoH5VprX5ZmObVsdO20ex7VHDqj5gI6XbTqK8Ox1hRRRTAKKKKACiiigAooooAKKKKACiiigAooooAKKKKACiiigAooooAKKKKACiiigAooooAKKKKACiiigAooooAKKKKACiiigAooooAKKKKACiiigBCM0m2nUUrAYHizwbo/jXQ7jStasIdQspkKNHMgOARjg44/Cvzq/aK/wCCeuseE7iXWPh0kmq6PtLy6azfv4RycISfmH5V+mZ6VGV/GvQweYV8FLmp7djKpSVRWPwJvbO40+8ltLi3ktLuH5ZYZlKsCOowe9Rk/wBzcn8PysRx6cGv1++P37Hvgr42W9xdPaLo/iBlJTULNQpdgABvA68AflX5pfHD9nHxh8CNY+z61ZNNpjN+51SFD5DjsCex9q/TsvzvD45ctT3ZHkVcNKnrujvf2W/2m7f4V2d14f8AFH2i40SRw9tcKxc2x7ggnJWvsjwL8Y/CXxMklTw/rEN7cR/M0K8N+A7/AEr8qNn7z5/nf+H5efz9K1PDHibU/B+sRaro93JZXsP3ZIePzA611YjK4Vv3lN6nmToX2P13P/j/APs/40lfKf7Pv7YSeJLj+x/GstvZXDf6q+6I/wBfSvqSw1K01S3+0WVxHdxN91oXDDHrxXylWhVoy95aHE4OO5YooorAzCiiigAooooAKKKKACiiigAooooAKKKKACg/520jyLHG7v8AIka7mb0A55r5w+Lv7Z2heB9Qi0/w5EviO7Vj9pkjcCKMg8rk9TW9KjUrO0UVGDlsfSL/ALuN3f5EVdzN2x65rjvEnxi8D+D7iK31vxRpun3Eg3LG0u4kfgOtfA/xH/ar8dfED7Xafbf7K02SU7bez4Owj7pI7V465eSTe+5/+ujEn8zXt0MnnU1m7HSqD3P0g8T/ALYPwv8ADcluiaxJrHnAtu0uLzVQjsxJGDXmN1/wUL0yO4lS38D3lxbq21JGvVUuPUjZx+Zr4sXZH/Av97b/AIj1rS03w5quuSJFp+lXl28n3fJhYj8wK745bhqX8R/iX7GK3PqrxF/wUFvpNP2eH/B8dldtndJqF15idsDCqPf9K5iP9vj4heX/AMgTw+n+6JP055rzjw/+zV8RfEFwiReF7q3T/npdYVa7jTf2GviHeSf6Q+n2n/bXOKUqWX01ZlWpo0br9vjxxcWflJo+ixXDf8tlV+Pwzz+dZutftxfEDXNDu9KbT9JtftEJha6hR9wBGCwBOM4rA+Kv7K3i34T+H31q7ltdQ0+NlWVrdvmjJJGSD24FeM73/v8A3cVvQw2ErawRcYxs2Ob/ANC/X1PA65pK9S+AnwI1P44axcRW9x/Z+lWuPtV4y/8Ajqn1xX1Gn7BXgfy036rqzv3ZZgAT7cVdbMMPh5cjYnUikfBOf/2uPyOauaTq17oeoW+oafdyWV7bvvimhbDI3qD6V9ueKv2EfC8nh+4/sLUNQTVY0Jia4fcjsOgIxXxPrmiXfhvWL3TNQiaK7s3KSrtPUHnH4Vph8XSxWiKjNSVj1fS/2vfihpe9H11bvd937RbqSPyq3L+2Z8UJLfyk1iFH/wCei265H044NeKWNnLql5b2luvm3Fw6xRR9yx4A/OvboP2MPiXcW8UqWVqiSfNtkm5GRnmorUsHTtzpK5DhFbmxp37dnxDs9Pit5dP0W9eNdrXFwjh39zg11Phn/goFq1vbyp4i8JQ6hL/A2mzGFfxBDZryzUP2Sfihp/8AzL/2v/at5VP5A1y998BfiBpfmvceEtQXb95lQMPyBrl9hgZ6aA4wsfYOmft4fD240+3fULTVtPvWX97ax2/m+WfQPkZ/IVt6D+2l8L9c1SKy/tC+03zM/wCkX1rsiGOxIPB/wNfnje6ZfaXI6XdldWnl/f8AOiZQPzFVlfzPn++n8LbhUvK8PJe5IlUYs/W/wt468OeNLNLrQtbsdVt2YhWt5QSSOoAPJrcH+f8AOK/IPRdb1Dw/qCXumXs1lcR52SQuVxn0x3r2DwV+11498N6hpX9oag2q6fasfNjkX55VOM5I69P1rgq5TOOsXcylQfQ/RwGiuN+Gfxa8P/FTR0vdHu43uNu6az3ASRZ5OR6V2VeDKLg7SOdx5QoooqSQooooAKKKKACik3UtABRRRQAUUUE0B5BSPIsfzu/yd27D3Oegrm/iF8QtE+GfhuXWNauFt7dfuL/FI3ZR65r4n+M37Y+t+PLe40rw/E2j6VJ8rSM375h+HQV3YfB1MQ9FZGkacm7H0D8bv2tPD/w3jfT9Clj13XWUrthbKQnkDcR1OR096+CvFnjDWPHGsS6rrF7Jd3czl/vHEef4QD0FYqr+8f8Avt8zN3OfU9z71Z0/T7jVLyKysrSS4u7htkVvChJdumBivrsPg6WEhzze3U76dPl8ysW+/wDJ935vb8a7j4XfBbxb8ZNYi0/w1pklwjOPNumUrDED1JOOa+qf2ef+Cd+oaxJb618RW+xWXDxaTG2Xk5/j9P8A64r788H+B9E8B6PFpmhafDp9pGAoWFQCcep7mvm8y4jp0f3eG96Xc9Slg29WeE/s0/sV+GvgnbxanqXl674qZVZ7qRB5cJwM+WpJxznnNfSnljn/AGvb+dPVacOK/Oa9epiJ89V3Z60IKmrIQCl2ilornsWFFFFMAooooAKKKKACiiigAooooAKKKKACiiigAooooAKKKKACiiigAooooAKKKKACiiigAooooAKKKKACiiigAooooAKKKKACiiigAooooAKKKKACiiigAooooATaKNtLRQA3bWR4j8L6Z4s0mfTNXsodQsZlKvDcIGBB+vStjtRxQvdfMtxW0sfnl+0N/wAE6Ht5LrW/hrLui2s76HMcnGSSI2/oc9K+GNY0bUPD+oS6fqdlNp97DlXtbhCrDBxyT0HvzX737K8y+LX7O3gn4yafLDrukQ/a2HyX0KBZkPruHWvrcv4hqYb93iNV3OGrhVL4dD8UmX/dr2T9nz9ofUPgvrEsV2lxqfh+6ZRLb79xj5HzLk8HFdv8fP2FfFvwjt7jVdH3eINCj+80K/vox7gdRXzIB/sfP/EvQjHrX6HTxGEzOn7ruePVouPxI/TD4aftQeB/ihqEWn6fdyWmoSLuW3vF2k+w9TXrZH9z+983sPXNfjza3ctncRXFvK1vcRsGSaNtrIR6HtXv/wAOf21PGXhf7Paax5eu2SsFZpuJkQeh7mvIxGVT3obHBOjbZn6DUVxnw0+L3hr4saf9r0K+WaVR+9tWbEsZ7giuzB/8dr56UXTbUjlaa0CiiioAKKKKACiiigAooooAKKKKBM+bP23/AIkXfg/wPpmi6ZqDWl7q0pW4WPIZ4NpDAEHj/wCucc18Ebf6s3y5znkk+pr62/4KEQv/AMJB4NuNjeV9llQzY+UMWBC59cA18k19rlNNQoc63Z6VJJR8z1H4cfs2+O/ihbpe6Zpkdvp7KSt5ePsjIzwVwOTivfvDP/BPuyjkifxH4rupvlDPHYwiMg9wGIORXQ/AD9rLwpqHh/TPDmt7dC1Czt1iWST/AFEgAwGB7E/1r6RstSstUt0lsruG7ik+YeTKGz+RryMVjMUptWsZTnKOh5R4Q/ZR+G/hPY6aK2p3G4sJtQlLkYI5wAB+leq2OkWWl7EsrK3tNq7R5MKrx+Aq58/9xv8AgXakrx51ak/ibZy87Y7d/ncf5ZphPl/3f97jj07c0tZfinWH8P8AhvU9TiTzntbd5RH1yQOPyrHWWiBWeh8rft4fFHy49P8AAtk+3zNt1qG3GcZIVCfTIz+Ir4zhglvLhYreLzZZmCJGvUsTgKPXmtnxt4u1Dx54o1DXdVl829vH3Nu/gUcBfbHP517d+xl8J/8AhNPHn/CR6hEr6Vo7bk3L8skx6Y9a+1oxWCwrm9z0I+7A+uv2efhlF8J/hfp+lOi/2hcD7ReyespYkD6KCF/CvSCKX/P49/1pK+OqT9rJyfU8xu7D/P4+tfDf7cfwp/sPxJb+M7KLfZahtiu9ufkmH3WOOgr7krmPib4CtPiZ4H1Lw/dqv+lQt5UjfwyDoa2wld0K11sbU5csj8ptI1KXR9YstQt/+Pi1mS4T0JUggH24r9U/hZ4+tPiZ4H0rXbR1/wBIiXzY8/cccEH3zX5aeJfDmoeD9cvdH1W3a3vbOYwyq3fH8Q9RX03+wX401WPxRqvhfY0ujtbm7ZuogfsvtmvpMypqtSVZG9Rc0bn29k0Z/wA7R/hmkor5I5LszdT8NaVrEbxahplnepJ8redCp/pXmXij9k/4aeKPnfQv7Pl/56ae+wnr1BPTn9BXsEjeXHuf5Nv8TfKPzNcxrPxN8JeH9/8AaHiDT7fauWVpQSn4CuinKpH4GzWMpnzN4x/YBtJPNl8L+JZon/gt9STcM+mRjAr5j+J3wt8QfCPxB/Y/iC3jhlkTfDNG+5JV4BKnHPJH5ivuDxR+2n8PPD9vL9iu5tbuIz8i2qYUkepNfH3x8+N938cPEllqFxZLp9pp8LQ2lvuyyKxBJY9ySq/lX02XVMXKVpL3fM6YSl1IP2f/AIl3fwv+JGmahE7fZLpxa3cKqP3iE4H6mv1BikSSNJU/5aKH9+RkZ/Aivye+F/hyXxZ8QNC0q0ljiuLi6Xa0jYAAOSfrX6vWsL29vFE/340VGb1IAGf0rgzaMFVXKY12rktFFFfPnMFFFFABRRRQAm2loooAKKVV8z7vz15L8Wv2l/CXwjuEsr2VtQ1Vl3LZ2vJU+jela06cqr5YoaTkeqXN3FZ273FxKsUUY3PIzYAA+tfL3xo/bW0fQ7e90nwbu1DWFyi3zLiGI9yB/Ea+dPjF+0d4q+LGoSo91JpmiN9zT7dsDHIG4jqcE15Mg+4if7qrX0uEynl9+qdEKPc6Dxh4+8R+PLz7R4g1u41V+u2ThAT6Acdh+QrnwP8A9lV/Wrmi6JqHiTVLfTNMtJL29mcRJbwrubd7gdBX3D8D/wDgm5PeW9vq/wAQr5rdGw/9k2/J+jkd/pXbiswwuXQ1a9Op6VGlKT5baHyN8Lfg/wCKPjRrH9meF9Pku33DfdbT5MQ7lj2r9N/2af2M/DvwPs4tS1BV1rxUyhmvJsFYD12xjHA969p8BfDfw98NdDi0rw7pkOm2kYA/dqAx4HJPc8D8q6jbX5tmWeV8Z7lPSB7VHDRp69QRKftFC0tfOHWFFFFABRRRQAUUUUAFFFFABRRRQAUUUUAFFFFABRRRQAUUUUAFFFFABRRRQAUUUUAFFFFABRRRQAUUUUAFFFFABRRRQAUUUUAFFFFABRRRQAUUUUAFFFFABRRRQAUUUUAFFFFABRRRQAUUUUAIBik206igCtNbxXEbpKiyqy4KsMgj3B618RftHf8ABPVfHHiC98ReBbu30q7mUs+mzLiF3I+8D25/CvuQCmkV1YXGVsFLnosipTVTc/D34sfBPxX8F9YfT/FGntb7sbJo1Lwv9GA6/WuFB/yrZFfur48+HWgfEjRJdK8QaZDqFs3/AD0UZGe4PY1+f37R3/BPjUvCdvca38P92q2KuXfS5GxNGvcqf4vpX6JlvEka9qeI0l+B5VbC8usUfJ/w/wDiBrHwz8SW+u6PL5VxC2542+7KP7rcc19xfCD9sfw548kt9P13boWsN8v7ziGRjj7pPX/9dfn/AHlpcafcPb3dvJaXEbFXhmQqyHuCCOcVXI/9C+X2/wAK+hr4OjjI88d/I8apRu9T9iYZkuI90TrLE3SReQR9c0+vzi+Af7SOt/DfXLKy1PU2u/DkjhJluGLGIZ6jNfcvw/8AjV4S+KF5e2nh3U1u7izUM8bYBIPTGevQ9K+UxGCq0H5dzjnBr0O4ooH/AHx8x+Xv+NFcF9bGSCiiigoKKKKAClBpKKAPLP2j/hI/xg+GdxpVp5f9sWrC5smkbHzAklfTkZHPr61+a+ueHdV8L6g9lrGnzafdr8vlzIy5wcbhnqK/XsD/AD+lcz4++HPh/wCJGhy6ZrWnw3EMi7RcbQJYx/st1Br2sHmDwunT8jaFTl3Pya2/wf7W7/8AV6CtfRfF+u+G5EfTNY1Cx2/dW3uGC/8AfIODXtvx8/ZN1D4V6fLruj3Dar4fjlVGjZT58RZgoXAHzckc+gNfPskUsf8AropIv95GX8sjmvp4VqGKV9ztU1I9b8NftXfE3w3cb/8AhIP7Vi/5431ujLj14UHPHr3Nem+G/wDgoF4gt43TXfDtnqT/AMLWbGDH1yTmvlY/3KQDFKeBoT3j9wvZxep9s6b/AMFBNFkkT+0PCt9aQ8bpI5lfH4YruLT9tH4X6xbulxcXlukilXW4t+xGCOBzxX53bRQT/t/99dK5ZZTQ3VwVGO52Pxej8KyeNL248G3c11o90zzeXdRFfKc9VU9xjHX1NfXv7MXxo+G/hv4X6foj6xb6bqEKn7Qt4u0uxOd2RXzr8L/2V/FHxY8JprulahpdvFIx8q3uJiJAQepABx1robn9hv4kW8bOj6XcOvVVlP6ZFZYh4epD2MptWHLla5WfZTfHv4dR/wDM26f93+/n9QazL79pn4Zaf/rfGFjv/uxsSf5V8gW37EnxIvPvxafb/wC1JLx+eKbe/sP/ABIs7ffEmm3e3+GGY5/DIrzIYPC/8/DD2dPufWsX7Vvwsk/5mu1X/eDf4VR1j9sL4ZaP93W21D/r1iJ618XTfsu/FC3uHi/4Q+6l+bbuWVMH3GT0re0j9jf4lap9/SrfT/732iYcfiK2lg8Hvzj5Kfcyf2kPijonxc+Iia14ftJrS3W3ELSXC4eZh/ER0Fegfsv/ALQXgr4L+F9QtNdtL7+1bq4ZvOtbUODHjhc59fX+VeSfFj4R6h8H9QtLLVdV03UNQuF3NDYy7mix2Ydq4HaK9eFGjWoKkr8ptyfZPt7Vv+CgPh+O4dNP8NX13Ev3ZJpRFn8MGuC8Zft6eKNU+Tw5otrokTLteS6YzyZPdSDgfiDXy/SbRUwy3DxeiuL2UUdl4j+MXjjxZ/yFfFepXfzbvLV1hUegAQLkfWuQmke4keWV5JZWbcZJHLH8yabmp7KwuNUuEtLK3kuriT5UhhUsxPpwOtd6hSpbWRVkQZ/2/wDx0kmtrwj4N1jxxrkWlaPaSXd7I2NqrkD3J7Dr+VfQvwY/Yu1XxBcJd+O7eTT9Hmt96R28u2dHzwGA6DGP1r6z+F/wc8P/AAj0+W00S02bm+aabDS9OQT6c/qa8rEZlSopxp6yMp1YxVjhvgL+y/o/wj2anet/aviCaIK00iArbnvtB4Bz3617ln/P+NJRXyNSpKtLnkcDd3cKKKKyAKKKKACiinbf/st2Bj8TSYCL1rnPG3xC8P8Aw30v+0PEGpw6fE33Fk5Zz6KBXjn7R/7UOn/D/S5tH8OXcN34lkbYzLytv2PTqa+GfGHjrxB8QLz7XruoTXsu7cqyHCp9BXtYXLZ4i05aI3jRb1Pob48ftkXHijZpXgWabT9P/wCWt8yBZZOfurkcdP518xXl7cahcS3F3cTXd3J9+SZyzOfck1Bu/vv8leofBb9nPxr8cNYt7fR9MuLfSmfbNqlxEUijXIyVJ6nHpX0Ljhcvp3m7HfSouWyPNrPTrvUJPs9laTXcv/PGFCxJyByAOOtfV37P/wDwT9134kRpqfjKW48NaPxthjx9ol75BPQV92/Bf9m/wb8G9At7LTNNhuL1UHm6hcIGllbjLZI9a9XVFjHyr8tfC4/iStWvToaLuexSwltZHk3wU/Zg8B/AyPf4f0rdqTKFk1K8bzJ36/xHp17Yr1zatC+tOFfG1KtSrLmqO7PQUVHRBto2iloqCgooooAKKKKACiiigAooooAKKKKACiiigAooooAKKKKACiiigAooooAKKKKACiiigAooooAKKKKACiiigAooooAKKKKACiiigAooooAKKKKACiiigAooooAKKKKACiiigAooooAKKKKACiiigAooooAKKKKACk2ilooAQjNMZKkpG6UAeEfHL9kPwL8a45bi50+PStdYHbqVmirIT6vgfN+NfnT8dP2P/HHwTuJbiW0k1jRPvLqFmhZUAz98DkHAr9i6r3lrDeQPBcQrNBJlXjkUFSCO4PUV7eAzjE4F6Pmj2Oaph41D8Csf5/8ArVoaD4g1PwvqEWoaPqFxpl7GwZZrd2XjqQcHkcCv0P8A2nP2AbLxhJd+Ivh+kOmaq3zy6btxFKRydo7Gvz78WeD9Y8B65LpXiDTJtK1CNj+5uFwcdNw9RX6Zg8zw2YU99eqPHq0JU/Q+tPhF+3NFeeVp/ju0W3uPlRNStV4c9BvB6fWvrDStWstc0+K90+7ju7SZQyTRsGByAeo781+P7J/B9/8A2q9N+D/x+8V/B+42afcfbdMk2+bptxlk25wSg/hbAHPTgVhjMri/ew55k6DeqP0+orzP4R/tBeFfjBZu+mXf2LU48LLp904WXd32f3hXpTf7abP9mvmJU5UtJHI4uO46iiisxBRRRQAUUUUANmhS8j2SpHKjY3RyKGU4OcEHryK4f4i/BPwl8TND/s/WNNjiRWDJNZosUqc9AwGQK7qirU5w+ELtPQ+L/HH7At7Hvl8K+IFuF80/6LqCYMajkDePmPb868E8XfAbx74LkRNT8OXWyR2VJLcGUMQeCNvb61+phNAVJPkf/d+ZcgevWvVp5tXpq0jojXZ+O89vLZyPFcI0VxGxV45FwyH0IPSmV9Ffty6BpWh/FjTLjT7eO3uNQ043F2sfeTfgEj6Z/WvK/hD8M7v4sePNP8P2kv2RJl3TXG3d5SD+LHfnivrKeIUqCrT2sdak7XZydjq+oaXv/s/U7zT9zbmazuHhLn32kZ6Cu60L9or4leG4/s+n+ML5Ym/hmKy4/Fs19P2X7BXhqzt5Xu9Y1DUn+6scaeV3xnB61qQ/sIeAvsbJLd6l5rfdbzR+7PpivJqY7BVPijqS6kD5l/4a2+Kv/Q1Tf8CiTP8AKmP+1h8V5P8Amb7r/v1H+nFfQjfsA+H5P+PfxLfRbf70Kn9TUT/8E/dE8v8A5Gu+3/8AXutQsRl/8oe0pnz+f2rPip/0N91/36j/AMKo6x+0r8Tdcs5bS68ZX32eT78cKpGx+hA4r6HX/gnzp/8A0OF06bv+fVf8aef+CfWlfx+Lbr/wHWiOIwUen4C9pA+Lri5lvLh5biWS4lk+/JM7Oz/Uk5NRE198eFP2E/Buj3Esuq3t1rXy7Ehb90o967vw/wDstfDfw3cS3EPh+O7dk2/6Udy4PGR71pLNqFPSIe3ifmbU1jYy6peW9lbp5txcSrDEu7GWYgAZ7cmvoX9r74CxfDfXLfxBoVp9n8P3nyS268C3l9Bn1rwPQNV/sPxBpmq+V5v2G6juPL9djBsfpXqUayrUuekNS5lc+uvB/wCwHF5en3fiXxLNvkTdc6faxAFcjO0PjOR619CfDb4G+DPhXbqmhaPCl3tG6+mUPO+eeWIzngfpXU+E/Edr4w8N6frWnvvtb6FZkZegJHK/XNalfE1sTXqNxnLqcVScr2A/+hfe9/rRRRXEZhRRRQAUUUUmAUmH/wDim3cYrP8AEWvWnhfQ9Q1jUH8qys4Wlmk77R0xXx58YP23v+Eg0e403wZZTWnnZX+0LhcNs7lR34rqoYWriJ2WxcYuWx7r8WP2ovB/wvke0e4/tXU1/wCXO1OcfUjpXyH8VP2svGvxEkuLSyu28O6IzfJb2fyy7fVnByTXilxcS3lxLcSytLLIxZ5GbJck5JJNRk19dRy2jSS51c7I04/Mc7vJI8sryPLI255GJLPnqST1PvUtpZ3GqXiWlpbyXd3J8qQxoSxz0xjvXtPwG/ZD8a/HTZqFpF/ZWgbvm1C8Urv5/gHcV+lHwP8A2ZPCHwT0OG1srKG91PgzahcIDI7Y5xkcCvNzDPqGCXs6Tuz1aWElP0PlX9ln9gNNUjsvFHxFhbymUPBo/T6GT1Ht7V9/6Loen+HtPisdNsrfT7SFdqQW6BVAHTgCr42/LS1+Z4zHVsbNyqP5Hr06apqyHCloorz0jUKKKKoAooooAKKKKACiiigAooooAKKKKACiiigAooooAKKKKACiiigAooooAKKKKACiiigAooooAKKKKACiiigAooooAKKKKACiiigAooooAKKKKACiiigAooooAKKKKACiiigAooooAKKKKACiiigAooooAKKKKACiiigAooooAKKKKACiiigBjdM1w3xO+DvhX4uaO+m+JdHt9QiZTtkZB5kZ45U+vA/Ku7xTWFVGcqb5oOzE0pKzPy0/aA/YA8S/DyS71bwkzeINFVi62qoDPEvoB34r5QubeWzuJbe4ikt7iNtrwzKVdCOoIPQ1+/DIH4b7v6V4N8cv2O/Anxnt5bh7JdF13b8moWaANnnG4dCMmvt8u4klSSp4pXXc86rhL6w3Px/t55bO4S4t5Wt7hWGyaNsMh9q+kfg7+2l4g8JyRaZ4t8zW9KViPtHW4jXGOn8QzmuO+OX7LPjf4F3jtqWnyahorOfK1SzVimO27A+U/WvHT/8AZbq+2jLCZlDmiePUocrtI/WPwX8SvDXjzT7e40fVbW4e6iD+T5o3qPQgnOa6g/7dfj7pt/d6PqCXtlcTWl2uNskLlXGOc5HUfWvpX4R/tsa14b8rT/Fq/wBtaf8Ad+2bcTIueSfU4rw8RldSn70NjinQPuyivO/hb8fPCnxgvL218P3Ejy2q7pVmTacdsA9TXom6vDlTlTdpHNawUUUVIBRRRQAVS1rWrLw/p8t7qd1Ha2kaks0j7QeCdo96vAV8aftvfGK3uI/+Ff2VvDcIrJNdXTNuKEchcDoc4rrw1B4ioodGXBXZ88fHD4hp8VPiZrHiOK3a1t5nWFI92fkTgMfc4/QV9U/sIeArjS/Cep+KLuJU/tR9kP8AeKA4z9M18n/CH4cP8XPiBp/hdLj7Ok2WuJP4kgXksvoeR+tfqB4X8L2XhPR7LTNPRkt7O3WGJWwAQP4sDvXt5lXVKlHDx6HXUl7ONjZJ/wA/40lKxpK+ZOEKKKKACiiigAo3eXRRQByvxQ8FWvxA8B6x4fu0V0mh2RfLyjAEgj8a/KrWNLl0fVL3T7tGS4s5WhaNlxjB4Pt2/Ov1/r4q/bq+HMVnJpXjDT7KOK0mc2t7Iq4JfHDH15xzXvZZivYz5Hszqw8tTpv2EfiR/aHh/UPBt9cM93Yt51orNljEeqj2Br6vr8k/BHjHUPh/4ostb0y7ktLi3lG/ycgyJkEqc9iK/U/wJ4wtPHng/TddsnV4ryLdtjdW2MMAqSDwQT09+ayzLD+zqc62ZFaFnc3aKXaaSvGMAooz+82/xf3e9ea/GL4+eGvg3pb/ANoXcd3qrKvlaXC4M7gkgEgHKjIPPsauNOVR2iFrnpZby/1b04HUk+leD/Gn9rDw18L5H0/T3XXdaZCyxwtugjbtvPc9K+cPix+2V4r8eRy6fo6N4c0xlKOsLAzvnqN3QCvnst/32zFvck8knPU5r6DCZU5Pnq7HVCjHeR3/AMSvjh4t+Kl4/wDbWoSJZN9yxhbag/Dv+NcAx+//APq//VV/QtC1PxJqlvpmlWNxqGoXDBIobeJmYknHOBwK+9/2ff8AgnRFbx2mu/EeXzrhtsq6LG3yR5AIWQjqR0/Cu/E5hg8sja+p6FKhKXwnxR4F+EnjP4mXCW/hrw/eanu+6yp5aH/gRGDX3R+zz/wTv0/w/wCTrXxClXU73h00uP8A1SHP8Xqa+zPDfhLSfCenxWOj6fDp9rGuBHDEF/WtlYxX5/j8/wARi7xp+6j2aWFjHWW5T0zS7TR7OK0sreO1tYVCRwxrtVQPQVfopa+Xu3u7naFFFFMAooooAKKKKACiiigAooooAKKKKACiiigAooooAKKKKACiiigAooooAKKKKACiiigAooooAKKKKACiiigAooooAKKKKACiiigAooooAKKKKACiiigAooooAKKKKACiiigApMilrPvNYsNPkVLi9t7dm6LNKqk56YBNCV9EBoUmRUKTpJHvR1dG/iXn+VP3f5/+tTsK5JRSbqMikMWikyKMigBaKQGloAKKKKACiiigAooooAKKKKACiiigAooooAKKKKACmMKfTSKAKl/YQ6hbvb3VvHcQScPHIoZSPcEV8rfG/wD4J++D/iJJcan4a/4pfWJMt/o6/uZDgDkdunavrOk2V0YfE1sK+anJoznSjU+I/G34pfsg/EX4T+bLe6O2p6euf9KscuoHuB0rxh/3cmx08p/4o2XBB7gjtX76zWyXMbRTRLLE33lbBB+oxXh3xY/Y3+G/xY+0XF3okem6rNn/AImGn4ik3diQODX2mD4ncUo4mN/M4Z4NfZPx/t7270+R3tLu4t3/AImt5WiyPQkGvd/AH7aXj3wnHb2uqvb+KNPjJLfbPlnfPTLjg12nxY/4J0+O/Bf2i78L3EfirT1+by1wlz7AAkA18w+IfCmseE7x7TW9KutMuI22GO6iK8/XvX1lKvgsyho1c8uphmviR9yeFf26fBWsfYotVsrzR7iZtszfehjJOMk+le+6B4o0fxJGkulahb3qSIHX7O4PynpkZ4r8iVP/AAP/AHVz+lbvhPxxrvgfUIr3R9Qmsrhdv+rcgHB6EHqKxrZPTetN6nBOj2P1u/z/AEoJ/ebK+Ivhv+3hqejx/Z/GWlf2xF8zfatPULKOOFCk8846nue9fSngj9or4f8AjjR/ttp4itdP6ebb6lKtu8TH+H5sZ/DNeBWwWIo7xOeVJpWZs/GHxV/wg/wz8Qax9r/s+W3tT9nuNuSkpwFx79a/LLWNa1PxJqkuoancSahqdx8zzScvK3QZ98+lfUX7cHxjsvEn9j+EtC1CG90+Nmu724s5t6Fv4UJHB654z0ry79mH4Xp8UPihaJd7f7P01lu5o2/jwcqo/EfpXuYGCwtB1pbs64R5Y3PsH9mD4Laf8M/Aen6hcWiv4gvEFw9xIvzxqwyY/wCX6V7XTRH5caJ/d+VfYDoKUCvmalR1ZOUtzjb5tRaKKKzJCiiigAooooAKKKKACue+IXgvT/iB4P1LQtSiWW3uotv3f9W4GQw/ECuhoz/33/D9e361UZcruh3tqfkR4p8PXfhPxBqGiXqMlxYzNE+7qQDwfyxX1l+wZ8SLiS41XwVdv/o+w3to0jdMFQyj/voflT/26PhfaW9nZeM7JI7e480W93tXmXPRsV8t/Drx1e/DPxppniPT0V7uzcO8MjHbIhIBXjrwT+XrX2Hu43C/3jukva07n6zr1rz/AOKHxu8L/CfS7i41XUI3vVRmisY2BlkYY+XHbqK+dPH/AO3muoeH/s/hLR7rT9Yk+Z7jUNpii9QoUkmvk3Xde1DxJqlxqGp3El7dXDl3kkYk5OOAOwrzMHlc6jcquiMY0bK7Pd/if+2l4w8aR29v4fVvCFurNva1cM8oIxgkjgYrwC+vrjVLiW7u5ZLu4k+ZpLh2Zs9TyT1yT+lQZ/z3P4etex/B/wDZR+IXxokim03SpNP0xm/5CWoLsTsThSQScEfnXuN4TL43nZHbTo83wo8d/wA/d/zmvcvgT+yL44+Nlx5y27aJoXG/ULpCuRnnYD178190fA/9grwP8M/K1DW4v+En1rhvMuuYYz/srX03Z2cVnbpFFFHFEvAVVCgAdMAV8ZmHE3Nenhl8z1qWE6yPKfgf+zX4S+Belomj2Sy6myDztSmUNK5HXBPTNeuqtKKdXw1SrUrSc6ju2ekkkrIWiiisygooooAKKKKACiiigAooooAKKKKACiiigAooooAKKKKACiikyKVwFopCaTdTAdSZFIWpnmr/AH6AHn6UZNcV4y+MXgrwBbvPrviXTdPSP7yvOpkH0QZY/lXzp8QP+Ck3w68PxyxeGrfUPFF3tOySOIwQbucbmcA447DvXZSweIrtKnBsylUjHdn18HWnLX5Wzf8ABRr4n3Piy3vYodPg0xp0D6f5WcIXAID9yAetfqNpN4dQ0u1umTY00SuV9MgHH61rjMvr4GyrdSadVVdi9RRRXnG4UUUUAFFFFABRRRQAUUUUAFFFFABRRRQAUUUUAFFFFABRRRQAUUmRS0AFFFFABRRTd1ACM3FfiV8dfij4g+InxU8R6nqGoahEkd3JFb2vnMqwAH5QAD6V+2pFfiL+0JBFZ/HTx3FEixRf2nI230r7LhmnTqV588b6I4MXflVi74C/aW+Jfw3kT+x/Fd49uq7fs943nJ+IbtXvvgr/AIKceLdM+z2/iDw/Z6qikebcW7mJ8dyF6E+2a+Xfhz8J/FXxg1i70zwlpv8AaV7b25uZY94XCAgdT3yelVvE/wAPPFHgu4+z674c1DTJeV/fW7beP9oDFfX4nB5bUm6VRJSOCEqsVfc/Tj4f/wDBQz4W+MJEh1C4uPDtwzhEW+Tgk98joM19B6D4+8OeKI/N0nW7HUE/vW8yt/I1+EBKeZ/d/vd/6cVc07VL3Q9/9n3txp/zbv8ARZXh3n1wpGa8StwvRqa0Z2N4457OJ++Cyf8A1mXoafur8evhv+2v8UvhxGkUWu/23ZLhVt9UHmADjgNjIPH6mvobwf8A8FSLeOOJPFHgy4R8jfNpcyuv1wxBr53EcPY6hsuZeR1QxcJM/QBTmjivnTwf+3l8IPFk/k/8JA2kXG1S0epQmIDOeAeh6fqK9a8MfFrwb40/5AviXS9TZeWW3uUYj688V4s8LXpfHBr5HT7SDdkzssilqKGZJI9yurL/AHl6U7etcpoPopm+nA0ALRSZFJuoEOopN1GRQMWiiigAooooAKKKKACiiigAooooAKbtp1FADcVyXjT4Y+GviJpctlr2j2upRSLt3TRjcPcHrXXGm4zRGUoNOLaYmlLc+CfjD/wTRtLi3uL74f6m1vd8utjfNmI4GQoPY9q+RfHP7NHxK+Hfz6x4UvPK5xNZqZkwOrHHSv2vK+9QzWaXEbJMkcqMNrKy5yO+fWvpsJxBisOrS95HJUwsJbH4EH/WOmxt6/eVsg+nf3pjxJJ99Ff/AICP1r9ivi9+xz8Ovi5G73GlLpGpfw31ioV/XBA4xXxb8U/+CcvjrwnI934XuLfxRp65ZY1bbOB6YI5NfZYXiDCYhWqLlfmefPCOPmfJSr/cRU/3eBX1R+wX4l0fS/EniC1vZYbe7uol8qSZgu8AngE185eJ/BHiDwXcPaa7ol9pUvTbdQso/PGO1Y8Vw8ciSxS7HX7skb4I+hB617lWMMZStGSt5Hnzg7WP2IB8yPem3yvvKytkY4Gc0N+7r8yPAP7S3jvwHInlaxJqFltCNZ3nzDaD2PUH/wCtX0F4J/b+028kSLxX4dmsmkl2LcWLiSILj7zBipB+gNfMVMtr0W+XU4ZUX0PrUGiuW8J/FHwp44t7eXR9ds7vzvuQ7wr/AEwa6kf5bnH0ryZpxfvKxk4uOjCiigGpJuFFBP8AsNRQtRhRWFrvj7w14X3/ANq67p+nuv8ADNMM/kK8R8c/txeB/Dcn2fRIrjxHd/Mu6FdkIIHGSxGRn0rojh6lX4Ys0jTlLZH0Wv8Ale9VtQ1K00uPzb24htIl+bdM4UcfWvgXxl+2/wCPfEkb2+mJa+HLRlO77Opd89iGI4rxjxJ8RfFHiz/kN67eagm7/lpMVHJ9O4zivVpZTXn8TSNY0O59S/tifHjw14o8HxeF9Cvf7Tumullmkj5SMKOefXNfHX/7P1pBs8zZ8qP/AAr0J/DvXo/w/wD2d/iL8TJIl0LwvfPbyNta6uomih25HOSOnT8q9un7DL6TU5JHfTou1kjzjKV6Z8Hf2efGfxs1i3t9E0yRLJm2vqVwhEEY78nqeD+Vfc/wJ/4J2+GvB8drqfjeVfEOsLhvsq5W3jPUDGOa+utH0HT9Ds0tNPsrext4xtWG3jCAD8K+XzDiaKfJhY69z06eD6y+4+Zvgz+wB4K+HdxbanrbyeJdXhw3+kAeSjd9q+ma+orOxt9Pt0t7WKOCGP5VjjXCgegAqxSgV8HXxVbEy5q0m2ejCnGGwbaVelDdKF6VzGgtFFFABRRRQAUUUUAFFFFABRRRQAUUm6k3UAOopMiloAKKKaWpXAdRTQ1IZF9aa1AdupC1c/4j8eeHfB9m93retWOl268GS6nVBn0wTXhXjb9v74R+D7i4tE1W41q6hH3dPhyrk9AHYhc5rqpYWvX/AIcG/kQ5xjuz6T3UNJX54+Nf+Cot7cW7p4V8H/Z3yVWbVJVJx2IVc5/OvA/FX7aXxd8WXksv/CVSaYknH2exQKAPQf417mH4extb4ly+pzVMVTifrhrnjTQvC8fm6rq9nYJ03XEyr/M14x4+/bk+FHgdLuL+3l1W/t1z9lsULl/YHpX5K6/4k1XxRI0uq6neak8jbma6maQZPUgHpWbny9ifc+X5eoP1GR/nNfQUeFoQ1xEzlljG/hR92ePP+Cnl7cyOng/w0sUTJ8txqTfOh+gr5w8fftW/FL4jyf8AEy8UXVpb7Sv2fT/3Kc46kcnp/OvOPD/g7XfFFx9n0fRL7U7hv4beFmJ984r3XwP+wJ8YPGnlPcabZ+HLWRQyzapLyB7qoLA/h3r044fKcv3a/MyvXqM+ebq7uNQk827lmu3b+K4lZiT9TUa/6uv0Z8A/8EwfDmnxpceM/Ed1rT7fntbHNvCG7EP94jPsK+Nf2l/Afh34X/GvXfDXhW4kuNFsVix5z72SQgl0J6kg/wA67cHm2FxVX2FBXt5WRjUo1KfvSM/4A+B3+Inxk8JaF9nkuLSa+jlulX/nihyzH2GBX7cWsKWdvFEvyrGoRR7Dgfyr8s/+Cb/hWXWPjxcaqnyRaXp8iy/N1EuBjGPVRX6oJ/q6+G4mr8+LUH0R6WEiuXmJF6UtN3Ubq+SO8dRTKKVxXH0Um6jdTGLRSZFLQAUUUUAFFFFABRRRQAUUUUAFFFITQAtNz7U0yV86/Fz9un4a/Ce8l0+W7uNb1WF2jlsdNUFo2GMqxOMdf0Na0aNSvLkpK7JlJR3PovNL1r86fFH/AAVO1P8AtD/infAFq9luG3+1Lto5SO5+RSM13/gP/gp14P1SS3t/E/h3UtBdvv3UOJoAcDoOG6+1etPJcdCPM6bMFiKfc+1/wpcV4z4U/a8+EvjCNnsvGemxbfvLeObdvyYDNdHeftAfDfT4983jXQ0XGfmvUzjGeBnmvNeFrxdnB/czZTi1e56CTSba+VfH3/BRz4W+F49mjveeKrreUMdjFtRSO5dhj8q8J1f/AIKleJZLiX+yvAumpaNnymurt9/XjIC4ziu+jk+NrK8YNLzM3iKcep+j/mLX4n/tMRIn7QHj3Z/Dqcn556V6r4g/4KMfFrWI9ll/Zekf9cYTIfzOK+atW1G41zVLvU9QuJLq9upWmmmkbJdj3r7XIspxGBqynW6o83FYhTjZH13/AMEwb50+Mfia0+6smleafl64kGOa/Sm+0m01SPZd2lvdIv3VuIlf+Y4r8xv+CZd3FH8fNbR22+dozBPciQEj8smv1Hr5fiG6zCTT6I7sLb2SPIfGH7Knwv8AHH2htQ8JaetxMpVprdNjDPcEYwa+ZfiN/wAExLSSSWfwb4jktF2/Ja3w3KD6AjkV98YxSbAa8uhmWKw79ybsayo05dD8ffGX7EPxd8H75W8Prqtuv/LTT5Q7Me3y/QH9K8e8R+BfEfhOTytd8P6hpUv926t2H6gV+8RjFUr/AELT9UjdL2xt7tGXayzRK2R+Ir6OjxTiIaVIpnK8FF7M/A/cn+zv/u7ufyNOt2ez/wCPeVrTd95oXaI/mpr9nvGX7JPwo8cW8qah4N0+KaT71zZxiGX/AL6FfO/xI/4Jf6BeRvN4F8RXGiXH8NvqQM8J+pBBr2qPEmErO1eLRyywdSPwu58b+CP2lvib8P47dNK8YX32S35SzuH86I9ByDyRgDv2r2vwx/wUs+Iukf8AIY0fTdb/AOue63x78A5rG8U/8E5fix4fj82y/svxB/s2cxjP5MP85rxnxT8DvHvguR11jwpqlv5f3pFhLJ78jtXby5Pj3aNrmdq9HU+7vAP/AAUw8H6xGieKNHvNEuGba00f72EcnuPbH617loX7W/wn8QbPs/jCxi3f89m2fzr8Zpw9v/rd1u/3WWRdv6MOfwpgEUn913+9uVR/QVw1eGsHWd6MrfMuOMqR3R+7Ol/EjwvrcaPp/iDTbvzMbfLuF5z0710ImHl7lO5dud3b86/A+11C6s/+Pe7uLfa25fJlZf5HivUfBX7VnxS+H+7+zfFVxMjDZ5d8vnoAOmATXl1uFa0f4U7nTHGp7o/aItS7q/L7w7/wU0+JGl2aRaloWi67N/z0Znt/0UGvSPDf/BU+w+zr/wAJF4FvEuP7uk3Cygn/AIEBXizyDH09o39DdYqmffnWjHrXyt4V/wCCj/wl1y3RtTuNQ8O3DHb9nvLVnP5oCK9O0f8Aat+FGubfs/jjSV3dPtFwsX6NivNngcTT0lTf3G6qRfU9cpK5rw/8RvDHiv8A5A+vafqX/XvcK38jW6l1HJ911f8A3WzXHKMoOzTLTTLNFRLJ/wDXp4apGOopu6lBouAtFITSbqYDqKbupcigBaKTIoyKAFopMiloAaRTAtSN0o2ipsmBieIPCOj+KLN7bV9NtdQikXY63EStkfUjivmP4sf8E7/AvjTfceHN3he9b+GFcwn6r25r61PtS7TXZQxdbDu9OTRlKnGejR+SfxG/YG+J/gfzrjT7WPxHZbmx9j4cKPVT17/lXz3q2h6n4fvPs+p2Vxplxyvl3CFDx14I5r97TH/tVxnj74N+EPiZp72niXQrPU42XG6SIbk91Ycg19XhuJq8LRrrmRxzwcfsn4eWl4+n3C3FpcSWjr8yTQuykfTHTntXs/gP9rzx74LjSK4uF120jG1Ibz+e7rX0r8WP+CY0Ekj3Xw6137IjN/yDdUy6AckgSA+/pXy144/ZN+KXw/3vqXhW6uIlfYk1j++V/fA6CvqKWZZfjl0T7M86phWuh9L+Ev26fB+qWbprdpdaPcKgY7RuR2xzgjqM5roZ/wBtD4bxxu6ahcXHynbH5J5YDpX556hZXGl3D297byWlwvytHcIVwe4waro39z7/AP0zySPwFdH9m4aS576epxexR9ZeLv2+tVuN6eGtCjt0+ZftF037znocV4p4n/aI+Ifiz/j78R3UUX/PO3bYP0rnNB+GvivxRHE+leGtU1BJm+SSO1YjrgcnGBXsXhP9gv4u+KLhEuNIh0e1ZN/2q8m4HsVAzScsBhPjkjpp0ebaJ8/6heXGqXD3F7cSXcrf8tpnLnHrzUKb5JEiRJHfdtWNVJyTxwB3r7y+HP8AwS9uPtCS+NfFsbxK/wDx76PEwEif3SxPH5V9afDn9l34b/C+3RNF8NWYuV/5fLhBLMSOhJPevMxPEeGoaUFzHbDBvrofk54S/Z8+IvjiN5dH8JahcW//AD2kiKL+Zr3b4Z/8E4fHfiiS3m8UXsPh+yZPuriWYf5/rX6fxWcVvGEiRYkXoqjA/IVIqV81ieJMXW+GyOuOEgtzwD4V/sU/DX4Xx28qaPHq+oRgE3V9+8O4dwD0Fe8W1rFbR+VEixRr0jjUKB9AKsbKXbXzNbEVq8r1JNnZGEY7BtpV6UtITWJQtFN3UuRQAtFJkUZFAC0U3dRupXAdRTd1G6i4DqKZ5lJv/wBmi4ElFMMgqFr63jzvmjXb1+cVVmBP+FLXA+Jvjt8P/CHm/wBreLdItHjG5o2u038ei55rxbxV/wAFG/hLocbf2bd33iC4U7fJsrcjP0ZuDXVTweIq/BBv5GbqRjuz6lZqbur4V1r/AIKnaL9nf+yPAuqfaNpx/aEyRqD2yVzXkPi3/gpV8TfEEflaPpWk+Hdrf6yNmuSR+IGK9OlkWPqP4bephLFU1sz9RzIK57xJ8RvC/hCBpdY12x09F/57TKP0zX46+Jv2nPil4wvHuNQ8Zagm7/lnakRLjnoB9f5V53qerahrEjy6he3V68n8U0zMSfcEn+Ve3R4VrP8Aizsc8sclsj9jNY/a8+E+ifNN4vs3G3P7lt/8q8a8Yf8ABTLwPpfmxaFpWoaxKv3ZNmxD75PavzLxF/cj2fgMH8RVi00+71CTyrS0muJZG+VbeJnJ/IGvVo8N4Kk71ZX+Zi8ZOWyPsPxj/wAFNfGuqW+zw/4f0/R/mP764czkjtxxg14t4q/a4+LXiy4lluPGV5ZJJ/y76fiKMfTisfw1+zf8TfFmz+z/AAVqmxv+WlxEEX65Jr1Xwn/wTr+LHiTe96mm+HUX7rXUxlJ/BRxXX7PJsH8ViG69TY+a7/Ub3VJHfUL26vdx3st1M0g3H2JNVNyR/Jv2f7O7r6YHrX6EeB/+CXFlH9nl8YeMJrt1bL2+lw+WGHpvJyPyr6P8A/sffCj4d+U+m+FLW6u42BW81AfaJgQcg7m75rkrcRYOjpTTZccLUl8R+RPh34e+K/GH/IE8Oapqu3732e3Y4H5V6p4M/Yn+LfjDYyeHP7Kt2b5pNSl2Eeh2geuK/X6z0e00+PZb20Nun92ONV/kKueXXi1uKMRL4IpHRHBRW7ufnt4H/wCCXc/lxP4o8V7W6tDp8QAx6ZNfQ3gf9hn4T+C0ib/hH11W4jIbztQYynI9AelfQm2j8a8CvmuMxHxz08jrVGEdkZOk+GdK0KNE03T7WyRV2hbeFU4+oFaipT9tNZq8qUnLVs1SKep3qafp1zdS7VSGNpG3dMAE/wBK/DH4keJH8YfEDxLrT/I99qE0zf8AfRH9K/Yn9pjWv+Ef+BfjK7WX7Oy6fIiyZxgkYGDX4oxh5Nm/23bvU5PXua/QOFKN+es/Q8zGTa0PrT/gn98YPBnwo8UeIm8UagumXGoJGkNxIp2OASSuex5r9EtB+NngTxImdP8AFWl3H+z9oUEfgTX4btKn8bqn+y23+pp8T/Z/nt3a3/vNG2CfptPNepmHD9PHVnW9pZmNLFezjZI/ezTvEGmaxv8AsWoW93t+95Mqtj64PFaAavwh8PePPEfhO8+0aPreoafcbg26G4bnHTIJxX0H4H/4KKfFLwnb/Z9STT/FFuqBE+2AwuMDGWdQcn3xXzlfhfEx1pSTOuOMi9z9XFpN9fmmf+CpHjj/AKETQ/8AwPl/+Iri/EX/AAUS+LuuSf6Dcabo8WNvlw2+8/gxI5/CuGPDuPk7NW+ZX1umfqrfaxZaXGHu7uG1VunnOF/mabp+tafqkbvZXkN2i9fJcNj8jX4deL/ip4w8eXDy+IPEepam27ftkuGUD6BSK2vg/wDHjxX8G/FFprGlarcPbqQt1ZzOzpLHnkAEnBx3r1J8L1Y0XPn95dDNYxXsftytPHpXO+BfFlr448KaVrtk++01C3S4T2BXkfnXQrXxDi4Nxluj0E7q46iiigYUUUUAFFFFABRRRQAUjdKWkak3YCKT7tfiD8etPl0/40eNYrhNk39qzttb0LZB+mD+hr9v2Ffmh/wUs+GNv4b8caF4tsrRbeLWIWiu5I14MqMCCffD/pX1fDeIjRxfK18WiOHFwvG6PjTP/wCz0+tD744/NdJIk+6skgKqc+hI5pjny/7ruvPp9R9MV+yfwu8H/D/4yfBTwve3Hh3S9Q0260+L921uvDBQp5AznINfd5tmry1q6vF9jy8PQ9rfU/G10ST76b/4fu5potYpP+WS71+ZfUfmK/V3xP8A8E6fhHr8lxLZWOoaFcSf8tLO5+VfohBFc74Z/wCCY/w10vf/AG1quueJV3ZRZ5Vg285xlAMivKjxJgWvegzpeFq30Z+Y4b95sRN7/dVVX5vqB3rs/CXwY8dePJIk0Twrql2kh2pcNbssWfUkjgV+uHgH9ln4YfDeVLjRfCtql0q7RcXQ8+Qfi2ea9Tt7GK2jRIUWNF6KoCj8hXn1+KLaYeGnmaLAp/Ez8mNO/wCCfnxivI3eXR9PtP8AZkvRn8gK8c+JHwx8R/CPxI+heKNPay1BVD/K25JF7lW74Nfuj5dfnP8A8FTI0/4ST4f7Il3tb3O5lx2KYH6mjK89xOKxUaU0rMqth4xpux47+wXqD2f7T3hWJH2JdRXMR9wIXbB/ECv15U1+H3wF8SXHhP44eBdQtX2y/wBtW1urc9JZFiIOD0wxr9wUHSvP4npezxal3ReCd4tElFNJprPXx56A9qT61G8tCyUEqSehNTWFKDS0mrlEPlCo7izhuI9ssMcqf3ZFBH5GrOKTbUxvHqDSe5w3iD4KeBfFkjS6t4V0u+lb+KS3X0x2FeVeLP2CvhJ4ojl8rQm0q4bO2azlK49wK+jSKK7IYqtS+Cb+8zdOMuh+e3jL/gl3P9sf/hF/GCxW7ZKx6lBuP0ypGRXlmu/8E6fixpcj/YotN1Lb91o7jy8/gRxX6ubKXbXs0c+x1HaV/U5/qtLsfip4y/Zf+KHgOR/7T8H3zxR/ems086L8xXl89rLZyOl3bzWm35W+0QsmPbkYr9+GhST743/73T8q5rX/AIa+F/FFo9rqugadqFvJnes1shzng54r2aPFVb/l7H7jCWCXRn4UK6fwP8n+y3+FMa2i/wCeS/3vu5P5kV+w/i39iD4PeMLdYpfCsdht/i02RoP0BxXAal/wTP8AhRcW7paS61ZS/wAMi3Qcj8GXBr06fEuEl/Ei7mTwlRbM/MOw1G70uTfZXdxZS/3reVov5Gus0f41+PfD8iS6f4t1a3df+nhmH4gn2r618Xf8Et9Tt7j/AIpfxlDcWrfw6tb4cewK9RXE6/8A8E1fibpdvv0/UtF1h/4o43aAjj1bOf8A69dizTLK695r5oydCstUYfgn/goN8UvC/wC6vriz12L+FbxNp/76HWvXfC//AAVIljt9niDwf++/vWc2QevrXzn4m/Y7+MHhf5LjwfdXb/8AUPZZgfpiuG1T4PeO9Hk8q98H6tby/wDPOS1Yn/61TLBZPile6+Q1VrU+jPvC1/4Kh+F5JFS48JapF/eZXTA9+tegWP8AwUR+DtxbxPPqt3bysNzRtaudh9CQK/K3UNA1PS5HS90y6t3X73mW7Lj81qh56R7k3rvVfusf6Vk+Hcuq/DK3zK+tVV0P1xsf2/fg1eXiW6+I5EeRsK0ls4A+vHFeueHfi74M8WWf2jSvEmnXcWQPluFzz2wT1r8NFb/YbZ/d3H+nWn21zLb/APHvLJE+7d+5Yp+eOtclThai/wCFUKjjZdUfvfHqVrJ924hK/wB7zAf61YjmST5ldXX+8pzX4LxeJNbt49sWsagnf5bqX+rV0uj/ABy+Ifh+NE0zxrrVoi/dWO6JHHQYOeK8+fCtZfDO5sscnuj9xdyUm6vx2tv24PjVZ26WqeL1eJf+Wklqpk/Fs8/lV7S/27vjVo9w7r4ltbtG+8t1Yq/5YIxXK+GMYuqK+uQP183mnbvxr8nbf/gox8Yo5FZ7rR5UVhuVrEDIzyMhuOK9D0H/AIKkeI7e3RdY8G2Fw69Zre4YFvop6VzT4dx8dkn8zSOKpvc/SDIor8+R/wAFUJf+hHX/AMCf/r0N/wAFT5v4PAq/+BVc/wDYeP8A+fZf1in3P0GoyK+J/Df/AAVA8FXln/xOvDupaZdrw0cOJVPuCB0rp9N/4KTfCi43fan1Oy/3rR2/kK53leNj/wAu2Uq1N9T6x6Um6vlS8/4KRfCWP/j3l1S6f+6tk6/qa6Xwj+3V8IvFlm8reIP7KZW2mPUE8s/h6is5Zbi4q7pv7ilVg+p9CbaY0aP975v97kV5B/w118Jf+h10/wD77ph/a/8AhFH/AMzpp/8A33WX1LE9Kb+4bnHujo/HXwD8CfEj/kO+HLO7fdu8zygrE+5A5rK8K/stfDDwfcfaNM8KWaS/3pE3/wA6pj9r74Rf9Drp/wD33WXr37bnwg8P24mfxVDdq2BttUMh+pA7V0KlmFuVRl+JN6fke12OkWWl26W9paQ2sSrtWOFAoAHoAKtsK8GuP23vg/b6P/aH/CVRum0N5MaEy8jONvY1yv8Aw8e+Dv8Az+6l/wCATVl9QxlTemylOC2Z9Sbafur5l0P/AIKEfB3XNQFp/bF1ZbvuzXlq0a/iT0q34i/b6+Dvhu4SJ/EEl67fxWNu0qj6kUv7Oxd7ezf3C9tT7n0fz60c+tfJF9/wUu+FlvJtt4tWu1/vLalR+tUz/wAFNvhr/wBA3WD/ALtvz+prb+y8b/z7YvbQ7n2HkUhNfDetf8FSvCtv/wAg3whql238LTSJGPyrmbz/AIKnXH2f/RPAqtL/AA+ddYUfXHeuhZHj5L+GzN4mmup+hOaTea/MW+/4KdfEK43fZ/D+h2m77vzOxH5mufk/4KOfF3zHZJtHROyrZZx+JbmumPDuOktkvmT9bpH6t7veivyYu/8Agoh8Zbj5ItQ0u33fxLp6n8iW4rBb9uT40Seb/wAVbH+8/wCnVRj6YPFbrhnG9194vrlM/YGSZI/vOqf7THFQjVLT/n4h/wC+1/xr8SvEHx8+JHijemp+NdWuEb70azbF+gCgVyZ8Ua38/wDxONQ2N/09Sf8AxVdkOFaz+OdjCWOS2R+4mufErwp4aiaXVfEGn2KL1864Uf1rjtZ/am+Fuh6XcX0vjLS5YoV3MsM4Zj9AOtfi/PeXF5/rbia4/vedKzH9TVdYEj+fYqf3ex/MCuuPCtNW56lyHjpPZH6y/wDDw/4Of9BW8/8AAR/8K4jxR/wU48GafeeVo+hahqsX/PZsIPyJzX5pNOn99f8Avrn8u9TQ2Nxcf6q0uLh/7scTufzArt/1dwFN3lK/zJeLqvofcXiT/gqJrEnyaJ4StYk/vXlwcj3wBzXGax/wUk+JWoW7pZWml6e7DCybS+PfmvnfRPhT418SbP7M8KaxqG5fl8m1b8vm711Vn+y38WLzZs8CapFu+VfOiC/nXSsDlNHV2+8y9tVkWPE/7WfxY8Wb/tXjC6t0b70dn+6XrntXC6l8SPFusb/tfiXVLjd97ddsM/ka+g/C/wDwTj+KviDY+oPpehRMob99KZj+IGMGvSNH/wCCWeoSSf8AE18cQxJ/F9jtMn8NxqXj8ooaK3yQ/Y15anwlIz3Em+V5JZf70jZP5nrUbypH999n+8wX9K/TDw//AMEv/h/p/lf2n4g1zWGVsvuZItw9MqvSvafDv7H3wg8N2cVvb+B9NuFj/wCW15F5shPqWPWuefE2Ep6UoN/gUsHUluz8bI4nuP8AVRTSp/D5MLMD9MDmu18OfAz4h+MI4n0rwfq1xFJ9yb7Oyrj3JHFftJo/w/8ADPh+3S30zQtOsol6LDaovT6Dmt2K3SL5URUX+6vA/IV5lTius/ggbxwMVuz8mfDP/BPv4u+IJIvtdlZ6PbyfN5lxMCR9VFex+D/+CXMv2iF/EvjDfbqcvHp8W0n2yTX6DhR6UpWvFr8QY6tpzWOmOFhE+efDX7Cvwi8NyRSp4d+1yqoz9qlZwxHcg1674b+GXhTwfHs0fw/p9gv/AEzt1/nXU7aWvFqYqvV+ObfzOhQiuhAsKx/Ko2L/ALPA/Kn7KfgUba5NWVawY96dSAUtUr9RhRRRTAKKKKACmSU7Ipkn+f0pMD5J/wCCkXi5ND+B8Wjo7JcatdpEu3uoOSD+Ffl3Cj3EkUUX35JREm7pktgV94/8FRPE0X9oeD9CRma4/eXbKvQADHP518Z/C3QX8UfEjwvo6fP9s1KKLa3TIYEfop/Ov1TI4Kjl0qnkzxsQ71kuh+p3wN/ZT8BeH/hZoVvqvhfT9Q1Oa1SW6uLqIOxcjJ5Pbmq/jT9gv4T+LI3eHR20W7bO2bT3MeM+w619C6Xb/ZdPt7f/AJ5xqnHsAKthc1+dyx2JjVc4ze/c9RU4NWtofnJ8Qf8AgmHrFn5s3g/xKt6iqW+y6knzOeyhhwPqa+evFn7JPxb8FyIl74NvLvd/Fp+J1H4jpX7Q7aa0Yr2aHEWMpaStJHNPB05baH4WSfCvxrb3n2KXwprCXf8ADD9kbP54xXo3gj9i/wCLXjiOKW38Ltpluxwzak4iYD1A71+xLWkTtvaJHb+8yjP50pT0rsq8U4mUbQgkzNYGF1dn4yfHD9l/xl8BLOyvdfihm0+8bYl1anISTspz0rx6U/u9/wDs197f8FOviRb3Fx4a8EWlx+9hlN/equCMEbVz6EEg/hXxl8MPCFx8QPiJ4a8OW8Xmy317EjK3QoCGf6cA19hl2Kq1sA8RX7M4qlNRq8sT9ev2U9BuPDfwD8G2V0++b7Ern/gXzD9DXry1maHpMOh6XZafbosdvaxJEi+gC4rTXvX5BWn7SrKfdnux0SHUUUVkUFFFFABRRRQAUUUUAFFFFADeuK+ff24fhyvxA/Z/1tYrdpr3S1+3W6r1ynUfTHb2r6CrP1zT4tY0u80+bd5V1C8T7fQqQf51vh6ro1o1F0ZMo8yaPwQH+r/8dZffufzr9T/+CbPii48Qfs8tY3A/daLqcunw+pTYj/lmQ/lX5pfEPw5F4P8AiB4j0GJJEi0++mt4vOzuKBvlJz14r67/AOCYPxCTS/GHiXwbcXEixahEt9aR7hs8xeJMe5G38uK/Tc8h9ZyyNRep4uFbhWaZ+kKrTttMT/V1JX5Uj3BNtLRRTAQ9K+B/+CpXh9pNL8Ea2ifLbzTW7N7vgj+Rr74/hr4z/wCCnUP/ABZPR2/u6wh+mVf/ABr2MnlyY2m/Mwrq9Nn52fDiXy/iZ4Hlf7kfiDT5W+guoiT+QNfuzCwkUMvf/wCtX4D/AGmXT5IruJ9ksLCVGXqGBBBH4gV+8fhC4lvPCei3DtmWSyhdvclATX0nFkWqlKXkcWD6mzTZBSs2KzvEGt2vh/R7vUr2VYrS1iaZ5GOMADNfBxTlZR3Z6bfLqz40/ai8WfEjR/j54V8P+DPGUiahrWfK0lYgYbeMEfPJgZP196+kvgro/j/RvD8q/EHWbLV9TaU+X/Z9uYkRAeM5JJNfPn7Luj3HxQ+JHjL466xazSpI0lloVu2TiFTjco9SRgH3rR/aS+KnxI8H2fh3+x9Yh8P67rGoJa2Whx28c7eVnDPK7KTkDJ44/GvoK1N1HHCU0uZLV+Z4EJez5sRO++iPrtXp618zfFL9rK+8KaXfP4P8LzeLf7JTdqeqbtlnbkA71D5+dhg9OnevWvgp8R5/it8N9H8US2Tae2oRCX7P1Az6H0rxp4edOHO9j2IV41JKK3PQajZqrX94mn28txLKsUMaF3ZsAKB1JJ9v5V84+H/iT4t/aD1LVb7w/rDeEvh3pczQf2hHDG11qLISJGUupCIMHkDPFTTpueq2KqVVT3PpbzP89Kdur4X+BWu/Fj40eKPHF74d+IV5pvhrR7prLTZLy3ScXLrjlt6nj6evFe2fsz/HXXfifeeKPDnii0t4vEfhm7+x3VxZgiG49HAPQn07V1V8FPDuSbTtv8znhiozto1c9+XpS1EWpWeuA7iSio91G6gdh5GaRlpu6jdQFhdlI0dLSrUuKEN21C1nC8m94lZv9pQf6VZPSkWnzNaLQDG1LwjomsRmK90qzuEbqskKnP6VxWo/s1/DHVNxn8F6SWbqy26g16bS7a2jWq0/hk/vJcU90fNWu/8ABPz4QaxdvcLo81k7fw29wyr+AzxXBeJ/+CY/gfVJM6TrupaQF/5Z7lkHT1Iz1/nX2lxSFa7YZjiqe02Q6NOW6PgC4/4Jcp5f+j+MpenHmRDH6VyGpf8ABMHxlbyP9i8UabcRfw+ZAwOO2cHriv0uK0V2Qz3HQ2kZPDUux+Wup/8ABNf4m2dvvtNQ0m9f+7kp/OvMb79jz4wafcPbv4KvJXVtu6FlZT9Dnmv2X20uK66fEmNjvZmbwkGfibqX7NPxV0eN5bjwFrXlL8zSRwg4A6nAPpXMRfDHxncSJEnhfWHl53Kto5P48V+6+2ohZwf88o/++R+tdkeJ6/2oJkvBx6H4X6h8KvGuj2/2i98JaxaRf89GsmxzwM8cckVgT2N1bybJbS4if+7JCw/mK/fGS1hk+/ErY/vKDVC68MaPefNcaVZzf9dIVP8AMV0Q4rqJ60/xJ+prufgyySx/8spnT+75TH+QpHglj+/FMn/XSFgMfiK/eGPwXoMf3NFsF/3bdf8ACm3/AIH8P6pb+Ve6JYXcX/POS2Qj8iKv/WiN7ul+JDwV+p+DZuEj/jX/AHeF/rSCaL+/H/30P8a/bW4/Zp+FVxIzv8PfDm9vvMumxqx+pAyaj/4Zh+E//RPfD/y/9OSf4V0f61UOtJkfUXfc/EzzIv78f/fS0LNb/wB+P/voV+2i/sv/AAl+9/wr3w//AOASf4VOn7NfwrjXavw98O/+C6P+eKP9aMP/AM+WX9Sfc/EbzIv+mf8Avblppkt4/wCOP5v9oV+2L/st/CWR9/8Awr/Qf/ARcflUkP7Mfwot/ufD3w//AMCsUP8AMUf60Ydf8un+AfU33PxM86L++v5rTvtcX99f++1/xr9t/wDhm74Vf9E98N/+C2L/AOJpf+GcPhZ/0T3w3/4LIf8A4mp/1ooLakw+pPufiM17byf8tY/++h/jSLNFH/y1j/76Wv28/wCGcfhb/wBE+8N/+C2L/wCJo/4Z1+F//RPfDf8A4LIv/iaP9aKFv4TuL6j5n4iG+i/56r/32v8AjTgySSfuf3r/APTNt354r9uP+Gb/AIW/9E98M/8Agsh/+Jq7pPwN+Huh3AuNN8F6DY3C9JLfT41I7cYHpQ+K6XSkx/U33PxLh8ParcR/utH1B/8AaWykP5YXkVdt/Anii4/1XhzVH/3bRx/MV+60elWkUexLWFF/uqgA/LFP+w2y/wDLCP8A74Fcr4qnf+Hp6lrBLqz8PNN+DHxA1iR0svBmuXf/AFztWH866S0/ZR+Lt586eAtWTd/z0QA/iCeK/aMQp/Cir/u8UqqP8muafFFdv3IJFfU4H46aX+xV8YtUuEiTwlJb7v4rqVYlH1NdzY/8E4PircRp5z6XaM33l88tj8hX6phaNtc9TiTGy+GyKWDpo/MjT/8AgmL49vP+PvxHpdr/ANsmY/zrt9L/AOCWyPs/tDxrJu/i+ywgD8Aa/QLbRj3rknn2PqKzmWsNBHxb4f8A+CYfgXT7jfquu6pqyf8APFmVB+grvtF/4J+fB3S7jzf7CmumX+G4uHYfkTX0pt9KMe9cE8yxU95s2VKEdkeV6R+zD8L9F8r7N4M03dH91pIQx/Emuy0v4eeGdD/48dA0+1/6526/4V0fNM3VxyrVp/FNv5lqKRXg0+G3/wBVFHF/1zQL/IVZpd1JWLbe49BNhpdvtR8tFToMPLp20Ui06qWwCbRS0hNJupgOpCab5lFK47ENxOLdWkdlWNerMwAUAZJJNcrpHxY8I+INUu9N03xFp99fWsRmuLe3mDNEg6s2Ogrh/jd4rmfx34C8Dq2208QXcjXvXLwRISU46AkryMHiuY/aSs/D/wAI/hu8vh3RNP0TUNcvbXSpbyxt0hlMbyqG3OBuIxkde9dlOjzOMf5jjnWtzW6HcWf7RGg6p40tPDmn2OrahLdSmKO+hsn+ynAyT5mMYr1jdWXodhaafo9lDbxLFBHCioqjgLtAH6VZa+t/tH2f7RH53/PPcM/lXPLdqK2N46fEy3uNJuFch4++KHhz4Z6Wl/4i1WHTLeRtqtIeWPfA9q534lfH3w38N/h/F4teWTV7e8Uf2fa2OGkvXbGxUHqf6804U5ySaW5LqwWlz1AvTDJXlXwF+P2j/HzwvcatpVvcafLaymK5sbwASxEdjis/xp4l8RfED4gXHgfwlrv/AAj8Wl263GsatbwrLKjPkxwR7gQCQCxPXAOKv2NSNR05q1ifbRlDnj1PZfMH/wBjnn8BWPr3jLRPC/2f+2NVtdM+0P5cP2qVY/MbHbJ5/wDrV5x8B4fF/h+TxR4d8W61N4gfTblfsmpTRKhlhdQwJIGMgn9K8s1Sy0L40aX8YtY8VRQ3Fppssum2M0jkC1SKPcXjII2tuwdw549DWtPDpzab0Iq1vZxT6n1hBcJcRq8TK6MuVZeQc9wRUjf5/SvCf2K9Q1bVP2f/AA5NrDySyqrJDJJyzwgkIxOOpGK9znk8uN3/AIVUn8hn+lc1SHJUcEzanJzjdn5Of8FBvFP/AAkH7RF1Yo26LT7VId3oxyT/AErnv2J/D6+JP2lPC8T/AD/Z2kvT7bAMH9a4f47eI/8AhLPjR4w1Xfvim1CRU9gpxjj6V9Gf8Ex/B76p8VNd8QbP9H0uy8hW/wBtz0z9AK/VK3+x5PbrY8iH7yvqfppHTx0pi09elfk8dj3LWFooopgN9KwfGHii38H+F9T1u74t7G3advoFzjP1rfxXyf8A8FE/H7+D/ge+lW8uy6164W2+9geWOX6c/dGK6cJR+sV40+7M6kuWLZ+bfxR8e3fxQ+IGseJb1236hMzIu7PlxhvlX24/xr6D/wCCcvgX/hJPjZca3cW++30m1LqzLwkjcDB9cD9a+UD/ABv9/wD2V74HTj1r9dP2Hfg/F8K/gvp9xcJ/xONa/wBOupGzu+bovsAPSv03O68MDgFRjo3oePhk6lXmZ9FKtPpq06vyhHuBRRRTAKKKKACiiigAooooAKKKKACo5P8AP17VJTJKXQD8nv8AgoX4LTwn+0BLqEP3NaskuPu/KCDg/jXnX7KuuJ4b/aE8FXvmskTXfkPtbGVYYCn8a+sP+Co+h2v9j+DdVWKP7X9okhMiqAxXaSFJxyM9q+FPAtw+n+PPDVxE/lSx6hbsrbun71RX61lz+tZT73Y8Sp7teyP3fT/Vj6VIvSqmnv5mn2z/AN6NT+Yq2Olfkz0bR7SFooooGJ3FfL//AAUN0P8AtT9nPVbj732GZLn6YOCf1P519QelfP37cy+Z+zB4z2Lv/wBHH3f94V24GXLiab80Y1VeDR+P8w/0d9/90V+5nwhv/wC1Phf4XuvN3tJp0PzdjhQK/DQjzI/7/wAv3W6H61+zX7It99s/Zv8AAUu5n/4lqAszZJIJ9a+74rt7KnLsedgZatHqOu61p/h/S7jUNTu47Kyt0LyzTMAqADJ5PtXy58XfipZftKRxfDr4e61a3FldOv8AbGseaEiit+pWMn7znpx619KeNvAuifEPw/Lo3iDT49V02TBe3mGVYggjI+oFeQ6T+w/8JdD8UWuu2Hh+S0uLeQSrCt1J5JYdCUJwa+Fws6FJOU78627HXWjUm1FfCeq+B/COmfDfwXpmhaei2+n6fbhF7DAHLGvkDTfCGpftZ/tGar4l+1fZ/Avht3023kXO64YMBIUPYZXrX1t8VfDWteKfh5rWi+HNQh0fVb6AwxXkiErFngkAd8Vl/Aj4S2nwU+G+leF7V1llt1LXFwvWWUnLMSepJzV0cT7GE6qd5vQyqUfaTjG3uo8H/a8e30/w74N+CvhKKOyuvFF2kD29v8vl2qsN7EDsSQD9TX1D4K8N2ng/wrpWiWi7Lext0t1H0GCfzBr5bj8G+ONU/bE8TeKrvw1NdWmn6etl4fvpnAt4yc7mI9wf0r610qG4j0+BbuVbi7VQJZFGFLd8D0qsXK1OnBO/V+rFhqa5py+4h1/RbXxJo95pt8nm2l1E0MsanBZT1HtxXzb+1p4u0/4D/Aj/AIRfwvaR2V1qg/s+ytbdcbFI+ZsDuBXuvj74o+F/hrp/23xHrVrpkTD5fOcZcc5AHc183eFfDP8Aw0/8b7H4gat9n/4Q3w/lNC09ny1zIDkzsgPTpjNVgafK/bVU+Ra/MMVNTXJHdh8K/iB4c+CfwT0XwZ4NSTxh41uIWd7PTYmbN0/LtIxHyqCe/YCtHwF4I8VfBfwf4ivbiW103Vr7zNW1vxBdYaMSlSRDEO5U4Gf619P2ej2On8WtnBb7uvlRqvt2HoK+Yf2yvE174s1Dwv8ACDQpW/tDxNdI2oeXyY7NSC2cdAR/MU6VZ4iq4rZ6u5hKi6NNSlutjsP2UPix4l+IHwQTxV4y8tH82ZorhYjF5kKO2HKnocAVr/AX47y/GDR/Eeu3VhHpOhWN69vaXUkv+tjTgu2egzmvD/2pPiYvw7+Hej/CD4ep/pd0kejPcRMT9nj2hSoIPMh6nvySa+jfhz8ItH8J/CPRfBstlHLp9vbos1u3CuwALZHQjJ6U8RRjTpubVud6ehVCrOpNRvey1MiH9pnwrcfEfR/BqpffbtWRpbG6ktysNwoPLIT1Hv8ASun1T40eCtD8UWnh+98S6fDrV0wSLT/NBlkYkAAAd8kfnXx3J4g1j44ftiaq/hdFS08O2raVbX2z5LIbsSyDHBbcDt/Svq3wj+zz4K8J6hZaxFotvd+I7Xc51q6QSXUjt95mc8nnkDt2qcRhqNBR5nrbbzKo16lZvl2R6Hc6lb2dv5txcQ26N0kkcKDn6mpbS9t72FZbe4jni/56RuGU/iDXyDYeJrf45/tMeOPBnihFu9K0Wz8rTNFuCfJkfHzyyDOC2SMenatXw78IdV+B/wAH9ah1XxRcaP4atYbnUbv7HdOJ9+T5cMcmf3cYGOFwScZ6molg1G0XL3nb8SvrTu5W0R9Yq/8AnqPzpxIr5j/Y11jXdH/Z7uPEHivVdQvbeSae9tJNUuGmlS1GSilmOTwPWtX9kz4geLfih4X8UeMPEF7Jd6VealKuj2axBTHbxkjgj72SB+dYzwsoqcr6Rdjop11U5dNz1f4nfEJPh34ba/TTLzWr2RxFa6fYpuluJD0Ueg9zTvAOra7c+E4tS8V28OlahIrTS2avkWq8kIzdyB1rxO8/as1rUPjZpnw60/wVNb6hM4ee6vpRtjgxksAOQcV0P7VHxG8RfDvwBqt9pmj2t1ov2CVLu+mugjwFxtGxSPm6nj6Vf1WalGnJayM/rEXzSi9j1fwb460Tx5p8uoaFerqFlHK0PnR9CynBAPcZrpFNfKX7Gmp+IvCfw38L+FbjwPqFvaNB5za15yGKTdzuI6gn0r6pG+sMRR9jVcOx0UqjnFSfUfmopJvL+86on95jivNPjx8arH4L+D/7QlibUNYunFtpumx/fuZ2OFX2GSM1xHhf4D638RNLi1r4n+I9YuNYul80aXpd/LaWtkD91QsbDcwGPmPfNKNL3eeTsiJVfe5I6s+hVb/a3VU1DUrfS7d7i7lW3t1zukkYDHp9TXzZ8F/E2t/Df48eIPhVrGsXWsaOtkNS0m61CZpZ4484MZdiSQMHk1f8XePrf4j/ALQ+j+B4b2H+wtDtRq2o/Ou24mJxEmc4YKBnHrWzwk4yturX+RH1mPLfrex2XiD9oe30PxRpmif8Ir4iu/7QfZBeR2R8on3PYfWvXl5AqtHJFPGjxbZV7eXggfjU7P5dccpJ6JanTFNatkuKbnivHda+Nl7rHiTVfD/gfTI9au9JX/iYahcTbbS2fGQhYcs2OwrF/Za/aA1j47aP4g1DVdHt9Kh028+yRSW8pdZdo+ZsntkGt1h5uDn0Rk8RBT5Ge/daQivAfHn7UiaP4ji0Twl4X1Lxrd/aFt7q4sRi2tWJA+aQ8Nx2Gfevc7KaWW3he4TypWQF485AYjlfwrKdOVNXkaxqRk9C7RUe80oNZcyNB20UbRSNTS1O4ElFMXtRRoA4mkNNJrzf4zfFD/hXel6fbWSLceItcu00/TLVjw0rfxEH+FRkn6VUY875UTKSirs9FMieZ9/5v7u7+lSV4wn7Oun6h4o0rxFqHijxFdarbsJZlXU5Vt7h+p/dZ2quc/KOK9kVdlOSUXZO5EZOXQkIprNRurhfjJ8Srb4T/DvWPEt0nmtaxHyLfOPOlPEaD6tgUoxc2orqVKajFyfQ7G4vrezH+kXEcH/XR1XP5mpopEk2lTw3T3rwv/hnzR/i34f0rWPHE+pXutTbLt/JvpYooycERqgbaFAwMV7Xp9jFpdnb2luuyK3UIq88KBgfXtVSjGOnUiDcrPoaFFMDUorK6ehsLtFGBS0wtVAL2pq9K57xv420r4f+G7vXdauvsmn2qb3bufQADqSe1fPnxS/aW+IvhfwHceMdN8BWtl4fjTzVm1jUPKn2kgKxiC5ycjgn0rooYeeIlGMFq9jCpWjTvfofUvvS15H+zH8Wr34z/CfTfEupRR297cSSJLHDnaCrEYAP0r1JrhI9iNKu9vuqzYJ+nrWdWnKjUdOS1RVOopxUkWwKWs2+1i00uPfd3UNumQq+c4QEnsCTzVyOQSRqyvv3AHcvQj1FQ07XNE7knavKvEnjLUPFHjS98FeGr1dNvbO2W4vdSaIS+QG+6qLnlj711HjT4l+Hvh/b+bruqw6erLlVkJLH6ACvn79jTxVF488cfF3xBDL9oivNdzDMy8mIKAo9cACumlRbhKo1sclSqueMO57v8OfDfiDw3p92niDxK3ia4kmLR3DQrEIo8YC4XvmrnjP4iaF4Dt4pdYv1t/ObbDCo3Syn0RBya6Vl6/5+tfN3wmkl8eftL/EPWtTimuIdB8rTNM86I+VAAMu0ZPUknkj0rOnFVLylsh1G6bUV1NDT/wBrrTPFFxqtp4S8K694luNNYxXK29uEaN8ZwwY8cV1HwI+Oj/GeTX0fw7eeHZdHuvss1vfOvm78AnKjoOa8R/ZBmSP48fHTzZVRG1QfeYDnoCR64xX1fpGiaVZ3moalpsMKXGpOHubiHB81gMAkg8kAV3YqnToPkUd0tTDDzlUXM5G2ppGk45O3/a7V8Z/EH49fFT4T/FTTPEviOGO3+F+oak+k/YfKHnRAMAkxbtk5/DNd7440jXf2jPFbaboHiq68P+DdFeJ57zS5Ssl9PkOUDg8IBwfqc1z/AFWUUpN+73NVik20lqj6MlkEfzv939B7k+lc1pvxL8L6vrDaVZeINPu9SVtn2eOdS24dRgd68z/aB8RS2/8Awgvw8sri4iuPFl99inuIX/epZxKGlOc5BPyjPua0r/8AZ58Oaf4o8H6x4d0LT9MutFuiZZoUCNJCVIO4gZY5wee9ZqjTsnUb12LdSUn7nTc9F8WeMNN8F6PNqepT+Vbx4UKvzM7kkKoA6kngVyfwt+Omg/FTUNV0ywivNP1jS2C3Wn6lAYZ488hip7EV5/8AGLxTZSftB/D3w5qV7DaaVY21xrNw1w4CSSD5Ywc8HBDH8BXO/Be1/wCFgftPeMPiFpSyL4ahsl02K62kJeShuXX+8B03f0rpWGSpc0u1zGVaTrcsdV1E/aKvH0j9qz4JXfmt9nklngK9uVJOP/Hfyq7/AMFCLfPwLS+/6B+p2939NjZz+YrH/bWX+z/iJ8GtY+ZfsutNFu7DftFd7+2tpf8Aa/7MnjAbFmeG0WULgHkMMn8q7qUlGWHnbbQ5ZwbVVdzsvFnxGi8EfBebxbN9y30iO7VuxYoCB+JYV8x/GzQ734Z6R8OPiLp+q3kvjO+1iziuo/tDFbtJmG5AnTaAfTtXcfEa/wD+Ew/YRXyn86e88PwpCrEfvGVBgAHqcLnHtTv2fvhr/wALY0/wb8SvF/iX/hJVsbRH0rTYVEdlZsFwXZf45Bj7zdMcVNOMaKlUl0bXqROUqjUF2R6V8VPhmnijQ/FuoamseofaNHMFpZzKCLdgjFyM9CSRz7Cvnr9iq3/4WpF4aTUl+0Wvw/tDaxRyDKm5kBG856kAH6Zr7A0zX9M8caHqDWMv2i03y2jyfwyMowdp7j3r54/YNS3s/D/j3SkRUuLHxFdK7cbirO205+lZ0a7+qVU901YqpSTr07bW1KfwDh/4QP8Aa3+KvhdUWGy1TZqsMfAGCoBAHpkGtT9nXX2j/aU+OGi3b/6VJewXsKt1MKoEAHqASfzrK+NVnqvw3/aw8KeOrLR7zU9P1TTX0y6+wxGQq4YeWT2Ayx/KtHxl8G/iBo/xA8O/FLwelrdeJ/sv2XW9JuH8hLyIgDqo4Yfe57qB3ronKnNNuXxRX3ozipU7RSfus+nbua3t/wDWvHE8zbF3EAscdB6mvg/wF8ObfxJ+0J8Qvhf4o1q+stEmu/7bttJjcRLqKbk3ZYdVBIyo655r6o8HeF/E3izWLLxB44ih097NT9i0O1m8xInPWR2x8zY/Ko/ix+zh4Y+LGsafrd015o/iLT8rb6xpM7QXCKeq7lIJH+FcGHrRoOcZPdb9jurUpVuWSOk07xHo/h/xBpvg3SrVR5dvuaG1X5LaMcLnHAyRWh8QvECeF/A+u6xL9yxspblt3oEJqH4f/DnTfh3pT2entcXEsp33F9eTNNcXD4xud2JYn8a8o/bs8TXHhP8AZl8V3FpL5UtwsVpt/vK7hWX3BUmuehBVq8YLq0de1PsfkZeXraheXd2/37iZ5vrubP8AI1+lH/BMPw5b6f8ACPXdYT/j41DVX3M3oqKAPpxX5nnZbx7U+4vy/N6Dp/Kv11/YL8Gy+D/2bfDv2j/Xak0moN9JCCo+mB+tfovEc/Z4KNNdbfgeVhYv2tz6IU1JSAYpa/MD2wooooAT+GvzC/4KYeNH1j4uaJ4fil32ml2PnPD2ErnIOPXbX6ejpX5Hf8FBLOW3/aY1d3T5Li0gdfcbSP5V9Nw7TVTGq/RHHiv4TPFPhn4UuPHnxI8L+H7f/j41DUIIumeAwLfpmv3M0mzTT9PtbVPlSGJEC9sAAf0r8jf2EWso/wBprwx9tRWXy5vJ8zHEpTCkA9Dk1+v612cUVHLExp9LGOCj7lxy06k2ilr409IKKKKACiiigAooooAKKKKACiiigAprU6mv0qXswPgr/gqc7/2H4FT+BruXd/3wa+BPD8L3HiDSok+/Jd26I3oSy4P51+gv/BUpIv8AhD/Brv8A637bJt/74NfAXg4/8Vp4f/7CFvu9v3q9a/VskkllWvZnh11+/ufuf4Tgls/DelRXD75Y7WNXb3CjNbIINUdKZP7Ptdh+Xyk/9BFNudXsdP8A+Pi9t4f+ukqr/M1+WSu5ysnue0mramhxS15fr37SXwy8L6g9lqfjLSbS4j+9G1wuR7GsO7/bG+DtvHv/AOE60uX/AGY5QxrdYWvLaD+4XPHue1+leV/tMeH5fFHwL8ZafCu+VrGRl3ey5rB0T9sn4SeILz7PD4ws4Zd21ftDbA34mvQviBJDrHw319reVZYrjTptkkZBBGwjgjrVwp1aFWLnFrVC5lKLsfhdHJ+7R/8AZLfpmv2Q/Yssv7P/AGZ/A6f3rQN+ZNfji1v9jke32bHh/de3GRX0z+zl+294g+Bfh+Lw7e6aviDQozmGNpcTQA9VB9O/NfpmeYGrjsLH2GrVtDxsPVjTqO5+stFfI+j/APBSP4W3kdv/AGhHqWnTNjerW5YRk+pHavVtH/a1+EuseV9n8caXvmxthklCtk9iD3r81qYDFUvjptfI9eNaEtmexN3po61m6X4g0rWNrafqFre7lyvkyqxxx6HpyK1K4WpRdmjYYI/mpT1pwNKTS1JUUtjy34pfs7+BfjBdxXfijRV1O4jULE0jEbACTxzxyT+dU/hN+zT4M+C+p3F/4dt7hLib5B50zSCMHsATgCvX15FFdHt6nJ7Nv3exl7GHNz21IlH7uvkrx1+zv8StY/aYvfGmha7Y6Vo95ZCy+2SfvJ7eMqQyxr2Jz976V9c+1A71VGvOhdx6omtRjWspHxH4p+DOt+E/2iPBUtl4U1bxL4S0exeZLyFlJlv2PMs7k8EnJz7ntXsXxi+KGu/CP4F+JfEviDyf7YZHWys7NSwgZhiNCe+DyW6fhXvW0GoLi1iu49k0Syp/dkXP866JYx1ZQlUV1EwhhPZqSg7XPn39iz4Xf8K4+Cmj3F7F/wATvWUF9e3Eg+di4yoJ+lexap460LR/EGm+H73Ure11fU1Y2lrI43yBRztHeuiK4j2r+Fed/E74E+D/AIuXOn3uv6az6lp7b7TULV2huYCDnKyLyOcH8OK56lVYivKpU0v+BrCk6NOKprbc+Z/F3hSXR/8AgoN4cvfD/wC9bUrP7Tqyw/8ALFQChDD3IU/nXXftsa1d+LLzwV8JdFdvtfijUEe9WPtaoS77vQEKR+Ne9eBfhJ4a+G/2mXR7DZe3WPtF9dO01xLjgbpGO4ivLfjV+yi3xc+KGj+L4vFN9oE1nb/ZXjswA7J3Ct2yMj6E16lHFUpVoSntBWT8zjlh5RpyjH7TueP/ALWHxQ8v4f2Xw68Cyqll9oh0aW6h+7JIGCGFCOpB6/jX1f8ADHwnafCv4Z6FosKLBb6bYqr/AFC5P45JrxX4mfsu6n/wkHw6uPA66fFpnhWV5fsOoZKyOwIMhI5Lcn869D8UeAvFVv8ACvxglvq0mq+LdUs2SJm+WCM4ICRx9AuCfr3qsTVpVKdOjB6Xu+5NGNSnKcmumh49+yfa/wDC1PjZ8SPirdL5tu1ydK0+Tt5cZ2n+VWf2ztUbx540+HXwi09leXWr8XmoKv8Ayzt4jkA+xOf++a3f2XvAHjXwX8N/DXhq40pfC9vYky6jNI4lmu5M5KqBwqn1rhFuL7Q/20/FviXxHoWrahFa6alpon2W2Z0lBIJAONobOBk1aaliJ1L6RWhg0/YxglZyerPsnSdPi0fS7eyt0VIreNY0X2CgD+VXGbv/AJ6f/XrL8L6he6podvd6hZf2bdSLl7VnDGP0BI71pyd/8+tfO68zue7tHQ+QoYW+OH7al2l1++0LwHbhYoW+79rcA5x3O0j86+uRs8v/AD25r5Q+BMy+C/2qPixpWqutrd6tPFf2XncCWMIFJBPU5FeofHz422nw78Ny6bo4/tXxbqQ+zabpdqd0rSMMBmx0UZyTXqYqnKpUpwj8NkebQlGEJSl8TPKfANxD8SP2z/HesJF5+maDpKaY0nVWkLBiPyzXFfsq/CPwl8YPGHxS8QXulf8AEqXWntNNjhlaPy40YhmBU5BLA16b4T8BP+zZ+zR4q1jWLhZfEt9bzX+oXTADfO4OF+gJxVr/AIJ7+HH0f9njTtQuP+PjWLmbUGb+9vYnd+pr1KtVRw9SUHppFfI5adK9eMZb7n0D4Y8N2XhPR7fStPRktbddqLI5ZsepJPJo8UQ39x4b1CLSvL/tBoHFv5jcbyCFz7VtL8tQfaE8zZvXzNu7buGceuPSvl3e/Mtz20klZny/r3h+X9mT9kjxZ9tvYb3xBJb3Ms11HkCW7nY4APXALD8q4L9km4l8UfDPSvAnhq9kitY1a98Q6xHgMjSMcwx/7Rwc+meK7P8AbsN14w0/wT8NdKffqXiTVolkhUdIEYFnPoBzz7V578M7SL9l/wDa8uPC/wA1p4X8UWyta7uIhMFBIA9c5H4CvqcPGE8FJN/vHql6Hg1W4YlNr3V1PsWz0Xw/8L/B7paW8en6Vp8RlbavOAMlj/eYn9TXhniL9oDxroHxf8EaPcafY2WieJHlItZg32qGJOjydgSOa+lyEuI9r7XT+63TPUGviH4oaDrHxm/bTh0LTJmi0/Q9M8q9vF/5YRynMip6MSqj868vBRjWlL2uyVztxMnTUfZ9Tq/jJ+2L4j8L+bqfg3wp/avhDT71bK9166YrFJJu2ssAH38c5PbGOtfT+m+KLS48J2+u3cq2to1ot1K0jYWNdoYkn0FfLn7bljaeH/hb4A8BaVbra2uqa7aWaW8P9yImQf8AoP61v/tSazNcW/w7+GVoWiTxJfw2t95fX7Ii5cH2OMH61pPD06tOHs42bv8AciKVaUJzUnexq+MP2i/FsfhO48a+F/Bq6n4NswZZbi6uBFPcwqcM8UZ6r7nrXQ6x+0lp8fwv0fxV4f0y68R6hrUW/T9Hs8GeUhcsMeigHJ9q3fjReaf4L+Bfih/KjisrPSpEWFeFChdoUDt24rjv2QPh0nhf4L+ELq9t/wDiZ/YzsZuscbtuxj6YrFRpKj7Wa2drdzS9X2nInurm/wDs5ftAWnx/8IXupRWMmlalp92bO+0+Y/NDIFDD8CDW54F+MWmePPGnirw7ZRMtx4fmSKdmbIYsAeB2618z/APxEnw8+Jn7QV3t8q0tb5Z4rfuZnyFUepJArN/Zlubv4Z/Hj4rJ4ll/02TT4dZu1/hRmLMFHvXbVwMeapyrRJNHPHFSjGPNvex9J+AfjtD44+LnjXwKuj3Wn3XhkR+bdSSq6S7wCCAOgwR1ryv4hXr+MP23/Amhb/NtdD0241Xb/wA85Rhdx/BzXoH7NfgW60fT9e8ZaxFs13xdetfy7vvJbj5YEJ9fLCH8cV538Fwvi/8AbG+KHiBPnt9LtYNPik9CSSyj1+6KwpQpxnVlH7MfxNarlyxi3uz6C8ffESy8B29qksUl9qd85hstNt8edcvjoMngerGuS+Dvxzb4ma/4l8P6nos3h3xBoLqtzZzSq4KsMhwR1GK8Rb44aP8A8NNeN9X1hLq9bw3AulaNY2MLTPI7czMABwScLz/dr0X9m34c+ILfxJ4w+Iviq0bTtY8TTL5Wmtgtb20efLDkdX5J9s4rKWGVKm1UVnZNfMuOIlOa5dj2LxZ40sfCdvb+fuuLu6byrSzh5kuH/ur/AI18bftgeNfGvijUPAvg/XfC8ehaZqWvWkqTR3qzGfZMmUJHQ7SeK9e+FuuP8VP2j/HGuylpdK8Komk6cu7KeYRmVx/tEnH4V5d8YvHMXxL/AGz/AIYeFbdPN03Q75meb+/OI2YjPoAD+VdeCoezraq/LFt+WhliZ88NH8TPs+6u7TQdKluLiVbe0tYjI7M2AqqOSfbArxnxP8XvH+p+G7jxF4N8L2dxosMTzJJql15L3ES8l1XHAx61j/tb+Irq8/4QzwFZPtfxRqscN13zbIwaZce6gj8a1P2qviGvwn+B+oWumJv1W8tTY2Nv/shcOx9AEB/SuOlh7uDtdzZtOtyxkk9InUfAv4s3XxM+Edl4z1q2h0pbhHmZY33IiLnJz36GvK/iJ+0z4w8P6PpXjjTNHsX8AXWpx2I+0OftMsJYgXAI4ClgAF685rm/H15cfDP9hnwxpVput/tFpbWHmQ53IjtzgDrwelaOpeDfFH7Rn/CG+Hf7CuPCnw30N4Lu4a+ws2oNGpCRLGCcID82evA7Vv8AV4Qk5yStdr7jD6xKVqcW72PrLTrwX1nb3SfcmjVwvoCAQP1q1Vazt0s7eKGNdqRoEVfQAYH8qnIrx3ZtpHrxvyq+54l+0X8PfEHxM1TwLpmmJH/Y9rq8WoarJM+F8qI7guO5JA4+tZvxdtYPiZ8UNC+H/wAr6ZY2Musaqv1G2BCO/IZvwFe46pqFvpen3F3dyrFbwxNLKzHgKBkn8ga+V/hTefErxBrHjDx7oXh/Sb238TXa/YbrUrpo2+xxApGoAHTgn8TXoYaUrc17cux5uIUU2nrch/4J+6xLB4T8a+Gn+WXRdbuIkjb0LEhs+hP86w/2lf8AhIvB958N/GV/quoWutah4gWKXT4bhhBFbbXcRbRwTtU5981X/ZXutS8H/tUfEjw5rvk297qES36w27fIXyM4J68V0X7e2if8JRefCjR/N8pr7xAIvM7opUkkfgMV7NWFsw12kr/gcd28I0t0znvjL4F1X9ob4b+LPHmq6leafoWl2zy6Dp9vK0ayBFy0zkdSx6fSvbv2ePHD2/7Kfg/xFrdw1x5OhR3E1xJ1IRB1PrkVufGDR7fw/wDs7+K9Pt0WK1tdCmhRe3EeP5189eC9YeP9gGy02KVf7SuNAlKR7jny1GG6dB2rkivrNLlSslK3yNX/ALPNa7x/E9z+B8KeNPA//CYa7bx3F3rXmXStcKH8u2JJjVQeg2jNeRfsDajp+qap8Vb3TFVNPuNdd7fy+nlknGPSq2i/Fa01z9nvwB4C8K3v2jxL4gsYNPZYWy9pDtHnSP6YGay/2VvE2n/DPVPi3plkiy3tvr32Wx03d88jcIAB2UEGtVRdPDV097pJehDmqlWm103PuBvuVWt7G3s2fyYY4vMO5tqgbj6nHWl095ZLOKW4RYrhkUvGvZiORn615V+0X8dP+FH+F4tQi0S+13ULp/KtrWxiZznH3mAHABr52lCc5KC6ntVZKMeZ9D5p/Z7+F+lfEb48fGuLVft32eHU9g+y3UsAfJB5K4z/APWr7Y8IeEdP8F+H7fR9KikhsrdSEWR2c8+pbk18M/A/4/eIPAdnqT6Z8IvEWp6xrV8+oandbQkbyMQcRhjwAo/Svpn4LeNPiX4/1O41PxX4aj8H6Iq7bbT5G33MrE/ecg4AAxXs5hSq81520stzycJUpJNRT37F39qPQdH8QfBXxFYaxD9oWaIR20f8ZuDxHs/2sn+deQfsF+OP7P8ADeq/DXW7f+z/ABP4dnYzwyN80qFvvn1OK7qy+H/xA8efFx9Q8by2dp4I0O6+0aPptqxZrqUKQkkhPQKGbj1IrO+Mn7Ix+I/xLtPGXh3xLceEtQki+y6nJajD3MPHyhv4TjIqKVakqDw1V6PW/Zlzpz9qq1NfI5z9qjUU8L/HT4IeLXlb+xY7+a0mmU5RN5QDPuSR+Rr6U8U+L9P8H6G+p3sv7rhUVesjE4VR7kkVzniX4H+FvGHw3t/A+rWTXWj28KRRbmJkjKfddWPIYHnNUfAHwB0bwPcWl3LqWreIrqzAW0k1q6a4FsAMDYCeDjvXLUqUqkIxb1j+J0U4VKc5PpI+f/2ydCtNL+IHw1+JGsaP9t8NWr/YtYt7hQRDGxLKZBngBnP517TY/FbQryz0rw/8Mv7P1e7m8tlWzx9ms4Mgl5COhxkAV65qelWms6fLZX9rHe2ky7JIJlDK47gg9apeG/B2ieD7N7XQtKs9Kt2bc0NnCsSk+4A61MsTGrRUGndfcUqDjJyj1PBf22PAOu+MPAehah4c0ybWNR0XWIL37Hb/AH3iRstgeoxWxH4T8S/GbwP4j/t23uPDtvq2mCxsdJumxJEdufNkHYlsDFe+rytO4oWKmoRgvs7Mr6rHncn1Plz4BfAjxhpfgvw/oXxFlsf7P8NxPbWVjYuWW4yCBLKSOoU4wPetrwr+yvL4Lk1DTdH8a6tp/g2+lMr6LHj93nkokmMqp9q+hzS5NKeLqTbu1ZhDCwiZWj6DZeH9Lt9N0+3jtLK3TZFDGOEX/Gs/wr4A0LwXJqEuj6fHZPqE3nXLR/8ALR/7x966TdQ1c3O9Vfc6eRJ3sMaNP7it/wABpQPMps00VvGZZXWFF6szAAfia5zW/iT4V8N2bXeoa9p9pbr96RrhMD680oxnU+FNjbS3OnUetLXzl42/by+Eng+RUXXW1iVs/wDILRplGPUjgGvA/Hn/AAVBuP30PhLwqq/wxXWpSn/vraPw/WvUoZTjK/wwZjKvCOlz9CD618W/8FPPFiaf8J9A0RLiPz9Q1MPLb7wCYkQknHfBK/nXy/4i/b++MviCN0i1iz0pGUhls7ZQcexPevDfFXjHXfHGqf2n4g1i61vUGXb511KzFF/ugE8D6e1fVZXw7Xo1o16rVk72OStiouLijHQeZcRI/wDFKiNu4zlgCB+dfu74D02HR/Beh2UCeTFDZxKsa9vlHFfi18DLG31T40eBLS7iW4tJtYgWWFv4wCSB+eK/aHxd400P4d+G5dV1q+t9M021T5pJHxwB90ep46VPFM3KtCjDUjAtOLkzpfwpa/PH42/8FKLi4kex+GloqRbSJdU1BPqAUWvn7Tv21vjPpdx9oXxhNcbm3NDcQoyn16jp/wDWrx6HD2NrR52lH1OqWKhF2P2P/CjNflXp/wDwUm+KtnInnWui3v8AeWSJlz+INd9oP/BUjVY7dP7b8FQ3Ev8AE2n3BVfrhqmpw/j47RT+YfWqZ+i2a/Lz/gptpf2f44eH7tE/4+tHO/8AB8CvafDv/BTzwZqH/IY8O6ppLf7LLL/6DXy7+2R+0dpv7QnjDSpdCspLfStLt2RLi4ULJKzkEkgdBgV6OTYDF4TGxnODSM8RVhKk7M4f9mSf7P8AtCfDx1+9/a0P8xxX7ZR9q/FL9lmz/tD9o/4dRIm9F1iN29gBya/a1KOKbfW427BgvgH0UUV8WegFFFFABRRRQAUUUUAFFFFABRRRQAU1+lOprCgD4P8A+CpVhLJ4b8EXfls1vDeursucAleMntX55Kzx7Nj7H+Vl+buO+f8APev26+OHwh0r42eA73w1qvyJMu6G4X70Ug6MK/PD/h3B8T4/EEtkk2nvp6t8upNKQZB0BKY64xX6DkWaYajhvY13ax5OIoVJTvE8Sf4/fEiTT7ey/wCEz1iK0t12xLHcbTjsCcVzeseNvEfiT/kJ67qGobv+fi4c/wBa+0ND/wCCXOpSfPqvjCFP9m3t+fwNdtpv/BL3wjHs+2+JdSm7usYVc+1enLN8ppP3Vd+hg8PiGz83Jo0k+f7/APeZufzzTVWL+BI3f/Z21+t+h/8ABP8A+EGlxw/aNBk1B48N5l1MxJI9QK67Uv2R/hLqln9nm8Faft2gfu12twMda5ZcUYaLsoaehssJUtqz8ZCiSbP9n8/yr2XwD+1l8Q/h/wCD7vwpY6mt3ok0LQpb3ib2twwOSpzkj27V9jfF3/gm54U1zT2n8D3Enh/UI1ytvI5eFz7+lfAXxH+Fvij4T65Lo/iXTJrKWN9qTMpMMo9VbvXq0MbgM4jytJSutGYyp1afU5Ml5JHd/ndvvbu+Tn+dT2Wn3eqSOllaXF7Kq7mjtYWlYD1woPFVyP4K+0/+CY2iXVx8SPE2pfZN+nx2Sw/aGXpJuJ2jjjg16mYY2OAw7qRWq6dznpQVSdj4xuIZtPk2XtvNZS/d8u8iaIn8GAzUPlp/c+9/dXvX7reJPhn4V8WOr6x4c03Un6eZcWyswzwecV4J48/4J5/C/wAYSPNptvdeHbpmLFrGX5T/AMBNfJ0eKKNTStCx2SwTWsT8vdC8X674TuHuNJ1jUNKlZfma3mZSQMcYB6ZA/IV6v4X/AG0vi74TjSKLxU13bxtu8u+RXLj0JBzivonxn/wS8ljjR/C/itmdfvR6hEpD9e46dv1rwvxl+wv8WvCclx9n0Jdbijb5ZLGYYI/3TXpRxuU4xWkkZclalrqeu+Ev+CoWu2+xfEvhS1ukUAO1jNtJ9wGr13wn/wAFLvh1rFxFFqun6poit/y2kQSKPrjt71+dOsfC3xh4fkdNQ8L6tbvHnfutGKj8QK5hn/ebH3I/91lwR+BrOpkmW4j+E7ejLjiKq1sftZ4N/aY+GHjy3MuleM9HldfvwyXKRupwDgqxGDgivQtL1zT9Xh82wvre9i/vW8qyD81NfggyJJ/7Nt9PTg1s6B4y8R+E9n9ia3faUitu22szKoPXpnrmvLq8Kr/lzV+83WN7o/ePzKkBr8e/Dn7dHxl8PyReb4nXU7ePC+TeWqHIHqw+YmvQ7T/gpv8AEi32b/D+g3HzfN/rFJH59a8irw1jqe1n8zZYuHU/UHPrScV8KeE/+CoWhXn2eLxB4VvNPfaPOuLd1lTOOdq53EZzXqfh/wD4KCfCDxBcLF/bFxpvrJfWrxKPxIryKuWYuj8UGbxr05bM+mPakrzLTv2lPhlqm37L410mYN023C/412+n+KdH1WNHstVs7pH+6Y5lOfyNcEqNSPxRf3GqknszVIo207dSA1mUItKy0E0BqlNLqA1kqNrVHk37V3f3tvNT7qXNC02YtxsdI60/IoyKQzhvHXwf8KfEW4tbjXdMW4u7X/UXUbtDNH6gOpDAe1QeD/gv4S8B3kt7pWlKmoN8rXVw7Tzbf7odzkCu+NedfETx54o8L63p1rong268R2sx/wBIuoZ0jEQ9ME8mt4znKyTMZRgtbHjn7fmtXFx8LNM8H6Ynm6r4m1GGxS3X7xQsCxwOTxnpXvPwp8GRfDz4b+HfDluuxNNso7f5eRuC/N+ua43Sfhfd+NPiJZeN/GFrHFNpsRi0nSVbzEtifvSsccuRx7c16+i+XXRVqr2MaC6av1MKdL966rFXvXz34u+DXxF0/wCM8vjrwb4ot5ba8hFvdaLrAYwoo6GMr0r6HyKbtFc8JuGxvOmpqzPLPA/wel0/xXN4z8UX8et+LZovISaNNtvZRd0gUjgHuTya4r9rb9nW9+NHh/T77w7Mtl4r0eUS2MzNtBwc7Se3NfRG0Uu3itKeIqU5qaeqIqYeE4uPc8W+A+mfFe30/wC0fEi509JYbcQW+n6b8wLDjzJHI5YgduOa5f8AZj+HHiLR/HHxI8W+KNKk0zUNc1MvarI2T9nAAXg9OQfzr6PC0tU8Q2ppJLmJWHXu3d7Hyv8AtVeCPFniD4ufCXWNH8NXXiLRdHv2uLqO1YDy32MFZ8jheT+YrN+PHgHxvZ+IPh/8RU0ybxBqGg3zzahpunrueOB84WMD7xAI6elfXJX1600x1pDFyhGEUvh0MqmFUnJ33PnnxJb61+0tb6Tpn9hal4d8EQ3CXWpyatCYZ77bhlhSM/Ntz1J68Y7177Z2cVnZRW8SeVbxoESNcAKoGAB+Aq1GlOrlqT50layR1Qp8uvU+Kvg38GfEHiD9ov4ga7rVvcWnhSPVRNDHMjD7bMoBjPIwyrkHPua0LX4R634y/bG8YanPDNa+EI7e2W5k2ELeMFysYJHzKD6e9fYPlj/dz9PzpvkgfdT7xyegyfeu+WYVJScrbqxxvBx/G5XZPLt9iJt2phV7DA6Cvij9nbX9d8P+LPihpun+H9UuPGGqa7KyTXFo0VrFDuwshdgAQFPbrX3EI/55qNYwN21dv+7/AFrmo1/ZQnFq/Mb1KLqSUux8U/D3U/8AhnD9oDxvp/i/TdQvbTxA6Xunaxa2DzrLIRmRSVB2fMTgE19Q+CdY8QeJNTuNSvbJtH0LyttpZ3CEXMrd5JBj5RjoOtdr5KHBZeB9OKl24zVV8V7Z3ktSKOH9nofn98Ndc+Ivwv8AiB8SvAej+Er661/XtZnurXVpEItLeKV3IkZsYIAPQe1bOo+Bb34O/tPeAr1tC1bXbW30d4jeWMLSfaL6UkM7kAhTk457Me1fcvljP3f8/Wo5k77egP3sHrXY8xblzKKV1Z+ZzfU7K/M9Nj4r/aa/4TDwv4s+FvjB7L/hIvEFvfT7tHs8FxvGFWMDqAMAt7VL8ZtA8W6x8D/HnxA8dWUdhrs1lHY6TorPuFjFJNGpzjrISe3piuq/Zd8W2/xU+JnxC8UaxN5viCx1KTTLKxuGBNlaIxC7R6sckn3ru/2i9KuviJH4a8D6b80uoanBdXzbciG0ibexPpkoF/Gt513CVOi42cephGmqkZSUtzN+NHwdvfif+zXpvh3R9qarZ2VrcWcbcB5ERSFOTxyKl8DeNPiV4w8J6fobeCr7whqsUKW97q2qMvlx4ADNEAfnJxx9TXu9nbrb28USJtSNAiewAx/SrG2vKdfRwavrc9NUdVK5R0XTm0rTre0e4ku3hQIbib78h7scd65r4u2ni288EXaeB7m1tPEuVNtJeZ8o4YFlJHTIB5rtfekYVzJ2dzpkrq1z551rwx8V/i7pdv4d8S2um+EtEk2/2nNp92Z5rxARujTAGwEZ/Ovc9F0S28P6PaaZp8S29rZxLDDGo4VVAAH5AVpCOnmnKpzq1rIyhS5db3Z8wfFL9kbUPHnx0t/HuleMLjwv5cEcLLYxDzjgktgkYwwI6+ldX49/Zzl8cXnw6uLjxBdPN4RvFu2muEDPdHBB3Ed+f0Fe5HFOFdMsVVla720IWHgm33MbxF4ftPFGhX+lX0XnWV7C9vLGvdGGD+NeffCv9nXw18J/C9xoVkbrUraZXhdtQfzCIW5MSjoq89BXrP1o9K541JxTUXa5tKnGTu0eV/DX9m/wF8I9YvdS8NaFHZXt0Nr3G5mYKTnaufurz0FdBpvwj8JaV4wvfFFroVrDrt4d094qfOx9fr712uRTaJVqkndyFGlCOyE27Kq3FjFcyK0tvHLt6eYoP8xxVwmkrO76M0cU9yulqkf3IlRf7qqB/SpVj8un5oocvMLW6DSlLtpapz6tZWf+tu7eJv8AalUfzNKzb0RV7FvbSk1yviD4n+FPC9v9o1XxBp9lF03SXC/415B4s/bs+EXhO48p/EX9pv8AxNpsRmAx2O3vXXTwter8EG/kZuaWrZ9EA0bq+KfEv/BT/wAFafJ/xJfD+qawv8TNiDHX+/26fnXlWsf8FQvGUmoS/wBj+FdJist3yLeSOzj6leK9GlkmOqX9w53iqS6n6V7qiuLyGzjaWWaOKJRuZpGCgD1JPQV+T3jX/goT8XfEmz7Fe2Phr1WxhEm8Y9X6V4t4n+LXjXxpJLLrfijVNQ87O+NrptnPbYDgCvWw/DOIqfxJKJm8ZDofsTr/AO0V8M/C8m3U/HWh2jf7V6hH6GvM/GH7f/wg8L27va662vyr92PS4jICfr0Ffkl5UUf8H+76/qaUlP7+yvYjwvQp/wAWb/A5vrj6H6A+LP8AgqRD9zw74MmZ/wDnpfTrj8ga8v8AEn/BSb4m6xbtFZWmk6L/AHZoQ8je2QeK+YdF8Nax4g+TTNMvNT2/8+sLP/IV6H4R/Zf+KfjS88rT/B98n/Ta6/cqPY5ruWW5ThfjafqzJ1q0tjN8aftAfEX4gXFxLrHivUJftH37e3lMURH+6prz15nk+/cSP838Ts3J+pr7D0H/AIJmePdQt4n1LW9P092wxj2mUr7E969e8I/8Ew/C+nyW8uu+I77U3jYM8MP7pD7cdqTzbK8JpTSfoh+xxEtz83Bsj/uxJ/dZgM+/Naei+G9Y8UXENvo+j6lqcszbIvsdpJKpb0DgbQf/AK9fsB4T/Y7+E/g+V5bLwhZyvJjc11mbJHfB6GvWNF8N6Z4ftltdM0+3sLdfux28SqB+QrzavFSjpRh95tDB3+Jn5E+E/wBiH4yeLLiWL/hEpNFSMZ8zWJxCHH+yQOTXJ/Gr9n/xb8AdQ0yy8VW9uo1CJngmtXZ4vlxuQtjAI3Dj69q/bTy/87jXzb+3V8DdV+NHwstV0JfN1XRbk3yW/Q3CBCGQep5FceD4irzxKVayi9y6mDioux+UWi6ze+G9YsdV0+X7Pe2cq3FvJ3R1OQfTFdp8Uvj146+Mf2RPFWtSX9vatugt1URRgnklwD8x5ridQ0fUNHvJbLULS4t72FtjxyRMGyOOmOa9o+CH7H/jf40XiSrZSaJom4b9QvEI+Xg/Ip6nB619viK2CppYmrZvocEIVV7sdjxjR9J1DxBqFvp+lafdahezNsihtYmdnP0A4r23Sf2HPjPrFmlx/wAIr9l3LuEd1OqN17g8g/41+kvwL/Zl8H/AfS1TR7JbjVZFH2jUpsGZz7E9BXr6rxXxWK4mqOf+zpWO+ng1vI/GjWP2N/jJodx5X/CC6he7v+WlniUD2zXD698JfHHhe48rWPCWtWUqsRtaykbkcYO1ev0r90MVG0KP/Av5DNZQ4oxK+KCY5YKPRn4Kz+H9Yt43eXR9Ui2ruZpNPmUAepJXgVneYnmeVvXzd23y93zZ9MetfvtJYw3Eexoo3RhhtwHI/KuWj+DvgeO8+1p4S0dbhTkSLZJnP5V0x4ql9qmiPqXmfAH/AATx+Auu6h8R18f6rp9xp+i6fCy2n2qFomuJTxuAYAgLjOe/biv0xX7tQ29qlvGqRIsUa9I1UAD6AVZr5LH42WPrOtJWO+lT9mrBRRRXnmwUUUUAFFFFABRRRQAUUUUAFFFFABSN0paKAGMtKBTqKAE20m2nUUrAN20badRTAbtrmfGnw+8P/EDS5dN8QaVa6pZSLho7hAfyPaunpCKcZSg7xdmJq58s6r/wTp+EuoXn2iK0vtPi3A/ZbW4Kx4B+7j0r3T4Z/Cnw18I/D8Wj+GdNj06yX7yx8lz/AHmJ6muyx70ldNbF4ivHlqTbREacYu6Qu2jbTqK5TQYy0bPan0UAUrqwt7iMpLbxyo3DKyAgj3zXDeJPgL4A8V201vqPhLS7hZPmb9wqEn6jkV6J+NG2rhUqU3eMmvmS4p7o+UfGH/BN/wCFXiS4WXT01Lw7t+Yx6bcfKTz2YH/IFeQa9/wSxvftkr6P44hS0b7kN5almH1cHn8q/Q3bRj3r1KWbY2j8NRmLoU30Pye8Rf8ABOv4u6PcS/YrfTdVt4+UmhuQHcAdlPQ14h4p+D/jjwXefZ9Y8JaxaS7tq/6K0ufxUGv3NKVDNZxXH+tSN9vTzEDY+levR4mxUP4kUznlg4vY/Be40LVbP5LjR9Qt/wDrtaSJ/NaoFU8zZ8u/+63X8R2r96bzwvpWof8AH1ptncf9doVP9K4DxR+y/wDDLxhI8up+D9NleT7zRpsz+VerS4rg/wCNTMng30Z+KpVPk/g2/wCewrV0vxPrehyI+n6rfWT7gytb3DAg9uM1+oniX/gnP8J9c/49LW80X/rzmP8AWvN9Y/4Jc6PJI39k+MLy1T+7cRCWu2PEGX1vjj+BlLD1Y7M+QtC/ae+Kvh+NEtPGuofL93zmD/zruNJ/b9+L+n7PN1q3vdv/AD2gHP1A616D4k/4Ji+NbOT/AIkXiDTdQT+9dbof0UVxHib/AIJ9fF3w3Z/aEstP1j+9HY3BLfgGFbqvklZ9CEq8TtvCn/BTjxrp9w//AAkHh3T9Vt/4fsrGFx9SeK7nT/8AgqbZSXH+m+ArxIv70N2hx+Hevj3xZ+z/APEjwPbrca14M1K1ST7vlp535hScVyE3hjW7ePfcaJqVui/eaa0dR+ZFKWV5TiHeNl6Mftqq1P0q0/8A4KbfCqWOH7Xaa9ZStw6/YSyj/gQPNemaX+218FdQs0uH8e6bZeYu7ybzdE49cgr71+OxnT+/9373zY/Omrs+/sX5v4t3+FYVOGsFP4JtfO5qsVOOrR+1mg/tTfCXxPcLDpnj/RbqVuircY/UgV3ln4w0HUNv2bWtPuN33fLuUbP5GvwY2fu9n9TU1ldXGlyebZXFxbyr8yyW8rIw/EGuCfC0P+XdR/cUsd5H77eYn96jNfhzpXxs+Iej/wDHp411z/Z8y+d8Y7YNdrpn7Znxo0iNIrfxrM6L/DNaxSn8SVya4ZcL4m14TTNVjIPc/ZPIpa/JCD9v74x28ex9as5X/vNaKD+lb+m/8FI/ilZ26JcWmj6ht/5aSIyk/UA/yrklw7jV0RosXTP1Qp2RX5taf/wVC8URxp9t8JWbv/F5MpH86vR/8FRtY8z5/BsO3/rvXO8hx6+yP61T7n6K7sUu6vhrw3/wVD8NXFv/AMTvwvqGny9P3JEqkfh0rbf/AIKc/D3+HStWf/tkK55ZRjVp7NlqvTezPsvdRuFfHVt/wU2+Gn/Lxp+rRL3225b9B710em/8FEvhHqEe5r6+t/8AZmtWH8xWbyzGR3psr21PufUO40bq+dLH9vL4QXhf/ifNb7VzumiIz04/z6U6x/by+D95JKjeI/s+3+KaJgD9OOay+o4r/n2/uF7WH8x9EijdXgo/be+Dv/Q3Wv8Avc12vhn9oP4d+MLfz9M8W6bcJ/13VcfnWUsLiIfFB/cWqkH1PRAadkVxeofGDwVpdv8AaLjxPpcUX977Qp/kaz7D9oH4dap/x7+L9Lf/ALeFrP2NZ68j+4rnj3PQi3tRXATfHz4e28ixP4t01Hb+H7QtW7r40eBdPs/tU3irS0t/732hf8aPq9b+R/cK67naZpd1eJyftk/B2O4aF/HGn71JH3+OOOtP/wCGyPg9/wBDzpv/AH3Wqwlf/n2/uFzx/mR7M0iRruZgo/2uKY0iyR/Iyt+orxl/2wvg1IjI3jvS8f7UtRxftffBezj/AHXjXTUT/ZehYPEf8+n9wc8e4nib9kvwbrnjCbxRZPqXh3WLj/j4uNHu2h8//eUcH616R4O8BaV4Lt2SySZ5mx5t1dSmWaTAwMueSO+K8c8R/t5fCHw/YNcJ4iGp/wDTGzQyOfYACuJb/gpn8Mv+fLVv/Ac/4V2fU8dXjy8raOePsYfCj7BFDMtfHa/8FNvhr/0D9Y2f3vs9V7z/AIKdfD+ON/s+j6tM/wDDuiC5/Okspx3/AD7Zr7aCPs3dQTX586t/wVK/eOumeCm8r+9cXA5/AdKoRf8ABUjU/wCPwVC/+7OK3/sXHNX5CfrNLufomTSb6/NrX/8Agp74ruLd00rwrZ2Uv/PS4lLY/AVwtx/wUR+Ltxv2XWmw7v7tvnH0ya3p8PY6XZEPF00frBkUvmL2avyIvP29vjLcR7E8Rw2/+1HaRk/qDXH+JP2qPi34wj2al441LZ2+x7bf89gArrhwzi5PWSI+uUz9pmmSP7zqtZlx4o0e3/12q2MX/XS4Qf1r8PZ/il44uP8AW+NfET7vvbdTmAx6EBqwLzUb3UN73d7dXG5tzNcTM2SeSSSeT713R4Uqr46iIeNXRH7a+Kvj98OvA8aNrfjLSbBG6brgN/6DnFcFrH7cvwV0uPcnjW1vX/u2cbv/AOy1+Pq26R/OiL/wHH9TQYk/uL/3yP6Cu2HCtD7dRsyeNl0R+pF1/wAFLvhBb3GxU8QS7f8AlpHpjY/U1zHif/gqJ4Ss/wDkX/C+qat/tXBW3/Q1+b/mp/G+xP5VbsNN1DWP+QfZXGof9e8LN/IV1f6vYCnrKT+8mWKqPofbXiL/AIKkaxcWe3RPBUNlcf8APS8uA6/kPavPNY/4KLfFjVLOWKJ9L092+XzreLkfQnpXiujfA/4h+ILdJdP8H6tKjNtVmt2T/wBC6V2mifsY/GLWLyK3/wCEPuLFJPl866lUKM9zg1pHB5Rh171vmZ+0r1Ho7GTqH7UnxY1SN/N8Z6g+7Ks0bhcZ9MCuGvfH3iXVLh5b3xHqlxK3/LSS7bP5A19PaB/wTP8AiReXiJquq6PZWv8AFJbys7IPTaRyf8K9a8Pf8EudEt9v9t+Lby9TutqgirOWZZTh9IpP0RqqVeS1Z+eF3fXd5Jvu7ia7fj5pHZjx61CP3f3/APAV+pVj/wAE1fhfZ/fn1a4/67XGa7zwj+xP8JfB+x4vC8N7cL/y0vGMmfwNc8uJcHTX7qDQLC1Xuz8gILS4uP8Aj3tJpf8ArihYfgQOa6Xwv8K/GfjS4SLRPCmranKzBV8u3ZQCe5LY4r9rrD4b+F9Lt0itfD+m28S/dVbZePxxW1b6fb2cey3t4bdP+mahf5VwVOLKlv3cDRYFP4mfk3a/8E+fjRcRo66VpsXmKG2yXqgjI6EZ611vhb/gmb8SNUk/4nWq6Poqf3o3a4b8QBiv1AC/5zTttebLiXHyVk0vkbRwdOJ8N+F/+CW/hq3s0/4SLxXqV9e/xNp4WBD+BBr174f/ALC/wq8B/Z5k0P8Ati9hO5LrUnMp/EdDX0Nj3o215FXM8XW+KozojRhHZGJo3g3RPD8ezTNHsdPRvvfZ7dE/kK11iCfdVV/CpaWvOcpPdmtl2GgUBadRUjCiiigAqKRf6/5zUtFAHN3vgHw5ql59ou9B0+4uPvedJboTn6kVtW9nFZxpFDEsUa8KsagAAdBVnFG0U3OUlZtishFWlHSloqLW2GFN206iqAbtpKfRQA3bTqKKACiiigAooooAKKKKACiiigAooooAKKKKACiiigAooooAKKKKACiiigAooooAKKKKACiiigAooooAKKKKACiiigBpFLtFLRQA3bRtp1FKwCbRSFadRRZAReVTWi/ytT0UuVdgKrW6TfK6Ky/3WAP8xVa68P6ZeR7LiwtZk/uyRKR+RFaNGapSlHZsVl2OB1j4D/D7XEcXvhDR5S33m+yICfxArzXVP2Dfg7ql490/hpYXb7ywzOq/gAeK+iR9aCK6qeLr0/hm18yXCL3R8u63/wAE7fhFqtm0Vvpt1psvaa3uGz9cE1wEn/BLbwq8j7PFuqeT/CrIuR+Oa+4dopa7IZtjqe1Vmbo030Pz08Sf8Es7pQJNB8cK7D/ljfWmB/30D/SuEuv+CZnxQt9/2fVfD9x/d3TSID/47xX6ibaSuuGfY+OnPcz+q0z8idX/AGBPjPo9w8X9hWeoIv8Ay0sbvcp/76UVymofsj/GPS5P3vw/1J0/vRtGwPvw1ftDs9qTArujxPjI7pMh4Omz8Upf2Yvixbxu7+AtWRF/i2r+mGrlbv4ZeLdPuHiuPCmsRMv3l+xSn9QtfuvtFRtbpJ/Av/fNbw4qxC3gjJ4GJ+CkuiahbyOj6ZeROv8AC1uwP6io/wCy9Q/58br/AL8v/hX7uTeEdFuJN8uk2Mr/AN5rZSf5U0eC9C/6A+n/APgMn+FdP+tcv+ff4i+pW2Z+Djn7PJsl/dP/AHZMqf1FNMq/7P8A31/XNfunf/CzwfqgdbrwvpMu773+hJn8wK5vVP2ZvhlrEey48H6f/wABiC/yrWPFcftUyfqcu5+KJZP76v8Amf60b/8AbV/89Otft/ovwH8AeH7P7JY+FNLS37q1urE/iRXL61+x98IvEF41xe+DLF5W/uqVH5CrjxTSvrTYfU5eR+M21P8AZ30uzy5Pk3f8BYgflX696h+wj8HbzZt8LR2+3/ni7DPTrzWdJ/wT7+D8n/MHmT/dnatXxNhJb0yPqU76M/JTKf7Wz/aY9fzpSqf7n/A/8K/X3Tf2Evg1p8exvCsd1/12dj/WrZ/Yf+C//QlWf5t/jWf+suDX/Lsf1Op3Px3/AO+f97dz+p4pd3+3/wCPn+p5r9hf+GH/AIMf9Cba/wDfTf40f8MP/Bj/AKE21/76b/Gj/WbB/wDPoPqVX+Y/Hn5P7/8AKl+T/Z/Sv2G/4Ye+DH/QlWf5t/jSf8MP/Bj/AKE21/76b/Gr/wBaML/z7D6lPufjwR/f2v8Al/jTwvl/7H/Aa/YT/hh74L/9Cba/m3+NJ/ww38F/+hKtfzNP/WnDfyMPqU+5+Pe1P+B/7P8AhmhP3kiInzO3SPcCT+A9q/YX/hhz4Mf9CZa/99N/jXZ+D/2ffh74Dt/s+j+FNNt06/vLdZD+bCs58U0l/DpgsHPufibd21xp/wDx8W81v/12RlH4ZHNMhie4j3pFJLF/eVGI/QV+7dz4D8OXn/Hx4f0u429PMtIzj81qNPh34Xj+RPDukqn91bKP/wCJrD/W12/h/iafU31Z+F8Ol3dx/qrK6l/6527Efyq5F4T124kRItC1KV2+6q2kh/kK/cu38D+H7f8A1OiabF/1ztEH8hV+HQ9Pt/8AU2VvF/1zhUf0rN8Vze0AWBX8x+Gcfw28YSSIi+FNa+Ztv/IPlA/Va7zRf2R/jB4gt4ri18D6h9nk6STMifoWz+lfs15Ceg/IU9V9q5Z8UYh/DBItYKPU/IvTf+Cf/wAaNU/5gVjZf9fl2q/yBroND/4JufF3ULjZqD6HpsSnHmfa2lyDycALX6qbaXb71yS4lxsuiXyLWDp9T85E/wCCWXiD5P8Ait7JA33l+yMcfQ55rsPCf/BLnRbfyn8ReL7zUNud8djCIRz2BJOfyr7sx70uPauKWd42X27Gqw1JdD5Ptf8Agm38KLe4ildtYuFj/wCWcl0Np+uFrpNJ/YK+DWlyRTf8I19raPp9omdh+OTX0ZtFHFcksxxUt6jNFRguh5zpf7PPw60aPba+DdHT/etVb+Yrp9L8C+H9D/5B2iafZf8AXG3Rf5Ct+k/GuSVerLeTfzLUYroQrapGNqIqL/sqBUnl1JScVjr1HZEflf5/yKftp1FJRSGJtFG0UtFUAU3bTqKAEXpS0UUAFFFFABRRRQAUUUUAFFFFABRRRQAUUUUAFFFFABRRRQAUUUUAFFFFABRRRQAUUUUAFFFFABRRRQAUUUUAFFFFABRRRQAUUUUAFFFFABRRRQAUUUUAFFFFABRRRQAUUUUAFFFFABRRRQAUUUUAFFFFABRRRQAUUUUAFFFFABRRRQAUUUUAFMooqJbDQU5aKKfQGG0UjUUU2ISkNFFJCkJTqKKaM4iGkzRRUSGxVpaKK0jsNBRRRSYwoooqRBRRRQAUUUUMBBQ1FFSthsAaTJooqugluOoooo+ybBRRRQZsMmnL0ooqkAtFFFMYUUUUAFFFFABRRRQAUUUUAFFFFABRRRQAUUUUAFFFFABRRRQAUUUUAFFFFABRRRQAUUUUAFFFFABRRRQAUUUUAFFFFABRRRQAUUUUAFFFFAH/2Q=="/>
          <p:cNvSpPr>
            <a:spLocks noChangeAspect="1" noChangeArrowheads="1"/>
          </p:cNvSpPr>
          <p:nvPr/>
        </p:nvSpPr>
        <p:spPr bwMode="auto">
          <a:xfrm>
            <a:off x="276225"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data:image/jpeg;base64,/9j/4AAQSkZJRgABAQEAYABgAAD/2wBDAAMCAgMCAgMDAwMEAwMEBQgFBQQEBQoHBwYIDAoMDAsKCwsNDhIQDQ4RDgsLEBYQERMUFRUVDA8XGBYUGBIUFRT/2wBDAQMEBAUEBQkFBQkUDQsNFBQUFBQUFBQUFBQUFBQUFBQUFBQUFBQUFBQUFBQUFBQUFBQUFBQUFBQUFBQUFBQUFBT/wAARCAOEA4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U6KKKACiiigBBTHan1keJNFTxBol7pks0lul1C0PnQnDpuUjIJHXk0lZ76ITLB1Wx/5/bfH/AF1X/GpoLqG4B8qWOXb/AM8yDX5X/tXfAPU/2c7jRH0zxbrGq6VqTvAGvLpvORwCx6YBXAP6Vvf8E/fjRe+H/i5ceF9Y1O4urLxFDiH7Q7PsuUJ2KuTwSpbP0FfSyyW+E+t06nMlrax4azSKrqhKNj9OaY1Ij14l+2B8Xv8AhT/wU1jULeXZq14v2KxVeT5r8bsZ7A5/KvAo03WqKnHds9etUVKm5vY9j/tmx/5/bf8A7+r/AI1Pb3MNwN0Uscv/AFzYGvxA8Man4g8SeINH0xNd1BX1K7jt/Oa4fALsAWGDx1NfrN+z3+z/AG/wI0rULeLxBq2vvfOrvJqUpfYQAMIOw4r2cyyr+zbc87yfQ8vBY767dqNkj2Lmo2PWpB0ry/8AaI+JFv8AC/4SeI9dllXzYbdooY1cBzIwwAOeT3rw6dOVWpGnHq7HrTkowcmd1Z65puoXlxa217DPcW+POjjcFlz0zitMV+Uf7DPxavfDH7QcUOp3rPb+JkNtcSXExC+cWyr5JxkklR+Qr9W93tXoZjgJZbV9k+1zjwWLjjIc66OxFPdwW/8ArpY4vTzHAz+dQHWrH/n9t/8Av6v+NeT/ALQ/7PsPx007T4m8Qap4fuLEO0Lae5VXYg4DgdRmvyb17Wdd0PXNT099d1J/sd1Jb7vtT/PsYgEjPHTvXVluUrMbqM+Vo5cdmDwbXu3ufuBDqFvcPsiuIZX/ALquCeOvFOuLyG1G6aWOIf8ATRgP5mvkn9jr9m86Hp/hz4j3/irWtQ1O8sTL/Z0lxutV81T2xzxj8q9f+P3wDt/jpodlaS+INU0B7NzKkmmvtLsezjHK+1efUoU6VZ0nK6T3O+nWlOl7TlPUP7bss/8AH7b/APf1f8ak/tC3kj877RCYv+em8bfzzX5EaT8K/FuoftEf8KqTxRffaluzC18sz/6qNS7OAe+3j05NfoHpv7Ktlp/wT1D4e/8ACVa5LBfTCZ9UaYfaUOc7VbsM13YzLqOE5b1b81nt0OXD4ydZSfLse5f2xY/8/tv/AN/V/wAaVdUspPlS7t3dv4VkHP61+O37QPhXXfgn8VNS8JJ4o1TUEhiiuIbiS6YMUfIUEAjBAU/mK+g/2O/2aLv4oeH9M8e614t1y3S3vy1rZ2txmOVUODvzngkGuvEZNDD4eOJlV0e2hzUMzdas6PJqj9E0pc1Fbp5ceKlxXzR7wjVWmuIreNnldUiUZZmOAPxqdj96vkX/AIKJfFKbwf8AC+08Oafd+TqGtXAV2hcrKsKctgDnBPH410YXCyxleNGG7OfEVo0KbqPofV2mapaavb/aLK4juotxXzI2BGRweRV0Gvhf/gmj8RmuvDfiLwfcyyO1jKLu38x8jy24KjPXBr7mHFaYzCywlaVGXQnC144inzxIprqK3j3yyxxJ/ekYAfmah/tiy/5/bc/9tF/xrz745fBu3+Nng9NFutY1LRfLlW4E2my7H3AfdJHUV+Vnxo8M+KPgv8RNS8K3XiDULh7XDRXUdw6eYhyysMn7wA/xrty3LFmU/ZwnaRx4zHPBq8o6H7Pl6ZJMlvHvldUVerMQB+Zr5J/Yj/amPxQ0f/hEPEtwn/CT6em2K4kbH22MDqAf4h3FfQ3xW+Hdv8VPA+oeGrjULzSkvFX/AErT5QsyYYEFSRxyB+ZrixWEng67oVtDsoYhYil7SB051rT/APn9t/8Av6v+NT299b3m/wAqWOXb18twcZ6ZxX5M/tIfBnxB8B/iJo/hzTPFGrarZasifZJLq4YPuLBNp2jnk198fsw/s8/8KM0u9uLjxBqmu6hrEML3K6hKGSB1XlY+OBz+ldWJwFLD0I1lUvzbI5cPip1qjg42se7NwKpalqNrpdu1xd3EdtbqDmSZgqj86su3lx1+fn/BSz4sXEmqeHfAVlNJEiodTvvLJGSSBEAQecYk+XvuFc+Bwc8dXVGHU3xWKjhabnI++rO8t9QtYri1ljmt5F3JJG2QQe4Iq2or5h/YF+JCeNPgnaaVLcKb/Q3Nk8e8GQIOVY4PQg/5NfT6VliaDw1aVGX2TWhVVelGpEfRRRXMdAVE4qRqztU1KLS9Puru4dYre3RpXkZsAKFJJJPQU0nLRBe2pHNrGnwagtlLd263Un3Id43nHtmtQV+OHib9oXUJP2kH+JcVxdPb2eredFDDKWU2qsFKqCcEMoP/AH0K/X/S9Ui1TTrW9g2vFcRJKjKcjDDOcjtXq47LamAjBz+0jzcJjI4qUox6GielU5tQtLeTZLcQxP8A3WcA/lmrMn3G+lfGH7cHwAuLzTNd+JuleJdWtNQtbWMNpcM223KpkbsAZzg1w4ajHEVFTbtc6cRVdGm5pXsfYX9sWP8Az+W//fxf8aVNTsedt3b7v9mVTX4sfDH+2/iJ8RPDXhyXxBqVlFq12lq80dw5MYJ5YDPXA/lnivoP9pT9lPxL8APD8Pivw54z1jVdHtXRLpby6InjJJw4IAUjdjivoq2RwoVoUZVbSltoePSzR1YSqKnpE/S3zB2qO4vLe3x50scW7pvYDP51+b/7G/7Wniu3+JGleD/FWpya3o+rN9nt5rr/AF0U5AKjPcEA/pX2X+0B8B7f47+HtPsJfEGpaE1jKZ0m01whkbaQFY4+7zXlYzLp4HEexxDsu520MZHE0faUtX1R6d/bFj/z9W//AH9X/Gnw6jZXD7IriGV/7quCfyBr8S/G1x4g8D+MNb0K412+luNJupLWWRbp/n2Z6c4JwE/Wv0G/Y5/ZruvCdhoXxC1XxRqmoarfWRY6e0262VZMEHBPJAHWu7HZNHA0Y1pVL82xz4XMHiajp8lrH1lNeQW8e+aWOJe3mMB/Oq/9taf2vbf/AL+r/jXmX7QXwDt/j5oem2UviDVvDsunztMk2lyKhkyMFXyDleBxX5q3Pwt8ZWf7QEXwwuPEd9FdTXot1vGuHwIjlg5AIySo+nSuTBYCnjIyk6lmtbG+KxU6ElFR0Z+vq31vJb+as8XlL/y03jA/Go/7asOn223/AO/q/wCNeEaN+yNZaX8G9T8Bf8Jh4gli1C7+1vqTTj7RGRj5UOOF46V+dvx98J6x8GPifqvhWHxRql9b2qK0VxNcMHcMpzkggZ+ntV4DLIY+s6UKuvoRisdLC01OUT9ik1eykfat1Azf9dFq1X5v/sa/s83Hxo0dPGuq+L9ctf7N1IC3s7e4O2Xy8E+YSOQSK/R1FEaKoLfLxXFjMJDCVnRUuax2YatLEU1PlLNI3ShelNk/1bfQ1wnYVptQtbeTZLcQxP12u4B/ImozrVj/AM/tv/39X/Gvmr9q39mOb4mfbfGGm+KtW0fVdP05oorOGXZbSBCXy4AznrzX5ueFNT8QeLPFGiaImu6hE+oX0No0n2h8AO4UkDPXB/lX0OByeGOpOpGrturHh4rMpYWag4bs/b6O8huI98MsciDqysCB9eahbVrH/n7t/wDv6v8AjXk/wl+AFr8I/h1qvhr/AISXVNW/tBZGlvtQlVpYtykEqccAZr83vFngu91T42S+Bfhh4j1rxUiubf7ZNdMw8wEeYxZf4QSBXNg8vhjJzXtOWMetjevjJUYx9y7Z+vcepWskmxLiF3/uq4J/LNWVNfJPwL/YkvvAeuaL4j8R+N9W1PWLNvNazhmb7LkjG0gnn619bBv8/nXm16VOlPlhPm8zso1JVI80ly+Qu6sx9c0+PVE0/wC2w/b2UslvvG/A5PGfSoPF3iK28J+G9T1i6dUt7G3e4foOFBOOf881+Svwx+O17p/7TGn/ABAvbtmi1DUXWVrh2CiCUhMkHhSAR+Rr0MDltXHQqVI7RRzYrGQw84xe7P2DRqcar2lxFeRRTRNvikQOreoIyP0qU815FuVWZ6N1pYryapaRyMr3UCuv3laQZH60z+19P/5/bf8A7+L/AI18Iftpfs43HgvR/EXxQ0rxhrSTTXaS3GmzTkQIrYT92FGQcDv6mvlz4KaD4g+LnxQ0fwuuu6paJeOzzTQ3DsY4wMEjng19LhcnWJwzxKqaLfQ8SvmTo1lRcNz9mYZoriPdDKsqf3lYEfmKs8V5t8FPhHB8F/Bf9hW+sahrSb2l+1ag+6XJ7c9q9IxxXzkoqLtF3R7MG3FXVhelNxyadWXrutW+h6Re6hdSxxW9pE0srSOFAAXPJPSklzNJDlLlTbFbXNPj1SLT2u4ReyAlLfzRvIAJPy59BWjX466X8eNTg/aYtPiK93cPb/2x80fmsf8ARnYrsHbbgZr9ftPukvLKK4i2skyBwV5BUjIwe/Br1cfltTA+zcn8Suefg8bDF8yj0LRqtNqFpbSYluIYn/us6g/lmrLV8fftlfs4y65peu/EXT/FeqafqFjaeb/Z/nlbZlUcjaD97FcGHoxrVFTlK1zprVXSg5WvY+totUs7iTYl3C7t0VZAT+VXOK/D3wX8UfEfg/xZo+u2+sX0zWNxHKytcOd65BYYJwTg/pxX7ReBfFln448H6VrtjKstpfW6TIysD1GTyK9XNcpq5XyuTumcWBzCONbVrNG9Ve41C1tvlluIYm/6aOB/M0X1wlpbyzO21I03O3oBk/h3r8df2gvjZqvxM+LHiDWrTVrpNMWZreyjtbhtnlISAwCnHzEH9Kyy3K55lUaT5UluXjMdHCJN9T9h4dStp3VI7iFnboquCT+GavivhL9if9nO61jSPC/xS1XxbrEtw0s01tpq3G63aMMU+fIOTkE9e9fdUf8AqxtrjxWHjhqrpxnzNbnTh63t6aqdySlpF6Utcp1EdZ1nrun3t/cWVve2893DhpYY3BZAemQK4z49fEa3+Ffwo8ReI5X2Nb27CLaRkuQQMD1z/Kvzh/Yl+LF34X/aGsJdYvWeLxJvsrm4uJflWVm3I2CeCzkKB2BHavWwmWVcVQnXW0TzMRjoUK0KUvtH6x76bJ/qxSIaVz+7rxnsemc7L488O2fiR9Cl1Wzt9ZWITGzaVQ+w9Gwa1l1ex/5/bf8A7+r/AI1+bn7X3gzVfiX+2XZeH/DkuzVbzTbdPOjfmABnJY4OQACPzr1Pw7/wTruI41fXfibr0r7B8ti5Rd2cY+YnI5P6V708Bh4Uo1JVbNq9rHjRxlWdWUIwul1PtH+2LH/n9t/+/g/xp0epWssm1LqFn/urICfyr8if2kPDun/CD4gf8Iv4a8a69rtxap/xMJLy6ysUh+6oK4xgdq9N/YH+HfiX4h/EhvFWo6nqD+H9C/vXDkT3ByAuCcEALk/UetdlXJVSwjxSqadrGNLNHUr+x5T9NKTdSKKjkb7+77vfd0x3r5boj3m7FTU9a0/R5Ivtt3DamZgkfnOBuY8AAHrWgnWvyU/bK+L174w+PeoS2V3cfYvD7rDbxxu23ehDlgAcEk4/Wv04+DnjiL4ifDPw74gieN/t1nG8ixtkJIBiRc56hgR+Fezi8tq4OhCvLaR5mFx0cRWnTX2TtAMmq899b23+tnji/wCujgfzqwyhhXzn+1R+zU/xgtxrtl4l1bR9T0uwlS3tbOUJbzNncDIAMnp2rzqNONWahKXLc7qs3Ti5RVz37+2LH/n9t/8Av6v+NNGrafz/AKbb/wDf1f8AGvw6j8S+IPti2n9t33myTC33LdvjeWK5B3dMivvv/h3XN/wj6f8AFzfEX9seUGdmnBt/M74UDO38a+gxeT0sDy+2rJc22h41DMp4jmVOF7H2hHIknzRbXX+8rZH51Lur8o/iNN8c/wBkzxBaWlx4ovHsZGP2K8+aW1lxzggg4P8Ask19b/snftkW/wAbJF8O+IIY9N8VQpuHlsDDcqByyns3cj3rlxGUVKNH6xSalDujajmNOpP2NSPKz6qjp1NVqdkV4K9D2RaKKKoAooooAKKKKACiiigAqOT/AFf+fSpKa/Sl0A+Ff2/rX/hNPiJ8NfBry7Ptksjp6iQjapPtk18P3Sar8J/iRLb+bJFqWg6gF3LlSWRgdwPYEEj8TX3X+0taRap+258HbS4Rnt2id9u7HzBgR/n2rxf/AIKHfDN/B/xjt/EFvbsun+IrU7pONgnjIUqB1zhg348civ0nJ8SlGng5bSiz4fH0m5VMRHeLP0V+Fvjy3+JHgPRfEdqy+VfW6ysqtkK2OVz9a+Kv2oLtv2iv2mLL4f28zf2F4Y0+W7vZIWwwkClnbIPIwYgPcNWZ+xd+0tb/AA/+E/jLR9buF36LbyahY7j88ingIoPUBsV1/wCxT4FvdU+H/wAQ/ilraf8AE28TPdJCzKP9UgO9gT0BkLD6AV4kMI8ur1KzVknZX8z0pYhYyhCG7a1Ph74aXPl/EjwpLL8n/E2tV/8AIyAZ96/cmE/uk/3a/CnwGf8AitPCX/YYs/8A0oTNfupEf3af7tdXFD5p0n5f5GOQ6RmvMeWxXwz+3tr178RPHngr4QaE6ve30v226jYdOojOR6EMce1fbWoXsOn2c1xcPsgt0Mjt6KASSfbivzo+BPxW8GeK/wBqLxx8T/GviLR9FsYZXg0xdQuwpcAlUkjyeV2Afma8LLKU+eVeMW+RX+Z6eZTXJGk3bmZ8m3seofDvxw/lN/xNdB1LcjMpUebE/wApP+zkV+1nw38Y2nj/AMD6F4itJVli1K1juFZRgZZQSPzz+VflH+15ceGNU+N2q6t4T1qx1zTdURLhpLFw6ROeGGRx05r7C/4JwfEb/hIPhfe+F7h2+1aDc7Yt3TyHAKKg9AMfnX1HEFP63gqWL5WpJanhZTUVDFTopppvQ+wn+7X4afEL/kfPEv8A2Ep//QzX7lSH5TX4afER/wDivPEv/YQnb8Nxrl4X/iVfQ7M8+CC8z9ff2aP+SEeBf+wVB/6AK9OevMP2am/4sP4E/wCwVCv/AI6P8K9OLV8fin+/n6/qfQUP4MfQ+ALC3it/+Cm1uqLs3RXDt7sYDn+Q/Ovv3/H+tfAtq3/Gzq3/ANmCfPt+4NffQ/z+dejmmnsv8KOHAqyqep+UX/BQL/k5/Vf+wdZ/yavs/wD4J8/8m26L/wBfE/8A6Ga+Mf8AgoJ/yc9qv/YNs/8A0Fq+zv8Agnz/AMm26L/18T/+hmvps0/5E2H+R5GB/wCRhP5n0qtOpoNAavgD68jkfywxr8vv2nG1j9oj40eOrjSHV9H8C2IZvM7Ecttx1JP8q+/P2gPiJB8K/hV4i8RTN89vbssKtnDSMMKuQOOf518ffsY+Mvhr4T+F/iK78ZeMtAstd8UXErXVveXSrIiEEBWB5Jya+lyhTwyeMjFtp2X6ng5jONRqhJpJnz5+yP8AEZPhv8dPDmob9lpfN9huGbgbHOASPXOPzr9ho5kkjR93DDP6Zr8KNes18N+KNSt9K1CPULexvpfsWpQ52XCI58qRSe2AD754r9jv2efiFF8UPg/4a11HZ5ZrVVlZl+beBhgR2ORXqcS4dXp4mK3Wpw5LXXv0L3S2PS9tfm1+174Cl+J/7W+m+F7S4W0vdSsgkUzcKHCkgE++MV+kzV8IfFEN/wAPDvAvphP5H/EV4WS1nQqzqQ3SZ6eZU1Vpxg+rPiHd4g+Ffjj79xo/iLRboru5DIwPOfVSP51+rv7Lv7Rmn/HrwWkzutv4g09VivrHdzuxw4HUqa8t/bo/Zd/4WJobeNfDVkv/AAkump/pEceAbq3HJBGeWHOK+BvhT8Tta+DfjzT/ABHo7zLcW8u26tckfaIjkNEwPcAn6HFfYVKdLiDCe0hpVieDCVbK6/K/gZ9t/wDBQTTYo/iJ8HdQ3t5smsR2+3tgMD/MV9uWo/0eL/cH8q/Pr9qj4raL8ZLf4F+JdFuFe3m12NpIWPzwtkAqwIzweM9PSv0Ftm/0eL/dH8hXxeNjOnQowmrWue/g5xqVas4dSvql9Do+n3F7cPtht0aV2xnCgZP6CvyF+LdrrHxkuPiF8WkT/iVWusRWMW1SyvEVOGB7BQBn/fr7/wD24Pip/wAK3+Buprby7NT1b/Qrfy2w67uGYDqQBmvDPhjq3wl0f9j248Bar430Wy1vVrKa7u7dbxfN+0vhhgH6LXp5P7TCR+s04tttLbp1OHMnCvL2DklZXPNf+CeHxA/4Rf4xy+H5ZdllrluwSNejyoMhue+0fpX6jK3FfhN4O8S3vgfxRo+u2j/6bpd3FdL5LjbJsYZQHPIYAj8a/bvwX4it/GHhbSNat3V4b61juFaM5HzKCcH6k/lW/E2F9lXjW6SQskr3pui90dFRTVNLur40+nEJr5x/bp+J/wDwrv4H6hb28rJqWtSrptrt65c4LfQCvox24r87f2nviF4f+In7X3hnwxresWem+FfDJDXdxeNth8/h3Q56nAT9a9XLKLq11JK6jr9x5+OrKnTtezZ8o/Ef4a6x8L9Yt9H1tVW7uLSO5Rl6BZBkflgV+mX7CfxGTx38B9ItZZVe+0X/AIl88e7LAL91j9RXzJ+3x4n+HvxEt/DWu+D/ABZo+r6hZ77Gaz024WV/LwCGIGcAYHX8Kqf8E3/iJ/wjfxQ1PwvcSslprFuJIl4wZ0Ayx9yCP1r7PMISx+V+2nFqSd9j5bBzjhcbyRkmmfplXj/7Wn/Jv/jD/r0P869hVq8e/a0/5N/8Yf8AXof518Dgv94p+qPrsV/u8vQ/Ln9m8/8AF+Ph/v8Auf2nHu7V+if7c3xC0TQ/gXrGny3FvcX+oFYYLXepYncMnGewr80PhP4bl8YfEjwvoUV7JpkuoXaW6XkP3omOCGHPUYr6B+Pn7Dfj3wJ4fuPEX/CQf8JrZWvzXHnbhOiDOXIZsH6Lmv0nNKVCWOoyqzs0lZf8E+NwdWrDCzUI3XU4P9jn4b6x8QPjh4auNPikTT9FuhfXt9szEmwDCE+pJ/Q1+vK9F71+ZH7MX7bl18N73SfD/iDSrGXw7dSpB9usbcRTW+SArMo+8M9T15HGM1+mdrdRXltFcRSrLFIoZGXkEEZBH4V8txCq/wBaXtY2XTqe3k3sVRfI7vqfit+0SP8Ai9nxD/7C0/8AMV+uvwD/AOSM+Df+wZB/6AK/Iv8AaIP/ABez4h/9hadvwGDX65/AVl/4U34N/wCwZB/6AK9HiJ/7Dh35I4so/wB6q+p3xr4CvoUk/wCClb70V9tvFtVux8s8199s3+fwr4JmXzP+ClUqL8z/AGdGbb2Aj5J9ByK+eyvep/hZ7OOSah6n3xg1+TP7eX/Jxmtf9e8f/oBr9ZlPmV+TH7eH/JyGu/8AXCL/ANANelwz/v3yOPPP93XqfWn/AATY/wCSH33/AGFZv5CvrNetfJn/AATZ/wCSGXv/AGFZv5CvrLdXi5t/vtT/ABHp4Bf7ND0JV6UN0pu5acTXm3O85r4jf8iHr/8A14zf+gGvxh+Df/JVPBn/AGFoP1kFfs98RP8AkQ/EH/XjN/6Aa/EnwZp17rHijR7LTJfs+p3V0sVrJuwUkLYUg9jnHPavu+Go81CuvI+Rzq/tadj9F/2tP2i7641CH4UfD1473xdrDi3uLjeNlqjcFcjoxGa9Q/Zj/Zu0j4D+E4ovlvfEt4u++1KRQXZjglQewz/Kvym1qPxL8O/iBe/2g81l4r0m93SzTMWbzgciTJPzAjv3zX6y/sv/AB60/wCPHw3t9SRli1i1xb6ha5+aOUYGSPQ9a4szwM8Dho+wd4PdrudGAxUcVXbqaSWyPZoxRJShqhnb/PYfX/PevkT6V+6fKf8AwUH+Ib6H8L7Xwpp+59V8SXSWiQx58woWAJAHU5Ir86/iV4Fu/hn481Dw1dv/AKXZsmy42YyCoYNj0HA/A19V/Eb4i+HfiR+25p83iDXbPSPCXg8jypry4VFM6ckpz/ex/wB8GuJ/b21jwP4z+IeieKvBviXTdde8tPsmorZ3SyYMRzFgD2Y5/XtX6VkvPhnDDcjtNO7sfC5lau5VeZaPRH3Z+yf8Sv8AhaHwQ8OatKzNdxw/Zrjd18xPlOR+FexqcCvzw/4JofEr+z9Y8ReDLuVf9IH9oW258nIwGUD07/jX6Gr/AKta+LzbC/U8XOn0ufUZfX9vh4vqj51/b9/5No8TH/bh/wDQxXxF+wZ/ycxoX/Xnc/0r7g/b4/5Nn8S/78P/AKEK+H/2DB/xk3oX/Xpc/wAhX02Uy/4SKx4mPi/7Qpn6zkVNUSmn7q+BT0PrhM8V8wft7fEqXwZ8G30Wyl/4mfiKdNPiX1VuG/Svpx2Wvzr+OnxB8O/FD9szR9K13XdP0rwf4Rb99cXku2GSVQGdDngMGIH4GvWyyi61bmSuoq55uOqqFK17XPlH4l/DfUvhn4ofw/rabbtbWKV9vTay5/MD+dfqZ+xf8Sv+FkfAvQpbh1/tDTU+w3Uec4ZOmT64xXx9+334k8B+ONX8L+I/CHifTdXuNrWV1Dp8okYIASrnHUcY/Ctv/gmx8S/7L8ca74Pu5dkWpQ/bbeNjhVlUgSDnuQR+tfZ5nF5hlca8o2lHyPmcDOOExvs4tNSP0eYd68l/akum0/8AZ88b3G1X8vTZG2t7CvWIzXhX7a2ttof7Ofittyp9ogFt83+2cdq+AwcW68F1bR9fiZJUZH5ceKvAMvhPwH4C8RojPZeIrKWVpOuJkkIKD3wV/Svu3/gnD8WP7c8D6h4Hu5f9N0Vw1rubOYG5AHrg5rh7/wCE/wDwnH/BO3w1c2kXm6n4fifUbf5CzYEjeYox1yMf98ivm/8AZj+KD/CP4yaFrG9v7PuJRY3q7fvRyMB3PGDg/gc1+k1o/wBs4GrT3nBv8D4yn/wn4mE/syP0J/bk+LEvw3+C99Y2M7JrfiDOn2Srw+G++y+pCn9a/N34ufDl/hfqmiaPd7ftsmnx3Vw3oz8jP0Br6y8ZXh/am/bS0nQoJVuvCHhNBPJtfKSSKQ5dT6k7R9FryL9v4eX8e7pP+nKMKvoAT/jXJka+q1Y4Z7yV35djfM37aLq9Fsfan7Beqf2h+zJ4Vt9mz7D51r9dsrnP5EV9FV8zf8E93T/hm/Svm/5fLn/0Mmvpn0r4rMko4yq13Z9NgHfDw9BwNFNqG6vILS3lnllWKKNSzyNwFAGSSe3FecveO5uyufE37eHiC78eeKPBXwi0f/j71K4F1dqoP7pADsbjqPvflXwbq1jqHw78cSxI+zVdD1INFJtI/eRSAo2PTIFfVXwe+LXhTxh+1n4r+IvjXxFpuh6fY7oNKXUr1YyAPlG3OMpjLD/eryT9sC48K6x8a9Q1vwfrun61puqRJcSzWMwkWOTaQQcdsgH8K/UMpU6MlgpxfK1e9up8FjpQrQeIurp6H6o/Crxpb/EP4feHfEFvymoWcc25vUrg5/EGuukby0r43/4Ju/Ez/hIPhvqXhW4lY3Wi3DGJZHH+pY/KFHYAj9a+yW21+e4/DvC4mdLsz7HBVlXoxmzyrSP2f9B0f40ar8SvNuLjVb63WBYZjmODsWT3NVv2mPjVafAv4WahrHmr/acym20637vMVODj0Ayfwr1e8uorO3knldYoo1Ls7dAB1J/CvyP/AGwPjs3xs+KFx9kdv+Ef0VntLFeRnnEkmPUn19K78qwk8wxK9p8Edzjx2IjhKL9n8TPLvDeh678WPHlpplvLJe+INYuvmmk5+cn5nJ/ugE1+xvwT+FemfBz4d6T4Y0xNiWsQ82TvJKeWYnuSc18q/wDBO/4B/wBl6RN8RdYt2+3X37nTo5Fx5UIJy4B7mvuJW2fpj/D/AD613cQZiq1VYWjpCBzZVhfZw9tU+Jkma8z/AGhviRD8J/hP4i8RvKsUtvasLdmXI81gQo98nH6V6XvXFfBv/BRT4hRa54k8G/DS3vYbeK4uFvdTmkfCxISQquO2QGP4V4WAofWMRGNrpanqYysqNFyvufHXjT4Z6x4T8L+GvEuqxfJ4mSW7CspOCW4yT1Jya+3f+CZvxA/tDwPrXg24lbfpN0bu0jz0hl5I9xvLH8a5X9rzxR8LfFnwE0XSvDXjTRrrVfDrwi3s7W6UyOu3YVx1Hc14T+xn8Sn+G/x00WV2ZNP1RjY3Ee7C/NyrEn0JP5V+g1ozzLKpRnFpwemh8hQlHB42HLJNS3P18UVleKP+Rf1L/r1k/wDQTWorfJmsvxOf+Kf1P/r2k/8AQTX5lT+Nep9zUfuP0Pwvt/8AkYLf/sJp/wCjzX7wx/6of7tfg9b/APIct/8AsJp/6ONfvFG37sfSvt+J7fuF5f5HyuRfFUPHf2rvhfF8UPgf4o01bfzdQhtmu7JuhSZPnBB/DGK/Ivwd4pvfBfiTR/EFlcNFcafcRzLJG2MqCA68dRgH86/b7xnIv/CJ63v+59hnzu4H3D3NfhKqvJZ7E+fcrqq987jgc966+GX7SjWpT+GxGdWpVadRI/dvwhraeJPC+lamqMn2y2jn2t23KDW0P0rkPhKvl/DTwqjjY/8AZ0Hy9x8g6/lXYCvz+pZVJJbXPrab5oJvsOooorM0CiiigAooooAKKKKAEpjn92ac3SvNfj34x8YeBvh3Pqngfw1/wlWvrPGiafu25RiQzZ9uPzqoRcpKKInJRi5M+SPi5rzax/wUS8FWu75NLKRdeBvjY8e5r3X9uT4X/wDCyPgRqb2sW/U9Fcaha/LljsB3KPYg/pXxVrXgj9oXWPjInxKl+H+pJ4iju1lRlhTyowoKqn3uRgnmvvT4BeNPHvxQ8L60nxK8G/8ACKTKxtUhZgftCFSGbrxzn8xX1eK/2V0K9KabglezPnsPar7WnOLXM9D8jvC2g3fjDXNK0LT4pHu9SmjtUWHr8xwSfUAZJHtX7M6f4PtfAfwX/wCEdtEVItP0loflXALBDk49yD+dfLP7O37Ieq/Dv9pDXdd1XTVi8OaO8j6PI3zb/MOQwOOoBIx+Veq/tT/EL4teH7iLRPh54FbxHZX1ky3GoKwPlMxIKgE9Qoz/AMDFb5tjlmGIpxpNW0b9SMBhXg6c3Pd7H5eeA/8AkdPCn/YYs/xzcJiv3SRl8lP89K/Gmw/Zh+MGn3FvcW/w91pJbeWOaJliX5HRgwP3uxFfon+z18Svi14o8L+Ik8e+B28P6hpdtGLHzOTfttbJIzwcgCr4hca6pyp1E7K2nyM8oU6LnGpFpNjv23fid/wrf4GawtvM0Woat/oFu0bDcC45bntj+dePfsp/sX+AvGnwU8P6/wCMNB+26rqURuF3OyGGM/dUAHg49PavF/j5o/7QX7RmoWVxrvw01TTLS1iYQ2dqEZQTj5iS/Xj9a+zf2TPFnxF1rw3d6V498D/8IkmkxQW2n/d/0mNUALYB4IIrgqReCwKjRqLmbu7M6aco4rFNVIuy2ufPv7Y37IPg34Z/Cv8A4SPwPo7WMtjcL9rVZSy+Q5wzMD1xmvF/2HfiOnw7+PGmw3EvlWWsJ9ilZm+UE8xn6/8A1q+1/wBtS+8f3PguHwx4M8GN4rtdcilgvpFwTbKOQwBIBPH61+fln+zH8YtPuIpbf4f69DLC4eKRUXKMpBVh83Xivay3ERxOXzw+JqJN7XZ52MpOhi41KMPuP2U3ZFfi3+0d4X/4Q/46eNdKdGhij1Bnh3D70bjIYeoyTX6R/ss/ED4q+KLfUNP+JHg2Tw59hijW2vpOt3xgkgHg1yX7ZX7Itx8ZvJ8VeF/Lh8VWaeU8MjlFu4xyASFOG9P515GS4mGWY1wqNcr0v0PRzGhPHYZSirSWp1f7D/xAsvHHwE8P28Tr9t0mIWN1DuyyMvQkdgRXvd/fQ6fZ3F1cOqW8CM7yNwAAMnJNfkJ4S0/41/s5+KJbjTNH1jQr2RSrwtatcQzqMjkKCD9T6CvUx4h/aa/aYs/7C+yXGmaPdfJcXUluLWML6scbiP8AZxzV4zKYSrurCqvZt33IwuYSVBQqU3zLQ679lVU+L/7Zfjrx7bpJ/ZVispgmbkF3YIFz2+XJr9AN5/4DXk/7N3wD0z9n/wAARaLaut1qFwfOvr5Vx50vTgdlGeBWh8evG3jDwH4L+3+CvCkni3WGlCfY42xsXux55rxMdW+tYhRp/CkkvkenhafsaXM93rY/O3/goL/yc3qrf9Qy0/kRX2X/AME+/wB3+zXon/XxcD/x818UfFr4U/HL4x+PNQ8Vax8N9US9uFSJYYQpiREHAHzZ6k/kK9H+CfiT9pH4EeF28O6Z8LbrVtN3tLEt8gUxsTkgYbpmvsMdGFfLaWHhUXNG2lz5zDSlSxkq04OzPvL4tfEa0+Ffw/1rxLevGqWNuzxrI2BJIeET6k4rD/Zz+LF38aPhPo/i2909dKuL7fut1bITaxHXv0r4U+PNx+0l+0Jp9rpWq/DrUNM0qFt7WNmi7ZZedjsxbPynmvrC6n8a/A39m/w1aeCvBv8Ab3iK3t4o5dNYkbGI+difXOa+Uq4KFKhFcyc2+j2Pdp4udWo3ytRR4x/wUU8cS+JPEHg/4YaY8kst5PHc3scLZyCwVFI9R96vWtE/YK+EH9j2H9oeHPtd6sCCSaSZgS20ZOAeOc18bXngL4+6p8YIviLe/DzVL3XY7pbtY5kXyhsUIiZDdNo/lX6N/BXxV4q8ZfDrT9V8Z+H28OeIJBJ52m9THg/L+OK78dzYPDU6eGqJ97Pqc2Ftiq051o27H52ftu/s+6L8D/GGhS+GNP8A7P8AD+qQNE0bOWAuF5AUn/ZFev8A/BM/4mJ5fiPwPcPseN11C08xzucNw6geg2g/iad+3Lo3xV+LHiz/AIRXR/h5cal4X0to7q21i3ALSuyYkQAkYwa8A+HPwe+O/wAJ/Glh4l0L4f6wuoWbcbkXbIh4ZG56Yr3lVhjMpVGvUXP66nlOnOhjeelF8vofrm1fn58RdcST/go14Qt32/ubmGFevUxsRn8q9/Hxd+LH/Ch/+El/4Vu3/Cced5f/AAj/AJg+703Zz0r4m13wX+0Brnxgi+JUvw/1SLxFDdpdxLHEnloUGAmN2SpXI/Gvm8sw1nU55paNbnsY6s5KHKnuj9W2H7v/AHv4a/Nr9u79mL/hA9Ul+IHhq3b+xL6YNqVrGuRbSk/6wYHCscZ96+vP2cviR8SvHlvqSfELwPJ4PmtyFt2bpPxy3XivWvEGhWPiTR73TNTt47rT7qNopoZFyHUjBBB/zxXJgsXVyvEqUXddbdjrxFCONpW6n4j/AA/leTx54Ut9/wC6/ta1ZY93yqTKOce9fuFbv/o8X+6v8hj9a/Lj4kfsk+JfhP8AHzRIvD+j3mq+FJNVtr20urdAwgQSqWjck8BQDX2x+0h8RPib4D0rRIfhv4NbxXdX3mrdyf8APqFUBWA7nJHH1r287rUsdKj7FrY8vK6dTBxqKotj5r/ao1J/jx+1Z4S+G9u8cun6bKv2pexY4Mik+m3I/GvoC3/YN+DEf/Mqqhb722Zx3Ir4x+HHg349fDP4kXHjpPhvqWsa3cNK8325EAd5GyxBLcdTj2xX6deC9V1PXPCemXusaa2larNCj3FizZMT4yVOD7VyZlUnhY06WHqLlS1s+p0YSMa8pTqw1fdH5K/tX/Ci3+DfxgvdF0+JbTRZoVubKPcW2IeGySeor7Y/4Jz/ABKTxR8GP+EauJle98PXD26R90tzgxk569W/SvBv2r/C/wAYvjh44dP+FW3SafpM8kNpfWYUtcxk4G7LcDFcf8E/Bvx9+A/ix9d0L4e6pcPNEYrizulURzICSM4bhhkfrXv4mVLMMujGpNe0S7nlUY1MLjnKMXys/V0UVznw71jVtc8G6TqGu6a2k6vcQK9zZt/yycjla35mYbtq7uufy4r875WnY+y5rq5zXxE8XW/gTwdrWu3DqkVjbPM29sZIBwM9smvgL9jn4D6L+0peeNfGvjyxm1OK4vT5UcjsoeRyXLZB5KghPwrpv2pdd+PXxYk1jwbZfDe8t/C63G37VZ7SbyMdiS3A+lan7FEnxg+Geoab4F1r4dXGn+Eppp7mbWLgqHidvnKkA8gk9fY19LQp/VsDOpCaU3562Pnq0nXxcYyi+VHdfE39g/4a/wDCv9dfwr4fax8QR2jvaTRzOT5gXKgjPOelfnH8O/Flx8P/ABxoXiBNyXGm3sbuqvgABsMpx25P5Cv2M+NHibxL4R+HWp6p4N8P/wDCTeIIdn2bTVbb52WGRntxX5Xal+zP8YNQ1S7vf+Fb6tE91M8zxxwqqgsxJA+bpzXrZDjXUo1KOKqJJ92cWa0PZ1YToQ23sfrx4b1+38SeH9P1a0dZbe7hSZGj54K5OPXmvNv2tP8Ak3/xh/16mvn79krxR8dfBd5oXgjxL8P7xPCqll/ti8ZRJbJnhcAnI/wqX9q7xf8AGrxx/wAJH4F8P/DS6l8MSFYk1aF1aSVc5JCk8V8/Twip46KUlyp3vfpc9ieJdTDP3Xe2x8cfs1/8nAfD3/sLRfyP+Br9iPGE1pb+E9Xe98v7ItpJ5rSfdxtOc57V+Snhf9n/AONHhPxRpWvaf8P9WS9024juod0SEbl55+bvz+de/ePvFX7UXx08P/8ACLy/D9vDVpdfJcyKyoJFxyC5bgE+1fRZ1Tji8VCpGquWO+p4mX1JYejOMoPmeysfE2oR/bNQ1BLfa/nTSxQrH0+aQhAPfkH8K/a/4QadcaP8K/Ctle7vtcOmwpLu65CDrXyR+zb/AME+bvwv4k0/xL8Rbq1uLixYy2+i2beZD5gxh3fAzgZ475r7nVPL+Vfu/wB3+lebn2Y0cW6dOlqorc9DKsHVo81Sp9rofjT+1J4duPDf7QHji1uvvTXr3C/7knKn6YH6Gv0P/Yb+Itv40+BGk2/2pZb3S82lxH3THTj0xXO/tj/shv8AGz7P4l8NNDF4qs4TC0Mx2pexDBCM2OGB6H3r4j8M6b8av2d/Ej3Wm6FrWi6hIvlTR+T50MgB6gLlSPf869aU6Gb5fCkpqM49zz4Rq5fiZT5W02fr7dX0NhbS3E8qxQxoXMjHgADJOfTBr4R/Zo1O4+Ln7aXjjxxD5cum6fbyWazKvDqWUIQe5wD+lcE3ib9pr9pSz/4R+K3utP0e6byrm6a3FrGg4zuJ+YjBHAHevtn9m/8AZ70r9nzwOmj2TfatQmYS3t5/z1kx0HH3favnZUo5dRmpTUpy006I9b2ksdVj7rUUetx/6vb/AHfl/Kvyb/bwb/jI/Xf+uEX/AKCa/R/47+M/FvgP4fzan4M8NN4r11ZokTT1YD5S2GbkjgCvzb+LHwq+N/xg8eah4o1j4a6paXV1tTybUKUCgEDBLda6+HeSjiPbVZJK3UxzhudHkjFs+uP+CbX7v4F3v/YVm/pX0L8UPH9l8MvAut+J9QlVLbTbWSb5u7AcD35r4E+BOsftFfs/+G73QtH+FVxqdlcXDXH+nDDIzAZAw3TOf0qr8eNQ/aV+OmhxabqXw01DT9KhPm/YbFBiWQdGYk8gf3aWKwkMRj5zdRcjfcKOL9lhoxUXzLyPtv8AZl+LupfGz4V6f4o1XSl0e4uCV8mNsqQOpGe2a9bNeZ/s9+An+G/wc8K+H5kZLi1tE81W6o7DJB98mvS2HevmcRy+0lybX0Pco83s48+5zXxEb/ig/EH/AF4zf+gGvxi+D4/4up4Mf/qMW/8A6MFfo3+1h48+MVneP4a+H/gSbW9K1DT/AN9q0ON0bsSCoGeTj+dfCmj/ALN/xl8P6xp+p2nw61j7Rp8yXETMigF1YMM/N0yMV9rkkqVDDVvaTSc1pqfNZnKTrxcYtpH1n+3/APs5/wDCQaV/wsXw/ab9Ts02ajHCuWmhHRvqtfIn7NvxyvfgP8SLXXbe4Z9HusW+p2v8MkRIAfH94HH5Gv0o+AHjb4gfEzQ9btPiV4H/AOEX8vEUUc3IuUK4YnqPWvhz9oL9jHxr4Q+Id6vg/wANXniDw/eM09vJZquYMtkowJHHJrXK8bSlSnl+Ma5ejMcdhqkZQxWHT80fp54Z8T6f4t0Oy1XTbhbqyvIhJFJHzuBrlvjt8RIfhf8ACzxB4ildYpbW1f7PuGQ0pBEYx3+bFfFf7MepftC/B/VNN8OzeAtSuvCl5dqkv9oBf9DQ5y6kN06cVV/aYvv2gvjoZfDsvw6vrLw7Y3rvEtiBm82nCO5LcDGeB6mvn4ZfCOLs5rkvvfoerLGSeH0i+a3Yu/sY/sv+GvjX4D1jxX490xdVbUL53tm81lA+YmRsA92Jr0j47/sN/D3Q/hP4l1DwfoK6Zrtrbm4huPNY4CEkgD3FTfsU3/xV8J/Z/BXij4ezaF4dtYmdNVmARmcn7pAPJr2v9orxZ418J+AHuPA/hL/hMNVuHET2fGFjOQW569a3r4uvDHfu6nu3010sTToU54V80dbdj8pfgX8Qn+F/xY8L+JU2xRQ3SJcMy/8ALB2CyLge38q/anT72LULG3uoX3xTIJEbrlSMg/ka/HG+/Zj+Lt5eXcr/AA61pPOleVlVIwELEkhRu6Amvtb9knxt8b9Mk03wZ448E3VvoNlaskOtXW0TfLkqjAEjpgfgK9biCNHFctajNN211POyqU8PzU6ifkdx+3qN/wCzP4l/2nhH/kQCviH9g1v+Mm9Cf+D7Hcr+JAA/lXsv7SPjD4+/GTS9Y8HxfCq80/w+1zt+0Q7ZWnjRuGBLDGSK8I+Hfwb+OHwv8aaf4l0f4e6t9t09yyRyIpRwRypIbpmtctjCnllSlOolKXS5GNk54yFSMW0j9dvM/wDHq8Fsv2mk1T9qKX4W2FjHcWVvZefcagr8rNjJTHsCK8P1b9oT9qXUNLuLS3+EX9n3EibBdRje0fuAWGT9aZ+wp8FfHHhf4h+KPFXjfw7fWV7Nb7YbrUNvmTyEksRgnqMV8zTwEaNGdSrNN9Fc9uWLc6kFCLt1Prz4uePLT4b/AAz8ReJb3cE0+xlnSNSAzsFO1Vz/ABEgAfWvhn9jX9nDQP2gNL8UeM/iFYyaw95qDNEszMoZyS0kgPc5O38Ku/tP6t8ffjRb6n4SX4a3lv4XhvSUkswpe6VDlCcsMDIH1rvf2J7r4teB5LLwH4l+H8mi+FbeKeZdWmGG80kHbgNjBJPPtXXTp/VcDKVOaU5PvrY56k3WxiUovkRo/GT9g/4cWfwv8RXfhDw+1lr8No81rJHM3JXnbgnoQD+dfn98JfGUvw7+Jnh3xEn3tPvVaZWfHyk7XzjsMn8q/XH9oTxV4v8ACHwzvb7wP4a/4SvXWmht10vdjMTkCRv+AqS34V+XF9+zL8W9QvLu4/4VprEX2iV5WjjRABuYkgfN0ya9rIsXzUJ0sVNcvS7POzPDezqwnh46n7DaLq1trGl2t/aOssFxCsqSR8gqRkEe3Jr5u/4KJ3yW/wCzpexblR5r2BFVu/zjOPwrjf2TfF3xw8N3Gj+CvFvgK+Tw1bwyKurXTKJYgoHlxnB5APFeW/tND49fHfUP7KuPhrqFpomm3cjW/wBl2/vxkgM2W9K8LB4VU8dHmmuVPe56lfEOeFa5Xdn13+y3pNlefs1+E7JP3tpcabslX1yCGH55r8uPjZ8PX+FfxY8QeGnTZFa3Rlt25/1TkkMT64zX2l+yV4m+NvgOTwv4C134b3Fv4SjdopdWuGUNApDHkBuRnHPsc1Z/be/Zd1v4ueOPCmteF9Pa7e4dbDU2hwvlQlgTKSepABH416uBxyy7H1byTjK/ocOLwzxWFg4J8yLv/BN74Vnwv8NdQ8ZXaf6b4guMW+7tbRjAJz3LeYc+m2vnD/goF/ycRcK27/j0j/Lk1+h/iaHU/hP8F5ovBui/23qui6cEsNNXA+0MoAI68E8/nX5wfFz4Z/HX4z+NLvxLrHw31K3uriJU+z26qVQDoAd3oaeVYiNbMJ4qrJRWu7Jx1GVPBxpQV3pc+uP+Cbkzyfs/yo7fd1a4VfYAL0r6yr88P2U7/wCOXwXktPCr/C+8l8OXmpGW4urgKrWwcAFhhjkcfrX6HL9xf4a+dzWMfrc5Raabue1l8m8PGLVmhN389teB/tqfExvhp8Cdalt5fK1DU1/s+33cjMnyliO+ATXs/ia+u9P0PULjT7T7bfQ27yw269ZXA4X8TX5n/HzS/wBoT9oa8spdd+G+qWNlY7hb2dmgwCeDISW5bHSlltCNSvGVSSUV3Hjq0oUpKCuz139k/wDYz8BeNPgnoOu+LdH/ALSv9QQ3ETec42xNyqEZ9Kzf2xP2Q/BXw3+Dl34l8G6P/ZlxpsySXLea7E25+VgBn3/nXtf7Ivif4lXmjzeH/HHgVvCllpNvHDY3G0L54AweASB+FO/bG174gR+E4vD/AIK8C/8ACZ2WtQT298zY/wBHBQ7SATyc/wBK9CGMxEMenz6X76WOB4anLCfDrY+HP2JfiR/wrf476Ul1NGllrCCwuPqeUP5/zr9axMMf8BOG7ce9fjVZ/sv/ABis5LeWL4f64k1uwdJtiggg5ByG6g1+g37M/wAR/jBrmn6rp/xA8CSaP/ZdgGsr6T5Wv5AMBSAxAOK7eIKVGtUVejNNvfU58oqVaUXTqRaXQ5n9vr9oD/hA/Bf/AAhuj3GzW9aUpMy9be3x8zH0J6fjXw9+zj8H7j42fFjTPD6xM+mQsLrUpu0cKkBlPuxZR+Jrqfij8Hfjl8UPHmt+ItY+H+tS3d1cNtX5CiRg4VB833cYrvvgN/wvf9nzS9Qt9C+Dsl9LfSiWa8ukAlOBwuQ3Tp+Qr1aLoYHLuWhNOpLfU4a3tcRir1IvkTP0k0XSbTQ9LtdPsolt7K1QRRRx9FUDAH6V89/tU/tIar8K/EvgXwx4U+y3fiPXL0eba3CkgW+QueOjZYY+hrybVv2hP2p9Qs3it/hJ/ZkrKf30KFyCehAZscV5r8Kfgz8ZfiB+0h4c8V+PfD+qW7w3Yu7jUrxVSJAi8IFBOByePpmvmMPgIRcq+ImvS+57NTFNpUqMWfpP9u+x6X9qu9sXlxebLz93C5PJ7da/OP4V+DdK/a//AGrvG2q+JbdtQ8OWaun2eT5d6BikS5HoQx/EV7V+1p44+Nt5qmseDfBXgS4vfDl1aIra1agFzvyHUAsMHAH5143+yppvxq+A+uNpkXwtvLjStYuomu7q82iW3UALkENyuBn6kmujBU/YYWrWjNKctEr62FiJe0rRpON4o+l7z9gr4O/Y5VtPC6w3GwrFItw/ytg4PX1xX5e+JdLvfAfjTU9MdtmoaLfFF+Y8Mj/KQe4wBX7X+NNT1XR/B2q3uj6f/aOsW9q0trY/89JAMhfzr8rPiV8G/jR8VPHGq+Kr34W6lpl1qTiVrW1RSgO0A87uuBn6k16OQY6UpVIYqdotdWcObYZLlnRj7x+mnwJ+INv8SPhX4c12KXzZbi0US7Vx+8UAMMfWus8TN/xT+p9/9Gk/9BP+Ffnz+zXqH7QXwL8rw/b/AA01DUPDl1eq0q3m1TaB2+dlweRz0r3/APaa+Jfxg0fUJfD/AIC+Hs2t6beWhEusRsP3TMMFQM8nk189iMJCni2qck43unc9WniXLDrni1K1j8u7df8AieW//YST/wBHE/yr93Ef90P93+dfjT/wy18YPM3f8K91zzdxfzPKTO7qD971NfVuh/G79qe30e00r/hVW6WGFYf7QuvvOQMFyN2M19PnsaeNVL2NRe6tdTxcrnPDSnzwav5HsX7cHxctPh38EdbsEuPK1rXITY2kcb/vBu4LgD0BNfn1+zD8F9Q+M/xU0rT4omTTLGWO71C4/hjCchM+pIHFe/SfsW/GX47+MP7d+J+v2elRNt2+TL57iMkbkSMALG2M/Nk9q+1Pg78FfDXwU8Npo/h20WEcGa4bmWZ8csxrhhjaOWYSVChJSnLdrodLw1XHYlVaqajHY7q1t1t7eKJPlSNQir2wAAKsgYpNtOr44+pCiiigAooooAKKKKACiiigAprLTqQjNAEe2lCU/aKNopWAZjNBWn4FGBRqKxHso21JgUbRTCxGUoCVJto4pMLIYVpPKqTijaKS8gsiPZS7adtoAo6gQtCj9V3UohXHyqq1NgUGqu+4uWK2RGqUpFO4pcVNle9ivUjKUm2pMe9N2j1p6isuwgSgR/7VPFLtFGo7WIvL9v507bT9opNvvQ9dw9Bmyl8unbaXaKFoBGA1L5dP2ijApg9RgSnMKXApaBLQiMdBSpOKNopbhZEfl/3aNtSYFJtoeu4/QZigx1JtFG2hCt3GKFoK0/ApCtJpD9BGWmiOpMCjaKeorIZtpNi1LTcUwauN2UbadtpdopeYyPy6UJTse9GPelqLTsIq07aKAMUtUMjYZpGhSSpD0NJtoWgrJ7kYi/hp6ilx70Y96Vr7h8hpWkEdPAp1MZHsSjy6ftFG0UCshu3/AD/KnN0paKBkQWgx0/bRtoFa+4wpS7acBS7RQMj8ujy6kwKBQIjX93Rtp/FGKQajWSjZT9oo2imBHto8v/PNPBxSUBZCbKQrT9tJQFuw3bSbFp9O2ijyC3VjAtG2n7RRtFSkDRHtpdtP2ijaKoY0R0eXSgUu0UCsM2/5/wA/hR5VPIzRgUthkXl/0qQClIzSBaNQGmOk8tfWpMCjAoWhPKiLZTtlPwKMCl1uOytYjCUhj/8AivxqTbSkZpj22GbDSNGKk49KTbTD1GeX/nmgpTqXbQKyQ3bSbafx6Uu2gLdyPbSiOnbaNtJabDaTGtHQEp+0UtGoEe2jy6dtpfxo+YDNtP2ijApaYBRRRQAUUUUAFFFFABRRRQAUUUjUAHNJu96qahfJp9ncXE3+rhjaRvoASf0FfMjf8FFPhLHI6faNU3xttfbZMQCCQRnPPQ1vRw9Su7U4tmFStCj8bPqb6UZ64r5Xk/4KM/CWOPe9xqmz/ryb+Wa+idN8V2OqeGLfxBC7f2bNaC9RmXDeWV38jPBxj86dbDVsPb2kWrip16dW/KzfoLCvlj/h4t8JfMdPtWqbFYru+xNxg45GeORW/wCA/wBuT4ZfETxZZeHNKuNQ/tO8YiJZrRlXgEkk5wBgVt9RxHL7TkdiPrVG7jzao+iB+VG6vmHUv+ChXwo0vVLvT5bjVGuLWZ4ZVWyYgMjEEZzzyK9I+DP7SHgr48R33/CL3sj3FmwWa1uojDMAQCGCk8rz1qJ4PEU4e0lBqPcpYmlKXIpK56tu9aKi3V87eLv27vhh4K8Wan4c1C41D+0tPmNvcLHalgHGc9+Rwaxo0Z4h2pxbZpOrGmrydj6OyKM18yaL/wAFBPhXrmsaZplvcap9q1C4it4FayPLOcDOD8o+tdV8Xv2uPAnwT8TxeH/EdxeLqUkAuNtvblwFJ4yQevFaywleE1TlBpsz+sUnHnvoe4596N1fLX/DxT4Tf8/Gq/8AgE3+Nd58Kv2rPA/xk0/W7vw/cXjxaPD9ouvOtypC4zwCeTgdKqpg69JXqQaJhiqNR2jI9pNFfLcn/BRP4SRyOv2rUnVTt3LaErnnIyD14NIv/BRb4ReYifaNU+Y7dv2Fs8/jVfUcTy83I7CeMoJ8vNqfUvFG4GsjSNct9c0O01O0ZntLqFZ4mYY+UrkZGfTFfO15/wAFDPhPZ3l1aNd6k0tvK0MjLZNtDKxBGc88g1z0qFStJwhFtmtSvCkryZ9QE0ZrwL4X/tm/Dz4ueM7fwvoFxff2xcI7xLcWrKpCjJyc46VmeMP28fhh4H8V6r4f1C41L+0dNmMNwsdozKGABwCDzwRWiwlZz9mou5P1iny899D6Qz60Zr5Zb/gox8I/+fnVPX/jybp34z7j86Rf+CjXwjk+5cao/wDu2R/qa2/s/FXt7Nmf1yhvzH1PkUZHSvMfgz8fvCvx40vUNQ8LyzyxWM4t51uItjBioI4z0wa5T4qftk/Dz4QeMJvDWu3F5/asKI7x29vuUBs4+Ynk8VzLD1XUdHlfMuhr9Yp8vPfQ95470Z96+WB/wUY+EUke/wC0ap/wKyYH8s1Z03/god8H9QuEifU9Qst3/LS6smVR9SCcV0vLsWmk6bv6GX1yhr7yPp/NIcVy/gn4keHPiRpaal4a1qz1iyb/AJaWsgYf/Wrpd1cEoyptqas0dcZKavFj91HFcB8UfjR4U+Dej/2l4n1WHT4Wz5UPWWUjsqDk18833/BSrwPHI8tpoGuXGnrj/TGtWVfrgjkfjXTTwlasuaEdDmqYqjSdpSPsXcBRuzXjHwV/ap8D/HjULrT/AA1cXSX1unmta31uYnKf3gM9M1H8Yv2svAnwM8SWmi+J7i8ivbiH7Qv2e2aRQucckdOf5ip+rVef2fK+bsWsRTcOe+h7Vn3pa+Wv+Hi/wlj/AOXjVPu5/wCPFuPrzXofwY/ak8FfHrVNTsvC8108umxLLP8Aarfy+GJA2889D+la1cDiaMeapBpEU8VRqu0JJs9iz6UZr5OuP+CiHgfQ/GHiDQfEGm6lpT6bdPaxTRp54nKHBbAA2jPrVhf+Cjfwjk3/AOkap8rBW/0LoT05DY9ar6hiNlBk/XKGvvbH1Tn3pcivlhv+CjPwkTrcar/4BH8+D0rI8R/8FKvhrp+lvLo9lqmtXvAS18nyFJJPWQ5A4HpQ8vxUd6bQnjaCV+Y+vP5UfyrybxV+0R4c8B/DHSPHHiJbiy03UFj2xwxGV1ZxnbgdfrXmn/DxT4S/8/Gqf+ATEZPuDWdPCVq2kIt+hpUxVGkk5S3PqWivBfhX+2T8PfjB4wi8NaDcXx1aRC6rNbFFwOvzZ61b+L37XHgL4J+JItC8S3F4mpyQi48u3ty42Hpkg8VP1Wrz+y5XzdilXpuPPfQ9vpc18rN/wUZ+EUci/wCkap8zqg/0BickgDgdBk9a+nbG+S9t7e4Q/upkDq2MZBAI/Q0V8NVw7tVi4vzCnXhV+B3LtFI1MkauY6B2fxorxT4tftbfDb4Nym11rW1l1BeXsbECaZB/eKg8DOB+IryVv+ClXgiO43v4b8QLprHi8a1xlfUKTzXdTwGJqR5owdjjnjKEHZyPsSlGK8Y+EP7Wnw3+NFx9k0LW/s+pt8w02/QwzlfUKeo+hr2INvG72rlq0qlCXLUi0zeFSFRXg7kmeKXP414d8X/2u/h/8E/FkXh3xHcXianJCs6rb25ZdhJGSc+oNcR/w8X+Ev8Az86p6/LYk4+vzV0UsDiKy5oQbRhUxdGk+WUtT6pz703cFr5YX/go18Iv47vUk/7cj17jg+tdp8JP2vvAXxq8Yf8ACNeHJr59S+ytd/6RamNdisAeSeuWFE8HXhFylB2Q44qk2lfc919KTPWkVqzPEGqjRdH1C9ZWZbS3e4ZV7hVJwPfiuOPvWS6nS5JJtmoKM18f+EP+Clvw41zw/b3usWGraHqEihnsfJ8/ZkZ4YcH8q2E/4KNfCOT/AJeNU+b/AKcj9Ox9a9J5bi1Ll9m7nL9cob82h9UZor5Xf/go18Io+txqn/gEx498Gs68/wCCjXgW81zw/pXhrStS1241S+htHaRPs6xK7hA4LZ3YJ6exqf7PxWv7t6bk/XKF7cx9c596N1eT/Gr9pDwf8Axpj+K5biH+0GZYPs8BlyQMnOOnFeZD/gov8JP+fjVP977E2PXrn0BrOlg8RWV6UHL0NJYqjT+OSR9S8UfpXyr/AMPHvhF/z8ap/wACssfTq1dB4I/bn+GfxA8UWHh/TbjUFvb59kX2i1KLn0znFP6jiEm3B6ErFUXpzH0XkUm6owc1U1LVLXR7OW7vbiG0t413PNMwVVHckk1xbux1tqKuy+aP0r5l8a/8FAvhR4P1N7GHUbrWrhcqG023aWMsP4dw71yif8FKPBtvIj6n4Y17TLVm/wBdNAc47EDHNehDLsVNcyg7HJ9coXtzH2LRmvD/AIO/tefD342a2+j6Be3EWq7S62t9bmF3UckgHrxTPi5+198P/gn4q/4RzxFcXn9p+UsxjtbUyKFIyMtnrWMsLWjU9k4Pm7FrEUpQ51LQ9ypd2MV8tf8ADxb4S/8APxqv/gE3X869R+C/7RPhH48W+oS+F7i4l+wsFn86Epgn0JPIoq4SvQXNUg0gp4mjUdoyueqZx7Ubh2r5u8Xft4fDHwX4o1Dw/qFxqX9oWMxgmWO0JAYDJwc8isj/AIeM/CPG5bjVNv8AtWTL+pNXHA4iUeeMG0Q8XQUuVy1Pqjij8K8auf2pvA9n8G7f4ny3F0nhW4mWFJPs580s0piA254+YH8xXnzf8FGPhH9/7Rqm3+99ieop4WvUv7OLZc8RSp/FKx9TbhS7q5vwV440f4ieG7LXdCulvdNvE3xSL6dwR2PtTvHPjLT/AIf+E9T8Qaq7Jp+nxGeZo1ydo64HrXNyy5uS2pspxa5k9Doc4oyK+WF/4KMfCWT5vtOqBP732JiPzB+ld78Hf2rvAvxw8QXGieHZrx9Qhi8547i3ZBtzjqeK6ZYStTjzyi7GMcTSlPkT1Pa802oZJvL67dndm7f414Z8Uv20fhj8KtQex1DWG1DUI22S2ulxG4eM/wC0B0rKlSqVnanFs0nVhT+J2Pesijd718dJ/wAFKvA8dwjXfhrxBaWUjHbdNanJGcAhccj8a9u+Ev7S3gL4zx7PD+tR/bf4tPuv3dwPqhPP4VvUweIprmlB2MYYqlUdoyPV8/jS5FRA14N8Sf20/hx8K/GF34a1q41D+1bXHmrb2pdRnphs81z06U6z5YK7Np1I01zTdke+Z9KXivlr/h4p8Jf+fjVP7v8Ax5NwfTrXrHwX+P3hT48aXfah4VluporGYQT/AGqAxsGIzwCeRW1bC16C5qkGkZ08RSqtqErnp9FN3UjNXJc6RfpRXlXxX/aW8A/BuN18Ra1Gl7t3rp9v+9uCO+EBzXiFx/wUp8D/ADzWnh3xBd6ap/4/PsrKpHGScjiu2ng69VXjFnHPF0YaOR9iUbq8F+Fv7aHww+LGoJp+m6xJp+oSf6q31RPIMvrtJODXukMgbnKtwDuU/WsKtGrQly1ItG1OrCr8DuT0ZFNY9hVW8vIbK3e4uJY7eKMbmkkYAAe5J4rJa7GrdldlwU3NfOvxA/bt+FHw/vGtJdYm1e4jYpKukwNMI2HZiK4OT/gpR4Pt9j3HhXxBb2jN/wAfEkAGR2IHfjHfvXfDAYmfwwZxvGUE7cx9jClzXzt8Nf25Phl8UPElpoWn315p+q3jiK1h1C0aHzXIyFU5OTwa9H+L3xo8OfBDw3FrfiiaaKykmWFPs8XmMWI9BWFTD1aMuScWmbQr06kXKL0R6Fz6UE18tf8ADxf4S/8APxqm77o3WTcn65rsPhL+2D8P/jP4wXw14dmvn1PyXuNtxblF2rgEZz15rSeCxFOPPODSM4YqjUlyRkrnuvFLkV4Z8Wf2vPAXwX8UJ4f8RXF4moNF5223ty4wTjk54rjrX/goj8Jby4t4kuNU3zSrEu6wYDcTgc59TSjhK84e1UXy9yniKSlyN6n1JkUtU7C7TULO3uIv9VMgdfoRkcduKuVyHSFFFFABRRRQAUUUUAFI1LSEZpMCCaNLiNkddyMCpVuhB61+en/BSvwD4f8ACcfgXVdK0y30+9vrq4tZmt0Ch0WMOAQOM5r9EK+D/wDgqcv/ABT/AMOv+whd/wDogGvfySc44+mou12eRmkU8NLQ85/4J0/DnR/HHjjxLqGsWUN6um2yIlvcJvXLscnB7/KK/ShLG3js/sqRRrbqnleWqgKFxjGPTHavgT/gl3Gn9uePf+uNv3Pcvmv0G/wq8+qSlj5K7sjDJ4r6rGTWp8R/8FDvhL4a0f4XweKNM0q30/VbW5SLzrWIJvVyAQQOvNei/sR/C/w/ofwF8K60uj2v9tahG91cXjRBpCxcgHJ5HyqvSqv/AAUWh8z9nO+f/nnewP8AiGBH69q9S/ZlVI/gR4LCfc/s+P8AlRUxVT+yoJyfxFwo0/rr06HgP7f/AMF/Dv8Awqv/AISvTdKtbLVbG4XfNCoj8yMn5gcdTXwf8L/ibqvwn8caf4j0S4/0u1YebHuOJ488ocdePWv00/b2/wCTcvEH/AP518VePP2Z7i9/Z58F/E/w1aNK82n/APE5tbfdukIdgJgAcZAAGPavosmxVL6n7LE6qTsrni5nRmsT7SgrNan6O/Bn4waL8bPBFlr2jzL+8ULcwt9+3kxyhH1rz39rb4Q+HfEnwX8V3b6PZpqscLXcV4sSrIJQc7twHJr89f2a/wBoTWP2f/HCahF/puhXm2HULHsVJxvQdmXv9Oa/UXxVr2i/Ej4IarqWn3Eeq6PqGlSSwyKfvgoSM46HGK8PFYGpleMjKHwN6NHq0cTDHYdqXxJHzd/wTp+Gvh/U/hXe+JbvTbe91W41Fx500QcpsOFIz0r6L+OngDQPFfw78SXGq6Ra3d1Hp8uy4kiUyDCkjDYyOa8a/wCCZh8z9m+L/sJXP/oVfQ/xWX/i2/ij/sHz/wDoFcOKq1HmHNzNWaOjD04PCXtuj8SPDtqmoapo9vcbniurqGKX5uqswB/Q1+3Xg/wLoXhfQ4LfTNKtbSKS3RJFjhUeYoUDDYHNfiP4Ob/ieeHP+v61/wDQxX7r6Wv/ABK7X/rkv/oIr6TimUv3SUnax42RwTc+ZHw3/wAFCf2f9H0vwXB8QNA0qGyuLGVIdR+zoEQwuQqsQO4cr+dfNn7IWraFp/x40K31+1t73T74tar9oXcBKcbODxX6tfE7wVafET4f6/4du1VotUs5LXcwztLDCt+DYP4V+KV5bah8P/GEsX7y01PQ74ru4DI0T4BAI7gZ/GunI67xmBq4WTvJLQzzKjHD4mFZL3T9yrezit7NLeFFihVdiLGoCqAOMD061+dH7fHhjStU+MHg3wv4V0+1t9dvgyzfZYgmWkcBd2PXBr7r+E/jy3+IHwv0LxRb/wCqvrGOd1Y/Mh25Kn0INfH/AMBLD/hoD9sTxX8Qpd11oWgt9lsGZBtO3IUEY+8Dk568ivmMtc8HWqV76wPZxdq8KcIr4j6n+CvwI8NfB/wrpmn6bptul/bxDzrxkBld2A3HceQCc14N/wAFFPA+hW/wki1qLTLWHU/tyN9qhQK5J65I6ivshBXyt/wUb/5IOv8A1+x/zrLLa9SrmEJuTu3qb4yjCGElFLofH37C+j2WuftF6VaX9rDe2rWV2zQzIGXIUEHB+lfo546/Z/8AAnjjw3d6Vd+GtPRJkKpJHCqtGxGA2QOOcV+aH7HPjrQvh38e9M1rxFqcOlaVDZXSPcXDYXcygAdPY/nX15+0t+274Y0v4X6hF8OPFVve+KLj91bzWoWT7P6udwK/pX0Wd0sVPMI+xT2W2x4mW1cNHCy9pYx/2AfAeu/DfxZ8SPD+q6fcW9va3eyK8kiZUn2naCuevAH5V7D+118OPDniT4IeMNQ1DSreXULfT3uEvNgEwZOQdwGa7/4H6zeeKPg/4O1jUrtr7UL7Sra4numUKZXaMMWIAAGSc9O9ZP7Tq/8AFgfHX/YKm/8AQa+aeIqSx8ZPSV0vuZ7Ko01hGorRq5+WX7L+lWniD46eD7TULdbu0muBvhmXKuCpOCO/Nfb/AO21+zX4Y1T4V6p4t0XTLfStY0OH7UZLdNiywr95CB1OK+Kv2Rj/AMZAeB3f/n4X/wBBP5V+gf7bXxW0Xwh8C/EWjy3cMup61btY21mrjcS/GcZ6AV9bm1av/adJ0r9DwMDGk8HUUz8/f2WfipqHwv8AjBoV3a3Ei6fqFxHb3turHZIr4AOM4ByRzX7CyXixWb3bNtiWIyM3ooUk/wAq/In9kj4N6l8V/i3opgtZP7G0uZLq9uuRGNnRQ3diQOO1frxcWaXGny2hX5GjMR+hGP5GvK4jdB4qPJv1PRyZVfYNyPx3+K3xGuPjh8fPtusXskulTaslrbws2EjthKFIA7ZXP51+q2n/AAp8JR+E7fRItCsX0r7OE+z+SpBUqOhxya/Ij41fDjUPhH8TNa8P3tvNbpDdPLaSN1khJJjZWx1r6A/Z7/b81j4d2dp4d8cWkmu6LH+6ivrf/j6t4wp+8P4gOB616+Y5fVxGDpVcF8KWyPLwmIhRxE6WKV79Weh/A34QXfwH/bU1XSrfT75vDl9p8j6fdKhaIIzAlSR0w2Rz6cV9XfGD4f8Ah/xh4H199Y0m1vZV0+bEkiAuMISMN25ArZ8A+O/D/wASNDt9d8O6hb6lZXA3LNDwRnnaRnIPPQ1Z8e4XwP4g/u/2fP8A+i2r4ytia1bERnUupKyPpo0aaouMbNM/Dnw9CmqXmmRXH3LiWNH69CwB+nWv2x+HfgfQvB/hPT00fTbWydrONGkhiCtJ8ufmIGT61+KXgz/kKeH/APr4h/8AQhX7o+G1/wCKf0z/AK94/wD0EV9bxNKUYUY+R4ORxjJ1JWsz8/f2VPgbpvxU+PHxI8QeJbL7bp+k6vcRQ2twh8uSUynDc9cAYruv+CingvQtA+CelXGmaRZ6bO2sQRFreFVO3axwSB9K+zLLQ9P0vzvsVlDaec5kkNugQuxOSzEdTXyf/wAFMlP/AApPR8/9BmH/ANBavEweMq4rMKV27XtY9LE4WnQwtRct2z54/wCCdXh7TfEnxk1631Wyt9Qt10kssdwgYA+YOQCODyRXt37eH7OWhSfDS78a+HdKt9P1XSfLe4W1ix9ohLYK7RwSCQfwryH/AIJo/wDJbNd/7Ax/9GrX6VXVjb6hbvDcRRzxSDDxyLlSOOCD16CuzOMVVw2ZucHstuhz5ZRhiMFaUVc8v+COk2njT4B+EotdsodQil06NmhuIsj7uOh6Gvz2/bU+AMHwX+I6XekW7Q+GNc3SwqudsEob5k9hk8fhX6vwWsVtbpDFEsUSrtWOMYAHoAOleVftM/CG3+Mnwj1rRNn/ABMFQ3FjNtyY5VGRt+uMYrzMszCeGxnO37snr8zvxuDVbD2S1SPl7/gm3410W4j1Xwldafap4gs/9LtbzYvmSxMcMAeuRXpH/BQjVPDmh/Bu4+26fZ3Gu6o62dlIyL5ueoIbGcCvz1+HfjbV/g38S9N8QRJJFqWj3YW4t1+VnG4LJEwI6MAR/LFfXlhfRftn/tV2l3EjXHgLwnEksW5cLK5OckEckt2PZQe5r6LMMF9Xxqxqd4b38zw8Lio1MN9Va97Y9E/Yz/ZR0Xwn4DtPEvijSodQ8RasgnC3S7xbxEAqgB798+9fXUcIjjVVGxFAAVfQdBTbe3it41RF2qoCqq9AAMAAemKsV8Vi8VUxdWVWo7tn1WHw8aFNQSGsa+R/26P2lrj4X6Hb+EvD82zxFqiF5po25toemfqa+t5P9XX40ftTeKLrxZ+0J44uLqX7R9lvmtIm9I0A2gY4wK9nIMDHGYtc+0dTzc2xTw9H3d2eofsMfAG3+MnjTUvFXiX/AImGj6O67/tHzNe3TYILk9gAwx7iv0b1H4Y+F9U0dtMutA0+WwZShh+zrgAjHHHHFeJ/8E9dIj0/9m3R5vKVbi6urmWaResh81gCT34Ar6Y2r6Vz5ri6k8XJQdoxdlbyKwGFhHDpyV2z8iP2sPgm/wCz/wDFiFNFea00fUFN7p00ZYeQwJygb1zg19k/sOftJ3Xxc8N3HhzXpfN8RaOi/wCkNjNxF03fUVlf8FMfCf8AaHwg0XXV2qdH1IM3riUbAPpnFfIf7Gviybwn+0Z4U+z7tuoSvp7x9tjLnn15Ar6f2Uc0yf2kvjjfX0PGUngce4R+GR+lP7QXw98P+K/hn4nl1PTLW6ul0+ULctEPMXC5GGxkc1+O/h9U/wCEk0dHRXX+0IFZWUEEecowfUYr9qPjAP8Ai1/ir/sHzf8AoFfitoLpH4k0p3+RI9SgZ26YUTAkkntgUcN3eHrIvOIxVaDR+09x8IvBuoaW9vN4a014pk2P/oyDgjHXHWvj/wAGfBa4+B/7b+nxaFpl4nhrULSTypIUZooFbBKFugG4DrX0/qX7THw48P6ctxd+L9NRVQNtWXcfUjA71wv7Kn7R+sftAeIPGv223sYtK0u6VdNkt0ZZZIjnBkyevA/SvmKcsbSp1JO7h1uer/stSdNXXMj6RQ1xXxo1KbR/hX4qu7dP3sOnSsvfkqRjHfqa7hY12VHcWsV5bvDPEssUi7XjkGQQeoINeLCXLJS7M9eceZOPc+Ff+CfP7OuhXnw7i8a+ItFj1C7vH2WP2pMhIRwGCnpmvLP+CiOg6Z4b+KmiW+mafb6fE2nb2jt4ggJ35yQOtfptY6ba6Xbpa2dvHa28ahUhhQKiAdAFHAr82v8AgpYv/F3NC/7Bn/s9fX5Ni6mKzPmm3qfN5hhoUMFypbHoX/BOXwjoniTwH4il1LSrPUJY73aklxCrED0yR0rnP2wPgTo/wz+LHw88W+HdK/s/TdQ1q2ivYbWI7VlEykPgdDgV3f8AwTI/5J/4l/7CBr7LvNLtNQ2fa7WG68tw6ecgbaw6MM9DXPjsZUwuYVGr27XN8LhadfCQXLZmF4k8H6L440bytY0y31KJoTsaZASAV5wT0Nfif4rtItL8YaxZW6bLe31KaFF3dEExAH5Cv3SmhXyn/wB01+Gfjk/8XA8R7/uLq1x83TAExOelelwtKTlWV+hw55GMY07rqfsP4P8Ahl4Sl8H6E7eGtMleSxg3M1qmeYxnnHvXyB8bP2ef+Fb/ALUHw61vwfoV0+hapdrLdQ2cLeTayIwDMSOm4OPyNfQWgftgfCDR/B+mRXHjXT0uIbKNHt9537lQArjHXIriv2Pfj/4l+N3xY+Ir6nqTXHh+No5dKsWiRVtY9zKMEDcc4zzXjU/rlB1K1nyre56Mvq1ZU6cbcx9Watq1p4f0u71C9nWG1tYmmlkboqgZJ/SvyV/aW/aY8QftAeLJbSxuJrfwus3lWWmwsR9oIYgNJjruyPwAr7h/b88ZP4T+Al7a27yJLrEy2SyRkggE5PTtgGvgD9l3wf8A8Jp8fPB+mbF2R3X2h93IKxDJyO4616mR4WEMPUx01tscWaYiUq0MLB2T3Pvb9lr9kLw/8M/B9pqeu2UOq+Ir6FZZWuIgVtweQig9MA9a9z8QfDDwv4s0uWx1LQrGa3kjMbK0C5C4wMEDg/4V1gjXbt/h4p4X8a+Vq4ytVn7Rydz36WFpU4ciifm54G+GUX7N/wC3R4f0pPM/sfUIp109m/uypgJk9cEV9l/tD+BdC8QfC/xRd6hpFrd3UenyOlxJEpcEKcEHHavRrzw3pOoahb3t1ptncXtv/qbiaBWkj/3WIyPwrmPjh/ySPxb/ANgyf/0A11SxksRXpz2krXOaGFjh6U420dz8UNLg+2Xllb/N+8lRGbd2LYP4471+5HhXwjovhPT4otI0y1sEZF3fZ4lTPHfA5r8OtKnS31Cymf7kcqM30ByP1r9VLf8Ab1+D8dui/wDCQN8qAf6lu1fY8TUK9b2SpJtW6fI+eyapTpc7q2vc5P8A4KFfD3QLf4H3viCLSbWHWLfULZluo0Cud8gVgSOoIJr5H/Yj8G6V44+P+j6frFut7a29rLdLHIuUZlwACPTk8Gve/wBsP9qr4e/Fz4H6l4f8Oaw11qU1zbSpG0RGVSUE8/QV5F/wT0Xy/wBpC1/7Bk//ALJSwKr0cnq890wxDo1Mwhy6n6eN4P0T+x/7K/sizbTVPFn5K+VnOchcY61+YH7enwt0X4WfFqxfQrf7FaataNdS28fCJIGAyB2GD+lfq01fC37W2i2XiT9sf4RaTqFut3p95bzRTQych1Of64/KvmsjxM6GK5pSurO57GbUY1KG3ax4Z+xv+09cfBPxRFomsXG/wbqUoWbcxJs5iRiRR/dPOfqK/Up1sfE+j/ct9Q0+6QN82HjkQ8g+hGK/Ij9qL9n+/wDgJ47e12SXHhzUGeTTrrtg8+Tk9wCcfQ19AfsI/tT/ANjyRfDrxbe/6LIQmj3lw33exhYnvnpXt5tgY4ymsfhOu6R52X4t0JvCYhWtsZ3/AAUk+GOgeD7zwVquhafDpmoas9xaXH2VNquiCMj5RxnLdfevs74G/DzQvBfgDQG03SrW0u2sY980cQDklQTk9Tya+cf+ClX7zR/hk3X/AImzj36R5/pX1z4buFs/B+m3Ev3I7JHZvQBAf5CvDxVarUwFGDfV/melQpxhi6k0j43/AG+P2oNQ8N3i/DvwpetaXskPm6rfW55iQ5xED2JA/I1xf7A37Num+PHvvHfii1/tK0hmMNlb3GSGcfedgfvc+tfLfxa8Qy+LPih4t1i4la7e61KVlkZskoGIX8MEDHt61+rn7IGi/wBh/s7+DbfyvLdrMM/qSecnHWvex0f7LyyEKWkp7vqeZhZPHYyUp7R6HZeIvhT4U8YaHLpWpeH7G4spE2bfJUYBGOCBwa/KP4+fC3UP2b/jJLZafdzWkSuLvTLy3cq/lk5C5HXBr9j1jWvgz/gqB4fSTT/CWsIqq6ySW7tt5II4GfrXk5DipwxKoVHzRl3PQzOhFUHVguWS7HtH7GX7REvxw+Hflaxt/wCEl0cLa3zcZlIACy47bhg/jS/toeBdC1D4D+L9WuNKtX1O3tfNS68pRIG3AZ3Y9K+M/wDgn34sfw/8f7ey+Z4tWtHtmVW43D5gxHc4P6V92ftjf8m3+Nf+vL/2ZarG4V4DNYwpuybTMsPX+t4Buors/Kn4R6Rb+IPih4S0+9i32lxqUKTRt/GC3IP5V+0/h3wro/he1+z6Rptvp8WB8tvEEBx0zjrX40fAX/ksngn/ALCcP/oVfthGvy128VSl7anHm0sZZFBckm11FPrXzh+2d+0ZL8EPAaWmj7X8Uaxuhstwz5SjhpSM9B0+pFfR59K/Jv8Abw8Yv4s/aA1CJPMWLSYorZI2Y4DDJYj65X9K8XI8GsZjEprRas9LNMQ8Ph3JMh/ZR+DMv7SHxcuNQ8S3E2oabYsLu+uJmZmuHJyse49B1r9PYfh34at9LTTU0CxXT412rb/Z1xg8enpXy7/wTM0X7P8ADPXdS24+1XxXv/CMV9mqi8f7NaZ1iZyxThTfLGOmhnluHh7BTkk3I/Lb9uH9nG0+Dfiiy8QeHLf7P4d1Rzuhj4+zTjn5T2/D0r2j9gX9p/UPFFxL8OvFV217qFvF52mX0hy0sQA3Ix7lcjn3Neq/t7aDb6p+znrszxLLcWbxzQs3Oxt2Mj3xX5u/AnXpfC/xk8G6nFK0SQ6nFvaNjko2FKn25H6V9FhbZtlUlWV5w2Z5Fb/YManDRS6H7T3V4lnbyzSusUUali3oAMkmvyw/a4/aw1r4seLL7QtC1CSy8H2LmFFtWIN6wJDsxH8IOMLX3V+1740uPBf7O/ifUrLd500At1bJBAfjIPY81+Vvwg8NxeLPip4S0KV9lveahFCzc9mySfXlf1rgyHB03CpiqqvyHVm1eUpQoRdr7n3p+xz+x5o/hvwnZeLfFunx6hr19EJobW4TKWqHkAqerEYyTX1NqHw78Oaxp/2S70LT5bfBXy2t1wM/hW5Y2qWdnb26fdjRVX3wAP6VPvT1X86+XxGLrYiq6jk9/uPbo4WlRpqPKvU/Mb9pr4JWX7Ofxs8JeI9CT7J4fvtSieGPcf8AR594BVe+Dk/nX6R6t4e03xRpX2XVbG31C1kQHy7hFdeR7ima94T0LxQ9r/a+m2ep/ZZBLD9qiVxG46EA961lHRV27ey+w9K1xWNqYmEOZWlHS/cihhYUZSttI/KL9tb4AxfBf4gJe6PbyReGtYy8W37sEw5K57ete1/8E1fF2hXEet+GpbK3TxBbubq3uti75IiMMobH8J4r6X/ae+DifGz4SaxoiIv9pxobjT5GxkTKMqPoTxX5T/Cbx5qfwb+JmleIIka3u9NuvKureTIBQtiRCO+Bz+Ar7TC1ZZvlk8Nf34/ifN16ay/GKrb3WfoF/wAFDdZ8P+H/AIL3H2vTbG78QaxKLKykkQeaB3ZWxnIGMe5FL+xr+yvpXgvwHZeIvFGmQ6h4l1RBN/pUQJt4jyqAHvjFeVaXfQ/tt/tT6Zdoslx4C8KxRXXlyKyrI4YEAjPBLAdOeD2r9BYoVjGxV2KuML2AAwAB2r5rEV6uCwkcEpPXV/5Ht0KcMTUeItp0HRR+XsVEVVUbfwHSrFMVafXzyPaCiiimAUUUUAFFFFABRRSNSYDa+Ef+Cpi/8SD4b/8AYRul/OACvu0ivlb/AIKGfDS48cfBRNV0+1kvdQ0C7F2ix/eET/JIyjuQCDj2r18qqKnjacpbXPMzGLlhpJdjw7/gmHrkVn408W6bK/8ApF5bQyxe4TIP6n9a/RVf8/ma/Gv9mH4vRfBf4uaV4iu3/wCJVIv2W7ZVziJjjfgdOcV+tGmfE/wprGlxaha6/YzWUihlmW6TAzyM88H616/EWFnHGOpFXTtseflNenGh7KTtY8F/4KQXDW/7OdxsfaZL6AbfUbuf0r2D9m+ym0/4G+Cre4RklXTIWZW91BB/Ig/jXxx+158Rk/aY+KHhr4VeDGbU7SO7X7dcQsfKOTh+R1Crk59RX314V0WLw34b03Son3RWNvHbqzYGQigD9APyrysXF0MFTpT0k3c66D9pipzjstDwz9viRI/2cfEO91TlNu7uc9K2f2TbG31D9l3wVa3SLLbzaeySxycgqZHBX9a4D/go7qkVv8BzaM6+bdX0K+XvG4ru5IHeu4/Yp1mHVP2aPA22WN5Y7V0dY3B2uJX4Ydj3/GtJRnHLYyS+1+hClGWNcW+h8Lftjfs2y/A/xh/aukxNL4U1Ry8Lf8+0p5KnH8PU/jUP7N/7TEvwv0PxB4P1iaSXwvqVtN5O771tKVIwPRSSa/T34ifD/R/iZ4P1Dw7rtpHd6feRFGVlBKEjhgT0IPOa/Hv42/BzWvgf48vfDmqxN9nVi1jdMxKzwZOGBPVgMAivr8nxlDNaH1XE/HHVHg5hhamBrOvR+F7n37/wTTh+z/s77N2/bqdzhvX5jzX0L8WP+SceJ/8AsHz/APoFfPv/AATbb/jHtv8AsJ3H/oVe9fFy6S3+GfiV5XWL/iXTfMxGPuH1r43FxtmUl/ePo8M7YGLv0PxQ8H/8hzw9/wBf9r/6GK/dnSf+QXaf9ck/9BFfhT4WkSz1jQpZdqJHe27uzdgJFJJ/DNfuboNwlxo9k8T70aFCrKQc/KPyr6PilP8Aden+R4+R/HNGlJX5bf8ABQb4ZJ4L+NH/AAkFvEsVl4ih819q/wDLZBhifcgfpX6k58z/AGa+aP29fhd/wnnwTu9QtEaXUtFk+3QKoBJA4Zc+mM8V4GS4v6pjIyvo9GevmmH9vh2n0PlX4D/tJf8ACB/ss/Efw/LdL/atrn+zI95DutywRiD/ALJavrj9hv4Yt8O/gfpkt2m3UNazf3DMuGO7oG98V+aXwT8Df8LQ+LHhfw1F+9S+uleXsRChDuQfYKPzNftdp9mmn2dvbwrtihjVEX2AAH6CvW4hjTws+Sl9vVnnZQ51lzT+zoi1tr5U/wCCjn/JC1/6/Y/519Vfcr5N/wCCj17FH8D4onePzZL1Nke7kkc/yr5/KNMbTdup7OOf+zy9D4p/ZL+HOi/FT42aZ4d1+3+16bcWtw7wq2DlVJBz+NfVf7QX7Avhq3+G+p3Xw60eb/hKIfnt7dZsCfqCpJ74r51/YJvIrP8AaX0XzZViRrS5QeYwALFQVAPc8t+Qr9WpLhI97M8ez+LcRjHqTnoK+mz7FYnD49ezlpY+fyrD0K2FftF1OT+B+h3vhf4P+C9I1K3+xahZ6TbQT2rMCY3WNQVJHUgj9Kyf2nP+SAePf+wVN/6DXzb4o/aC134kftmeF/CvgXW7iHw7pLbNS+yuDDeDBaQkEdFOF/OvoX9qbUrez/Z/8b/aLiOLzNNliTcw5YjhR6mvm/YVIYqlKe8mn+J7aqU3h5RhtFWPyi+CXhO48efETw5oVvqs2iXF5KqJeW+RJF8p+YAdTV748fDvxH8L/iJqHh/xLqd1qt3Gu631K8lZmmiPAYE9DWt+yjcpZ/HzwO7vtT7WEZmx/dPXNfbf/BQD4IH4gfD+HxhpFv5usaDmR/LUFpbb+MA+oHIr9BxOOeGzGnCpbka7HyNDD+2ws5x+JM1/2BPiFoviz4OWmlWlrb2WsaPiC7hjQKZOPllPqSOpr6dkkSCN3lfbEoOWboBjkk1+Nn7NvxsuPgf8TNP11HZ9KmYWuoRrnDwk/ewOpBNfrNqmqaf47+GepXWn3H2rTdQ0yVopIXOXVoj0I6HmvkM8wEsPi3P7E3oz6PLMZGph7bSRzHxg+CHgz9ovwukOppDdMuWtNUs3UyRHoSrDqPUV+bH7QX7Kvir9n+4+13H/ABOPDTOFi1S1UnZ1+WQfwn9K97/4J1/HK10O3u/hlrVx9kdZXm07zpTsALHMKgnAI9q+zvjFFo9x8L/E66+lu+lLp8xl+0bdnCkg8+4BHuBV4fGYzKMQqF24PoY1qGHzCk6i0aPy7/ZF+NWpfCT4saVbrcN/YmrTJa3dqzHbluFcD1yRX6seOn8zwHr7bvvadOfzjOK/H79nHwHqHxI+MHhXSrVG8qG9S7uJFUny442zkk9OQBj61+vvj+ZLfwH4gR3WJV0+cbmI/wCebZ69un5118QwprGU3Bays2ZZVKfsJuW2tj8RfBv/ACFPD/8A18Qf+hCv3T8Nf8i/p/8A17x/+givwn8JyJHeaI8r7PLuIWduwAYEn0xiv3Q8I3cV54b02WJ1eJraJlZTnIKjBrq4nXu0X5GOQvWovM2q+P8A/gpl/wAkT0j/ALDMP/oLV9efjXxn/wAFNNZt4/hX4f03f/pdxqqypGpHRFJJ/WvmMnv9fpWXU97MWlh5K54v/wAE0f8Aktmt/wDYGP8A6MWv01C1+Yv/AATbu7e3+NmsebKqeZpJSLc+Nx3qSBnqcV+nEJzGuDuUjj6dq7uIk/r8n5I4slknhbeZMBiopKlzUUjeXXzHTQ95u2p+Sv7dHhWy8J/tEaqtknlRX0MV269hK2RkAdsgGvrT/gm74btNP+CFxrEXz3epahKJWxz+7O0DPpivmD/goNPFcftGSvFLHL5emwq20g8kn5SR0NfUf/BOXXbe8+Bjaarr59jqE2/kDlmyOO1foeYutLJKfyPi8LGksykz6zWpP4aiSpe1fnnWx9rr1IZkWSJ0b5lZcH6HivxV/aD0b/hH/jh47tHiaKJdTmaJZOrrxhvoa/ayb/VtXwB/wUQ+Ad7JqkXxF0Sxa6SSIW+rLDksFX7rgDoPU19Zw3io4fGcs9pKx87nWHnWoJw3R7J/wTz1uLVP2dNPtUlWW4sby5imXuhMhYA/gRX09ur8wP8Agn78erL4d+OL3wrrFwtvo/iBvNhuGYBI7obQMk9Awz+Vfpot0kkaunzo38W7j8D3FednOHlh8ZK60buvmdeW141MOtdVufMn/BR7UILf9nG7tXfbPdajaLFH/e2Shz+in86+F/2RfD1x4g/aM8GJbozvZ3TXr+gRFIJP4kV7P/wUc+M1l4s8UaF4K0y4juItFZ7u9mjcn98w2iMgcHADE/UV6N/wT5/Z7vvC+n3Hj3Xbdre+vovJsYZl+aOI8ljnpuOP0r6bDVVl+UNTdpSvp6niV4vF5gnDVRPqj4xf8kv8Vf8AYPm/9AzX4p6NapqGuafaS/6q4voYX7Ha8yocH1wTX7T/ABsvLez+FfiqWaVYYv7Pm3MzYx8pA/XNfi54dby/Emiy/c/4mdsytu9JgSfYYFVw2+XD1pdehWdKLrU0fo9/w7X+GElnvin1gXDJ977YzAMVxnB+gqp+wV8M9b+GniD4m6ZqdldW9pDeLDaXVwm0XCruAYHvxj9a+vdMukvLO3eJo5YmQEMpBBBGQRjtirqqv936V8hUx+IlCdGb0bPcpYOipRqwSuh6/cp9IvSlrzD1CNq/M7/gpd/yWDQv+wZ/7Ma/S0v5cf8A8VX5m/8ABSS8iuPjHo8Ucqs8enDd0+TJbrX0nDivmEWux4WcO2FafU9h/wCCY3/JP/Ev/YQNfa1fDP8AwTH1iL/hF/FWn/KrQ3Sy7tw53CvuMyVzZ0rY6pfudGVtPDRsNuP9TL/umvww8dD/AIuB4l/2tWuFbtwZiP61+42pXSW1jcSyusUSoxZmIAAwecmvw58bSJJ488QOjrsk1W4fzFxjHnEhs+mK93hdtOrLyPKztK0F1ufpTov7CXwo1zwvYXEujyfaLq0jd5FlbIdlBJwPesX9jX4AeJfgl8T/AB/FqumSQaJNsTT75pVYToGcg4HIIGOvrX0x8O9WtNU8B6BdWtxHLbyWMO2RXGD8gB7+1eH/ALbvx+X4T/DG40rQdSWHxfq37myW3dfMtl4zMc9AMgf8CFeJHE4yvKeGvdSZ3exw9CEa+isjL/4KMeHbjWPgXFe2674tPvkuH/3SMf1r4b/ZW8Xf8IX8fPCWoP8AdkujaMzdMSAqSfzH51+kPw58LzfFz9mDR9H8YXEmoXWraSPtE14oaQMRwxBHJB5zX5b/ABK+HfiD4H/EC48P6kslpqFjNvsrrcwEqA5R0bPfAz9DmvpcjqU6mGrYCT97X5nj5lG1WliktD9uY+lPBrwH9lv9pLRPjL4F0+Ca9ht/FFrCsd7YyOFfcON4B6g4zXtt9q1ppdnLdXdxHb28alnmkcBQoH3jnoK+Er4epQqulKLuj6qlXhUhzRasXXf/AA7dfxrh/jcf+LR+L/8AsGT/APoFfGXjf466n+0R+1n4K8L+CtWvIvDuj3ouJWtbhoku/L5kZipG9AONpyK+yfjdMkfwj8W+a3/MMn+8QMnZXb9VnhqtPm3dnb5nO8TGtTny9D8WNJRLjULKJ03pJNGr7u43AYP4V+uUP7GfwdkjR38D6fvZFLfJznHU+9fkbpMyW+oafK/yItxE/wCAcV+7GnzJLZwMnz/IvzKR6Cvr+Jq1Wh7LkbSt/kfP5NGFRzUknqfE37aH7OHw8+GfwJ1DXfDXhez0rVY7u1iS4hU7gjSgMPYEE14f/wAE9P8Ak4y1/wCwbP8A+yV9a/8ABRC4h/4Zx1K3aVUlkvrTYu8BmxKCSB7dfwr4+/YH1a10v9o/T3upVt1msp4k3dC7bCFH4A0ZfKpWyetzttixSjHMIcqSP1iPWviX9pY/8Z0fBL/dl/ka+1fN/wD2uMdK/Pz9rLx9aWf7Zfw5uoZVDaHsW4kyCB5rYH04r5PKYSqVpf4We7mEkqau7ao+xvjd8HdH+OHgO/8ADerxKRKpa3uF+/byAfK6nse341+P/wARvh/rfwj8aXvh3W4pLTU7OXdDNHkCRQcrIh/Kv24s7lLy3SVHVkYA7lOc5Hb8xXz/APtffs1Wvxw8H/2hp8Sp4q0uJnspMDMoAz5bHHQ16GS5o8DV9jV+BnJmOBWJp+2p/EfCPxC/aGu/i/8ADjwBoGtbpfEHh/U9r3X8NxCQgVz/ALXBzX6p6DZpf+BrK13/AOu09Yt3+9Hj+tfiZDp9xpfii30+9ikt7u3vUilhkXBQhxkEemc1+3vg3/kU9I/69I//AEEV6PEVGjh40vYL3W7/AHnJk1SpUc1V3tY/Enx1pf8AY/jTxHpT/I9nfTW7LtOcCQjj8APzr9Zv2N9aXXP2ePB9x5u+VbUJIu7JRgcFTXxz+3/+z/d+D/Hj+PdKt2fw/rG37asYOLa4GcsQOisNv4g5rof+Cd/x50/w+974B1q7jt4riU3OmSTPhSxPzREnvnkV3Zn/AMKWVwq0deXdHNg7YPGyjU0uz9Eq+JP+CnN5FH4H8L2u/wD0iS+3rH6qBkmvtFbhEjZ9/wAi5+ZjgYHUmvzB/b8+L1p8SPihp/h/SLhb2y0X9z5kePmuH4KqR1wCPzr5jI6Up4yMltHVs9rNqijhnHqzE/YH0CXW/wBofTZom2pp9o1xK23+EjAGe2cV97/tjf8AJt/jj/r0/wDZ1rzX9gf4A3fwv8D3HiXXbRbXXdc2ypCy/Nb24A2rg9MjBI9TXon7Y9wkf7OHjVH+XdabVXcMk7hXZmOLWMzWLjqk0jmweH9hgHz9Ufl/8Bf+SyeCv+wnD/6FX7Xqa/Ev4GzJZ/FzwY8suxF1OHdI3TO6v2na+ijt2lMse1Uzu3ADHUnOfSuvihc2Ihy6+6Y5HNRhJN9S4zcfex/nr9K/Iv8Aba0G68P/ALRniL7VtX7Z5d3Ey9ChXGPzWvpPWfjnqHxb/bP8L+GvCuu3Fl4a0lZBPNZvhLtwoLKcH5l6Yz6Gtf8A4KC/s9XvjzQ7Txr4ftfO1XS0MV7DGuXmt/7w9Sh5+gPrWGTyeWY2Ht9FNfma5lbHYaXs/ssZ/wAEy9cF18N9f0k7t1nf7vmPZ1B6fjX2hn0r8lv2LfjdF8H/AIqJb6lL5Wi60q21zuYgQSj7rt6HH8hX6t2N/DqFvFcW8qyxSAMkkbBg69iCPUVxZ5hnSxcpLaWqZ05TVU8Oordbni/7a1+mn/s5+KpXRX/dKu1vUnivy5+C2kvrHxY8H6eu7dcahArbVycbgxP6D9K+1f8Ago18atPj8N2vw/0+933t1KJtQWMgqkIz8rHs2cVxv/BPf9n3UNU8Uf8ACytYtfs+lWsZTSlkUj7RKchpQCOFAC4+pxXu5bP+z8qnUq6c2y7nl4yDxWNhGHQ+kv25tHuNR/Zm8RQWiNO8PlO23+6rDJP4V+ZnwZ8QW/hf4seD9Vu/+Pe11WJ3+nIP4dK/Z/xV4ZsvFnhvUtFv032l9bvbyr1yrDBPP1r8bvjZ8Hda+Bfjy90LUFkt7dZd2m3204nizlWB9QR+tTw7iKdShVws3Zy28x5xSnTrQrrZH7Q290lxbxXEXKSIHHuDzx+FfHP7QXwT+Luh2/iXxh4f+KFw9jG8l6dLmi8oQwjnZGR1IAr0H9j39pDTPi58P7HSr26WHxVpsa291bzON0oHAkUk/MCBmvTPjxKn/CnPGXzKqjSp/m3f7B6V8zTjUwOL9nKPXW63Vz2ak4YnDcyl0Pyjs/2hfinqF5b28XjPUvNuJUhTdKowzsACR+Nfq38CfBfiPwJ4DtdP8UeIpPEuqsxle6kUDbu52A9wCcfhX41eEf3fizQv4P8ATYNv/fYr91LYf6NFt/uD+Ve9xJGNP2cYRUU1fQ8vJXKpzOTehNtHpX5BftpeH7Lwv+0p4oi0+38qK48u7aOPhRI6gscepOT+NfrzJJ5Y+b+eK/Jb9vCZLj9pPxB5T79tvb7tuCAdg/WsuFpSWLa2TRrnlnQsfVP/AATQ023i+D+sXaxL9om1VleTHzFQikAn05P519i18ff8E2buH/hS+qw+av2hdWl3x5GR8iYIHpivSf2w/iJ4q+GnwX1DWPB4kTWGljh85YjI0EbMA8gGCMqMn8K8rMKUq2Yzprq9DtwVWNLBxa1sj3dWpf5V+Zv7Nv7dPjLS/HGmaJ461NvEWi6pMtubyZFWe1djhGBQAFSSB+NfpbG2Ru3bv88Vx43A1sBNQq9TpwuMp4qLcehYopAaWuA7wooooAKKKKACiiigBCM1VvbSG8t3guIllhkUo8bDIIIOQR3FW6KAPiT4v/8ABOLRfFGqXWpeDdYbw/LNl20+RN8BYnkg9VHtXluif8E0/Hsd59n1DxVpdlpUhAf7CZHY9eqHC1+lf4Ule3DOsbGChzJ27o8iWVYVz9pazPDf2f8A9lfwl+z/AG7y6f5moa1MuJtSuB8xHoo6AfSvbSv7tv8A2X6VPSHFeTUqzrT55u7PShSjTjyxR8YfEj9gG9+Jnii91XU/ifq0yTXDTW9nNCJUtweirk8Ae1aHwj/YV1D4T+KNP1PT/ibrDWVvcfaJdNjiCQTcYwQDgV9gfhR+FdjzDEun7Lm905fqND2ntLakKj5BXkP7Sn7PulftAeCH0q422mq2+ZbG+28xP6H/AGT3HvXslJzXFSqzo1FUg7NHTUoxqwcJbM8O/ZN+Ceq/Aj4Wf8I7rd7b3t613LcNJa52Yfp1rn/2hv2V9V+OniRNQi+IGreHdM+zC3fS7VN0Uhz98jPPFfSIzS1r9Zqe1da/vMz+rw9n7PofBB/4Jb2n/RQrxv8AZ+wx/wCNfQn7O/7Pup/A/wDtBL3xxqni2K6VRHDqCgCADjC89K9y20c1viMwxWKjy1ZXMaOBo0Zc1NWG7azPEWk2/iDR77Tbof6PdRNC/wBCCP61rUmPevPj7rTXQ7nFSTT6nyN+y7+xje/A/wCJ+t+JdVvrHUoWt2t9MjhUhrdTIDkk99oI/GvrVGqXHrSGt8RiKmJnz1HdmVGjChHlgivdKZI9ivs3Aru9OO3vXxn42/4J96x8QNQuLjWvixrl9DJM00VvcW6usWSSFAJ4AHGa+1KKeHxNXDy5qTsya2HhXVpnwZZ/8Ew00+8S4tPiRqVpcR/Mk1vaIjIfZgeD9K2pv+CfPiKT903xt8UOjDaysSwIPUH5+lfbWKb9K7p5ti6rTnO79Dljl1CC5YqyPlX9nv8AYfsfgJ47/wCEo/4SW41q4jheJI5LcRgb/vHg/wCeal+Pn7HOofHPxhdanN8Q9U0rSpkRV0eOIPbKU/iILck19TUVz/XsT7X23N71tNDZYOioOmloz4Kt/wDgmBFZ3C3Fv8R9QhuI23JLDZIGU+oIOQa+o/gn8I7v4V+B5fDuseKLzxf5krP9q1JRu2tgbPcV6lRRiMficVb20r2FRwdGhdQWjPiv4n/8E3/DXijWLjUvCut3HhpJtztp/krLAHPoP4R7CvQf2VPgB4w+Bkeu6b4g8SrruhXHl/YLVd2IMffGD0Br6T49KOK0nmWJqUvYzleJMcDSpz54Kx8L/Ez/AIJypqHiS98QeB/Esmk3dxMbpLW6BCxuTklXX5gM06+/Y/8AjV480u38P+MvilG/h2NfmhtVYucdAcj5hkDrX3N9OaK0WaYlJK6dtrozeXUXffU8h+BX7N/hL4B6W8WhW8lxqFwB9o1C65mlI689h7Vy37RH7MesfHTXLa7tviFq3hfT47Y28um2agxSkkfM3IzwCPxNfQ/NLXEsVWVX2/NeR2ewp+z9nbQ+Bf8Ah1raeXs/4WBebdu3/kHp+hzXv37Ov7OGq/Ae81Vrvx7q3iuyuokhhs74DZbbcnK88DB6e1e90dfeurEZlisVDkqyujno4GjQlzU1Zmdq1s2oaXdW8UrW7zIyLNHyY8jAYfzr4v8AE3/BOO98YXn2jWvixrmpurs0S3VusoiBYnC5PA5x+HWvuHp3pfwrlw+Kq4SXNRdmb1sPCurTR8H6f/wTIfR7xLvT/ibqmn3aqVW4tbVIpB9CDX1f8Gfh1ffC/wAEW+hah4lvPFVxDK7/ANoX2BLgk4U47Dp+Feg8+lJmtcTjq+L/AI0rmdDB0cP/AA1YK8/+NPw61D4oeC7jQtM8R3Xhe4mcN/aFiuZVA7CvQfSj1rijJxaaOuUVJWZ8G33/AATF/tS4lu734lald3cmN001ojMSO5JPWtXwv/wTt1XwXeJcaJ8WNa0396sssdvCqJJgg8gHnpj8a+3PrzS8V6k80xdSn7KUvd7Hmxy3DxlzpalDTYXt7O3hlla4ljRQ0jcFyBgsRV7vS5oPSvJ16nprRWEaqeo2NvqFm9rcQrPbyqUeNlypB6girtGKd3HYJJSVmfG3xY/4J0+F/F9/LqfhXU7jwvesxf7KqB4GfqCB1UZ9K57Sf2W/2hdM0P8AsBPirDFo7Lsfa7tKF6cMRkHHvX3R34pSAK9aOaYhR5ZNS9Vc876hRTvDS58nfCH9gHwl4H1j+2/Et/ceMNbWXzfMvABFuIHzFO5yOpPavqWGGK3t0hiVViUbVjXgADoAO1XDR+NcFbEVcRJSqSudVHD06PwKx82/tD/sp6n8dPEn21PiLq3h3T/s4gfS7VAYXwScsM8/e7+leML/AMEtrXy/+ShXg/utHYx5H6198j2o5rto5nisPDkpSsjmq4CjWlzTWp8//s7/ALNur/A/U7ua78fat4qtJoRDFZ3wwkGP4lGeBXv9LRXnVKkqsuaT1OylTVKPLEdRRRUGpxvxM8I3fjvwHqug2OsXGhXV9EYk1K1/1sJPO5fevkLUP+CZ8usXH2jU/ilq2p3G3b9ourVJXx6Ek9K+7c0V2YbGV8I26MrM5K+FpYj+Irnw1of/AATd1DwvcPcaJ8VdY0p2xu+xwiLzMdNwB5r7P0WxfS9LsrJ7hriWGFUaZurlQAWP1zWsRuopYjFVcU71HdhRwtOhpBWR4D+0B+zfrfxw1S3ltPiHq3hfT1gMUmn2agxy8/ePNeCn/glva/c/4WBed/8AlxQ5z1JOetffHPpS49q3w+Y4nCq1KVjOtgaFd3qK58Q2f/BO/XdPt0tbT40eJLW3j4SGP5UQeiqGwB7VQvf+CZ/9qapFd6r8TdU1WVWG+S6t1dnUH7pYseMmvu3NGav+1MV/MZ/2dh9rP7zL0HS4tH0m0sE+5axLCOAMhVAzgdOlcb8X/gf4P+Nmh/2Z4o02O6Rf9VcL8ssR9VfqK9FBpetebGrOnP2kHaXc7pUoSjyNaH5+eIv+Ca2taHqH9oeB/HE1vLuOz7VujljXsBInJqK6/Yn+OXiyOLT/ABL8S7d9Kj+Qxw3Ez5X3BA3fQ1+hHNIRmvXWcYreTTfexwf2dQ7Ox8x/s1/sX6P+z74ju9dfWpdd1KSERRSTQiNYQepXHrWp+0R+y/qfx41y3uoviBqnhrT47c28um2aBopcnO5ueeK+iP1o21wSxleVX20pe8dMMLShT9mlofBP/DrW1/6KFeL/ANuMf6c19B/s8/s/6r8E/wC0Be+ONU8XxXCoIodQXH2fA6KSeRXufNFb18yxWKXLVldGNHAUKD5oKzPjz4ofsF6h8UPFGpanqHxN1b7JdXDTxabJCrwWwPZQT1rkbP8A4JhppdwtxafErUre4j+ZJobRFZT6gg8GvvKk5q6eaYulD2cJ2XoKeX4ecudrU8Y0z4I6xp/wLfwA/jjUpdSaIxf8JIygXIy4OcZ64G38a+dr7/gmQ+qXj3t78UNSvbuTG64uLVXckDA5LGvvClFZ0cwxGGblSlZs0qYOlW0mro8I/Zy/Z51X4F3Gq/2h471Txfb3kSJFb6hjFtsxkrznJr3GRamozXDVqSry557nVCChHkWx8h/tLfsR/wDC2PHGmeKvCt3Z6TqXmr/aEcwISdFYEMNo4YZb8xX1R4f099H0OysmfzXt4UiZtpGSABnmtSkJ/KtqmJq1oRhUd1Ezp0KdKTlFasyta0Wy8QadcWOpW8V7ZToUlt5k3K4OcgjHNfHPxN/4Ju+H9Y1CXUPBWuzeHLjJeOzZd8StnI2sPmXB9OlfbeRxSfSqw+LrYZ/u5W/ImthaWI/iI+HLX9l79oW80OLw7qHxYhi0LbsfyS5mC5OQGIyTye/evRPgn+wn4K+FeqW+sahLN4q12Nt6XWoIPLRj/EI/X3r6gFB46VvPMcRNNXSvvZWMYYGjF81m35sgWPy49vtivlr41/sZar8ZPFmq6ncfE3VtP0q+cbNHjiVreMAdMZ5OfWvqz3o/GuKjWqUJc8HqdNSjCpHklsfBUf8AwS7hjkR4viLfI6ncsi2UYII6EEHg+9bkn/BPPxBJb+U3xr8TPEwKtG27aVPBXHmdMV9s0V6dTN8bVac53t5HFDLsPTuorc+Wv2c/2JdP+AfjibxB/wAJFN4guGt/JSG4t1Qxc/eBFfTkyJJGUdVZGUqVboQeCD7VZFL9K82vXq4ifPUldndSoworlgtD5P8AjP8AsA+DfiPqE2q6PdSeFdTmbdL9liDQyHuWQ/zrgvDn7KP7QHgPT7jR/DnxQtbTRGyqRyb3O3BHGR8vHoa+7KX3rtjmWI5OSTUl5nFLLqLbaum+x8cfD3/gnr4f0/XE13xxrt14w1NmWaWO4wIjJ1JJ6sPrX1vpOnW+j2cNlaW8draQoEihiXaqKOgAq+tH1rkxGJrYlr2krpdDqo4enQvyLcbt71xnxM+E/hj4seH5dK8S6VDqFvj5WZfnjJ7o3UGu2FJ9KwjKVOSlB2aN5RjNWkrnwh4k/wCCbUul6o+q+BPG15pV1Hn7PHMuGjz28xTuIqfWf2X/ANojxZof/CP638ULO40SRRDNGqncVxgjOATx6n1r7owKK9b+1cTJpzabXVo86OX0Yt8t0j4g8Ff8E0dC0fVLS713xVfamlu8cvk28SwjehBHzDnGQOK+2YF8uNU/uqB+lTfSl21x4nF1sXLmrSuzfD4Wnhk/Zrc87+Nnw51D4qeB7jw/pniO88L3E0yP/aVjgyoFOSo+tfKWof8ABMhtUvZb3UPiVqWoXcmN1xcWivIcdMknmvvHrRitcLmGIwX8CVvkKvhKWI+NHxB4Z/4J36t4LvIrjRPi1rWmbZVleO1hVEkIIPIBweABX19cR2mj+G9msXcctlb24S4mutuxwFwzNnp3zW/9eteX/Hr4J2nx48Ff8I7e6hcaVF56TNNa4yVByUPqCKmrjamMqR+sS+aQoYeOGg1RW5+aeseG9P8Ain+1uum/Dq1j/sybWYrqFYVJiCQsrTSAjgJxj/eI7mv10tk8uNE/uqBu7Egc15v8Gf2evBnwNs3i8NaYsV1MNs19J808gHYk9BntXqC/erpzHHLGOEY7RVteplg8L9XUm92xVp1FFeQemFFFFABRRRQAUUUUAFFFFABRRRQAUUUUAFFFFABRRRQAUUUUAFFFFABRRRQAUUUUAFFFFABRRRQAUUUUAFFFFABRRSN0oAMilplG73peoDsilplIZKa1AfkUtMpPMpJ3AfkUtMDUb6E7gOyKMik3Um73o0AdkUZFJupC1FwHZFGRTA1LT9QHZFGRTaA1K99gHZFGRTd3vR5lAD6KZu96QNRcCSkyKRTRupgOpMimlqKTdgHZFGRTdyUbvelcB2RS0ygtTbSAdkUtN3UhdaPMB2RS0zfQHWi4Dsilpu6gtRcB1FNLUm73ouA7IpaZu96XfRoAuRS035aQmmA7IpaZS7qAHUmRTPM/2qXctAD6TIpCaajUAPyKMimbqN1TfuA/Ipaapp1UAUUUUAFFFFABRRRQAUUUUAFFFFABRRRQAUUUUAFFFFABRRRQAUUUUAFFFFABRRRQAlNp9FJgM2U+iimAUUUUAFFFFABRRRQAUUUUAFFFFABRRRQAUUUUAFFFFABRRRQAUUUUAFFFFABRRRQAUUUUAFFFFABRRRQAUUUUAFFFFABSN0paKAKGqG4j0+6a0RZLpYm8lWxgvg7QcnpnFfnd8Qv20Pjv8LPEE2leKPD+m6Rer8yK0KtHIpJwyurFSeOme9fo1JzG30r5C/4KOfD3/hIPhJZeJbe3aW90O9jG5f4IZcK7k+gyPzNexlMqH1lU68U1I8rMFVVFypu1jyH4f/tofHr4qax/ZXhLw/pesX6rvaNUWIBQwBJd2Cg/jX6DaHNeyaHaS6rEtvqHkq9zGrfKr7fmwQemc1+V/wCwr44Twf8AtAaVE/8AqtYheyb5iBuI3qSOgOB+tfpD8evHUXw7+EHirX5V3/ZbF8LuwXYggAep5/SvTzrCRo4yNCjBJO1reZw5dXlKhKpObbR4T8NP22P+E4/aM1DwFcafDaaP9omsrK4ViXeWIkNnjoSpx+navpL4iXXiOz8F6tceErSG+8SrblrK3uGCpI/GASxAHTua/E7wp4ovfB/iTSvEELtLe6fdJe+Zuw05DBjz74x+Jr9uvBfia38YeE9H1q0dXhvrVLgbTkAlRkZ+p/SlnWWLL3SnFaNF5bjJYpTUnZo/Prxn+3D8cvh34gfRPEvhzT9M1hUVvsrQh8g5AKlCQ3II4Jr6e/Z38ffGXxx4P8Qar418NWumzeSr6Eq7ENwSrZ3qGyoDBfvbeuRxXz1qWkf8L8/b/ltLjbdaP4b2s/ORiIBwB6/vCPyNfoQka9B/nHHFc+YzoU4U4QppSauysJCtOpKUpvl6H52/EX9sb9oD4T6pb6f4w8Nabol1cLviVkSVXHs6MVNWPhv+1l+0T8Xzer4N8NaTqv2FlW5ZvLgCEjIyZCM5A7Zq7/wVE/5CHgJvl/5eNu71Az/IVe/4Jcr/AMSvx/8A7V1bt1/6Znp6da9n2eFjlUcX7JOR53tK7x3sOd2KPxC/ae/aV+FFn9r8W+DbHTbTcF+0KiTxDPq0bNgfXFfT/wCy18XNS+NHwjsvEmsQwwag00kMv2cYQ7TjOO1dD8aNJ0HxJ4B1Pw/4gvbOxt9Yiayha8cAGVh8uM984rnP2WPgvqHwH+E9v4Y1LUI9Tu/tUty9xCuB85zjFfNVq+HxGFv7NRnfoe3Rp1aVVpy5omJ+07+1dov7Pen29ukH9reJbxC1vp8ZwqKCAZJG7AZ6dTXg3h74iftU/F7w2vijQrHT9O0pvmtI9qQtcKOpAZsgfXFfN/7ZGs3euftEeM/tDs/2WYW8XTiNVDYHpyT+lfpT+zP8SvD/AMRPhH4fuNClhT7LaRw3FirfNbMFG5CPrXs1cJHLsFSxKpqblvfWx5dPESxmJnQ5nG2x83/AT9sz4h6p8a9N8BfEXT7O0+0O1s+2HyZopgvyBhnBBPcZHpXe/t5fGbxB8H9C8KXHhrU5NMvW1Dc67QySxKpypBPPOK2PjP8Ast6h44+O/gX4geH7uz0yXS7uCbVfM3b7tI5AwUYPXAqL9rD4A+IPjf4z+H4sljfw/Y3e/U9zAEJuByBjk8frXD7TBzr06iikrarzOxU8RGlKDk277nlPhL9oL9qTxxoaavoXgKzutN2k/aLgRW+8DBziSRSePQV5p/w8Z+KX2h4fsmk+aspiZfs/8QbBAOfWv0pbTYtL8PvawpsihtjEirxhQpA/kK/DOcf8Ty73/wDQQk+91/1xr3cphhcwlUvRVo7HmY6VfBqFqju9z701T47ftT6P4cXXrjwJYvpDRecJrfyp22FSQ3lxuWxgHt6ZFbn7Cvx68YfGTxv41/4SjUmu/Jhilht9oWOHLMCqjHHSvqn4dRrJ8O/D8T/daxhU+42DivD/ANnf9n3WPhL8d/iXrstrDb+HdeZJbFY2+6d7llxjgc9PrXhVMRhp0qtN01GS2t6noxo141Kc1NuL3Pppf4v8+1cf8V7zxVp/gfU7jwVZQ6h4jVP9Ft5nVVdvQliFH4muxC016+eg+Wzse3KLkmj81fFX7dvxq+H/AIgu9B8RaPpOma1a7ftFq0QfYSAQQytgjkdCR1rpPB/7VP7R/wARPDd7rvhrwfY6rpVmxWW4hiQHI6hUZwz/APAQa8f/AG9m/wCMl9dTYv8Ax6W3zdyNv6f/AFzX2L/wT1P/ABj/AG/937XJt+b3Nfe4qjhsPgKeJ9knKVj47D1K9fFSoe0aSPDvB/8AwUq8RaPqi2njDwrHcLHLsuZLXMM8XOCvlnjjHevvDwH460r4keE9P8QaJcfaNPvEDo3II9VIIyDmvyn/AG2NO0/S/wBpvxlFp6RxLIts7rHwBIYUL8ep3Bvxr7G/4Juw6hH8C7j7Wkn2VtQl+y7s4MfUFc9s5rizXAYaGChiqSs2lodmX4qs8RLD1NfMp/tMfHD45fB/xJrGoaP4XsZvAVuY/J1RvLdyWXkMgfcADxkr+leI+G/2+vjF4s8QWWi6LpWk6hqt8/lW8Kw48x9pO0FiFHAPUjpX2X+10P8AjHPx2+35l02Rl/3gBj9a/ND9kdf+Ml/hx/1/t93PTyX/AMRXTlVLDYjA1K1Smm4rQyx9WvRxUKcZu0j6w1z4uftbeHNLl1DUPh5Yrawruf7O8MzKPXajlj+Are/ZD/az8YfGzx5rHh3xLp9vD9ltPtETQxeUVIbaynJ65IFfXdxJFb28sszqkSqS7N0CjrkntXzj8H/2e7Tw/wDtCeI/ifoWtWN34d1a3aKG1s/mxIWBYlgcdR+leB9aw+IpSUqSi1s0up6bw9anVjKNRtPdHE/tJfH747/BvxJruoWnhezbwFbzKlpqm1JTtKgksqtvUZzyQBXC/BT/AIKKa3qnxA0/TPH9rY22i3jfZxfWaFfs8p6M3PKklVyP73PGa+2/ilpdtqvw88RW91EtxA1jNujk5U/ITyK/EdtJuI9Dt9QmtG/s+6Z4YpmX5HcfeVT2OP5V72S4XDZlQnTnFKa0TPOx9bEYSspRk3F9D93re4iuLdJonWWKRQQ6tkEY4II7V83ftLfEb44fD/W57/wL4YtdV8JWtoJri6kaN5Q4+9iMuHIA9FNeSfsI/tVfaLe3+Hviu9/fRoF0q8mb76jgRE/3q+6LyNLi3lX725G+90IwQQR3HNfO1sPLLcS4Vo3/AFPXhWWNoXpysz86/A/7a3x3+KHiD+xfCvh3TdV1NVLvbrGsflgNg7mZgo59+xxX6DeE7jU7jw/p8uu262msSW6faYY23KkmDuAI4xnv9K+Hf+CemhrJ8WPihqflfLb309urLwB+/c7QPbP619RftMfGNPgf8J9V8RoFfUv+Paxhk6STvnaPpwT+FdWY06c8SsPh4JbHPgpzp0XVrSbMT9oH9rbwh8B40srt21XxBMP3Wl2fLAf3nY/Ko+pzXzp4T/aj/aC+PeoXD/DzwjZ2mjqxQ3Vwq+Wp9RI7DccEcAH16V8ofD/w1qv7QHxg0/T9QvZLvU9cvd97fN97y85kxnoNvAFfsd4L8GaZ4H8L6foWj2kdpp9nEsSRrx0GNxx1JwK78Zh8Nk9OEHBSqSV3foc2HrVcyqSlF8sEfFPirxN+1v8AC2zfVbq0sdd0+FMytb+XL5fvsB3EfTNbv7J/7aXij4t/ESLwh4o0yz82aKV1urVfLIZOSrIeh69PT1r7TePzFf5fvdd3OfXivj7R/wBmzVvA/wC29B4t0LSfK8H3VpJcXFwrALHO6gMuPc5P41w08ThsRSnCrTUZJXTRvLD16FSLjNyXU+x4/wClDNSiq9zcJbxu7/Kkect7AZP6V896Hut8urPlH9tz9qLXvgnJoui+Evs/9tXyPcSyXCbwkQwMAdjkjrXtf7P3xMT4ufCfw74lMqvdXVuFudq4AmXhwMjpnvX5d/tP+Nbv4qfFzxH4lRJJdHhuzplvdLwg8vI25PQ8n8hX0/8A8EzviJ9o0vxB4NuHbfbut7b7mGAhyCoH1FfaYzJ1Qy2NZfFuz5mhjnUxcqb26H3dmvHf2jPEHxV8N+H9PuPhboFvrd75p+2x3DoCkQU4ZQzLk57CvZB+tMZevrXx1Kfs5ptJrsfRVYuUWk7H5iX3/BRD4r6XeTWV3p+l293bu0UsMluQwYEgggn1H9a+g/2afjR8dPixrmmanrfhmxt/AtwhZtSj8tGOOPlUvu65/hr4G+Px/wCL0ePf9nU5t3uCck+x4r9cf2f9Pi0/4L+CoYE8pF0uBtq9MlAT+pNfb5zRwuFwdKrSppOe58vl1StWxE4Tk7RPQY+30/8A1/0qamLT6+E9D6xBRRRTGFFFFABRRRQAUUUUAFFFFABRRRQAUUUUAFFFFABRRRQAUUUUAFFFFABRRRQAUUUUAFFFFABRRRQAUUUUAFFFFABRRRQAUUUUAFFFFABRRRQAUUUUAFFFFABRRRQAUUUUAFFFFABRRRQAUUUUAFFFFABRRRQAUUUUAFFFFADGGfxrjfi14Lt/iB8NPEnhu5Rmt9QsZIT5f3icZGPfIFdmaZJt2GqhLkkpLdETipRcX1Pwq0bVL3wH4wsr243RXuj3weaGNsHfHICy59OCtfeP7d3xCfxp8P8A4b+DNK/4+/Fd7BdlY33NGgUEAgHlSWI/A18vftf+AX+Hf7QHiiySJorLUpRqFqrfxhxlz9N+6u7/AGPLXVfjZ8e/Br6r+9svBelPskX5lwGHlq2e53HH+6a/UcbTVahSzG+kUfB0JSp1Z4Xq2efftTfB3/hSfxMi0q3RYtPurGCaLy8kE7QsnJHB3A8ehHevrn9hH4ypJ+z54i029uFe98IiR/LZsDyCrGMkn1KMPwqx/wAFIPhu3iD4b6V4qt4mebR5h53lj/lk/Uk+gNfAvhDx7qHg/S/FGn2SSeV4g0xtPljU7cEscPx1IJP51lTX9tZauZ+9F/kXL/hNxklHZo+7f+CdvhmXXI/GfxLvYlS417UJPJ3csilizr9NxNfa1eX/ALNPgWP4d/Bjwxo+xfNWzSWVlXG5mAJJ9+a9Qr89x1X21eU+2iPr8JDkpRR8A/8ABUVf9M8Bf9vH/oNeIfst/tBeKPgfZ66nhzwa3i1NSlieZt7gQkKFAwqntivb/wDgqGf+Jh4D+lx/LFWP+CXtukml+P8AeivtuLbbu5/5ZkHr06V9tSqQhkPvq6v+p8xUhKWZNQdmeL/G79pLxb8cPGHg/T/Efh1fCtlY30dwtnIzHzHDgBjuC8D2z2r9VNLH/Eutf+ua/wAhXkvxy/Zq0H43yeH7q9lbTLvR7pbhLi3RdzqCCUOR0OK7ux8eeH/+Egl8Lxaxbza9Ywq81jvHmhQoO4j6GvlMZiKWJo040IWtue/h6M6FSUqsr3Phr9vT9mPVYPEk3xG8NWjX9lcAf2nawoS1u69JQADuB6N3+tfIvgX4jeI/hvrCar4X1WbTLuNst5L5V/aQdGPt1r9dPhH8e/DnxsvPE2n6VDMkuh3RtLiO8UDfyQWAPVcg/lXj37R/7DPhrx5p97rvhK3j0DxKqb9kK4hnwM7WXoD7ivocuzhU4rBY5aHkYrAcz+s4Zlf9lz9uS0+KmqW/hTxfbrpHiWRR9muo2AgvjkDABOVbOOPfg19e/wDLT/0Gvwib+0PC/iBPvWWq6Xdhl2sd0Usbg5z2OQK/b7wFq7eIPBei6hL/AK26s4pX3epUZ/WuHP8ALaODqRqYd+7I7cpxcq8HCrujW1Y/8Su7/wCuL/yNfhPcD/icXf8A1/Sf+jjX7sat/wAgu7/64v8A+gmvwouP+Qxe/wDX9L/6NavT4W3q+hw53/y79T9vPhr/AMiH4f8A+vCH/wBAFdKqVzfwzX/i3/h//rxh/wDQBXT+tfD1l+9k/M+no/w16BtpGFObpTGPyfnWRsfkv+3p/wAnOa7/ANelr9cba6L4F/Hb4seBPg//AGV4H8BSahaLLIy6wsTTYJySNgGMjp1rnv29f+Tm9d/69LfLf8BGK+xP+CeYEv7P9v8A9fUn86/SsVWjQyilKcOZaHw+HpupmE1F2Pzz03WdF8WfEy+1D4pXWtf6VcH7dNZwgzZJAKOGZSqhQBkZOAK/W/4K6l4N1D4d6V/wgtxDceH4YhFD9n6jAGAwPIOPWviH/gpN8MdK8N+LPDXijT7eG1uNY8y0uY4UA8xwMhyB3wAM+1Q/8E0fGN9Z/ETXfDSM39m3lp9qZedscqEDgdsg/pXJmNNZhl8cXDRR6dDfB1PquNdCerfU+wf2vP8Ak2/x3/2DZK/KP4P+MLv4f/Ejw14i03TW1jUNPmLw6fz+9byzwMDOeDX6uftef8m5+O/+wbJX5mfsmL5n7S3w7R/4tQO7jOf3Enar4flGGX4hyV1b9CM3u8bSse4/FT9uj4keIPA+paVL8P28KJdI0EuoM8p8oHgjlBzivpP9gWP7P+zpo6dvMkwqjj7x5Fez+OPh7o/jzwvf6FqFvH9lvImib5BkZ6MOOtcN8NvDnhX9lvwHonhW98RRpbtcmK1uL5lWSV3OdvHXk/yr5utisPVwvsKUOWV7nt0qFWnX9pVloeg/ET/kQ/EH/XjN/wCgGviT9kf4KaP8d/2O9V8O6mqpI2sXT2l1j5raUFSCp9M8fQmvtb4g3Kf8IB4gfcuz7BMd3bBQ4Oa+b/8Agmb/AMm93S/9Rm6X8iorDDVJ0cLKpDRqSLxEFUxEYy1TR+d3jHwX4g+E/jS40XWEay1vTZtyzLkb8H5JYyQOCAK/SD9jn9qiL40eF28O+IJY7fxlY2/zLwPtUQGPMXnkjIz9a1/2xP2Y7T40eE5dV0xFi8VabEXt5FXmZRyUPrkV+YPhvxFrHw78YRarpksmn61pt0fUNG44KkemAR+Nfaw9jxBhe1WJ83P2mU1m94yPvX/gnc3/ABOPi6/8LeIp2/Au2CPqMVkf8FQ/EFxHpfgXRf8Al0mnmvXXvvTaFP4Bm/Orn/BNDUG1iP4j3su3zrzVBczbem91DnHoMmtf/gpl4JbVPhnoXieGFpbjR7sxSSfwrDKMMT+Kr+teJBLD51FVOn+R6kvfy1uJ88f8E97K3vP2hLeWVP3tvYyNFz0z3+uK/U+6uorC2muJ3WOKNC7s3QKByT+FfkJ+xz4yt/A/7RHhe6u5vs9ldM9k7N/edcRg+xP86/XeaGK8tnilXzbeRSjRt0KkYII9OtTxRF/XeZ7NaGmSu+Gstzypv2tfhL5jp/wmum/u2KttYkDBweQPWmN+1h8Jfvf8Jrpv94fM3QAcnjkV8+/trfst+AvC/wAK9T8ZaFo8Oj6rYuj/AOi8I4ZsMCPxr5S/ZR+Hui/Ez46aF4f120W402RZrh4egcqoIU+3tUYbK8NicJLEqTtHcmtmGIo11RcVqfsLpOrWWuaXa6hp9wl1ZXKCWKaPlXU8givH/wBr34or8K/gf4g1NW2X1xEbS2Xdhiz8Ej6A5/CvW9J0m08P6Xb6bp9utraW6LFFDHwqKOABXwL+3h4i1D4qfGjwr8KtCbfLbus80bfdE8ikoeOoCk5+orx8toRr4qOvurU9TGVpUqF7asrH9nqX/hgiW9lt438QZPiFpGfJ9+3J8vt614D+yv8AEb/hW/x08Nam8scVldSrZXO7IUJIoHPvkD8zX0O37M37S8mj/wBkf8J7/wASnyRb/Y/NXZ5YGCv3c4r468ZeF9Q+HfizU/D97+61PSbhoWZVP3kYEMueoyBiv0LL/Z4ijWwrqKV7teh8diFKjUp1uRxtufuZbzLcRo6fMjKGDex5qX+GvKP2ZfiQvxQ+DHhvWnffdG3ENyzYz5q4DZHvivV2bg1+W1abpVHB9GfdwkqkFJdj8Sf2gT/xeT4gf9hKf+tfr58DD/xZ/wAG/wDYKt//AEAV+Qn7QQ/4vR8QP9rU5l/nX68/Atv+LP8Ag3/sFW//AKAK+2z+ywGHPmsr/wB7qne0ua53xt460T4d+HbjXfEF9HpulW5UPcSdAWYAD65Naul6pb6xp9ve2kyz2txEssUi9GUgEH8iK+FaaXM1ofVXT0TL9FIDS0DCiiigAooooAKKKKACiiigAooooAKKKKACiiigAooooAKKKKACiiigAooooAKKKKACiiigAooooAKKKKACiiigAooooAKKKKACiiigAooooAKKKKACiiigAopm7/PvRQA7IpajDU/IpIBaKKKYBRRRQAUUUUAFFJkUtABRRRQAUUUUAFFFFABUbr7+n86kpG6UmB+f/wDwU38B/vPCni2GGRmXdY3M27ACHlcn/eOPxrs/+Cavw9/sP4ca14qlRorjWrsRxfL8r28QwjD6lmH4V9PfEr4ZeH/iv4bfQvEdit9psjrK0ZOPmByDmtDwX4N0r4f+GtP0DRLdbLSrFPKt7deirknH5k178s0c8vWC6pnjfUf9seI6GZ8VPBdv8QPh7rvh24i82K+tXiC7sDJBxz25xX5I/BH4a3fiD4+eH/CV3tiuLfUjFdbl3KBC+SCM8ggf+Pe1fs4y15xoP7P3grw38SL3x3p+jx2/iK8VlluOo5xkgdjSy7M3gaVSkuqDG4H6zVhNdD0G1jWO3REXaiqFC+gHGBVHxN4m0zwfod3rGr3cdjptqm+a4kztRfU4HStNKz9f0HT/ABPpdxpmq2kd7p9wuyW3mXKuPQjuK8BNSd5Xtc9azs0tz8yP28P2gPBvxo1zw5b+FdQXUItLEvm3S8ISwGACetN/YZ/aQ8JfA+48S2Xi27/s+y1TyporhULncilSpCg+v6V99f8ADNfwvTp4H0X/AMBVqRf2b/hl/wBCPo/+61qtfYRzbCfUvqTpux868BifrH1i6ueUeMv+ChXwo0PQ7u40fVZtd1RYsw2cNvIm9iOMl1AAz3ryD/gnump/Ej4t/EX4harLHcTXX7qaRWBw8h3hR6AKdv4V9ar+zb8L/wDoR9FT/t1Wup8H/Drw58P4riLw5o9no8Vw4eZbWIIHYDAJx7cV5UsVhaeHnTowfM+rO5YfETrRnUkrLofmfqnxOu/2V/2vPEuoWNpJLo8l2UutP3FXubdgCfL3cEhia+42/bC+FUngOXxLF4ssfs/lF/srOFudxHA8k/MDn1Fdr49+CPgr4mb38R+H7PUJWUjzpIhvGfQ/hXmlj+wn8GrPVFvk8NebKrbts0rMp9iD1Fb1sXg8VGEqkWprt1MIYbFUeZU3dPv0PgT4f/C/WP2pPjhcTWVlJaaJfaj9rvrzYfLjgEgOARwWKg8Z71+u+nWKaXp9vaRfLFDGqKvoAAAP0qh4Y8HaJ4P0tLDQ9NtdMtF+7DaxBR+lbNcmY5g8a1GzUY6JHZg8GsLdvVs8h+N37S3gP4LwPp/iXWEtdSuLZ5IrNeZGGMDj6kV+Oc99FJeXcsTq/mXEkyru52liw7dcGv258WfCHwb481CK98QeGtP1W7jXYk11CHYD0yawv+Gavhf9z/hB9F/vf8eq9a9TKc2oZdF3g23ucWOwNXFTVnojjf2c/wBqPwB8SdP8P+FdJ1lW8RLpyMdPkRlb5FAfBI5AIH5ivoMNXB+GPgn4G8F6xFquheFdN0rU4UaNLq3gCuFbqAfTiu5U/wCf/r189iJ06lVypppM9ihCVOmozd2PJrm/HXj3Q/hv4cuNb8Q30em6Vbr+9uJjwPQY7muiasbxP4R0fxppb6brem2+p6ezAtb3CblJHIJFYRcVJc17Gsr203PyF/as+JWhfFf45674i8P3a3GlTRQwxXDZXzNijJAI6Zr6D/Yv/a78AfCf4Z3Hhzxfq39k3MN08sDbGkEqHnjaDgj3r7C/4Zo+F/8A0Iui/wDgKKf/AMM2fDL/AKEjRf8AwFWvra2bYTEYWOFlB2VvwPm6eX16dd11JXZ+bX7Tnxu1D9qP4l2ieGtKvLjRbH/R9OhjiZ5LhjgmQgDC5JPc8YzzX2D+wz+zfqfwf8N6hrviOJbfxBrSqPsq8m2iGSFJ7E55r6L8N/Dvwz4Pj2aLodjpm3/n3gVSPocV0Ax/f9c1wYnNPaYdYShHlgdlHAWre3qO8j5E/bG/am+Hsfwz8W+CrTW49Q8S3ETWP2O3yfKkJwd5xwBg/lXwF8FfiBafDD4seFfFV3/pFlpN6kkyxsMlGVkJB9s598dq/XTUP2f/AIaapqFxe3fg/R7i7uHMss0lupaRiSSxPc5Jqt/wzf8ACr/oStD/APAdf8a9DAZrh8HhZYb2bfNucmLwFbEVlVUkrbHByft+fBX7N5v/AAlZf+6q2kuT7crXyH8SvjE37X37SXgLQtH22+iWupwNaQzMuX8uRZZHYA8HYp+XnrX3pJ+z78J7f/W+D9Bi/wCukSDP0ya0fDXwX+Hmgapa6ronhnR7e9tXLxXFrEu+NipBII6HBrgo4nC4e86cG3bS/Q66uHxFblTkrdTyD9r79pTwl8PfBev+EP7TVvFV1ZGKGxjU8buBk9BxXz9+wn+1H4N+D/hPVfC/i3WIdKha986yZl4cuPnye2Dge+a+6vE3wR8C+MNUfU9b8L6bqWpSKqvcXEILPjgZNZn/AAzX8L/+hH0fH/XqO9TTxmFjhXh5Qd3rfzCWFxDxHtFJJI9EsrqLULOK4idXimQOjK2cqRkEH6V8Hft6fsvPJv8AiP4SsV/dgLrNnbr8zqePPA7lR1Hua+87S1hsreG3gRYreFAiRrwAoGAAPTFJeWMOoW8tvcItxDIhR42wQ6kYII/GvPwWMnga6q072T/A7MVho4unySPhj/gly3maH46dP+fqH/0WOnqK+0vGXg/TPHnhfUPD+sW63em6hA1vcQydCpHUe4OKwPhn8FvCnwjk1X/hGNP/ALP/ALSl8+4VXJBb2HYV3TVWOxn1rFSxEOoYWh7KgqMj8gPj9+y/4t+AfiCV4re4vfDnnb7LVrVWPlgHKiQDJDDjn2r6s/Zl/b20DXNAsdA+IV3Houu2+23TUG/497wBQAxP8DdQQfTPevs280+31C3eG4hjuIm+9HIoYH14NeQ+LP2QfhV4zk33fhK1t33l3az/AHJkJ/vEda9epmtPG0VSxkLtbNbnnRy+ph6nPQlZdjxn9uL9oLwLrHwV1Dw7o/iCx1jUtSdEij0+4SXy9rAkvg8Divlz9hWdY/2l/Drbvk+z3C7tp25KAdQODkV92aJ+wn8HfD9wstv4ZV2X+GaVnB9iD1Feq+EvhT4P8D/P4f8ADun6U7f8tLeBQ351dPNMPhcJPC0YtuXVkSwFWvXWIm7W6HMfHD9o7wV8B9PR/Euprb3txE72tmozLMQP4Rnp71+eP7P3xu0D/hp7UPiB4/1BbJ76WaWD5WkEbOx2qMDjAwM/yr9NvF3wp8JePbi3m8ReH7HWJrdSsUl1EHKA9QCa58fs1/C//oSNH7f8uq9ulefhMbh8NSnT5bykrX7eh1V8NWr1Iy5rRXQ9AsNQt9Q0+3vbebzbWaISpJzgqRkH8q/Jz9tvxl4K8afGy41vwhrceqvJbi11HbwkU0TbV2nuSM5/Cv1ptLG20+zitbeJYreNAiRqOFUdBj0rzmb9nH4ZSSOzeCNH+Zt5/wBFXrnk0ZVjqeX1/ayTZpjsLPF0uRHwV+xH+1T4f+Cf9q+H/GGoLY6BeSrcW942WEUpwCDjop/DFfefxA/aP8AfDPSLC+13Xre2TUIRcWkanc86EZBUd+KVP2a/hf8A9CPo/wD4Crz9fWtjXfg34I8SW9lDqvhrT9QisYvJtluIQwiT+6uegoxuKwmKr+2jBpPdEYXD4ihS5G7n41/FLxNZeNPiJ4l1uyl2WWqXz3Fu0jAHYxyCcnrX6A/Ar9ur4W6P8K/DumeINd/s3WNPskt5rdoXYfJhcggYPSve/wDhmv4Yf9CRo/8A4Cr9KU/s3fC//oR9F/3mtVr1sbm2DxtCFF02uXzOGhgcTQqynGS1PhH9r79qjTP2jLzQvBXg+WR/DTXsbXFxcKUF1Ix2KApA+VS5PU546V+jfgHQ/wDhG/B+j6Vu3rZ2cUO71woHT8K5mz/Z5+Gun3kN1b+CtHiuIXDxyLbrlCDkEenIFejKvpXhYzFUalOFGhFpLuenh8PVjNzqyu/IkWlpAaWvMPSCikyKWgAoopMigBaKKKACiikyKAFoopMigBaKKaTQA6im7qUGgBaKKKACiiigAooooAKKKKACiiigAooooAKKKKACiiigAooooAKKKKACiiigAooooAKKKKACiiigApMilooA5P4lalqGj+A/EF9o6s+q29jM9ttXJ8wKSvH1r8jrP9sL40R75ZfGcyXckvmyxtEu1H2jKqOy7s8HPvX7KzwLcRuj/dZSp9wRg1+H/wAbvCsXgf4weMNCt9zW9jqMqKzdgzbh9RzX2XDcKFac6VWKb8zz8ZKUUnE918Mf8FIvilo/2dNSt9H1qKPHmtJCYnfB55DdcV63pP8AwVO0zzFTUfBF0vzBWktblSPcgEV+fH/jny/Wo/Pi/wBn/dbjH619hWyTASXvQSfk7HBTxVVLa5+pdh/wUw+FFx/x9rq1lx8zNZlwD6ZHXmux8N/t5fBvxIj+V4m+yMp2lbyBof5ivyCWeLzPv/7vzY/rUzr5n+264+Zmzwfp1rypcN4WfwSaOj63Nbo/c3Qfi14P8UWaXemeI9Nurdv4luF/kTWrH4w0SSTYmsWTP/d85f8AGvwejnlt/kilkiT+7G7KP0NSLqF3H86Xt0jr91luHyP1rjlwonflqFLHeR++EdyknzLLGw/2Wz+tP84eor8OrL42/EDT7dbe08Z6xbxKu0RrccD8xV/T/wBov4m6XeRXEPjjVneNtyxyTblJHquORXI+FcQlpJFrGrsftqW9BSh/8/5Nfkan7fnxnjj2Jrtj/wACtBn+da/h3/gop8WtLuJn1CXT9Yi2/LG1v5YB9dwJzXHLhvGraz+Zf1yHW5+rm8e/5UuRX5l6f/wU28dW+97jw5pt0n8Pzuv9K7Cx/wCCpEv2dPtXg3/SNvz+XcZXPsT2rknkeOj9k1jiab6n6C0V8Af8PTE/6EqT/v8AimH/AIKkP/D4Kb/v+Ky/sXH/AMg/rFPufoFRX516x/wVI1Ly0/szwZb71+/9suCufpgGrNj/AMFSrv7Gn2rwbG93/EtvcEr+BI5qv7Dx/wDKH1in3P0K3U3zMd1r83bj/gqN4q+0N5Xg/TUi/h8y4bdj3AWuW8V/8FI/ibrEaJpVlpuhP3ZUaXv2zit4cO5hLRpITxFPufqWWo3V+Rn/AA3/APGj/oNaf/4Bf/ZUf8PAPjX/ANB3T/8AwCH/AMVXQ+GMb3X3mLxcT9c8/wDj1I0q93r8e9U/bf8AjFrFu8UvihbdWUrut7cIRn0OeK4dvj98S5N6P441pt3/AE8f/WreHC+Ka5pSSJ+uQ6Jn7Z3GrWVvJtmu7eJ/7rSqD+pqE+INMj/5iFr/AN/l/wAa/CzWfGGu+ILz7Xqet6hd3G3b5kl0+f0NUTqmodtQvP8AwKf/ABrrXCk2taqJ+updD90NT+IXhnR7eW4vdd0+3hjXLtJcKMfrXEP+1R8J45Nn/Ce6L8v8P2pf8a/GGS6uLj/W3E0qf3ZJWYfkTUIiT+4tdEeFY29+oH17sj9kNZ/bJ+EWj27yv4zsbjy13bbVvNJ9gB3rgLr/AIKSfCS3/wBVLqlx/u2bD88mvyvCrH/AtG7/AGv/AB6umnwvhY/FNmMsdN6JH6it/wAFMvhV/wA8tW/8BTXB+Jv+CpGm295Knh/wbNe269Jrqby/zAr89yfL+8/+1+H50ZT+/wD99Y/xranw9gIvW7+Zm8XWfY+6I/8Agqbrf+j7vA+nhc/vv9Lfoem30/Gs7Wv+Co3i24RF0rwhpVrwdzTXDOfbAyK+LrfTru8t/tFraXFxb7irSQxM659MgVINI1D/AKB95/4Dv/hWyyXLIPb8SXiqvc+kNc/4KJ/GDWI1+y3ul6Pz/wAsbIMfzLVhSft2fG2SNl/4SqFN392yQH8815J4d+HXijxZqH2TStCvru42b2XyiMDBPcegrqF/Zu+Jf/QpX3/fA/xrq+p5ZT05V9xnLEze8jUvv2tvjBqG/wA3xxfJu+95O1f5DpUdt+1d8XbOPyk8cahs/wBpgf5imaP+y78SNU1S3tH8OXFkkjbWuJsBVHqea7g/sJ+PfMf/AEvTflb++fzrKVLLou3KiPby/mOJk/au+Lsn3/Hepf8AbMqP6VD/AMNTfFv/AKHvVv8Av6P8K7z/AIYT8e/8/Gn/APfZpP8AhhXx7/z8af8A99mrjHLktkH1iXc4P/hqb4sf9D3q3/f0f4U1v2nvirJ9/wAcat/39H+Fd/8A8MJ+Pf8An70//vs0n/DCnjv/AJ+9N/7+kf0p/wDCetor7hfWPM841P8AaQ+KGqRrFceOtY2L/DHcY/pVAfHT4i+XsTxxriJ/d+1GvVv+GE/Hf/P1p/8A32aP+GFfHv8Az8af/wB9mrUsuXRD+sPuePH4veOP+ht1j/wLb/Gm/wDC2PGv/Q1ax/4Fv/jXsn/DCnj7/n40/wD77NL/AMMJ+Pf+fvT/AMzVe0y+1rL7he28zwrU/HPiXWNn9oeINSu9v3d104x+RFX/AAz8VvGfguTfonijVNP/AItsd0zAkcgkMTmvX7z9hvx7b2csqXFjK8abvLVjk+wrgf8Ahmz4kf8AQqXn6Vpz4GatZW9CVUa+0bsP7Z3xljjRE8ZTfd2/NEpP5kVVn/a2+MFxJvfxxff8B2gflis3/hmn4kf9Cpefp/jQf2bfiR/0Kl5+n4d/WsPY5a/sr7jX2s/5jo9M/bW+NGjx7IvGDTf7Vxbo9Xf+G7PjbJ93xbD/AMBsE/X2rzKT4QeM4/EkWhP4fvE1OT7sPlHBP17U7xd8HfGXgP7P/bXh+8tPtGVT5N+cdfu9Kf1TK39lDVaS2ke4ab/wUY+Lun2axXEuk3rr/wAtpLbBP5Gtrw//AMFMfiRZ6gj6xpWj6hZfxxxoyN+BBr5R/wCEf1X/AKBV9/35f/CnLoGq/wDQMvP+/Lf4VhLK8tm7cqNPrNTufcA/4Kn6h5f/ACItvt/6+z/hV+y/4KnRf8vvgWb/ALd7oEfmR1r4NuNJ1CzjeW4srq3iX70kkTBR+JHFUi6fwP8A+PA/1rL+wsufT8RvE1Fuz9El/wCCqHh/+LwLqn/AbiPH61t+Hf8Agp94CvN/9reH9Y0fb937s278FHFfmiz/AO7/AMCUf481IB/wD9KHw7gJKyT+8ccVNs/VSH/go/8AB2T797qUX+9ZNT2/4KOfBr/oJ6g3/bi/+FflMR/t/wAqd5n+d1YvhfCPq18y3jKnZH7EaL+2l8Itct4pU8YWtv5i7vLugY2H1z0ret/2ovhPcfc8f6H/AMCvU/xr8VSiSffSleJJPvp/47XK+FaF9Js0+uSW6P2juP2q/hLb/J/wnui/9s7pD/I1reG/2g/h14suGt9K8X6bdyr/AArMB/PrX4iiFI/4P/HadGzx/cdk/wB1iP5VD4Tp9Jsf119j94Y/GGiXH3NXsW/3bhf8afJ4q0SP7+q2Kf70y/41+ES393H9y9uk/wB2Zv8AGhtQu5Pv3t0/+9cOf61zPhOWymCx390/d+PxRo8n3NVs2/3Zl/xpreLdEj+/rFiv+9cKP61+Ea6lfR/cvbr/AMCH/wAab9uu/wDn+uv/AAIf/GkuE5X+Mf17+6fu3/wmnh//AKDVh/4EJ/jTf+E68Px/8xrT/wDwJX/GvwmN9d/8/dx/3+b/ABpPtlz/AM/dx/3+b/GtP9U3/wA/B/XvI/dv/hOPD7/8xrT/APwIX/GoLz4i+GtPtJbibXdNihjG55JLlAAPzr8K/tlx/wA/Vx/3+f8Axoa8uJI9j3Fw6N95WlYg/UE0f6qf9PA+veR+zk/7WXwlt/veONLbaSvyzA9Otchr/wC318GtDvPs7+JZLhtu7zLW1eZfzAr8i/Ji/uL/AN8inA+X9z/d9q6ocL0F8U2R9dfY/WH/AIeLfBX/AKDeof8Agsn/AKLTJ/8Ago18Go/9VquoTf7umzD+a1+UWE/yRQAn+cVv/qxg/wCdkfXKnZH6ozf8FJPhBHH8lxqkv/bkw/nWHrH/AAU5+HVnZu+n6VrGp3C9IfLEef8AgR7V+ZR/32/Smn/f/lTXDWDjvf7yfrlXsj9FT/wVS8O/9CLq3/gRFTJv+CqGheX/AKP4F1bf/wBNLiPH6V+dpCfc+X/a+XFNkdI/41X/AGuP8a3/ANX8uitU/vJ+t1D731H/AIKn3Zjf7F4GhDfwfarsjntnFc2//BUjxw//ADJehI3/AF8Sn+tfF0b+ZH8nz/7rDg+pNPVvv/7OF+9nr/8AqraOQ5dFX5bkPFVb7n2Z4d/4KceNf+EktJdb0LSf7HaQCaO1LBkUnBIJPOAa/R3w7rVt4k0ay1WykWW0vIUmiZSCMMM9a/BSX/Vv/umv2i/ZLbzP2cPh6+5n3aPAx3Nnkrk/qa+R4hy6hg1CVBWO3B1pVG1I9eooor409QKKKKACiiigAooooAKKKKACiiigAooooAKKKKACiiigAooooAKKKKACiiigAooooAKKKKACiiigBP4a/I3/AIKCaLb6P+0xqr28SxfbLKC4bb/GxBBY+9frj6V+U3/BSJf+MlP+4Nbfq8g/oPyr6nhv/fWvJ/ocOM/hHz18OY7eT4keFIruJbq0k1i0Sa3kUFZI/OTcpB6gjI/H0r9Z5vBPwyjkZP8AhXGguvHzf2fDnjGP4a/Jj4ef8lH8Kf8AYWtf/RyV+ts3+sb6n+Z/wr6jO6XNVjdvbo2eBUryo/DYp6t8KfhF4k0e4sr3wHo9vFMmHa3tEhcDOeHUAg8evtXkHif9gv4JapZxW+iy614XlV+biG9kuS69duJmcAV7RSk189TjUp6QqNfMX12fVJnzVN/wTx+Hsf3fGXiSX/tnCc/+O8VxXiD/AIJ8S/2o/wDYXjCFdN4C/wBpQ5mB7524GMV9lZNGTXdTxWJpu/O36mMsU29j869Z/Yr+JGn6pcW9lb2up2kbbUull2iUf3sEcVRb9jv4pf8AQHt//Agf4V+kNFems1r21sL6y+x+bo/Y9+KH/QFh+b/p4H8sVw2ofB3xrpeoS2UvhrUHlhcp+7i3KffPpX6t0hVP7i/3vuiqjm1WL1QfWWfkBeaXdafcS293aTRXELbXjkRgQeuCCPQ1X8mX/n3k/wC+T/hX643fhHQtQuHluNHs7iVvmaSSFSSfc49KiXwH4a/6F/T/APvyv+FdH9tPsL26PyS2/wB9Nn6Y+uRTB/rPk+d/7q8n8Mda/UfxN+z38P8AxZqH2vUPDlu7qgXdDlBx64HNV9E/Zr+G/h/UItQsvDlv5sP3PMZnUfgatZ0uX4S/bRPzEEUv/PKRP91T/hStDL/Gkz/7yE/0r9bP+EF8M/8AQv6f/wB+F/wo/wCED8Nf9C/p/wD35X/Cs/7aX8ofWIn5JLE//PJv++D/AIUoil/55Sf98nP54r9bP+ED8Nf9C9p//gOv+FIfAXhr/oX9P/78r/hVf2030D6wj8qtK8GeINct3uNP0e8vbdWw0kMRIzV3/hWXjD/oXdS/78tX6s6do9lo9v5VlZW9pEzbmWFABn8qteWn9xf++RWMs4qfyoXt0tj8xfC/7NXxI8YWb3tl4fkit1bZtun2HP0IrY/4Y/8Ail/0BIf/AAIH+FfpJk0ZNYvNK97qxLxLZ+bsX7HnxQkkRH0e3i3MF3NcDAHqeK76P/gn74l8tHfxRpsTsoZo2hb5D6ZzzX3Jk0ZNS80xD2aI9uz4e/4d9+Jf+hr0v/vy3+NdN4e/4J76f/Z//E98VXX9obz/AMg+JfK25OPvAnpj9e1fXeTSVhLMMTLS4nXl0PlmL/gn74Sjk3v4o1iVFYfL5UY388rkLXbx/sV/CWONEfRL53UBWZtSmBJHcjdwa9w3UlYSxWIe82R7WT3PJvDX7KXwt8L6h9tsvDS3Fxt27dQuGuFx9GJFdWPhB4C/6ErQ/wDwCT/CuvyaSsXVqPeT+8XM2Z2j+GdH8P2f2fStKs9Pt9xby7eBVXJ9sVe+zw/88Y/++F/wp4FFRzSFdiIiR/cRV3fe2qAfzAp2TSUUm7iCgf8AAdn5fkAKP8/4frXzH+01+1Hqfwv8SN4X8P28L3c1qfOups7onPAMY/irSlRnWlyouEXJ2Pp4/wC5/wCO5BH4U1f/AB/9P84r8xfBP7R/j3wf4ostVuPEF1qdvG4W4s75tyOpb5mwBx8ufyFfpX4f1q08SaHZarZbntL6FZ4m24ypXOCK6cRg6mFa5loXKm4s+Z/2pP2qdT+HfiB/CXg/91rcO17vULiFZFiDZIVAflLYA6juK8V0X9tT4pWesWMuoarZ3unxyq11atYom+PIDAFQCDtyeD29Kk/ba0n7H8cLi6+99stIpdvuFI/pXgL/ALyNv9pT93qOP5V9LhcHQlh02ldnVCCavY/X/RNZt/EGj2Wp2jtLaX0KXELMpBKMoIJBPHBFebftB/He3+B/huK4itI9T1i6bZa2bOFXPct3xUX7K/ia48WfA/w5Nd3ENxe26Pay+XgeWqSFY8jPHyBf518eftgeIv8AhIPjRqSRXH2u3s4hFEqtlQccge9eFh8GqmKlCWyOaNN856p4T/4KAy/aH/4SjwvGluzIsUmlyncgwNzOHJyAc9K+rvBfjHTPiB4Xstd0SVpdNvF3QySJtOB1JB6V+Sbf+zbfzr9Qf2ffDSeE/hHoVkjyPuthNtkbIGeSo9q6cywdHDxvBF1IW2PRqduf++1VtQv7TS7OW7u7hbS3jXc0kxCjFRaTrFl4g0+K90y7hvbWT7k1uwZD6jI714Ki1G9jmuy9ub++3/fVHmt/fam0UBdgVTzN+xfN/wCem0bvz60OPM++iv8A7yg4+maKKAuxvkxf88o/++F/wo8mL/nlD/3wv+FOoovIRS1TQtM1yze11DT7W7tJPvwyRKQf0rnz8HvAX8XgzQ3/AN6yT/CutoqlKS2HdnIj4N/D/wCb/ijdDTgru+xIMZ9OOtcBcfsbfCW4uJZX0S8R5GLsq6hMoBJycDdwOe34cV7aRRVxq1F1f3jc2eHn9i34Syfc0W+37T93U5u/Q8tiuJn/AOCffhSS4ldPFesRIzFljVIjsBJIUHbzX1N/7LS5NbLFVltJ/eUqkj5W/wCHfHhX/obdY/79Rf8AxNH/AA738L/9DbrX/fqL/wCJr6oorT65ieky/ayPk2//AOCfWhf2fcf2f4t1L7bsPk/aok2BwDjdgcjOM/jiuQH/AAT98S/9DXpf/fl/8a+4lP8A47SVpHMMVH7Qe2kfD3/DvvxL/wBDXpf/AH4f/Gl/4d+eJf8Aoa9L/wC/Df419w5NGTVf2pie4e3Z8Pf8O/PEv/Q16b/35b/GsbxR+wr410PT/tGmahY67Lu2tbx7oiB65Jr76yaMmj+1MR1aD27Pgrw3+wj4z1jS0uNQ1XT9HuNxX7PIjOeO+Qfet3S/+Cfmq/2hF/afiizex3fvfssLCXHtk19sE0lKWZYiXUPbyPlZf+CfXhWT/mbda/79xD/2Wl/4d8eFf+ht1j/v1F/8TX1RRWP1zEfzh7aR8rf8O+PCn/Q26x/36i/+JpD/AME+fC/8Hi3WPlx/yyi/Efdr6qopfXMR/OHtpHhOn/sVfCq3s4orjTL69uI1CvcNfSIZMDBJAbAJqz/wxj8JP+gJff8Agzm/+Kr22io+sVP5n94e1Z4l/wAMY/CT/oCXn/gzm/8AiqdB+xl8JLe4imTQrp3jYOqyahMy5BBGQW5HHT617XRUuvUf2n95l7SZyC/CHwF5af8AFG6K+1Qm5rRDnHQninj4R+BP4PBugr/24r+fSuspcmsvaSe7f3lKcu584fHb9jvTPiBef2r4altfD+prCIvsMcKrbyY6E4HU186/tDfBm4+Gfg/wFqVxp8dldzW7WWpyRvxJcgBgQM8DaG6elfow3+rr5d/4KDf8kw8K/wDYb/8AbZ69TBYqr7WNO7tc1pVG3qz4Vk/1Y/3a/aP9kn/k2v4ef9geD/0AV+L0n+rf8a/aH9kn/k234ef9geD/ANBqeKf93h/i/Q97B/HI9fooor80PZCiiigAooooAKKKKACiiigAooooAKKKKACiiigAooooAKKKKACiiigAooooAKKKKACiiigAooooARulfk9/wUal8z9piVP7uj2y/wDj8tfrC3Svyc/4KNf8nLz/APYJtv8A0OSvrOGf99f+FnBjv4R4B4DnSz8eeGri4dYoo9VtWeRugAmQkn2wD+Vfrd5qXHzxf6pvmVs53jjkH0r8cpT+7ev178Nn/im9K/68of8A0EV9bnEPei/I+YxCNGiiivmkcq2CiiimAUUUUAFFFFABRRRQAUUUUALk0ZNJRQAuTRk0lFAC5NJRRQAUUUUAFFFFABRRRQAUUUUAFFFFABRRRQAen+6f5VyfxF+K3hf4V6X/AGh4g1CO3TeEW3j+eYk8YCDqaufEDxFL4T8B+INbt0je40+ykuIlk4XcqkjJ9M1+V3ifxdqvjjWJdb1u7kvb2Zt7eYxxGTzhR2XFepgcF9bfkawp8x+onw2+Knhr4uaG2oeGtQ+228L7JVkTZJHzkbgTwetfJn7enha4t/GGj67/AMul1CYn/wB4HgflXhfwf+K2q/B/xhFremO0qMpS4teiyqSCRjueB+tdp+0H+0VL8bI9PtE03+z7Kzbdt3ZYtjkn2r1aOBqYXEpx+E6IU+WR4wy/wP8AcX5W+nbjuP8A61fTvwZ/bOf4b+B7Tw/rei3WtS2rFYbyObPyY4Dbj/KvmLP9fyq9ouhan4k1CKx0rT7jUL2Rtqw26biTjOPrXuYmlSrJe22RrLla1Ol+L3xQvfi540l8QXqfZ9yhEhVuI0BOFx2PP8q4t4/Mj2OleseGv2Vfil4okuFTwvJpTRoGb+1m8jOSRhfU8VvL+xJ8WP8An00n/wADgfz461zxxOFpLkjLREqUUjyXw3458R+D7OW30TXb7R7e4/1sdrMUV+MdB3wB+QrHnnluJHlllaWWRt7ySNlnY9ST3Ne6f8MR/Fj/AJ9NL/8AA4f4VzPin9l34oeE7jZL4am1D90ZWuNNcSwoByQzeuO1OOJw17xkrmkZRPLHP/jrBvxr7l+GH7ZPg3S/h3p9prb3FrqtjD5TW8cW4SYGAQ2OtfCFzfJb6hFbyxSRPNlv3iEFMfdUjsauZNFahSxnxMconrHxt/aK8QfFzWLiFLibT/D+/bFYxuRlB0LYPNZfwc+OniX4N65aXGn3E17o+7bcaOzkpIpI3MozgNjP6V50F/gr1n9mP4aS/Ej4qaejxK+laewvbpm6bVYYX/voUVqNClQt9mxDioo/SbS79NU0u0vURkS6hjmVW6jcuSKs02OFI44oolVUVAqqvYAU8rXwcvI80SiiipAKKKKACiiigAooooAKKKKACiiigAooooAKKKKACiiigAooooAKKKKACiiigAooooAKKKKACiiigAr5e/4KDN/xbTwr/wBhs/8AomQV9Q18tf8ABQj/AJJv4X/7DR/9EyV6GB/jw9TSj8Z8MSfx/jX7Rfsj/wDJt3w9/wCwRB/6CK/F1v4/+BV+0X7I/wDybb8O/wDsD2//AKAK6OKv4MPX9D6XBfHI9gooor8yPXCiiigAooooAKKKKACiiigAooooAKKKKACiiigAooooAKKKKACiiigAooooAKKKKACiiigAooooAQ96/KP/AIKQf8nKP/2B7b/0Jq/Vw96/KD/go23mftJy/wDYJtv/AEJq+q4a/wB/XocOM/hHy7L/AKt6/Xvw5/yLelf9eUP/AKAK/IST/VvX69+HP+Rb0r/ryh/9AFfY5xvE+arbmjRRSNXzL3ZxC0Ui0tABRRRQAUUUUAFFFFABRRRQAUUUUAFFFFABRRRQAUUUUCYUUUUAgooooGFFFFABRRRQAUUf+Of7VfJvxs/bSvfBfji70LwvpVvdxae3lXVxeMcGT0j2jkV00MPUxEuWmUoOWx9Ta1pNv4g0u7027Tfb3kRhdW9G4z+v6V+VHxI8KxeB/Hmt6FE6vb2dw0UX+6DwK9ug/by8cWcez+ytJuNuXVpN+7pnAwP8/WvA/F/iW48YeKNY126SNLjULhrh1jztQnHTNfTZdha+HnLmOynFxdmZFSW9vLeXEVvFFJLNM4RIY1yXJ4xjvRbQS3lxFbxJ5txNKIUj5+dycBeO/P6Gv0J/Z8/Za0X4Z6fZaxrdvHqvi3b5zXDcrb7hnaAevFd+KxccLG73eyHUqRpq7PHPgV+xhe+IJLfWPHqNp+mRuf8AiTtxJKuOGJB4GSOnqa+vPBvgvw58L/D/APZmhWVvo+n7yzqzYJc9WJJ5rzv40/tI6P8ADONrS3lW71L7vykFUz7Z/wA8V8T+PPj74r8cXku/U5ordmO2ONyOM9h6V40cLicf785WR4ksZOvLlor1Z+h3ib4veDPCez+1tds4v7v73ce/p0Fc0v7T/wANJPk/4SW3+9/eOK/Nm3ttQ8QXH7q3uNQlb+7ulP6DpnP610mm/BXxrqn/AB7+GtQl/wC3c/zIroWV0I/FM302lM/R3Svjl4H1yREsfEunys38LOo/nXa2V/b3kfm29xHcI3zK0LAg/lX5Ta98LvGHhOPfqfh++sv4vM8psD8QKveB/jT4t+H9xE+matMkSsu61mclTg8jnpxWE8ri0/ZzN4w5l7kz9EPiV8BfBnxUt7j+2NHhTUJsf8TK3VVmyOh3YySK+EvjN+zl4o+EeqXe23uNV8Pq2231KFM/KegcAfez/FX1f8Kv2xPCXjS3t7XWrhdF1VsKyzf6tzjnBz65r3dZLfVLPcnl3tpJyrcOjj8a4KVevgJWlsUq/s5csz8flPmfc+fd/d/pXtX7NHx/t/gfqGsJe6fJe6fqWzdJDw6MvSuy/ap/Zh/4QP7X4y8KRL/wjrMWvtP6fYiODIvotfMmP6fr0r6WMqOOonav3kT6a+KX7bet+JP9F8KW7aFb/wAV1Jy7j0rgfBf7UvxA8J+KLTU7vWJtTslcedY3DZUp3I9x1HuBXkVex/Az9mnWvjJ/xMHf+zPD8b7XuJM7pMdQueprKrhsPQou8UgajE/QvwV4qsvHHhPTPEGmKyWV9CJk8z7wB6g/jmtqsHwN4QsvAfhPT/D+nvI9rp8XlRSSdWHUk+grer4qfKpe6cHVhRRRUkhRRRQAUUUUAFFFFABRRRQAUUUUAFFFFABRRRQAUUUUAFFFFABRRRQAUUUUAFFFFABRRRQAjV8u/wDBQr/kmfhT/sN/+0Ja+oz/AB/7tfLv/BQtv+LX+FV/6jp/9ES124PXEQ9TSj8R8KS/6t0/vbv5Gv2g/ZCuorv9m/wEYvuR6ZFH9CBgivxjX/Wfmv4Eiv1a/wCCcV/Lefs2WKTStK8OoXKLubOF38L/ADrv4qjzYeMuzPpMJ/EfofUtFFFflx7AUUUUAFFFFABRRRQAUUUUAFFFFABRRRQAUUUUAFFFFABRRRQAUUUUAFFFFABRRRQAUUUUAFFFFACdxX5Qf8FHl8v9pNv9rSbZv/H3/wAD+Vfq/wBxX5Rf8FIm8z9pb/uCW3/ocn+Ir6nhv/f4+jODGfwj5am/493r9e/DP/It6T/15Q/+gCvyEm/493r9e/DP/It6T/15Q/8AoAr7POdo+p8xiNjSooor5p7nL0CiiipAKKKKACiiigAooooAKKKKACiiigAooooAKKKKACiiigAooooAKKKKACiiigAooooARh+7evzM+PXwk8R+A/HGq3eoWUj2l5dSTRXUKlgQTkZPYV+mqj/9rt+frVPVtGtNct/sl7aw3sUmV8uZd3B4yeOK9DB4x4Wd+5rTlZn5BUoGa77476Fpnhv4sa7pmj7fsUMu3avIRu4FcZo+kXHiDWLLSrSKSW4vJlhRY8BuTgkZPXGevpX28Zpw9p5XPQvpc+tP2H/gpb3kbfELVYre9iZWh0qFlz5ThhmUg9TwcfU17F+0T8Z7f4b+H5bS0lV9SkQruzyPf2Oa73w9o2n/AAv+HdpZWm63t9LslC7kC5IXlmA6nJP5V+cfxr8dXHjTxhe73Z4lc/pXz2FpvHV5Vqnwo+Yxk5YiqsLT0vucpruu6h4w1h7i4eS4uJm+WPcTkntX0R8Df2O73xZZ2+q+K3aysm+cWa/ekHXn0rsP2S/2bLe30+38ZeJbdZZZlDWljIvAHPzH35H5GvrhQkcaIn3FHy9Bj249KrHZnyXpUTq9j7NKnT0S38zmvCfw58OeB9PS00fSre3iX/YBYnAG4kj2H5V0sapH9xFT/gA/wooBr5qUp1NXJmsKMY7RQya3huI3SWKOVG42yIrA/mK8m+KH7L/gr4kW7v8AYl0fU925L61wCDjoQOMZr13aaSrp1qtL4WU4pfDoflv8Wfgp4j+D+sJb6rF5trJn7PfQ5KuMnGSOjYx+telfs0/tFal4P1S00LVbhrvSpmCK0jkmPPA619uePvA2mfEDw3e6PqdussVwh27v4H7MD2Nfl78QvBl78N/Gl7o9xuSW1lLJN/fUfdxivqsJiFjafsaqVwr0/rFG0dJRP1Yv9P0/xJpctpexLd6fdRFXhbkSK3P41+YPxv8AhjcfCf4iano727Jp7OZtPk2HZJETnCnuV6flX2l+yd8VpfiJ4PSy1B917p6qizdyAO4NZ/7cPgpPEHwffXUihS40GVbpppHIKQFgrgAdSQTx7152FlLBYr2T2egsFWco2Z+f9fZP7L/7Tfhfwv4Lt/DniCX+z7i1ysU23CSLjOSR1PFfG+37/wDs/L+uKMf5619LicMsTDlZ60oKofpxb/tKfDrULhIU8RW++QhVVmx1+tel288VxbpLE6yxSKGSRehB6c1+Pe1PM/29390D8iTX6M/sdeKpfFHwXsvtD+dLZytDubOcDOM/lXzGOy6OFipI4pw5D2+iiivCMAooooAKKKKACiiigAooooAKKKKACiiigAooooAKKKKACiiigAooooAKKKKACiiigAooooAK+Yv+CgNjcXnwv8OyxRNLFb6wXmZVyI1MMign0GSB+NfTteS/tbL/AMY1+Mn/AIF+zemRmZP6104aXs60X5o1o/Efmf8A8tB+H86/VL/gmvD5f7OET7927U7n9H/+vX5XjZ/udPl9Pav1M/4JpzeZ+zki/wB3U7n9WzXqcS/7mvU+gwXxH1lRRRX5ae2FFFFABRRRQAUUUUAFFFFABRRRQAUUUUAFFFFABRRRQAUUUUAFFFFABRRRQAUUUUAFFFFABRRRQAV+XP8AwUw8My6f8bNK1t33xahpyxRLt6eU3zf+hD9a/Uavzq/4Kn/8hz4e/wDXO6HuQDGa+hyGXLj4HJiv4bPhGX/j3av178M/8i3pX/XlD/6AK/IOT/VvX6+eGf8AkW9K/wCvKH/0AV93nStynytb4TSooor5p7nJ0CiiipAKKKKACiiigAooooAKKKKACiiigAooooAKKKKACiiigAooooAKKKKACiiigAoopV60hdT57/ae/aP1P4L3Gj6botla3t7fRNLK1w2RGvI+6Oh9K+VJf2sPixceb/xVsiJIxby1t4gAD2BC5GBXc/tveCtYt/ixFrSW7XGmahZIkTQqzGPYSCGOOMkj+tfNrL/n/wCtX2WBw1GVJOybZ6MIImu7y41S8luruVri7mdnlmk6uxOc17B+yH4ei8QfHTR/tdq13b2sUlxu52pICApJHTqa8Xb/AFbfQ/yr6q/4J/j/AIrTxb93/jxj2+3zHke9duOn7PDyfyLk7K59N/tBav8A2P8AB/Xbje2/yjtb6k4r86vhd4eTxx8TNE0+43PFdXStL9M5r7l/bDvri3+Fc0UX+qkzv+gBx/Wvjn9mK5+z/Gzwu/8Ael2/N64rzsDF08HKS3Z4WHlGVarU6o/TSx0+LS7O3tIk2RW6CFFXoFUYH8zU1Kx/q36mk/8Aia+T+KWp0p82p49+0J8frL4N6XFFEi3esXH+qt/TOcEjsODXxnq/7VXxF1S8+0JrbWSbtywwqNo9uatftcapdah8cNbS7f8A1Kxoi88Lg9Pbk/rXjZGK+zwODpeyTkj0KUFZNn1T8If22NVs9UtNP8aot3p8jhPtyrhoyW4LAduR+Qr7atbuLULeK4t3823mUOknZ1IyCD6V+PMkXmRyo/3GXa3vk4x+lfpT+yH4nvfFH7P/AIavdTffcRq9v8vdEkwBz3wK8bNMPTw81y9SK1JJXR7DXx7+3l4Lij/sfxKifvWb7PLtXrnoTX2FXhH7aFiknwUvpX2745ht9vpXJganJiEc1KXvHgn7C/iP+z/iJe6Y/wDy9W+9fqOtfZvxO0C18UfDvxPpV7afa7e60+ZfJ6l2CEqAO5yK/P8A/ZKle3+NGmbH+dkZW+hNfpOu/wAz5fvdRXdmi5MTGaMY8sa0oxPx0iV/L+dPKlX5XVs5Q85BBqSGF7iRIolaWWRgiRr1dicAD3yRWr40Xy/HHiNNjJt1O5UK3XaJCB+lP8F69F4X8YaPrFxb/aIrO6SZ4eu8A8j6/wCFfVRk3S5lueutj6P+Fn7Duoa5p9vqXiu9/syKZA6Wdv8A61Aem49jX1j8MPhhonwn8N/2PoiSfZ2Yu7TNlnb1rz/Rf2xvhprFuktxqsmmS7fmhuE+57ZB5r1jwz4q0rxhpcWp6Pex6hZSfdkhbIBwTg+h4r4rFVMTU0qppHBUcm9jVopdppK8wyCiiigAooooAKKKKACiiigAooooAKKKKACiiigAooooAQiloooAKKKKCbBRRRQUFFFFABRRRTQCg15N+1wf+MZ/Gv8A26/pOlesr1rx/wDa9k8v9nPxan957b9JkP8AStKWtWPqvzNaDtLU/NT/AOKr9T/+CasXl/s4xt/e1K4/QgV+WAH+fxr9VP8Agmuf+Mbbb/sJ3X/odexxN/ua9UfQYPWdz6sooor8tPbCiiigAooooAKKKKACiiigAooooAKKKKACiiigAooooAKKKKACiiigAooooAKKKKACiiigAooooAQ18If8FQtJtJPCfhLU/K/023u5IUb/AGCvPH1UfmK+7zX55f8ABVKeWPUPh5b+awhZbt2XPBI2YJHfqa9zJIuWPppHLif4bPgqT/VvX69+Gf8AkW9J/wCvKH/0AV+Qsn+rFfr14Z/5FvSf+vKH/wBAFfoGd/ZPlK/wo0qKKK+ae5ydAoooqQCiiigAooooAKKKKACiiigAooooAKKKKACiiigAooooAKKKKFqAUUZ/z/LtR/wCgaVwopSMUlHWwgooootfQV0QXen2mqR+Vd28dxE2VVZEDYz2APvXyN+2H8JfA/hfwemtWXk6Vrsko8m1jb/j4BPOB7ete3ftEfGX/hS/gN9SismvdTvnNpZK2Agcg5ZjnoBz+FfnP4y8deIPiJrH9q+JdTk1XUPurJJgBB6ADgDGPy5r3stw9aUlO/uo6qSk9zA/1lfR37DHij+x/ixe6V9nV/7WtG/eZxsKHPf69q+cq9H/AGdvFVx4P+NHhq9t3hRJJvssrTAFRG4wTyeDkCvpcXT9rRlHyOpp21Puf9qXSf7U+C+t7EZ3hTeq/X0/OvgT4Na1F4f+Knhe9u38q3t76Pe23oDx/M1+nnjHRYvEnhfUNN++lxCyr3BOOMHuK/KzxhoN34T8UXtlKjJLb3HyeuQ2Q3sM14+Wy9rQlR6nhUWoYl039o/WwSeZ8/8Ae5/A8j9DRXi/7LfxoT4seB0t724X/hItLQJdx7cBhyFYD3AP5V7R/n2r5qrSdGo4vozpT6HyJ+2d8Dr7VLhPGuiW7XTxoEvYY1y20ZO7A+v6V8YRypJ9x17/AMXQjqD6Gv2KKpJv3/PuXay8YI9CCORXl2t/sw/C/wAQap/aF74Ss/tbOXdo8oHJ9QDXq4bNJ0Y8tjqhW5dGfmv4V8Kax8RNci0Lw1aSahqdw2wtGpKWynGWYjpx2r9Rvg18N7T4R/DfRPC9vK1x9hiXfMxzvkPLNn65rU8H/D7w18P9P+yeHNEs9HiZizfZUwTkk9fqa364MViZYqXMwq13UXKkFfNX7dHiJNP+G9lpiP8APfXHzLu/hHf6V9JySJHG7u6ptBLbuMY5/lX5x/tXfFVPiJ8SLiK0l83TNNUxJt5Bx1b254rqy2j7StGS2REI63F/ZDsHvPjJp7xIzpGhZm9B2Jr9Grm6i0+3murh1iihRpXkboigElj+Ar5Z/Yc+GL6P4fuvFd7Fslvm2W27+4O+a9F/a18aJ4T+CeqxJL5V3qS/ZIfmw2SSC2O456Vvjqn1jEqETkoxbqzm+p+eHiu+TVPFmt3sTrNFcX08qSL0KFyQayd6fwfPSxr5exE+RF+VV9B1/HmvWf2c/ggnxw8WXdlcahJp+mWMQmlkjUEyc42gZGOSOea+olUWHpKUtkj2W+XY8lI/uL/D+Gfxr6E/Yr8e63o/xYsvDlo8lxo+pK/nR8kRALndjsMgD/gVfRE37EPw0uLNIvK1CJ1/5bR3GHz35xxXV/CP9m/wl8F9UvdT0X7dcaldRCF7q+lDukeQSoIAwCVX8hXh4nMaFWnKKWvoc1SomtD1If4UUp/z6Y/xpK+X8zkCiiikK4UUoGaTP/7VFxrUKKKKdgCiiikAUUUUAFFFFABRRRQAUUUUAFFFFABRRRQAUUm6loAKKKKACiiigAryP9rLTbvWP2f/ABRb2UTXFwqxStHGuTtRwSfpgV65Xlv7UXiG98J/AfxVqGny+Vd7I7csy5ykjhSMfQ/pW1G/tY23ujSn8SPzGDJ/Lb/Ov1O/4Jp3qSfs7/Z937231O53r6ZbI47ZAr8sQvlx/nX6F/8ABKuaWTw38RUd2aJdQt9i9k/ckHA9yCfxr3uJIc+B5uzR7+D0mj72opq06vyY90KKKKACiiigAooooAKKKKACiiigAooooAKKKKACiiigAooooAKKKKACiiigAooooAKKKKACiiigBDX55f8ABVRf+Jp8On/2L3+UVfobX54f8FUj/wATj4e/7Md3+vl5/lX0GQu2YUzmxP8ADZ8Gyf6t6/Xrwz/yLelf9eUP/oAr8hXH7t6/XHwNqlprngvQr2yl+0Wk1lEySL0OFAP6195neigfKV17pt0UUV80zjCiiipAKKKKACiiigAooooAKKKKACiiigAooooAKKKKACj/AOK/Ic80Vx3xh8dy/DP4Z+IPFFvaLey6bbmVIW6EkgAn2yRxVRTk7IaXM7HZBf8AgHT7zDnP16UjD/0Et+RxX5R+Jvi9418Yao+oar4j1BpZMo3kzGJYx1CgL2GfrX0D8AP2mrLS/hH4j8OeMNdkt9QhSRdMurhmZ5AYyAgIHZsnPvXs1srqwip3vsbOg0afxZ/bk1DT/EEun+DdPh+z2byQ3E2pREl5AxBwB/DkHmvTP2aP2mn+NF5d6FqemLZa3Z232h5rf/USDdgkDt/9avzwV5ZNjyuzyt8zMzEk565J6813fwZ+K178HPG9v4gtIvtUSxGK4s1ZUEqE5AJx2NexWyun7D3fiOh01yo+3PjF+1t4a+F+sf2PaRNrWsRuYrqGPIFuNufmPrjH5iuY8D/txaF4k1y10y90S8tPtG2KKaPDZcnAyOwr40+Jfi//AIWJ441rxK9ktk+qS+b9nV93l/KBgHvwKr+DL240/wAYaJd2iRvcLdpsWRgoPzc5OOKxWW0/Ya/EJUoo/W2N/MjR/wC8o/M8ilIrxf44ftCab8L/AIb/AG3TLi31LW7xVtYYbW4RvJkK5LsAeQDXiHwj/bg1OzvIrLx1F/aEUjBP7QtVwwYkDJXPArwYYOtJOUVojmdF3PeP2rfAL/ED4N6rFaW63Gp6av261XYWb5AS6oB1YgEAe4r834NL1C4vHsksrp72Ntr2vlN5qH3XHFfrxZ3iahZ29xbtvt5lWVGXptPII981m2/gvQbPXLvWItHs4tVusedeLEN8mOmTXTg8dLCwcWrlRqOmflHqvhnWPD8aPqulXmn7vuNdQsgcexI5rN3PbyI6bfNjZXTdyMggg/mK/Vn4q6b4c1TwHrX/AAktvDcaZDbO7MyjchAyNhI4OQP/ANVflOwTzH8r/VKzbN3XGTjJ+mK+jweKeMumrHTGba1P1G+BXxLt/ip8M9K1pdqXflCG9hXrFKoxjHUDAP518/fthfBJ7iR/FGlRb/l/fbfTHJNeO/sr/GSL4R/Exf7SuGi8O6sn2e9bazeU/BSQDOByMHg9eK/RO8tbLxJo+x2jvdPuoht8vBVwRnIPpXhyVTLsTp8LPJxWHcrVI7o/Lb4V/EzVfhP4st9Y0yVk2sEuIe0kWeQR3PX8zX6T/Dj4seHPiZpcV3o+oQyvtDS27MBLGxGSNvcZr47+Pv7Leq+F9QuNV0e3+0aexLbY1zgdccfX9K8C0XXtb8D6wl7pl3NpmoQsdki8EH0I7ivVxGFpZjH2kGrkUK0avW0+x+ug/wA/57UEYr4U8Eft2eKND0+K08QafDrbr8pul/dSP05POD+Qr1LTP28PBklvv1DTdStJeF2xxBh785r5+eXYhdDRylezi7n0xTZJUjjeWV1SKNdxZmwAPUk9K+UNf/b+0q381NH8NXF0+0qkl1KFIPYkDt+NfPHxJ/aU8d/FCPytQ1P7Fpn3fsdirRJJk/xEsST+NXRyuvUfvKyNIxk+h9C/tP8A7UtrZ2d74V8KXS3F3J8l1fQtlYwTgqCOpxXzZ8EvhJe/GDxxb6em5NPjcS3txtOAoOSpPqal+EfwB8S/FzUNllbtaaVuHm30ykL77c9TX6D/AAl+FGj/AAj8Nppmmor3Eg3XFx/FI3qTivVq1aWApclP4i6lTl9yO512h6NaeG9LtNMsolitLdAkK9MHvxXw7+3J8SNP8WeLNK8Oae63CaOjvcXEbZXzDxsIHcH+VfRv7RXx40/4T+D71LK9hfxVcIIra3jbzWjYj70gzwMV+bt5dS6heXF3dytLd3UplmmbrI5OSxx3rky3DOrU9vM6KFMjXrXR+A/iDrvw38QRaroV21pdr8rru+SQZ6MPSsrRvD2q+IN/9maZeahtAZ/ssLPjPYkdDTdV0PUNH2pqFlcWW77vnRFc47DPevppKnUXs5Neh1O2x9/fAD9qay+KmzTNa8vTPEbN8qrxHP8A7vrXvhf/AD06dc1+cX7Kfwz1Dxx8TLTULeX7FZaSwuJbjk78Y+UHsa+9/id40l+H/gfU/EEWn/2q9im/7Lu2l/fpzXxmOw8addQpHBUVnZHT1T1nVrTQ9LuL27lW3ihXe8jNwi4PP6fzr4B8P/trePdL8aXGtag66xo82d2hthI0Ungo/Y49c5x2r2743fH/AML+OP2aNT1DStSW3vdSRbdNPkYC4jl3DcpAH3cHrQ8DVi4qS0YnTluZniP9ue0s/EkWn6Zp/wBr0/zVSW6ZsDk4yPavpzQNft/EGnxXFv8AxRI/sQRnINfkRsT7n8f3fvZ/X1r3z4e/tca74D8Dy+H/ALOt6+0xW91J96MbQBnnnnP517OIytckfZLU65UlZHvPxs/bAt/h/wCIJdE0eyXULuH5ZWZuAfTiuo/Zw/aIX40R6haahbrZaraqHaFeQ6k8Ef57V+dmrapca5qlxqF2/m3dw5d5PUmvRP2efixafB/4iW+saglxLprRNFcR265Y55XGfSitlsYUNF7wSopKx+muoalaaPZtcXtxHZW8andNcOFXOM4yelY/g34geHPiBZ/a/D+q2+p26s6t5bjcNpIOV7DIr8+P2hv2jtQ+NGqfZLXztP8AC8Ofs9n915X/AL8nJyf0rA/Z717UND+Mnhp9PvZLT7VerbzLCciWIjJUjHIzXnrLGqDqSdmjF0rI/UWinyL+82/7W1fr9MdKj/z8vY+49K8J6I5VcWiiigYUUUUAFFFFABRRRQAUUUUAFFFFACbaWiigAooooAKKKKACvKP2qtFuvEnwH8UWVlF5txtiuCvokbqzH8ga9YBrlPix/wAkv8Wp/e0y4+bv9w1rSdqia7lQeqPyc3+ZH/wH+eTX6If8Eq/+Rc+IX+1qFv8A+gNX52w/8e6/7v8ASv0T/wCCVg/4p34hf9hC3/8ARbV9FxB/yLn8vzR9BhH76PvBadTVp1fkZ7wUUUUAFFFFABRRRQAUUUUAFFFFABRRRQAUUUUAFFFFABRRRQAUUUUAFFFFABRRRQAUUUUAFFFFACN0r87f+CqDf8Tz4e/9crz9DHX6JN0r86v+CqP/ACMHw9/ueVd/N9Sma+gyH/f4HLif4bPhRv8AV1+of7N7f8WH8Ff9eIX9a/Lxq/UL9m//AJIP4K/68R/Ov0LOl7i9T5er8J6TRRRXyZwhRRRSAKKKKACiiigAooooAKKKKACiiigAooooAKUf98f7Xb3J/DNJQjeXJ/477EnjB46c/pT9Ro+YP2hP2vLv4d+ILjw14a09X1izcLc3F4uYdpXI24PJxXh/jD9r3xH8RPAHiLwvrulWcqatEsNvcWuU8kbsncCec4HT0rL/AGifgP4l+G+uahruq3Eeoafql9NKlxDKz7A7koh3c8KQPwrxnP8A6D+n9OQa+ywmFoTpqSV2d8IJxuhP/QN27+X+FI0fmf1+U4A+tXdH0W98Qapb6fplpNe3tw4SK3t1yzk/UYxX2F8Mf2FbLT/s+p/EDU/tDx4l/s2zbZEMgH95IefUYHpXfiMbRw6SevkaVJxp/Ez4uSVP7/8AM4pfOT+/936/4V+jl948+Cvwjs5dHtbfR7fy8u1vDCJju69WLZ5rgJ/2xvh1HI6p4VhlRfuyLp8WD78iuOONxFTWFN28zldd9Ez4iEif3/u/N3H6kdKVW8z7j79y/dVs5HXqK+8NF/aq+EXijzdP1XQrfT4plEW64sUCnPHUDgV0s/7Ovwa+Imh/8STTLG085DsvNNmYuDjhiCx/z1rOWYVaatUptFRrP7SZ+dSwJH9xNn/6sd69R/Z08JWXjD4oaZZagnm28eZfL7ORzyPSrvxw/Zz134L3CSv/AMTPRJG2xX0K5x6K+OjYrzHSdavdDvEvdPu5LK7j+7NC2GH413RqLE0m6Wisb6SWh+uMZt9H0+Ld5dlaxqFHmMFUDGMA+lOm1C3t7N7vzVe0jQu0kbArwM9a/KXxN8UvGHjTyv7d8S6hqXkrtTzJdoA+iAZ/GvoP9iXx94j1TxJe+F715NT8OTW5b/SPmaBjwQSe1fNVsudGHtJu5yyo6Xkc1+0l+0xd/EySbw/pW6y0SGUpN83M5B6cdsgflXz2BX0r8ev2TfEfh/XLjWPC9uuq6ZfXB22dv/rYs8ljntWZ8M/2OPFvjC4362i6FZL/ABScuR9PWvdw9fDUaKkpI3puKR8+gf7vzf3vzx+Wa+hv2cf2rLr4V2/9heI/tGp+HfvW8i/NLa5P3QP7tUv2iv2Yv+FL6Pp+safqrarp9xN5L+YgVomwSMYHTANeDY/773H5u+PTNdD9jmFLyLaT2P1x0PxBo/jzQ0u9Mu7fVdPmQFvLYPgkfdYDoev5GvHfiH+yT4d8YSXEtl/oVxJl9qrwSa+Gvh58TvFHwr1T7b4X1OTT/Mcebb7Q1vNwcB0x9eRjvX1J4K/b8srjyovFfh+a34VVutNIYO/clScha8F4bE4Jt0XdHkYjAxqPmWjOE8RfsPeLbeT/AIlssN6m75VZsYH+NcxefsffEPT4972ULp/svmvtvwt+0F8OvGklwmleK7F5YVDt5zeTwRyMsOTnNdlpviTStYt5bjT9Ts723jzvmt5VKpjk8g9QKX9qYqD96P4ERpV4rSTufn14d/Y78da5JsmihtIv+ekmRj869o+H37DOn6PeRXfiO9/tDy2DeTH9wkevtX0Nc/ErwlHHLK/iXS9ka72/01c4Ht3NeV+Lv21fh14bt0/s+W48QSyblMenxcRkdCxJ4GfrSeOxmIVlGxSpVpfHI9u0TR7HQ7OKy0+3jt7eFPlhjT5QAMZ49hXjXx2/an0X4TxxWWmeT4g12Rm/0eFxst1H8Tkd/wDZr5n+JH7Z3jPx5p/2LSoofCunspV2tX82aQnrhiOBXgLl5JJXd2eWQl3kZss7HqxPc1rhstlUfNXZ306PLqafijxJqHjTxJqeu6xcfatSvn3yzbcZJ7AZ4A9Ky6KXaa+mpxUFyxR2K17I+9v2DHtP+FT6n5SQ/bf7Sl87bguFPQHPbrXufiTwH4c8YWb2+saPa3sP92RB9euOuRX5q/A/4l6n8M/iBpl1p9wyW80q291Du+SVS3JII689etfqDazpqFnFcI/yTIHVl9Djivi8wpyo4hz5rXOCtFxkcjoVt4H+E9umj2T6fonmNv8AJZwCc9yTXNfHD4weFPDfw71VJdVs9Qu7q3eKK3t5Q+8kHg/hmvkn9sXQ9Y0f4sS3d3532KaJfssm47T6g9s14J/n5ua9Chl6rctbnuaRp82oH95I/wAmxNx+X0psjpH87/wru3dTwOmO9T2dnLeXEVpaRNLcTMIoo41JZ2JwFA9c19vfBf8AZR8O+A9LtPEXjvbd6rxMlrI4W3t1I+63PLZr2cViVh4KO76G86kKSTkfDHhCy8UeOLhItF8G61e7m2JJHblU+uWxXsEX7KXxQkt1lfw1JDuXdtaVc/Q819S+Pv2vPBXw/t3svD9rDqF7HlVjtYlWJPbIFeQ/8N6eI47h3/sK1ZN33Wfn+VeRRlmFS7dkuhhPFOXwwdjwzxT+zr8bdDuIntfAU17ad/JlQsfXgniuVvdH13w/ceV4g8P6h4fuP+ed4hCHj+8OM19UW/7fGu+Z8/h+1T/aVySPpXpXhL9qDwP8XLddH8UaVbo9xmJo7pFIOc9CehpJZhQk6k/eRjLMdeWcLLufA+f7j/er0P4DePdM+GfxM0zxBrFu1xp9usiNHCgZgxHDAHvXt3xu/Y3+z2cviD4eS/bbTaZX0tm+YL1JjYnkY7V8p3Eb29xLFLFJbyxtho5hh0PTkY4r1KdenjKbpt2vujsjONWN46n1L8VP26NY1i4ltfBVqumafNCYjeXif6RvPdOw/Gu7/ZW/ae1X4ga4vg/xKi3WofZy1rqEK/fVMbvMHY8ivhzc/wDfb/PtX1L+wn8N7jVPFl741e9VLTS1a0+z7cvI7KMk88KMD+tceLweHw+GdtyZQVj7kopFPmfc+f8AvbcYH15pa+RascF9QoooqRXCiiigYUUUUAFFFFABRRRQAUUUUAFFFFABRRRQAVyvxY/5Jf4q/wCwZcf+gGuqrlfiuP8Ai1/i3Z9/+zJ9vr9w9PetKfxr1CO5+TcP/Hun+5X6Jf8ABKv/AJFz4hf9hC3/APRbV+dyf8e6f7S7fpX6B/8ABK2/SOw+IVl5q+a11bzLHxnZtI3fTOa+iz5c2Wtry/NH0OE0lE+/lp1RxN+7p69K/I7nvi0UUUwCiiigAooooAKKKKACiiigAooooAKKKKACiiigAooooAKKKKACiiigAooooAKKKKACiiigBK+Gv+CoXh2G48D+F9b2f6Ra3Zt0b2cAkf8Ajo/KvuWvgf8A4KkeKLi30fwV4dRFe3vJZrt2z0Me0L/6H+le1kqbzCnY5cT/AA2fnu1fqF+zf/yQbwP/ANeI/nX5eE/u/wDgX1r9XvhH4b/4Q/4X+F9H83zfstjGvmdM5GT+PNfoucP3Io+Xq/CddRRRXypwhRRRQAUUUUAFFFFABRRRQAUUUUAFFFFABRRRQBHdXcWn28txK+yKFC7t1woGSfyr458Qft43dv8AEB00rTY7jwpC/khpFxNKVYAyA+mc/pX19rdg2qaHqFlE6pLcW7wo0n3QSpAyO4ya/J7xl4H1jwHqkun6xp81ptd1ikkQhZQGI3Antn+te5ldChXbjV3OmklLRnsv7S37Rll8ZNP0rT9Mt5rS1t282WOT++OAa8K0XR73xBqlrpmmWjXuoXEuyG3j5aQk9MenJ/KqWX/z79zX19+wv8Jbe8+2/EC92vLC72NlDg8NgFnGemcDGPevoKjjgKLlHbodU37KPunuPwi+E3hz4D+C4vNiji1LyhcX2pXW3er4yVBPTA44r5X+Pn7Tmu/EjWJdC8OS3Fpom8xRLZ5M1yQSDnHOOlekftyfE6XT7e08K2VwsX2r57po252noG9Rmtb9k/8AZl0/w/pemeOPECNLrs2JbK1ZPktEPALKercE/iK8Sny0af1mvrJ7I8yV/iep4v8ADf8AY78W+OLdNQ1XboVvJ83+lKTMc9cg9K9jtP2C9Cjt0S41i4ll2/M3T9K+qWkeT+Nn3fr7+1KC9csszryd07GNubrY+OPE37BLR27zaFrbPKqlvs9wuc47A14poWo+OP2Z/HCXF3ZXFv5bFXhkyYZRk4IPQf8A16/TMmuc8c/D7QviR4fl0fXbKO7tJP4to3xn+8CRxWlPMpS92uro0XMrannPwx+L/hf9ozwve6Vd2ipNs23enzYJx3ZPeviv9oD4M3fwX8aPZJ5lxolwvnWF1t4Kn+An1rqr/RNQ/ZT+PFk++4/sRnLRTf8APW37rnucV9Z/ELwjoX7SnwvdLG4W4Tabi0uI2+ZJR0Un3FdcZfU6inTf7tnUpOPvLqfmp/v/AHP4vp3r7W/Yw8WeBfDfgN0u9StbLxLcXDNd/aGwdo6AH0xXxtrWk3Hh/WLvT71Nl3aytFKvoRwP05qn5j/eR23/AOyxB59xXt4ijHGUtHo+x2yXMrM/XjSPEmk65/yDNTtb75f+WMqk49SM1pFq/Oj9i+G7k/aA0p4XuHtI7S5W42u2z/VkDcM88kfnxX6LsP3n/Aq+MxVCGFl7NO5584qOh8y/t1+LLLT/AIf2uhSp5uoahcZi2/wAZy3+fWvhFz/ndX3r+2H8Ddd+Jmn6Zrfh/be3ulqUlsWwC6HOWX1OcfnXzv8ADr9lHxr4o1y3i1XTJNK09XHmyTNg7c5OMd6+gwOIpUsPvqdFOSUTxyHStQkt/tcVlcPFz+8WFiuPqBVXH/xPv/8AWr9aPDfgjSfDfhu30e3srd7e3i2eW0S/vAF5J45z/Svzo/aT8O6Z4b+KmoW+mW62lvIolaFcYDHOeB0rqwmOeIk422KhU5nY8sZEk+/Vmz1K90+N4rLULyyib5njhnZUORg5APPFQAfvPkTc/G33J7Yr1bw/+zH8QvEnh/8Ati00Tbb7dw859rOP9kV31Z0ofHZGknZ2PJFt4v7i1JVvUtLu9D1CWy1C3ayu4WKNHMvPHsfzqsF8z5E++zbVb3JAFaQcUrpaDEyaSvq/T/2F7jWPAem6lb67s1q6t1uHt5EHlDcoYKCO4z1r5j8XeG9Q8F+ILvR9Vt/sl7bvsZZON/OAw9q54YqlVnZSRMZpnqX7N/wLtPjRrGoRXt7JaWlmgb9z1JNex+N/2CUj0/zvC+sSPer96G84BHt71Q/YEsb2PVPEd39n/wCJfNEm24ZSA7Y5Ar7Pr53HY2tSr2pPQ5alSSldHx58Nf2E5bfULTUPFusK6QuHSzs/4scjLfXH5V9Cal8ZvAXgPWIvDV74ltbTUreEbbdm3FV7Akd67jUGePT7h4kaWVYm2KvUnBwPzr8lvHFnqtn4012LW0k/tNr2V5Vk6gFiVBJ68MK5aKlmNR+1Kjet8TPrH9sT4oeB/Fngu30zT9Sh1DVY5g6eTyYx1OT9K+N7aCW8uEiiRmlkYKqrySTwMDuckU3bX0H+xf8AC+08cfEi61jUrL7VpWgokqNvAxdFlMeR6Abz9QO9fTKKwFDQ6I/u1Y+ifgP+zn4a+Efhe38QeIEhu/EHlC6e+uFAW1BXIVc9Divmj9pL496h8VPFj6ZolxImhQsYUjhJBnbIyxx1GQP1r1X9uD4u3Vv9n8FWUqolwnnXcit8xBP3cj1NQfsh/s82l5p6eLfEFp5u5sWlvIo2oBnnBH0/WvLoRUIPFV3d9EePiKrSvu3seWfCn9lfxH8QJEmuE+w2n95sjj8a+h9J/Yf8JWdmn2q4mmuNvzen4V9Hw28NvGtvDEsUS/KI1UAD8BUm1/8AaevPr5pVqS9zRHNHDup71Sbv2PlzxD+wn4cuLd/7P1Ca0uMEozdM+mK+a/if+zn4w+Fe+6u7SS70/duF5a5JTHQnHSv02qvfafb6pZy2l3bx3FpMpSWGQAgqRjoRVUs1rR0nqjT2Tp7O58Y/sv8A7UyaH9n8KeK5We3Z9lpqTfdQnja+a7L9rH9nXT/GHhuXxx4XSGLVbdBLN5KjZeRdScD+LFeD/tR/Av8A4VP4o+16bFJ/wj+oNmFmUHy5M52A+lfQP7G/xIfxp4HvfCuq3Hm3dmjW8XnNkmIrgD3GMV24ihFRWLoP1RtGs6NnFaM+EP8Axz/Z9Pat3QPHHiDwnb3tvo+q3WmRXieVdLC2N6+ntVn4leG/+EP+IGu6P/z73bqvoAWyB9MHFcwW8v5/7vzV78eWrTXPrc9p2v6nvv7K3xr8R+E/iRo/h+W7uNV0rXLiO2mt7qZnaJiceYCT6HOPav0Qb/WN+FfD37MP7K+tahrmi+N9dm/syys7iG+0+3jVXa6wN24nHyggfXBNfb9fH5lKi637r5nn1bJ2QUUUV5BjuFFFFAwooooAKKKKACiiigAooooAKKKKACkBpKdQAVDeQpcWdxFKivFJE6OrcggqQQfbFTUyX/j3l/3G/wDQTVx3Gtz8hvECJH4g1VE+RFu5VVV6ABiAPyr6v/4JjXMsfxs8QRb28ptJHy9uH4r5S8Sf8jBqv/X7N/6Ga+o/+CZs6R/HzWEfbvk0kqvzYzh8n69q+ozRXyuXoe/hviifqQgqRelRA1KvSvx1H0FrC0UUVQBRRRQAUUUUAFFFFABRRRQAUUUUAFFFFABRRRQAUUUUAFFFFABRRRQAUUUUAFFFFABRRRQAhr87P+CqQ/4nnw9/65XX80r9E6/Oz/gqh/yMPw9/65XX80r38i/3+By4l2ps+ExG8nyRJvlZtqKvUseAB75xX68+G18vw3o6OjI62kW5W6g7RX5HaXrEvh/VLHVbTb9o0+4juolbpuRg4z7ZAr9eNHumvNH0+4l/1s1tFK69slQeK+6zr7KPlaz90tUUUV831OMKKKKACiiigAooooAKKKKACiiigAooooAKKKUDNAGT4h8WaP4T09LvWNQt7K3ZtqtcPtBx718aftkfHDwr8QNDsvDuiLHqdxDcCZtSXgRhQcqD3HI/Kpv2+7TW/wDhKPDlxvm/sFrcqkKtkefnlsfSvk7Z5f8Ad/rX1OW4Om0q19TsowVr3CRn+dvm7t8q56+lfpj+zjG/hf8AZ78Lvd27WVxDYmV45F2t3YMfUnFfmXcf8e8v+6a/UjxGJf8AhQcv2d9kq6LG+72EIz/n2rfNNqcH1YsRKyPivwTD/wAL8/aYifVUa7sprt5pVX5gkSNkA+gyBX6MQxrb26RRbUijXair0CjoB+GK+BP2DpE/4W5qHm/61tOb5vX5q+/5P9Z/wI/zNePmfu1FDokc8900c18QPHGmfDfwne+INVf/AES1TdtU/M57KBXxN4l/bi8capqDy6VFZ6Zp/wDyyhZCzbeoyfX/ABr2j9u+2u7j4V6e8SSfZ475Wl8tsDGO/tXwXu/3f+A/p+ld+WYSlUhzzVzso04yVz7x/Z3/AGtU+JGsReH/ABBFHaaxN/x7zQ/dnI6r7GvpVv8AWP8A54r8o/hTDd3HxM8Lrp+57v7dGyeX1wDz+lfq9XDmVGFGransc1aNjwH9tDwSniT4R3GqpEr3ujukySfxbAfnA9sV5z+wT40eSPW/DTv8ny3Vv9D6V7/+0RqVppfwX8W3F7tS3a0eJeP4iPkP518o/sDxf8XI1Xenzrp4x/30a1w/73AyUugpa0zh/wBsnSf+Eb/aM1CLymistUtFuoZOzuOGH5GvOfBejWniDxZo+mXt39itLy6SKW4b+BSeT/n1r2b/AIKEQy6p8bPCqQsuzS7JnmbdyQ/AUfhmvn9q9HK5VamGcdux6SXNTT8j9Wvhr8I/C/wr0tLfw/ZKm5drXTfNLKDgkl+4zXY1+V3h345eO/B+z+zfEt9bouPlZ8qQOQuPTiv0s+Get3fiT4d+HNVvdv2u8so5pdvQuwySa8XGYOph3zVne55tWLjqzpaUtSUV5exkOB/i/u4bpnOONv6/pX51ftf+ANb8P/FDWNelsrqXQbjaw1Boj5KEjlCexFfonTZooriPypUjli/55yKCufcEV24TFPC1Oa1zSEuU/NX9lv4av8TPiRaO8Xm6VprCa4bblM9QufXp+Yr9KI4Es44ok+RVXake3GB2ApLe1t7P/j3t7e03fL+5iC/oKlp4rFyxUr7DqVHM+U/2yfgj/bmh/wDCYaPb79QsWxcwxpzImAN31AA/KvjLwvpdx4k8Safo+nxNcXtxMiJDuG7JYEnH0FfrxNBFcR7JUV0ZdrLIu4HnPSoLfS9Ps5P3NlaxbV+Vo4VUj8cV20cydKl7Nq41VZHolq+n6Pp9vKmyWG3jR19GCgEfmK57xT8J/BnjjUEvdd8OWOq3qpsE1xEpautorxuZqXMmZXZR0Pw7p/hvS00/SrKHT7KH7scKbQPqe9XqKUGpbcndk+oV8w/tgfAnw1eeC9V8axbtP8QW6x7pF5ScFsFT74JOfYV7N8YPiRb/AAn8B3WuyxfaPL2xRR+rnoPzr89vij+0D4t+LEjxand/Z9PVt6WMf3QQcgn8v5V7WX4erUmpQeiep00ot6o8wluIre3+0SyrEnDbmbAQcZNfoB+wvpNvpfwXuNYS3VJb69lma4X/AJbwr9znv/8AWr8+9QsYtT0+W1lTdFMMFvrX6OfsgeIf7c/Z70+JIliXT/Nsfl/j2cA/ln869TNJTso9DfEP3ND448Z3Vx8UPjxeom64e61LyUVmzhQ2MD0r9KvC+hQ+G/D+n6bCuxLWFU/4Fjn+lfmh8NTFb/Hiy+0J+6/tZ1bd7ua/UIKvybU2Jt2j6D/9dcGZytSpwWmh5bipVn5HKfFP4h2nwv8ABd7rt38/kr8kf99u1fBfij9rf4i+INQluLfVm0q0V/kt4VA+U9AWPfmvqL9tjSbvVPg/vt0Z4re4V5tv93Hevz1J/wDsa6cpwtCpBuauz0acFLU+xv2ev2wL3WPEFp4c8YMv+lMIre+XrvPRSPevsKvyS8D6Ne+IPHHh/T9PiklvZL2JlWPqihgSx+lfrXDE9vbxRP8AfjRUZvUgAE/nXmZlSp061oEVoKJ5T+1J4Q/4Sz4L66kVutxd2ai7iZuqheuK+RP2K9Qez+NFvEm7ZcWrH646Zr7o+LEiR/DPxVv/AOgfL/6Ca+C/2NYvtHxw0p0Rtiwu34YrswM39TqJnDFXurGx+254RXw38XE1JfLW31i1DiFVOQynlj718+qf3ifIr/N91uh9j7V9S/8ABQAf8Vp4U3/f+xS7f++q+Wa9zBJywyvqexTcWk2e56V+2V8QtH0+30+xfSbS0t4lhij+yHCqOBjB6/Svtb4CfEW9+Knwr0rxLqFutve3W8TLH0JDY3AdhX5v23wp8Z3lvFd2/hTVri3kXekkdu3zr1yATwcV+hv7L/hTU/B/wT0LTNYtGtNQXfK8LY3AFsjOO9eFmVPDqP7vfqZVVHoeqUUUV86tjgQUUUUxhRRRQAUUUUAFFFFABRRRQAUUUUAFFFFABUd1NDb2cstxKtvbxod8zHAQHgsfYA1JWL420V/EngvXdHR1hfULKW1Vm6DcuOfwq47jW5+W/wAUNM0zR/iBrtvpWoLqun/apHivI2ykgLEnH4mvUf2Gb57P9pzwrsdk85Zom2t1BTofUcV4Xc2X9l3FxZPt328rQsy8KSpIyB+Feq/sn69b+G/2hPBt7duyRfa/K3L6sMCvssVG+Xyhvoe3RdnE/aCpVqFO1S/w1+Jdbn0nkOoooqwCiiigAooooAKKKKACiiigAooooAKKKKACiiigAooooAKKKKACiiigAooooAKKKKACiiigBPSvzb/4Klaklx448D2SFS9vaTzdem5kAz6ZwfyNfpJ6V+UH/BRi4+0ftHy/edY9JgUbm6fO3Qfgfyr6Xh2N8cpdkceK/hny5MfLjf8A3TX6/eHV/wCKb0f5P+XKH/0AV+T/AIFtotQ8eeGrS4RZbebU7ZJY26OpmQFT7EE/nX63eSlv+6hRYoo/lVVXpjHy19nnUvfij5bEaPlFooor5zzOQKKKKACiiigAooooAKKKKACiiigAooooAKKKKAM/VPDmmeII0TUNPh1BI2Oz7RFnZnqBmvlX9p/wt8HfD/hzUkhuLO08Wqu6G1091eTeegZQeBjP5CvePjzb3tx8K9b/ALPu7q1u44WZZLN9rEdxn0r8uZWeSR3lffKzDczMSznOCSSeuf519Bl1GdR8ylZLodFBXerGkfu33/e2/M3bpX6U/AO+/wCFifs76PFcXq6hcTWL2VwysCY3AI2tjoQMfmK/NfH/AI638jzX2H+wj8TNMt7PUPAt35dvcNcNqFizNk3RIO9MdiML+Zr1czpzdNT/AJTTERbV0eO/CDXH+Cf7QEUWoP5VvDdtZXG7+4zYGc9Oor9Jo5EkjR0dXRl3K3qp6fpiviD9sT4IXun65ceNdPiZ7K4Ufao4eTG394V1X7I/7TFxrH2XwP4luI0e3i22mpTOA0gHAQ56kEH868rGUvrlKOIp6u2pxRk5K73Pp7xf4S0zxx4fvdH1iL7RZXSFHj25P1B7GviLxl+wv4z0vVHXw5cWeq6e2Wia4lCsi9lOe+P5V97KP3e/5fm+bdu4PvSjf/cryaWJq0U1GVjWFR09D53/AGcP2WYvhf5OveIHhvfEf3lWPGy2B7A9zX0PTa5j4jfEnRfhf4buNY1u7WJI0OyFWHmyN2VR3BpSnVxElfVkyk6h43+3F42t9D+F6eH96ve6w67Y9wyEU5zj0965f9gnwtLb6Xrut3Fv5XnMIreaRTl09QT1FeFajqPiP9rD4yW8XzWnnNtSNeVtrbvn0NfZnxM8ZaP+zf8ACNIbRNkqxfYtPjjUZeYg5Y+oxXsyj7HDrDL4m9TRx0UT4m/ac8QXXiD44eI5bvbstXW3h29Ni8Dn1OT+VY/wZ+Fz/Fzxpb6EmoR6fuiL+Y2Mn6Z6muKuruW8vLi7uH33dw7TSyerMeevbmptK1S90PUIrvT7uSyu4W3RXEL7WQjtmvoo0nHDqNPRnak1FJH2Xo/7AemR6pE+p+IJLi0Vgz26rgkDt7DOK+qNI0m30PS7TT7JNlpaoIol9FHSvmb9jz48678QLi98OeIruTU7u1iNxFeSL8xBP3WI9s19SV8ZjZV+f2dd3tscVW+zCiiivOMQooooAKKKKACiiijUAooooAKVetJRQBzXxD+H2lfEzwvcaFraM9pMobdG2Cj9mFfFfxP/AGK9a8D6Hdaxpmqx6ra2ql5Y2XDImeD7jB/TNffNfLf7VX7Sll4ft9Q8FaOkeoXd1b7ZryNgViOQCnHfFepgKlaNXlpvQ6KHN9k+GVH+x7+3/wCqvuf9gjxJaXnw/wBS8PvLD9rtbl7ryd2JSjdTg9RnH518L5/8e/GvV/2X/iBF8N/jJpWoXVxHZaZeK9leyMpK7HAI+h3Kn519RjqMq1B90dFWEqkGi78btEl+Ffx8u71LdktFu1v4flOCpOSBxzzX6DeAfGen+PPCen61pkqy28yDd8wO18DIOOleP/tbfCH/AIWR4Hi1jSk83VbFfNh2j/WxkdMd+K+ZP2dfjpd/BfxR9i1V7hPD8z7Li3Zcvbtz8wB6Dk/pXkTprHYdNfFE8vnurJao/RDV9IsvEGl3Gn6hbrd2lwNjxt0I+tfM3i/9g3QtU1j7Xomt3GlWkjFmtdoIBPpnoMYr6K8KeNdE8cael7omoQ3sUi7v3bjd+I7GtuvChUq0G1dpmsaqt7rPLPg/+zp4X+D8f2iyia91hl+fULrBYeuPTNep5/8AiqD/AJ3cV5V8Xv2iPDXwns9ktwuoahJnyrO3cHkDA3enNEadbEVNNWZVK3N1uzif22PiNF4X+Ha+HIn/AOJhrTfdVsMkI6tn0NeU/sGeG/tfizWNYdP+PeERRbVOOT2PpXhXi7xZ4g+Nnjh7268y7vbqULFbq2RGmcbVHbjH5V9p+CoNN/ZT+Cb3usSx/bZl3+X0Ms7LlVUdjnmvopUfq2H9hvKQlN6RW58z/tieJf8AhJPjRqFvFdSXdppsS2+1lx5UnV1HsRXiKs8fzp8jr8yt6EdDWn4n8RXHizxBqGsXf/H3fTNcP9Txg/hWUXTzNjuqfNt+bivao01SoxhLoezBKMbH2V8Ev22rf7RoXhfxRp66fE3k6fb6pDLy8xYKC6kYAOf519g5/wCB/LuVunB9a/Kj4R/CfxB8V/iL4ag0S022VjqNvqF1eSIfKRIXDlQe5IXGPcV+q4Ty49n93C/XHce1fGY6MY1mqexyVkrqzCiiivOOYKKKKACiiigAooooAKKKKACiiigAooooAKKKKACmyj93L/uN/wCgmnUo/wBzf0+VvqP6ZpjW5+QniI/8VBqr/wDT7N/6Gas+DNZ/4Rvxhomq/N/oN7DM23qQGwQPz/Suq/aF0y00f40eK7SyiW3t47s7Y1XA5AOfzJrz1W8uSL/fX+Yr76H7zDeqPXi9EfvR4c1RNc8P6bqEX3Lq3SZfxUGtVRxXGfCCb7R8MPC7/wDUPh/9BFdmOlfhtRctWUezPpo9x1FFFSUFFFFABRRRQAUUUUAFFFFABRRRQAUUUUAFFFFABRRRQAUUUUAFFFFABRRRQAUUUUAFFFFACV+NP7ZWsXesftL+Oku5d6Wd2tpb7e0YQN/Nm/Kv2V3cV+JX7SWsRa5+0B49vbf54ptTfaytnOAFP6g19jwvH/apvyPOxztBCfs5+FLfxp8aPCun3ErRIt0LpWj7tHhwD7fLX6iP/rP/AEL65/wr81P2Q5F/4aE8Jf7TTBf+/TV+lR/i/wB6vfzd/v7dLHzFb4hKKKK8Q5wooooAKKKKACiiigAooooAKKKKACiiigAooooAbLElxG8Uqb4pFKuvYg9QfavJdc/Za+Husfa3/sRbSW4zva36gkjBHoc4r1yua+JXiLUPCfgPW9b0rT21PULG3MsNnGMtK2QMAdzgk/hW9Kc4P3XYqLsz80fjR4EtPhn8SNV8O2VxJe2lmw2TTY3cjJUke9cvoGv6h4X1y11XSbj7LqFm4lhm9GBHX1UjP6VJ4l1+98UeIL3VdQf/AEu6lMsrNnr3HPQg8fhWYRX31OL9ilN3uepFXVj9H/gj8ddE+P8A4Xl0y9t4U12OLZfaXJ0mUDmSMdwf/wBdfPf7Qf7KmoeE7h/EvgyKS70pnLvYwsfOt/UjB6dP1r518PeI9T8J6xaaro93JZahauHikXjp/C2Oq+1fbvw2/bf8L+II7LT/ABXaTaPfSIq3F0vNu8hJBwB0GAOvrXiVKFbBT5qOsX0OCVCUdYnz14F/au+Ifw/ji0+W9W9soW+a31CLMu0fw7j0r1GL/goJqHl/P4StUf73y3DY6177e+G/hV8UPNeKHRda8tsO1u6Kwz6muY1D9i34eXkj3CWl1aRMu5ljmIQD+grB1sLN3qU7MwkubWadzw3xN+3p4q1C38nR9HsdFuGb/j4ZvNYqRjAB4zXm3hbwZ8QP2jPFCS3D3l75jfPfXW4QQqOmB0NfZulfAH4S+A7N7uW3094o1DPcXlwr4/HNUvFH7THwv+E+ny6fpUsOoSxqrxWOloCr5HdhxTVemvdw9PXuXFSfwot+A/h34E/Zf8Jy6rqupQ29wyH7RqlwwzKw6pH6n/ZHNfGH7QPxzu/jh4sW7+ztp+iWOYrGz3fMQesknqSenp3rP+L3xt8QfGTXJbrVbiSLTFmL2mlq37qAdmxj72K8+r0sJg3F+2ru8jrjSe7HwQvcXEUSbd8jqi7uRkkAZHcc19ax/sA3txo9u8XiiFL1kVmWSI7ASoOOB718lQzPZ3EUqfJLG4dfqDkH8xX6mfA3xjcePPhX4f1i7XZLNDsf3IGM/Xisc0rVaSUoNBWqNLQ5T9nD9ndfgfpd697ew6nrt4+2W4t1KxiMchVB5B6V7NS7TSV8nUqSqycpPU4nJvVhRRQTWYgooBooAKKKKACiiigAooooAKKKKACvlL4t/sSp4w8YXGseHNQh0y3uv3txbzbmYynktn0r6tpV61vRqyou8SoycdUfDOs/sI63o+h3uoJ4is5XhiMv2fYegGcZr5dlg+zyPE/zurlWXPcHr+f8hX3z+1Z+0M/wzji8NaZaebqeoQs00jKQsaHjg9zXwLJK9xI8vyu8jF2b1JOTX2GXzrVablU2PQpzckfcn7K/7RWn+JPC8PhTxVrUdvrtqwitLi82otzGeFUE8FuMflVv9oP9lu0+IG/W/DSLp/iONd0tvwFuO4yMex/Ovg7b/wAAfd8vsR3Hoa+nvgb+2fqfg/ytH8ZJJqulKiW9reW6/v7fBPzSEn51x1+grlxGEq4eXtKGq7HLVw0pPmi7M8bMXjv4L659zUtCu1YnauShz3HbFdz4d/bM+Iuh2aWrXtvqG1ifMuIstnucjoMY/WvsC2+MPwn+JGj/AGiXWNLlt2cosOofu3zn0YZAzWhY/BH4f3F493p+i6XL5ih0a3w3ynvgdqj69QUeWvS1OF07v3onwr4h/aW+IXiT7Qn9qzJFcN80duhx7YwKz/BvwZ8e/FTWN9vp94ySfNLfXylVA6Zyw9q/RXUvDvgrwPZ/a9Q0/R9Mt1ZV864RV6nAxnvmuL+Kn7THg/4R2cT27R67M03kvZ6W6b48qCGIz93kfnURx7krUKWpapL7EdTnfhx8DfCX7O/g+78QeKLi3e+t082a8mOdhAyEjBGSc+gr5a/aQ/aD/wCF6axZfYrK403QrFGWK3uHBaRy3MjYOM46fXmsD4w/HbxL8ZNQ/wCJrcKmlQys1tp9v8qRjPBb1OK87r0sNhJRarV3eXRdjvpYfl97qH+fmr68/Y21D4ZfEDQ7jwlqvh3TbjxVpa/aGa8gDNcwv02knkj06182eH/hb4r8WaPLqulaFdXunx53TRpxx1x611H7HXwD8W+NPj1/wnTpdaFoWiz486RWiNzgY2KCOVI5/KvOzivyU1GMtb9DsUVJO7P0q0Xw5pvhezSy0rT7fTLTlvLt0Cj8Mdqv0528zf8A73y/Sm18vfm1Z5D3CiiigQUUUUAFFFFABRRRQAUm2looAKKKKACiiigAooooAKRqWlX/AFif7w/U4/rQB+fP7cVjFZ/GTfFbrF5lojOyqRvb+8Tjmvnpv7n3N2V7eh5r7E/4KAWv7vwvceV/fR5tvPBwATXx4G+//tZ/wr7nL5c+HSPSpO61P2C/Yn8VJ4o/Z78Ov9o+0XFqht5W7hgcYNe9p0r4l/4Jha8l58N/EWlfNvtdQ3bW9CAc/nX20O1fkWZUvY4upHzPqKMuaCY6iiivONgooooAKKKKACiiigAooooAKKKKACiiigAooooAKKKKACiiigAooooAKKKKACiiigApu6nUygCtqE32ezuH/uRO35Cvwa8Qu9x4k1h9/wA7X0zbm5PLEjNftr8aNdl8N/CvxZqUL7JbXTLh0ZuzbCB/Ovw6SV7iP7RK++WbLu3qSc/1r9B4Upt+0l30PKx0r2ifSv7BVha3nxY1W4lijlltdPZ4WZOYmLAEj8Ca+9q+If2FdPt9H1TxR4tvdQhtNPt7UWTrM2CCzAg+4wK+24JkuLeKWJ1eKRd6SL0IPcGtswd8Qz5ytdsfRTthpCteac2wlFLtNIRQFwopQM0uw09AuNop22kK0aBfyEoopQM07Dv5CUUf5/wpf/Q/7tLQL+QlFLtNJj/YpAFFFKFoASgj/Pr+NFO2NQGqPkHxv+wbLrniy91DR/FUdvZXkz3E8N5bkujs2SFK9uelad9+x74C8B/DjUrvxBLNd6hCjONQWZkwcHChTx+HtX1URivO/wBoHwDe/Ej4T63ommIrarMg+yRtKYwXBzycdMA16VPGVG4xk9DaNaWx+Xdxs+0S+T86bjt3cHbnjPvUeP8Ae+X64z9Mda6TXPhv4o8L65/Y+p+H76LUGbYsKwsyuTwCCB0zX1j4d/Yx0WP4Lvca7b3EXjVrRrtpI5eYHxxGo7jAH519bWxdGjGN3e9ju57Hxdb3FxZ7/KuJok/i8mUoSR0JKnmutb4w+O7iz+yP4r1R7TZ5Pk/aMAjHQ8cjFcrJYXdvI8UtpMksbFGj8lhgg47CvbvhP+ynrvxQ8D3fiBLj+z3VnS1t5EIMpXOevbg060qFO0pWY5OK2PEZr27kjdHu7iVG+8rTMVP1BNQqP4PlTd+R9Bjv+damteF9W8P6pcafd6fcRXELlG2xNjjuOOle/wD7IvwQ0/4gape6n4ispH0+1bbFDMhVXb8RVVa9GjS51b5Ee0SPm1k8v/OOfT619EfsY/D3RfHHjDVX1i3W9Szt1aKOT7oJ7819LfEv9mfw540s00+y0qHT90R23luMFHHQHjmof2d/2c3+Ceoane3GofbZbxBF93oB0ryK+ZwrUG4aMxlWTJvGf7JngrxpIj3Fu1k6/wDPn8mfqBXqPgvwjp/gPwvZaFpKSJZWq7U3Nn8TW5to218zKtKrG02cTk2Nop22jYazuguNpCKcRijaaNB38hoFLSgZoK0aCuJRShaXYaNAv5DaKUjFG2i6C4lFLtNGP880h2YlFFKRinoK4lKDSUN+7oa03HfyPI/j1+zvp/x0j0x7jVZtKu9NR1t/JRSsrkcByeorwTwj+wNqtxG//CR67HaOrbVWzUtuUHAPIHODX2wvWkVP3n+f6120sZXpQ5IvQuNWS0R+YX7Qnwosvg348Tw/p97cahbtarcedcKA2SSMcHpxXmX+f/rfSvrz9tz4Ya3rHiS08S6fp8l3ZQ2iwzSQqWIIJPQdq+ZPB/gXVfGHijTNEtLK4ilvJhF5jRNiND1Y5FfYYTFRdFOctbanfGp7pzrRp5ib0j3/AMLNg/kK3NB8c+IPC9w9xpWu6hp9wy+U0kNw3Kj+EA5wOf1r3b9oL9lfT/gv4LtNb03U7rUH81YrpZkXYCeCRgcDNeNfDXwFcfETxxpnh+1+Rrh8M39xAck5+hq4V6GIi6mll3CDVmZ/iPxx4g8YeV/bet32q+T8qfapd3B68D37/lWDl5N77/nbIaTvxzkknnivqH4zfscxfDf4f6h4j0zWpLt7PDNbyKOU74P518xWKf2heW9vF5e+Z1RI1YHOSBj8qKFalUg5U9LFRkmi9Y+HtT1SPzbLT7q7i/hkhhYqfxAqhcQ/Z5JYpUa3ljyrxycFD6H0Oa/Vz4V+F7Twv8P9E0+K0hi8u3QuvlDJJXnPFZet/ALwF4g8QLrF74ft5b3fvZuACc55Uda8d5vGMuWUTndZXscR+xnq0uqfB+K1uNPayS3mZE3Jj7Qp74PX617uiJH9xFT+L5VA/kOahs7O30+3S3tIo7e3j+VI41AAH4VPXzleaqzcujORyuwooorJu4gooopAFFFLtNACUUUUAFFFFABRRRQAUUUUAFFFFABRRRQAUY/z/L9cUUm5PMT51+8VX5scj09eadnvYEm0fPn7ckf/ABZtN+3f9qT5sDKd8D8a/Ppv43+v55FfXf7dfxYf7ZZfD+K0WWKRBe3V9uB2MOAvB4P+Br5Dz/6Du/nX2WUJrD3eh6UVywPt/wD4Je+IEt/GHi3R3f8A11vHMkfqQxBP6V+j0dfk/wD8E7NQWz/aHt4mdU+1WUq7f72Of0r9YFr874gp+zx0vM+iwutJD6KKK+bOwKKKKACiiigAooooAKKKKACiiigAooooAKKKKACiiigAooooAKKKKACiiigAooooAKYzU+o360mwPBf22/E1x4X/AGc/FVxbory3ES267ug3HBPvX4+Rr5caJ/dr9aP+CgkyR/s167u+800QX2+bmvyYr9Q4Vp2wsp9bnh4zSpY774MfESy+H/ihLjW7KTVfD9wjJd6fu+WQgcEDHUV9TWf7eHg3T7eK3t/DWqJbxrtSPzFwB6cdBXw6oo/z2r6CtgKOIlzT3POcEz6w8Qf8FDtTt9UdNF8CQ6hp6/ca4vSjj8gc1nt/wUX8V/8ARNLP/wAGR/8AiK+XFX/0Gnba53lNHowUYrofUI/4KL+KI/v/AA3tf/Bgf/iaVv8Agox4o/6Jva/+DA//ABNfLu2lqf7IpPqFodj6fH/BRnxR/wBE0tf/AAYH/wCJpf8Ah4x4o/6Jpa/+DA//ABNfL22jbR/Y9LuFqfY+of8Ah414o/6Jva/+DA//ABNL/wAPGvE3/RN7X/wYH/4mvl4Cij+yaHcfLT7H1B/w8Y8S/wDRN7X/AMGB/wDia5zxN/wUI+Jl5cW/9heD9L0mJc+atxcmTeT3zgYrwKij+x6Pcr93/Ke8eG/+CgHxU0/UPN1rwvpOp2Wwr5NrOYyW7HJzXdWf/BRe9/5ffhpM7/8ATHUoh/Na+TCv/wAVRs/ztH+FH9j0f5ibU/5T6z/4eL3f/RMpv/BlH/8AE0f8PGL3/omlx/4Mo/8A4mvkzb/naP8ACgr/AJ2j/Cn/AGVQ7k+zp9j6z/4eMXv/AETK4/8ABhH/APE1Yj/4KLv/AMvHwyvP+A6lF/8AE18hf8BX/vkf4UuP88f4Uf2VQ7j9lT7H1tef8FHLvy/9E+GVwj/w/aNSj2/otZH/AA8X8Uf9E3s//Blzj6Ba+YMf5/8A1UE0f2XQ7hyw7H0+f+Ciniv/AKJva/739oHj/wAdqZP+Ci3iD+P4eW+//Z1AL+eV5GM/pXy1RQsqo9x8tPsfUp/4KJa3/H8N7V3XozagpIHYAleBTl/4KKa3/H8Oo3T+LbqaZPrnK88Y/SvljP8Ann/Gl3Vf9l0u4NQfQ+n/APhurT5JHd/g+ru3zN/pcRyfqFpP+Hheu2/7qx+Glvb26sWRWvQCMjHZeDXzBSbRVPLKb0bBqD6H07/w3zLcSb9Q+FVvcS/3vtqf1XmpYf8AgoFe2ceyy+F8Nqm7dtjvkGT6nAr5f/z94/40F/8APP8AjT/s2ntcVodj6lP/AAUX8Qf9E9hT/uId/X7tR/8ADxXxR/0Ty1/8Dv8A7Gvl3/gFJtSsZZPRfUOWHY+o/wDh4n4o/wCidWv/AIHH/wCJpB/wUV8Uf9E6tf8AwOP/AMTXy7tSjaKX9j0u4Wp9j6j/AOHifij/AKJ1a/8Agcf/AImj/h4n4o/6J1a/+Bx/+Jr5c2pRtFH9j0u4Wp9j6hP/AAUU8S/9E8tf/A4//E0n/DxPxN/0Tq1/8Dj/APE18v7RS0f2PS7lqMOx9QD/AIKKeJf+idWv/gcf/iaD/wAFE/Ev/ROrX/wOP/xNfLxGaWj+x6X8xLUOx9QD/gop4l/6J1a/+Bx/+Jpf+Hinib/onVv/AOB5/wDia+Xdoo2il/Y1L+YVqfY+oT/wUS8S/wDROrX/AMDj/wDE05f+CiPiX/onVr/4HHn/AMdr5c/z92lzT/sej/MPlh2PrSP/AIKLah5ab/hlJv2jdt1NcZ74yM4zUdx/wUZ1Dy/9H+G8m/8AvTamv+FfJ2P87R/hSg/55/xp/wBlUO4uWHY+nv8Ah4n4o/6JzZ/+DA//ABNZ03/BRDx7JJ+68BaWkX+1fMf/AGWvnL/gC/8AfNFL+x6XcLU+x9ID/goj49/6J5o7f7183/xNTWX/AAUT8ZeZ/pXw603Z/wBMdQb9MrXzTRS/sej3C1PsfVEX/BRbxBH/AK34bw7P+meoc/qtadv/AMFF3k/1vw6uE/3dST+q8V8irS/57/41aymkvtD5Ydj62n/4KKLJG6P8NLiVf+ebahGR+I280Wv7fGix7JU+GElvcL91lu4cj6HbxXyR/n7x/wAaQ/5+Y/41f9l0rfEFodj6n8bftyaP488P3Wi6r8Mr670+4Xayx6lEGB9QSvWvP/hN+0N4P+D+sXGpaV8Mtevb2RcCS61WE+Wuc4A28V4xn/P/AOum7E/zj/CrjlsEuVS0BKG1j67vP+ChWmaxby2l78JdQuLeRdrwzalAykHqMEVzVv8Atf8AgG3kSW3+AHlSxtvSRbm2yjZ6g7a+awtH+W3fz+lR/ZUEvdl+JSp0+x9gj/go5D/B8KtW/wDBnAP020f8PHLf/olWrf8Agzh/+Jr5Ij0rUJI/Ni0+8eL+8tqxB+hC8j3qM2V35mz+z7pH/i3WrD/2Wud5bhmviX3kctHsfXn/AA8ci/6Jbq3/AINYf/iaQf8ABRxf+iW6x/4M4f8A4mvkM20v/PvNv/u+Sc/yoktbi3j3y29xFFt3bpIGUD6kimssw+3Mg5KT6H17/wAPGrf/AKJbrH/gzh/+Jo/4eNRf9Et1f/wZw/8AxNfHoH/APy/DFLt/ztH+FaLKKPVj9lT7H2D/AMPGov8Aolur/wDgzh/+Jo/4eNRf9Et1X/waw/8AxNfH2P8AOBRtT/Kin/Y9DuHsqfY+wR/wUci/6Jbq3/g0h/8AiaX/AIeOp/0S3WP/AAaQ/wDxNfHu3/PH+FB/z8op/wBj0O5DhTXQ+wW/4KOxf9Et1j/waw//ABNJ/wAPGov+iV6x/wCDOD/4mvj8f5+UUY/zgUv7Jodw5Kf8p9gD/go1F/0S3WP/AAZw/wDxNL/w8ai/6Jbq/wD4M4f/AImvj7b/AJ4o2/52j/Cn/Y9DuV7Kn2PsD/h41D/0S3WP/BrD/wDE0f8ADxqH/olusf8Ag1h/+Jr5Ax/nA/wpMf5wKP7IodyOSn2PsD/h41F/0SzWP/BpD/8AE0f8PGov+iW6x/4M4P8A4mvj/Yn+cUY/zgUv7Jodw5Yfyn2B/wAPHIP+iW6x/wCDOH/4mj/h41F/0SzWP/BpD/8AE18gbf8APH+FJsT/ADj/AAqP7KoFckP5T7B/4eNRf9Et1j/wZw//ABNIP+CjUP8A0S3Vv/BrD/8AE18fhf8APFO+T+5/L/Cj+yaPcnkp9j7Fj/4KKWsn+t+GurKn8X/EzhP/ALLXi/xT/ac8W/EjXPtcV3NoVlC5a1t7V8OgP94gYJryLan9xf8Avkf4UldNLL6FJp7spQSLGo6jd6xeS3F7dyXdxI255JiWJ/EmqtOpGr00lFWWxb1PZf2OfE0XhP8AaM8JXtxtSKaVrTc3YuMD9a/ZWP7lfgbpmpS6PqlpqFu/lS2s0cysvUbWzke/FfuT8K/FkXjz4b+HfEERYpqFjFPubqSVGT+ea/NeKaDVaNXuezgZXjY61elLSL0pa+HR6QUUUUwCiiigAooooAKKKKACiiigAooooAKKKKACiiigAooooAKKKKACiiigAooooAKjapKZStcD4f8A+Cn3iaWz8B+GtCiuNi3l2ZZY1PLhR0PtX5xV9nf8FOdYe8+JfhzT/m22tk7j6twOK+Ma/X+H6fs8DF9z57EyvVYu6lptOr6U5QoopN1AC0uTTd1G6gdxaXJpu6jdRcLi0Um6jdQFxaKTdSUCHUUm6jdQO4tFJuo3UBcWlP7z5P8Avn69v1pu6jd/8V+VJvl1EaGleGtY1yN30zSrzUEX7zW8JYfn9a0F+GnjaT7ngzWv/Acf41+hH7JFjb2fwD8LvFbxo80TNKyoMud55JxzXsNfKYjNKqm1FLQyliFHSx+Si/D7xX9x/DWqRP8A3Wtzn9Kk/wCFb+KP+hf1D/vw1frMyJJ/BH/3yP8ACk8lf7sf/fA/wrOOcVY7pGX1jyPyL1LwvrGjxpNqGmXllEzbfMmhZV/Emswiv1O+N+h6ZrHwr8RRahaRyxLaO4+UAhgOCCBxX5Yqf8/59q97A414uN2rHTGp7RXSErS0XwzqviSR00rT7jUPLxv+zxFsZ4A+uf6Vmsf3b/7vy1+hH7EGn2lv8E4rhIo/tE19OXk2gtwxAGcdK0xuKeFjzLUU5NI+FLnwJ4js/wDW6FqCbf8Ap3fP5AU238D+I7z/AI99C1B/+3d8/qtfraYov+eUb/7yD/Cjyk/gRU/3QB/SvB/tmb2Rz/WPI/KCH4V+MLiTYnhzUH/7Ykfzqn4i8B+I/CcaS6xol5pkUnyrJcJgZ+tfrZtT+4v/AHyK8R/bLWL/AIUPrDuiu6yx7GZfuktg49OK0pZrUqVYwa3LjiE2fnJRSE/+g12Hwx+Fuu/FzxJ/YmhRK8qqXlmkbCxIP4m+tfSzkqUOebOltbnIUV9QXn7A/iuONPsmu6fcOy/MrKVwe4z3qr/wwZ47/wCghpv/AH2a8/6/Q/mM/aR7nzTRX0x/wwX418zZ/aum/wDfRrL8cfsV+MPB/hu41i3u7XVUtYjLNDb53gAdh3q44+htzDVSL0ufPdFB/wDZv8P1zmivQTNAoooouAUUUUAFFFFBNwoooouFwooooC4q0tNBpd1AXFam0E0UBcKKKKdxDq6H4e6Pb+IPHnh/TLv57e8vY4pduM7Cckcj1Fc4DXUfCxv+LmeF3/6iULfqRXPW/hS9AlsfqxpujWWh2dvp9paQxWlugiSNUXAAGB2pW0mykkd3srd3b726Ifn9as0V+duUrvU8zmZmnwvonmbv7Ksd/wDe+zrn+VN1Xw3pWsaXLZXen2txayIVaFolx09cda1Kiun8uzuH/uxM35A1UZSurPqVGTufk14+0630fxxrtlaReVb297IkUfoo6AVg1s+Mr7+1PGGtXf3/ADruV/8Ax4j+QFY1folNWgvQ9HoFFFFagFBFFFAABRRRTuAUUUUgCiikJoAWik3Ubqd2AtFJuo3Uh3FopN1G6gQtFJuo3UAKTTSaCaUCgpjXTzI3RPvsu1fqeBX7D/sS+MLfxh+zh4Vlt0ZFsY2091b+9E20ke1fj2B/Td9M1+lH/BMXxl/afwn1vw7s2vpOoM3mf3xKAwIHpk/rXxvE9J1MNGfZndg3adj7VXpS0zd705a/Lj2xaKKKACiiigAooooAKKKKACiiigAooooAKKKKACiiigAooooAKKKKACiiigAooooAT8aY1PqCaT7PGzsfkXLMzdgBR6Afk5/wUF1X+0P2iNQTcz/Y7WGJV3cDnJ4+lfNVekftG+MJfHHxs8W6rLKsv+mvCm3oURtv8hXm9ft+V0/ZYOEfI+brO82Oooor1DAKbTqbQUgooooGFFFFABRRRQAUUUUEBRRRQWFFFFBAUUUVL2A/S79k5v8AjH/wp/sxOv8A48a9crxz9kQv/wAKD8Of7jf+hV7HX55iEvay9Tzp7sKKRaWucwOE+OzeX8I/FH/Xo1flepr9S/j8/l/B/wAUf9epr8s06V9Vk+0j0cP8IpGa/Qn9hxv+LFp/2E7kfgK/PZulfoL+wgfM+Bn+7q1z/Nf8a6M3/hfM1qbH0NRRRXxnQ8wK8I/bUb/ixeof9do/5g/zr3evA/227qK3+B9wjuqPNcRoi+pFdeE/jxNKa94/PAn7n+7X1J+wG/8AxcDxKn3P+Jei9fRiB+lfLn/LRK+lv2D/ALR/wszVXVG8prEea3YHJ4+tfaZhrhmdlT4WfelFFFfn1kechcmqesskej6g77URbeT0x901brD8dW9xeeC9at7T57iS0kEX+9tOMe9a04rnRcd0fkvej/TLv+550m36Fyf5k1DUt5G9veXFvKjJcRuyvG3BQgkEfmDUZFfo1K3IrHqREooorUthRSf5/wD1Unmp/fX/AL65/EYovCO4h1FKF/j+bZ/n2pu9PM2fx/3f/rkUvaR7ojmQtFG793/8TRTLCiiiggKKdRtoQDaKcdn+cf1qS2tbjUJPKtLeS7l/55wxM5/Qcf8A66zlOMNwIaK1x4R13/oBal/4Ct/hUF3oGq6fHvu9KvreL+9JbMB+eKlVaf8AMguUAK3PAd5/Z/jjQrj+CG9ib/x7FYe7+58//ASP1NWdN/d6pZP/ANPEX6OKc3zUpbPQHsz9foJPMt7d/wC9ErfmAadVfTD/AMSvT/8Ar3j/APQRVivzd7s8oKq6t/yC77/rjJ/6AatVn+InePw/qDp9/wCzy/8AoJqo7r1RUfiPyO1Af8TC7/6+JP8A0L/65qCpbx/9Mu3/AL0z/hljUe5PkT+P+7zk/gO1fo9N8sFr0PTj8IlFalh4W1vVI99lo99dxfwyR2rY/PHNSXvg3xBp9u8txoWpRRL96RrdsD68cCl7amnbmQGPRSE/fT5fl+9yTyfqKTNaXT2dykOpCaTNGaYwzRmiigAzRRRQAUUUUAFFFFABRRRQAUUUUAFKtJSrQJg1fXX/AATS8TJo/wAaNY02W78pNS08BLfccO6EknHrgj8q+RWr0/8AZi8Yf8IP8dPCmp+V5qfalt2+bGFk4LZ/AfnXkZrQ9vg5x8jahLlqI/a1KcBiooX8yNGX+JQ351KvSvxK1j6MWiiimAUUUUAFFFFABRRRQAUUUUAFFFFABRRRQAUUUUAFFFFABRRRQAUUUUAFFFFABXOeObv7F4O1y4zt8qylb6YU10VeQftWeLpfA/wH8X6rDtaVbNokX1Z/l/ka1oQ9pWgvMibtFn4zahe/2hql7d/f+0TNL+bEn9agpqL+7T/dp1fvNJcsFHyPmpO7HUUUVqQFNp1NoKQUUUUDCiiigAooooAKKKKACiiigAooooAKAPuf7w/nRQreXs/3hSA/Rf8AYyunuPgfpiP9yGV1X6Zr3OvFf2PYUj+A/h90+/JvZ/8Avqvaq/O8R/FkeZP4mFFFFcxkea/tJT/Y/gf4rl/u2v8AWvy/I/8AQj/M1+nH7UH/ACQfxd/17f1FfmMvSvrco+GR3Yf4Rf8A4qv0B/YN/wCSHv8A9hi6/mtfn8P6iv0A/YR/5IW//YYuv5rXRmv8D5l1vhPooGiiiviUeb0Cvlv9v67f/hX/AIft9/ySah+fB619SV8t/wDBQJPM+H/h/wD7CA/9ArvwX+8RN6PxI8E/Zj+Adp8cNY1V9Tvbiy0rTVGfs+A7uemG9M9q+4fhL8EvC/wb0+4i0K3k82b/AFt5cMDLJ7E189/8E/D/AKP4w/67RfyFfYVdWY16zrSh0KrP3gooorxznCj/ADu9KKKYHmHir9mj4b+NNQuNQ1Dw1b/2hNlmmt5TCMnjcQvU5Ir87Pif4Pi8B/EDW9Ct5Wlt7O4KJI3XHXHP1r9Ym/1bv/wL8uf6V+UXxY1d9c+JniXUG+/NfSt83QAHH9K+kyec5Skm9EdtBnI7v8+mPevVfhX+zh4z+LHlXGn2X2LSmbDX14oAxjkqP4q6H9mL9nm4+LmsJresRSW/hWzYb2b/AJeZBg7V9RgjP1Ffobp+m2+j2cVlaRR29vbqESOPogA4Arox2Y8j5KW5VStyqx8/eBP2IfA/huzifxB5niW92jc0zlIQf9kD2x+NeraL8FvAXh+NEtPCWk/d+XzrdXI+hK12mTSV81PE1pbt/ecftGzGHgjw1H8ieHNHRP7v2KP/AOJrJ8Q/B/wV4o097TUPCmlyxN97y7aNHH+66rkV19Lk1l7SUerFzyPmXxh+wl4P1SO4l8O3t5olxJ9y33b4F9uea+T/AIpfBHxV8I7x01vT99kzbU1CFSYX9M+hNfqUDVDW9E0/xJp82n6raQ3tlMpWWG4Xg5GDgn2J5r0sNmlWhK0tUaQrcp+QtFe5ftPfs+/8Kf1yLU9K3S+F9Qc+UzdbeQn7nuK8Nr7GjVjWipwO2EuYK1fC3hfU/GniC00fR7Rru9umwka56d2JHQA4/Sn+EfCmoeOPEllomlRebe3j7E9E9WPsK/Rv4Ffs+aL8F9LR023viCaJVu9Qk7nqVT0XIH5CuPG46OFX94U58pxXwl/Yy8L+E7OK78UW6+INb+VnjkY/Z42xnAA6/jXu+l+FdE0ORX0zRdP011XarWtqsRH0IFah/wCA/wDAaSvjKledVtybOCUm9Rdz1DeWNvqlv5V1bw3cX8UdwisPyIqWislJom7PnD9rX4N+Fbj4V6nrtlolnpmsaftaKSziWHzMnkPtAyMetfB1i3/E0tPn3p9oi2+43jB/Kv03/aQs5tQ+CfiWKJN7rbl2X0UdTX5h6cf9Isv9maPb9NwxX1eVycqErndTf7s/XzSv+QXp/wD17R/+girNUdBd5ND0x3+/9lj/APQRV6vlJfGzgCqmq2z3ml3tun35InVfxUjH51booi+V3C9nc/MTS/2dfHHiTxxcaJFok1u63TLLdTIREiFiQ2ehAH8q+3Phb+y74K+G9mjvpkOtaqyL5t5qCLNzjlQrAqBmvXwKK7q2Oq1ko9DeVa6sR2trFp9ulvbxR29uv3Y4UCqPoAOKkljS4jeKVPNikXa0cihlI9CD1FFItcHM2YJs8S+Mv7KnhL4mafLcafZW/h3xAqHybqzQIjn+66gYI57+lfAXjnwLrHw78SXGj63aNaXcLbf9mQdmU9xX62f/ALX5c/0r5t/bi8EW+sfDeLXUiX+09NmRWkXrsbk59sV7OX46dGag9Uzpoz1sfA1FK2z76fcbG1v+Aikr7RnYgooooKQUUUUDCiiigAooooAKKKKACiiigTCiilWgSEqS0uXs7y3uInaKWF1lWRexDA5B7HimNSY/p8v1OKzqR54NeRS3R+5fwg8Sp4w+GfhzVopftC3FlGS3uFANdoOlfNn7Afi+LxR+zxo9un+t013tH/A8fpX0ktfhOKp+yrzj5n0tOXNFMdRRRXMWFFFFABRRRQAUUUUAFFFFABRRRQAUUUUAFFFFABRRRQAUUUUAFFFFABRRRQAhr4+/4KXeIm0v4J2NhDdeU95qcQeNf44xnI+mcV9f1+av/BTzxZFqnxD8L+H4pW83T7Z7iaP+H5z8px36H8jXtZPR9tjYLsc9efLBnxZTqbTq/arW0PnegUUU2kIKKKKACiiigpBRRRQMKKKKCAooooLCiiiggKKKKCwooo/z+A60ID9Hv2Op/tHwL0RP7rP/ADr2yvDP2MnST4F6Zsf7srq6+hz39K9zr87xP8WR5k/iYUUUVzXsZHmn7Slm+ofA/wAVxJ99rX+tfmD/APX/AJmv1X+MYST4X+KEf7n2J/5V+VCH92j/AN5f/rV9Rk8rwZ3UPhEavv8A/YPZ/wDhR8v9z+07ja3418ASny49/wDd+b8q/Sv9kfR4tD+Afhryk/4/FkuW+rOR/IVtm0rU+XzCq9D1+ilIxSV8gtjg6hXy5+3+P+Lf+H3/AOoh/wCyV9R180/t6sn/AAqvSmf7/wDaY2fTBrtwf8eNu5vR+JHFf8E+p/8ATPFtv/Gyo6/QV9l1+TPgf4heIPh3rD6h4f1CTT7iRQsv8SSKOgIFfZn7Lf7Sut/FTxJe6F4jS382OHzbeSFSC+OoI9a9TMsHU55VuhrUpO7aPpqiiivnUcmvUKKKw/HPiT/hD/B+sa7s859Pt2mEfqQOOe1Uk5OyBK7sa183l2dw+9URYm3SM2MDBr8rv+Ed/wCE4+Lj6Jbuv/Ew1V4lbrldxLdPatHxf+0D448cSXD3eu3UNpcZ22tu2wBTzt469a9C/Yh8Jprnxcl1OVFlTSbdpdrckSNwGz69a+pw+GqYCjOo+qOyMeWJ94eFfDdl4P8ADen6Jp8SxWVjCsKKvfA5P5k/lWpQP/ZR+fc/nmivlnJy1Zx3uLtNea/tDfE64+E/wzvdbsoluL1nW3t933Qz9WPsK9JrI8XeEdK8ceH7jR9YtVu7K4X5429fUHtV05KMryCO5+atr+0h8SLfXH1VPFF1Lds+91Zv3L85wF7D/wCtX398A/ibcfFj4b2Wu3dutves3lTbem4cbh7VwrfsS/DSSTekV8n8W1bg4we3SvYfBfgjSvh/4ft9E0S3+z2UK7kXrk+9ejjMRRrJKnA3qTjKNjcoIo3UV5VmYHL/ABO8AWXxI8F6hoWoIrpcIxSTukuPlI/Gvyt13R5fD+sXumXH/HxZ3DRPJ6lDgn9RX69g1+YP7Smjpofxw8V28XyRNN5qfRlB/mK+hyirKMnFnVh5X0PY/wBgjwL/AGh4g1jxRKkey1QWluu3o2cls+tfbX/xR2+hz1/WvDv2N/DtvofwT0+7i/1uoO1w7e+cV7jXmY6p7WuyK0rsKKKM/wCfX2x3rgexgFMa4ijk2NMu/wDu7hn8q+df2pv2lbj4VyJ4c0Ly5ddmQtLcNgrAhHBwO/8AhXxLc/EnxXeao+oS+I9Qe4kbf5nnMOfXHYV7GGy+daPMtjojR5kfp/8AFT/kmfipv7umT/qlfk9pv7uSyd/u74mb8xXql5+058QNQ8H3Xhy71hbi0uF2PMy/vSv93PcV5bCP9It0/wBtf/QhXuYHCywtOakdFOHs0frv4duEvPDemSr9xraNl/75FaFYngePy/BeiJ/dtI//AEEVt18fP45epwy3CiilAzWbJGtIkfzu6on95mx/OlB/8e+7718G/tifGTWNU+IEvhrStTmstK00BXW1co0jnqCR2Fem/sO/E/VfFml63oWq3rXr6ftmhkmYlgjdiT2yK9KWBnGj7bobulZXPqWiiivOMAryz9p/TX1T4H+JURGd4YvN2r7V6nXP/EOwTVPAeu27/cktJN34KTW9J2qRfmOO6PyTT/V7Nn3fl/QH+tOpW/j2f3vyxx/ICkr9FjLmSfkeuFFFFUAUUUUAFFFFABRRRQAUUUUAFFFFABSrSUUCYrUxl8ynUUE3sfoT/wAEufE1xcaH4w0KV96Q3CXKf8CXB/lX3pH/AKuvzQ/4Jgar9n+KHiiyZ/8Aj4sY2VfXDHOPWv0uT/V1+M53D2eOmj6LDO9JElFIvSlrwjpCiiigAooooAKKKKACiiigAooooAKKKKACiiigAooooAKKKKACiiigAooooAY9fjx+3B4nl8UftL+Kkli2JprpYxN6qi5z+ZNfsFcSCCOWXb91Sx98A8V+H3xw8Vp44+MnjPW4kaKK61OZdreiMV/mK+w4Zp82KlLsjzsa/dRxVFNp1fqZ4q2Cm06kAoASinUUANooooKQUUUUDCiiigAooooICiiigAopdtLQWNoK06gn/wAd+b8uaEB90/sD6olx8O9Y0/zd9xDfF9ueiHpgelfT9fCv7BXiuHS/HGsaI/39QtxKjbuMjqMevNfdR/z+P/6q+EzCDp135nmVlqFFFFeYZNGb4i0dPEnh/U9Kl+5eQvD83TLLgfrX5TePPA+p/DfxRqGi6laSW8tvKURmUgSIDgOD3HB/Kv1rI+//APX/AKd6x/EHg/RPFkaJrGk2uobf+e0QY+3Jr0cDjHhXsdEKvKrM/KLwr4Y1Pxprlpo+k28lxd3ThF8vkAHgsfQYr9VvAPhZPA/gfRNCT/mH2yQt9QMn9Sad4e8CeHfC8m/StHs9Pmb70kcSg/gRW8T/AJ61eOxjxT8iJz5hKKKK8syCvkX/AIKA6v5en+F9M/56SyXG3t8vH9a+uq+BP26vE0WqfFSx0yKZZU020Cuqt9x35IPvxXqZdByro3o7nzmvWvo/9hG1+0fFS9lf78Nju+hJOf5V82NX1L+wGPM+IHiJ9n/LivzfVjX1WY2VCR21PhZ9zUUUV8CjywrivjZD9o+Efi2JPvtp8m38q7WuX+KS+Z8N/Eaf9OUn8q0pv94vUqHxn5OI37tP4Pur/wCOgH/PtX2B/wAE+oLf+0PFEv8Ay+7I1b2TJ5P418f5+/8A57mvpP8AYT8RRaX8VNQ0yX5H1K02o3bKHP5819tjlKWDdj0J6xPvdR/n6cf0paAaK+FWx5twqlrWt6f4f0+XUNTuo7S1j+9NMwUD6Z61dr5e/by0nWrzwXol3Zec+lW8x+1wwqTkdmIHauijTVWagxxjzSPVF/aW+GtxefZP+EqtfN3bfmzj9Otbkfxi8DyR708S6a6f9dl/xr8pURP4Nr/w7l7n2x1rsdG+DHjjxBbrcaZ4S1K4ib7reVsz/wB9Yr355XRitZ2Ot0orc/SFvjt4Cjk2P4osf+//AP8AXqzB8XfBVxHvTxNp/wD39X/Gvzhb4A/EWP8A5k/UP97ap/rUcvwD+Icce9/B+obP91T+gNYrL6H/AD8Qeyj3P0wb4k+FI7d7h/EGnpEq7m/0hSce3NfnJ+0h4w0/x58XNY1PSXjlslKxJMv/AC0IBywPcVyOr/DfxR4ft3l1Pw/qFpEv3mkt22j6kDge9YIf/wAd+ZduOO/49K9LBYGlTk5KdzWNNR1R+kv7Ilz9o+A/h9N2/wAlWX6HPSvZK+a/2E/EdvqHwvvdH83fe2N67Ou3+BhkEe1fSu018tio8tWS8ziq/GJRu8v/AD9Of8+tFGf5bfwrltczPzo/bI8Mahofxk1DULvc9pqCK8MjfdAHG0GvDK/WXxz8OvD/AMSNL/s/xBpi3tv/AA7sB09wa8k0v9iD4b6fqD3DxX13E3/LGa4JTHXAB7c19PhczjToqElqjtjUUYn56Z/+Kqewj8zULT++1xH/AOhCv0V+NvwZ8G2fwb8QJaaJZ2X2O182GaOIBwy9CTX54aG3/E40+V/+e0W73yw5r0qOL+tQlZG0ZqSdj9ctHRI9H09F+4ttH/6CKuVW00f8Suy/69Y//QRVmvh5fEzzmFKv+spKVaCD8vv2kYXt/jZ4oR/4rgN+h4r2P/gn6P8AisPFf/XlF/6Ea8l/afV4/jh4j3/31b8CDg17H/wT6h/4qDxbL/07xr/48a+vxH+4I9H/AJdn2pRRRXx6PPCsHx9O9v4H110Te/2KX/0E1vVjeNNn/CH63v8AufYpf/QTWlP4hrdH5HE/x/3vmooK/vH/AN9v0NFfotP4V6Hqx2CiiitSgooooAKKKKACiiigAooooAKKKKCApVpKUGgpi0jUtNoJPeP2IvHCeB/2jPDvm/6rVGbTz/vMMj9RX7Bxf6tP92vwx+EOu2/hf4seD9Yu32W9jqcU0sm0nCg4JwBk9a/cmxmS8s4pU+7IgcfiM/1r8t4npKGIjPuj3MJO8bFlelLSL0pa+OO8KKKKACiiigAooooAKKKKACiiigAooooAKKKKACiiigAooooAKKKKACmk06mtQBT1F/8AQ7r+6sTfyJr8H/FP/I2eINn/AEE7pvzmev26+L2tT+H/AIX+JdStv+Pi3sZXTd0ztIr8NJbl7yR7h/8AWzMZX/3mJJ/UmvvuFYu9SXoeVjeglOptOr9Ee55TCiiimIKKKKAE20baWigBNtG2looATbS0UE0ANp1Np1ABRRRQAUUUm2gBaQmlpNtAG94C8W3HgPxZpmt2m7fZzK7bWxvXIyp9sV+p3gTxrpnxE8L2Wu6VcLLaXQ3N/wBMmwPlPp3r8kitelfBX46a98F9c+0WW7UNKmb/AEnS5G+VhwSVBP3uP1NeJmWBeIXNB6oyqw5j9QdppK4X4U/GXw18XNDS90S9VJf+W1jNhZom7gjP8q7r/Pv+VfHThKnLlkcEouLCihv8rg/4UVJNwoooX/PSi4XCkalH/wCzt5z+XSvP/ij8dvCXwj095dYvd91/yy0+1YNNKfQgHgfWrjTlLSKLWuxu/EDxzpnw38J6h4g1WVUt7NN6ruwZX7IB3Nflh4x8T3fjTxRquu3r/wCl6hcNK69sdgPTiu2+Nvx21v40a55t27WWjwt/ommrysY/vNzy1eZba+wy/BOhHnluzupw5UJX1l/wT+iT/hJPFEv8f2VF/DcT/Wvk5Vr66/4J9x/8TDxRL8v+qjXb/Fz7V0Zl/u7NJbH2gBmkopf8/dP+FfCnlvcSue+Imz/hA/EHm/d+xSf+gmuiH+flNYfjizXUPBet28rrFFJZS7mZsAYUnrTpv37Di9UfklNs8x9n3Of/AEI1v/D3xhL4D8aaP4gt92+xmV3Verxk4YY78Vgyr/pEqf3XZPyYgc/56im4/eI/93/Ofev0SMfaUeV9j1Fsfrj4Q8Waf448P2WsaZcR3FreJvTy2zg919j0/OtivzO+Av7QusfBPVHi8qTVfD91j7TY78Y/2o+eD0/Kvv74ffGTwl8UNPiutC1WGWWQbms5HCzKe6lT1P0zXxWKwdTDzul7pwVaajsdnUN5Z2+oW8tvcRR3EUi7XjkXcpH0qdh/np/Omhv88V5+t7pmEZcpwml/Af4f6HrD6naeFLFL3dvWTbkA9SQDwDmu+V/Lj2J8iL0Xp/KmBv8AO4f40oP+eKqVR1PibYSbl1HLI3+SaBM33kff/wACpoP/AAD+Q+pryn4uftJ+D/hPp7+bdx6xrDZWLTbNlck4/iIPyjPr+FOEJ1NI6jSnLYi/ae+Jll8P/hfercJHcXeoI1va28mDvJH3iD2r80Cf++/vfL065xXafFX4ra78XPEj6rrc3yLlbe1j+5AvZQO5xXGba+2wGFeGp3e56kI8sdWeq/s2/FV/hX8TLS4ebZpWoMtrdK3RFJ4c/jX6Y29wl5bxSxS+bFIu+Jl6Op5BB71+PQX/APZ9a+p/2bv2uE8H2dv4X8ZvJLpSnZaal94wjjCvzwMZ557V5+aYN1H7WCMKkObU+4aKp6Lq+n+INPivdMu4dQtJBuSa3YMuPcjoauZ/3f8AZ+Yc/rXyz0dmcT00Ciij/PzcD86V7Bc83/aMl+z/AAX8UPv2f6KV/OvzD0c/8TCy/wBmaH/0MV+kv7WeqWml/AfxB9odUa4VURdw3OSegBPNfm/oyJ/bFkjvsT7VErdeMMB6e1fU5ZH/AGebO6k/dZ+uulj/AIlen/8AXvH/AOgirVV9LH/Er0//AK949vuNo5qyBmvmJfEzje4lKvWl2GkWkQfmx+18n/F+Na2f88oR/wCOkn9K9Z/4J+r/AMTTxW/8DRRr+RJryT9ri4iuPjxrux1fakatt5GQpBH19q9m/wCCfbRf8VWm9ftHyN5ffbjr9K+txH+4I9L/AJdn2FRS7TRtNfIrY89iVzHxQaaP4d+IPK/1v2STb/3ya6jbXPfEO7i0/wAD67cXbrFbraSbmk6cqQP1raj/ABI+pUd0fkrj/PuSSf5iilY/vH/2nLL9M4H8qQCv0SOyPSCil20ba0ASil20baAEopdtG2gBKKXbRtoKuJRS7aNtAXEopdtG2gYlAFLtpeaCBNtIRS7qQmgAEvlyRS/xxurr9Vbd/Sv3D+CPi5/HHwf8Ia/KqxS32nQzOq8gEqMj86/Dzd/+z/P9K/Wf/gnnq91rH7Lfhx7uZrh4bq8t0Zu0aTuFX8AAPwr4biqinShV8z0cDJ83KfTANLSL0pa/NT2gooooAKKKKACiiigAooooAKKKKACiiigAooooAKKKKACiiigAooooAKa1OprUAcD8doWuPg/4viRd7f2dL8v/AAGvw8gP+jxf7o/lX70+KLZLzw9qkMqbkktpEOfQqRX4SawiR6xqCImxI7uZFX2DkD9BX6DwnK8akTysduipTqbT9pr9CPJEopSMU3dQAtFJupaACil2mgjFK4CUUUu00XASkIp200hNMBNtLSgZpKACiik3UALRSbqWgAopN1LQAUv+f8+lITQDQBd0XW9Q8N6guoaZezafex/Ms1u5Bz7+or3fwn+25498P28VvqCWut28f3mmXbM4/wB4V8+L1pdtclXDUaq96JDgmfbWgft+eH7j/kMeHLyy+X71uwfH15rqrf8Abe+HUkab/t0X/XSHmvz52052/wA//qrz3leHbvZk+yR+hUn7bPw3jj3/AGi6d/8AnmsRzXF+IP2/dHt7h/7H8NXV6mNqtdPs5x1A7DP8q+JyUoz/ALv6/wCNOOV4e+qY/ZI948cftlePfFkb29lcR+H7ds/NZ8ykH+EkjpXht3eXGoXkt3d3El3dyfemmdmY+2T2qIDNJXo08PQpfDEqMEgopN1O2mum5Qldx8J/i9rfwb1y41PQvLd7hNk0M2drgdMY71w9FRUpqpHlktAsfS7ft5eNf+gVp/8AwIH+VQf8N2+O/wDnx0v/AL9H/GvnAmk31xLAYfrEnkifR3/Ddvj7/nx0v/v0f8a5/wAc/teeOvHnh+70W4+x6faXi7JmtYsOUPUAk8V4kDQxpxwVBO6iHIlqkNVfL/3P7v8AX69KcvWkBorv+RQf5/z71NZ3txpd4l3ZXElpcKwKzQuVYY9COlQ0VMkpq0lcHrpY928JftmfEPwvp6WlxcW+txL8qteJ84H1HWvStL/4KAy+Wiah4U+fjdJDNwfcDtXyADQTXBPL8PP7Jlyrsfbcn7fmhfZ96eH7z7Rt/wBWzDGfrWFqv/BQKWS3dNP8K7Jf4WkuMAfXFfIP+fuj/CkH/fdZxy3Dr7LDk8j1X4iftNfED4kR/Z7vVW0yy/it9PzGH9yRyK8qP+seV9zyyNueRmJJPqT3NFFd9OhSpfDE1SS2QUUUVsAU4H/x7730/wD14ptFL1QHY/Dz4veLfhXJ/wAU5rE1pbs257Vvmhc/7p6V7Zon7e3jCzuF/tXR7HUItvzLHmMn9K+Y160jVyTwWHqO7iQ4J9D7Di/4KDP5fz+D9v8AdX7V/wDWrnPE37e3ijUPk0TRLXTOCvmXDGYjPcCvl9acBWKy7Dp3URKkjpfG/wATPEvxIvIrjxHqs2peWx2RtwiZHYDvmuYBf5P90KzL6g53fXNLtNDda9CMY048kVoa7bI9I0z9pH4l6PpdvZWni26S3hUJErKpKKOgyRyKtf8ADUPxS/6HC6/74T/CvLdpo2muf6rR/k/AjlXY9U/4am+Kf/Q23H/fC/4VG37T/wAU5P8AmcLr/gKL/hXl1LtNJ4Wh/J+AKK7FjUNSu9Y1C4vb24a7u7iXzZZpOTI2Op961/Bfj7xH8O9Qe98O6rNpVxIgR2hx84HqDWARikBrd04yjyNaFM9SP7UXxT/6HC6/74X/AAob9qD4pyf8zhef98L/AIV5dtNDdax+q0P5PwI5Eemf8NMfFP8A6HK+/wC+E/wrL8S/HDx74w0eXTdY8UXl7p8334W2gH2OBXDA0u00fVaN7qP4DUFuH/oH92hutG00bTXSUJRS7TRtNMLiUUu00bTR8hXEooooGFFFK1AriUUbkooGFFANFABQRRRQAm2jbTiMU1qWw7DT/j/Kv1c/4Jxf8muaL/tahf8A/pQ9flGR978a/Un/AIJq6sl5+zx9g2SJ/Z+p3CszL8p3tv4Pf71fI8Ue9hF6o7sF/FPrZaVelNpy9K/KUe4LRRRVAFFFFABRRRQAUUUUAFFFFABRRRQAUUUUAFFFFABRRRQAUUUUAFMp9JtFAFHUoftGn3cX3vMiZB+Kmvwr+IGhXfhfx54j0q9i8q6tdQuFeP2MpK/oRX7vslfkP+3h4dt/Df7SfiD7OmxNQiivXXb1dwQx+nGfzr7HhepyYiVPujzcZG6TPJ/AHw5vviJqF1aafe2No9uu5mvpggP0r17Sf2IPGGsWaXFvrujyxN/y0jdmH04PWvnVz+7ffcNbo2VaSP7wXHUH1r9bfAui6fofg/TLfTLeG3t/sscreXxvdlBLYPfNfaZhi6uFd4dT5+pOVPU+Km/YK8axx/8AIb0f/wAf/wAaW0/YR8USSJ5viPSfKb7zR7ic+3Nfd7xpJ8j1GtnFHs2RKm3+6K8X+1MS3uYe3kfFX/DAesf9DRZ/98Gsy6/YJ8Vx3H+j+I9JeLs0itn9DX3V9nT+5SNaRf8APJaP7UxK6j9vI+Ev+GDfGP8A0MGj/wDj3+NA/YO8Yf8AQwaP/wB9N/jX3Z9it/8AnktH2K3/AOeS/lR/aeJ7h7eR8JN+wj4w/g8QaL/49/jSw/sIeMJJE3+I9H2bvm27s4/Ovuz7Fb/88l/Kj7Fb/wDPJaP7TxPcPbyPikfsC6x/0NFn/wB8Gj/hgPV/+hos/wDvg19sfZ4v7tH2eH+5/OoeZYl/aD28j4mb9gXWP+hos/8Avg0i/sD63/0NFj/3wf8AGvtr7LD/AHKPs0P9z+f+NL+0MR/MHt5HxL/wwPrf/Q0WP/fB/wAaP+GBtY/6Gix/74P+NfbP2SL+5/P/ABpfssX9xf1/xo/tDEfzB7eR8R/8MD61/wBDRY/98H/Gn/8ADA+tf9DRY/8AfB/xr7Y+yRf3P5/40fZYv7v8/wDGj+0MR/MHt5HxJ/wwPrf/AENFj/3wf8ax5P2FfGEcj7Nb0l1X7rMzAn8M195i1i/uL+v+NMbT7eT78S/981pHMsQvtB7eR8G/8MM+M/8AoMaP/wB9N/jTk/YU8Z/9BjSf++m/xr7wGnW//PJactlbx/ciX/vmqeaYh9Q9vI+JV/YH13y03+JbFHx83yHGfbmj/hgbXv8AoaLH/vg/419u/Z4f7n8/8aPs6f3P51m8yxH8we3kfEX/AAwPrv8A0NNj/wB8H/Gj/hgbW/vv4osf++Dmvt3yU/u/z/xoESf3P8/jU/2jiP5g9vI+IP8AhgnWP+hq0/8A75NOT9gbWJPueKLF/wDgBr7cNtF/zyX/AL5pFtIo5NyJs/3aP7QxP8we3mfE7fsB63H9/wAUWKf8AP8AjUf/AAwbrH/Q16f/AN8n/Gvt6SBJPvrv/wB7NRf2fb/88lo/tDE/zB7eR8Sr+wZqv/Q16bv/AN0/406P9grWJN+zxXp7uv8AdU19rjTLT+C3VP8Adp1vY29vI7xQqjt/FVf2jiP5g9vI+E5/2DfGscj+VrWmyorfK21h/Wo/+GEfHf8A0FtL/wDHv8a+96K0/tTELqHt5nwR/wAMI+O/49V0v/x7/Gq0X7Efii4uPs8XiPRZbjdhoY3YsPwzX6A/98/981mWvhvSrO8e7t9Phiu2yzTKp3En15o/tTEdw9vI+Gl/YQ8cf9BPTe/97/GuZ8Qfsi+OvD959ndbe7/2oWOP1r9HR/8AtdOfrTZI1k++iv8A7yg/0p/2piO5Srs/M8/szeOI/wDlyj/77pV/Zn8a/wDPlH/33X6WiGL/AJ5R/wDfC/4UGGL/AJ5R/wDfC/4Uf2piO4e3Z+af/DM/jX/nyj/77o/4Zn8a/wDPlH/33X6V+VF/zxj/AO+F/wAKPKi/54x/98L/AIUf2piO4/bs/NT/AIZn8a/8+Uf/AH3R/wAMz+Nf+fKP/vuv0r8qL/njH/3wv+FHlRf88Y/++F/wo/tTEdw+svsfmp/wzP41/wCfKP8A77o/4Zl8bf8APkv/AH1X6V+VF/zxj/74X/CneTF/zxj/AO+RR/amI7h7dn5of8Mz+Of+fKP/AL7p3/DM/jX/AJ8o/wDvuv0u8uH/AJ5R/wDfC/4Un2eH/njH/wB8L/hR/amI7i9uz80P+GZ/HP8Az5R/990i/s0eNf8Anyj/AO+6/THyYv8AnlH/AN8L/hSeVF/zyj/74X/Cj+1MR3D27PzRX9mbxx/z5R/9905f2YfHcn3LKP8A77r9LTDF/wA8o/8Avhf8KQQJ/cX/AL5H+FH9qYjuHt2fmp/wzB478zZ/Z8f/AH1SN+y/44/58o/++q/Swwp/cX/vkUoiT+4v/fIo/tTEdw9uz8zz+zH44j/5cl/76qaD9ljx7cfcso/++6/Sryov+eUf/fA/wo8pP7i/kP8ACj+1MR3D27PzZb9lH4gR/f0+P/v7VqH9j/4kXEaOmmQ7G/6aiv0dCJ/cX/vkUtH9qYjuHt2fnGf2OviX/wBAyH/v8KP+GOfiX/0DYf8Av+K/R3JoyaP7UxHcPbs/N6T9kP4kRyIn9mQ/vPu/vak/4Y5+Jf8A0DYf+/4r9HWP3P8AZ+70oyaP7UxHcPbs/OL/AIY5+Jf/AEDYf+/4o/4Y5+JX/QMh/wC/or9HcmjJo/tTEdw9uz84v+GOviV/0DIf+/wo/wCGOfiV/wBAyH/v6K/R3JoyaP7UxHcPbs/OL/hjn4lf9AyH/v6Kcv7HHxL/AOgZD/3+Ffo3k0ZNH9qYjuHt2fnMf2NPib/0D7f/AL/Ck/4Y1+Jv/QPt/wDv8K/Rmij+1MR3H7dn50f8MZ/Ev/oH2/8A3/FW4P2J/iRJ9+K1i/3pc/yr9DW60lL+1MR3J9uz88rz9in4kW+zZFZ3e7/nnLjH1zTv+GJfiR5e/wAqz/3Wlr9DCf8AYX/P0oB/zxT/ALUxHcPbM/PC2/Yq+JFxJse3s4v9ppf1qz/wxD8Q/wDnrp//AH3X6DZ/zgUlL+1MR3F7eR+et7+xR8Q7OPekVrcf7Mb81Qh/Y1+JdxIif2fbxbmC7mlGBk9T7V+jNFH9qYjuP2zPz5H7DnxD/wCeun/99mlP7D/xD/562P8A33X6C0U/7UxHcXt5H58/8MP/ABD/AL9j/wB9ml/4Yh+If/PXT/8Avqv0Foo/tTEdw9vI/Po/sP8AxD/562P/AH2aB+w98Q/+etj/AN9mv0Fpcml/amIfUXt5H55f8MU/Ej598Vn8v8Xm15D468Fah8P/ABRe6Fqvl/bbNVZ1jbIwemPxBr9az/n/AOvXxV+35oun2eueGtSit47e9uomWaRRgygEgZH1zXdg8xqVqqpyLp1XKVj5Jb/2XbX6n/8ABNll/wCGb7df4l1O73f9/Wxn8MV+WSrX6h/8Ez4pY/2f7iV9uyTVbnZ+DEH9Qax4mjbCed0e1g/4lj64py9KbTl6V+Uo9wWiiimAUUUUAFFFFABRRRQAUUUUAFFFFABRRRQAUUUUAFFFFABRRRQAUUUUAMr84P8Agp/4Laz8aeF/FEVp+5uoTaTXHbepO1T6cGv0hJrwb9s34X/8LQ+BetWsUKvqFiv222b0ZOT9cjNetlWIWHxkJvYwrRvBn494/g/DbX6a/syeKn8WfBPw1dS3rahe29uLa6kbqJEyOfwxX5lKP76bGX5WX3r6R/Y8+NGq+F/Fmn+Cri6tYvDt5LJKqyRAP55xwZMdMAV+q5lR9tR54ep8rWi2j73opB/H+H3sd+mMdaWvid9Tz0FFFFAwooooAKKKKACiiigAooooAKKKKACiiigAooooAKKKKACiiigAooooAKKKKACiiigAooooAKKKKACiiigAoIoooAAKCKKKAE20baWigBNtG2looATbS0UUAFFFFABRRRQAUUUUAFFFFABRRRQAUUUUAFFFFABRRRQAUUUUAFFFFArhRRRQMKKKKACiiigAooooAKKKKACiiigAooooAKKKKACiilU/+glvTp6mqSuS30Kuqalb6Pp91e3cqxW9vEZZWbgBQM9frX5h/HL4uXvxk8cXGq3H/Hlbs0NlD2EYY4b6kk/pXvP7aHx2eS8/4QfQr1fs+3dfSQtnPomR2xmvkMH/AMd/CvrMqwnIvatanoUqdlcbIf4/8k4zx+lfsb+xr4DT4f8A7O/hOyMMkNxdRNfTRzfeEkrFzn069K/NH9l/4JXHxu+LGm6U9uz6Pbt9o1CZeiICDtz2JxX7K2FrFZ2cNvEuyKNAiL/sjgfpXzXFGMU5rDp+bPewcPtMtLTqKK+BPUCiiigAooooAKKKKACiiigAooooAKKKKACiiigAooooAKKKKACiiigAooooAKqXlvFeW8tvKqukishVumCMcirdRsKS7oD8Tf2jPAv/AArf42eKNE2L5S3b3EPYbHyQB+Jx+Fee2l3Lp9xFd27NFcQuroytyCDwRX3P/wAFMPhdLb6povji0i/0eRfsl1JGn+qI5Rzjqc18JNX7TlWIWMwcW+1mfP4iFptdD9afAGsxeIPBeiahFL9o860jLMvIztwQT65rfr4N/Y5+NWp+H/GFp4P1C983w/eZEMcxJMUhGAqEngZI6V95H/0HH3fQ18xiqDoVLPZ7HgzVpMKKKK4yQooooAKKKKACiiigAooooAKKKKACiiigAooooAKKKKACiiigAooooAKKKKACiiigAooooAKKKKACiiigAooooAKKKKACiiigAooooAKKKKBXCiiigYUUUUAFFFFABRRRQAUUUUAFFFFABTSadRQAUUUUAFFFFABRRRQKwUUUUDCiiigAooooAKKKKACiiigAooooAaDTqKKACiijH+emPr7U01cAP+f89q+Vv2tP2mE8N28vg3wpdq+qyfLfahGwK2y8fICOrcn8qs/tSftRf8IfZy+F/Cl2r63MhS4vI8EW4IwQCP4q+GGL+Y7u7SuzF2kkYlnY8liT1P8A9avfy/L3J+0qrQ66dPS7HSu8kjyyu0rsxZmkbLH3J9aveHPDuoeLNctNH0e0kvdTupQiQxqTjJxuOOgo8O+HdQ8WaxaaPo9o17qd44ihhjySSe5HYV+sX7LH7J+hfAjw5b6hd28d74vuIh9qvpVDGHIGUj44HHbrk135tmlLLafs4fE9j1cPQdT0Ok/Zn+Aem/AvwHa2UUStrF0iy31xwSXPJUH0Fexx8/r/ADpFX/61ScV+PVasq1R1Ju7Z78UoqyFoooqBhRRRQAUUUUAFFFFABRRRQAUUUUAFFFFABRRRQAUUUUAFFFFABRRRQAUUUUAFMp9FAHIfEzwHYfEzwXqvh3UE3299C0TN/cJHBHoa/Fn4ofDbWPhH401Dwvrtu0V3avuik2/LPF2kT1BNfum3SvnP9sL9mm3+PHgv7XZIsXijS0drKb+8OpQ+xr6TJcyeCq8k/gZx4ij7SN1ufknZXtxp95b3dlK1vd27rLFIvVGBBBH4ivv39k79oC4+Kml3Gia28f8AbVigZJF6zxjjdivgfWtGvfD+sXemanaTW+oWr+VNDIuNh7de1b3w3+IusfDPxJb6xolx5TqwWX5Qd8YOSuDX6ZisPDGUfaU9ex83KF1rufrDRXmHwX+PWifGTQ7vULRJtM/s9xDNHeOgZ2IBLADqM16creZHvT7n96viJ03TdpHnuLi7MWilIxSVmAUUUUAFFFFABRRRQAUUUUAFFFFABRRRQAUUUUAFFFFACNQtLRQAUUUUAFFFFABRRRQAUUUUAFFFFABRRRQAUUUUAFFFFABRRRQAUUUUCsFFNp1AwooooAKKKKACiiigAooooAKKKKACiiigAooooAKKKKACiiigAooooAKKKKACiiigBtOoooAKKKKACiiigAooqrq2p2mj6fLqF7cR29rCpdpJGwMD0PrQrt2SHZvYsSOkcbu77EVS270xXyR+0l+1zb2dnceF/Btx5t22YrrUF+7GeQVB/vZx+Rri/jd+2VqfiyPUNC8KW/8AZmmSM0Mt4zZlmHQ49q+Zc/8AxTeua+nwGWv+JVVzpp0ne7HT3E15cSy3ErXFwzbnkkbLFj1NEFvLeXEVvbwyXFxI4VIY1y0jHgKPVv8AA1veBfAGu/EzxBb6J4c0+TUL2Zgv7teEHqT2FfqN+zD+xz4c+B+l2+p6nFHrHjBk3S3knIgzn5Iweg5x+ArozLN6OXw9mtX0R69HDuppsjm/2I/2V1+Ffh9PFfiW0X/hKL5AyRyDm1jPReehr64XpTY+KkWvyLEYmeLqurUd2e5CCpqyFpB0paK59iwooopgFFFFABRRRQAUUUUAFFFFABRRRQAUUUUAFFFFABRRRQAUUUUAFFFFABRRRQAUUUUAFMp9FLcD5I/bJ/Y9t/i5o8viXwrbrD4ws0Z/LjwovVAJKN6t2B96/MDVtK1DQ9QuNP1O0m0/ULV2Sa1uFKSIwOOhHSv3xkHFfO/7Tn7IuhfHjS3vbRI9K8TwgtFeRqF8z0V8dRX1+T51LCNUqz938jgr4fm96KPyUsdSu9Pk/wBEuLi3+YO6xysg6jg+or9Bvhb+114H8WWelaVd3c2lam0KQutxEwi3gAffPFfD/wATfhR4j+EfiCXRfEemSWUsbnyplQ+TKvTIbua5H/Pfj8R0Nff1MPQzCHPSZ4VWm3vufsRG6SR70eN0ZR80bbhjsQfSnV+a/wABP2gtY+F/jCyfUtTur3w/I3lXFvI5cIpxhxnuMfqa+8fDPxq8FeMJIrfTfEFnLcTfchaUB+e2PWvmcVgalB23Xc8503E7eijb5fyf3aK8299iAooooAKKKKACiiigAooooAKKKKACiiigAooooAKKKKACiiigAooooAKKKKACiiigAooooAKKKKACiiigAooopNgFFZureItM0OzluNQ1C3tbeNSXZpVBAA6da+TPGP7fNxp/iC9t/D/h+11DSo22xTXErBpMd+K6qWGrVn7iLhBy0R9jbTSV4D8Df2ttF+Jm+y1pLXw/rauVih3/ALqVfYnvXvkU0Vx9x1lT+9G2R+YqZ0Z0naaJlGUR1FH/AOuisbX2EFFFFIAooooAKKKKACiiigAooooAKKKKACm06igAooooAKKKKACiiigAooooAKKKKACiiigAooooAKCf/sff6UoGa8R/aD/aW0/4R6fLp+nvDqHiKRSqWu4MkWQQGbHocflW1KlOtLljuUouWx3fxQ+LHhz4R6HLqGtXcaS/dt7PeDNO2OFAzxX55fGH49eI/i5rEstxdzWmj/8ALHT4XIGAeCQO9cR4j8S6n4s1S41PWNQm1C9mLM0kzk4BOQoHYVlg19fhMvVFc89Wd0KfLvuEY/4H/T/Gu1+Evwn8R/GTxhaeH/DllJcSyMfPuNp8m3QYBZ2xtB+YcHr2r0r9nf8AY78VfHjZqE3maJ4X3bWvJlIaQDGQink/Wv07+DvwR8MfBPw2mleHLJbfgebdMoMk7AcsTXlZrn1HDwdGg7z/ACPUo4dzd3sYn7Pf7Ovh34B+F4rLTYvtWqyKPtepSKN8r45x6DNeuotKFp3GK/LqtSdabnN3bPbSUVZABS0UVlsMKKKKYBRRRQAUUUUAFFFFABRRRQAUUUUAFFFFABRRRQAUUUUAFFFFABRRRQAUUUUAFFFFABRRRQAUUUUAIRmm7fan0UAcR8SvhP4a+LHh+XSfEemQ31uykIzD54ycYZT2OQK/Nb9o79hnxL8I5H1Xw55niLw7/wBM1Hn24/2lB+YfSv1dPNQzQpcRNE4VlbhlK8HPqO9ergc0r4GV4u8exhUoxqep+BDh496bGR1++rKQR9R2qfTr2XR9Qt720fyruFxKki9iDkcg9a/Vj9oP9hvwl8XI5dT0dI/DniJV+Wa3XEMh5++o684/Kvzc+LXwU8V/BfXJdP8AEWmSW6K/7q8jQ+TKP7wbtX6bgM3w2YR5XZS6pni1sM6e+x9RfAf9s638SXFp4f8AGsUdjdsm2LVFbCuRwN+Oh6e1fUtnf2moRpLaXcN3E3/LSFwwP5Gvx8/v7/uf17c/nXpvwV+O2t/BvxAl3FLNqGmMoWaxZyQV9RnoayxWV3vKieXKkuh+ntFeY/D/APaN8D/ECO3S01iO3vZAN1rdNtYMf4cnqf8ACvTq+aqU50naSOVpx3CigGioEFFFFArhRRRQMKKKKACiiigAooooAKKKKACiiigAooooAKKKKACiiigAooooAKKKKACiiigAz/f+RF+b/E/yr4q/ah/al1u38SXvhLwldf2fZW6mK9vI1zNI3XapP3e3NfaF2X+x3Dp/zyb+R/wr8k/Gkz3njDW5X+eWS9lZtrZ/iI/kK9zK6EKsm59DalC7Kd9r2q6pG6Xup3V2jMWbzrh2zz/h/WqVIvSlr7CMVHZWPSS5dhV/1iPv2Ov3WXg/mK6vw78WvGHhOS3l0zxBfRJC+5YWmLRn6g9a5OiiVGnU+JXJcUz9Ov2e/jL/AMLo8DrqtxFHaarbv5N3CrcF/wC8B2Br1Cvhr9gXV9Tt/HGu6UkW/Srq1E80zLny3XhefcV9y18BjaSo15KPQ8yas7BRRRXEQFFFFABRRRQAUUUUAFFFFABRRRQAUUUUAFFFFABRRRQAUUUUAFFFFABRRRQAUUUE09LagBNVdW1S00PT5b3ULiOytYV3PNM2FQe9c38Sfip4c+E+jrqfiC9+zpJ8sUK8vIfZe9fC37Rf7S118ZNulaek2n+H4W3eXuObg9mYeld+FwdTEPbQ0hByPVfjX+23F+90rwJC3ysVfVJh8pUj/lmDzXyBqWoXGqXkt7e3El3dzOXeSRiWJP17VUCeX/BsT+Hb0/Ktvwj4N1vx5rkWleH9PuNS1CZgqrChIGe5PYV9hToUcFT1fzPRp02tjHWN5JEiRGllb5VjVSSSemAOtfaH7KP7CV74wuLLxV8QLSSw0VcPb6TMu2W5IGQ74PC9OK9+/ZX/AGKtH+FGnw634ntbfVfFEgD7ZV3JbZH3VB4z719UxxCMbVX5RwPp6V8DmvEEqrdHDv5ns0MIl70itpel2mj2dvZWVvHa2sKhEhjAARQMAADtV8LQAKdXw7953e56QUUUUwCiiigAooooAKKKKACiiigAooooAKKKKACiiigAooooAKKKKACiiigAooooAKKKKACiiigAooooAKKKKACiiigAooooAKTApaKAImUt7Cud8bfD/QviHoc2l6/plvqFpMpVlkQHGRjIPY10wo204ycHzRdmJq6sz8w/2kv+Cf2sfD83HiDwEjaxoMeZZtN3Hz4QMfdXHzdT37V8gTxPbyPFKkkUqsVZZEKMD/dIPQ1++0ke8fwnr96vnH9oT9ivwp8ZI5dSskXRPEe0st5bgASH0Yd6+3yziOVH91idV3POrYW+sT8lLeV7e4iuInaKWNtyyL95GHQg98f1r6d+Hf7cmt+G7Oy0/wARaYusWse2JrqNsTbBxkgnGcV5F8YPgX4t+CesfYvEemSRW7ORBeRqWhlwT909jx0rz5W/8e+WvuksNj6V4tM8ipTezR+u3hfxNp/jDw/aaxo9wt3p9wm9ZFbOw8gqfQggj8K1dpr8p/A3xh8W/DeTZoWsTW9vvDNas2Ysg88dv/r19+/BP9oHQviZ4Pt7i91K1tdajUJdQzOqYYdSPavlsVgKuHu1qjzZwceh61SbabbXEV5bpcWky3Fu33JI2DAj6in15fW1tTGzCiiigYUUUUAFFFFABRRRQAUUUUAFFFFABRRRQAUUUUAFFFFABRRRQAUUoGaSgAoopSv+f89aXzFcbIvmRuj/ADoykMv1/wDrZr4j/aA/Y91u31jUvEfgyKO902RjNLp6t+9Qn723jnmvt2lH7ve29V2/xbemOT+GK66GIqYdpxLhJpn483dtLZ3j293E1vcRtteGRcMp6YIqKvQPj74ksvGHxk8UarpkSpaTXAiXbjlkREZhjsWQ/nXny9K/QKcueCb7Hpp3Qtdn8K/hL4g+MHiB9K0JI98eJbiaZyqwp65AP5VxlfW/7BfjDTLfUNY8PypGmoXA86GZsAkDjYPWsMZWlRo80NyajajeJ9D/AAJ+BGmfAvw/LaxXH9oardY+1323buxwFA9MV6ZSsr//AGVDCvz6c3Uk5VHqzzJSbd2JRSj/AD/9akqPmK4UUpGKSmMKKKKACiiigAooooAKKKKACiiigAooooAKKKKACiiigAooooAKVR/nmk/z/hXNeOfiNoXw70e4vda1CG0RULiFnAeQgcKB61UIyqO0UG+x03+WbsPcntXifxj/AGqPCnwvt5bS3uP7Y13aVS3t8MsbdsnPrXyz8Uf2wfFvjz7XZaZL/YmlSMVRbfiV06DJ7cfzrwaSR/nd92+T70jMSxPfJNfR4TK3K0qp1Qo33Om8e/EXXfiZrj6xrt21xcNnZDu/dwKTkKo+nH4VzP8An/631qeztrjVLyK0tLdru4mfYkMOSzn0A719nfsx/sD6h4ovItd+Itu2n6UvzppvSSc9t47DFepi8bh8up3bXoj0aGHlUemx4d8Af2WfFXx81hPslu2n+H1fdcapMpUYPaMY5OK/Ur4K/s++E/gX4fTT9Csle4b5pr6ZQZZGxgnPYe1d5oPh3T/DGmW+n6ZaQ2VlCu2OGFAoH5VprX5ZmObVsdO20ex7VHDqj5gI6XbTqK8Ox1hRRRTAKKKKACiiigAooooAKKKKACiiigAooooAKKKKACiiigAooooAKKKKACiiigAooooAKKKKACiiigAooooAKKKKACiiigAooooAKKKKACiiigBCM0m2nUUrAYHizwbo/jXQ7jStasIdQspkKNHMgOARjg44/Cvzq/aK/wCCeuseE7iXWPh0kmq6PtLy6azfv4RycISfmH5V+mZ6VGV/GvQweYV8FLmp7djKpSVRWPwJvbO40+8ltLi3ktLuH5ZYZlKsCOowe9Rk/wBzcn8PysRx6cGv1++P37Hvgr42W9xdPaLo/iBlJTULNQpdgABvA68AflX5pfHD9nHxh8CNY+z61ZNNpjN+51SFD5DjsCex9q/TsvzvD45ctT3ZHkVcNKnrujvf2W/2m7f4V2d14f8AFH2i40SRw9tcKxc2x7ggnJWvsjwL8Y/CXxMklTw/rEN7cR/M0K8N+A7/AEr8qNn7z5/nf+H5efz9K1PDHibU/B+sRaro93JZXsP3ZIePzA611YjK4Vv3lN6nmToX2P13P/j/APs/40lfKf7Pv7YSeJLj+x/GstvZXDf6q+6I/wBfSvqSw1K01S3+0WVxHdxN91oXDDHrxXylWhVoy95aHE4OO5YooorAzCiiigAooooAKKKKACiiigAooooAKKKKACg/520jyLHG7v8AIka7mb0A55r5w+Lv7Z2heB9Qi0/w5EviO7Vj9pkjcCKMg8rk9TW9KjUrO0UVGDlsfSL/ALuN3f5EVdzN2x65rjvEnxi8D+D7iK31vxRpun3Eg3LG0u4kfgOtfA/xH/ar8dfED7Xafbf7K02SU7bez4Owj7pI7V465eSTe+5/+ujEn8zXt0MnnU1m7HSqD3P0g8T/ALYPwv8ADcluiaxJrHnAtu0uLzVQjsxJGDXmN1/wUL0yO4lS38D3lxbq21JGvVUuPUjZx+Zr4sXZH/Av97b/AIj1rS03w5quuSJFp+lXl28n3fJhYj8wK745bhqX8R/iX7GK3PqrxF/wUFvpNP2eH/B8dldtndJqF15idsDCqPf9K5iP9vj4heX/AMgTw+n+6JP055rzjw/+zV8RfEFwiReF7q3T/npdYVa7jTf2GviHeSf6Q+n2n/bXOKUqWX01ZlWpo0br9vjxxcWflJo+ixXDf8tlV+Pwzz+dZutftxfEDXNDu9KbT9JtftEJha6hR9wBGCwBOM4rA+Kv7K3i34T+H31q7ltdQ0+NlWVrdvmjJJGSD24FeM73/v8A3cVvQw2ErawRcYxs2Ob/ANC/X1PA65pK9S+AnwI1P44axcRW9x/Z+lWuPtV4y/8Ajqn1xX1Gn7BXgfy036rqzv3ZZgAT7cVdbMMPh5cjYnUikfBOf/2uPyOauaTq17oeoW+oafdyWV7bvvimhbDI3qD6V9ueKv2EfC8nh+4/sLUNQTVY0Jia4fcjsOgIxXxPrmiXfhvWL3TNQiaK7s3KSrtPUHnH4Vph8XSxWiKjNSVj1fS/2vfihpe9H11bvd937RbqSPyq3L+2Z8UJLfyk1iFH/wCei265H044NeKWNnLql5b2luvm3Fw6xRR9yx4A/OvboP2MPiXcW8UqWVqiSfNtkm5GRnmorUsHTtzpK5DhFbmxp37dnxDs9Pit5dP0W9eNdrXFwjh39zg11Phn/goFq1vbyp4i8JQ6hL/A2mzGFfxBDZryzUP2Sfihp/8AzL/2v/at5VP5A1y998BfiBpfmvceEtQXb95lQMPyBrl9hgZ6aA4wsfYOmft4fD240+3fULTVtPvWX97ax2/m+WfQPkZ/IVt6D+2l8L9c1SKy/tC+03zM/wCkX1rsiGOxIPB/wNfnje6ZfaXI6XdldWnl/f8AOiZQPzFVlfzPn++n8LbhUvK8PJe5IlUYs/W/wt468OeNLNLrQtbsdVt2YhWt5QSSOoAPJrcH+f8AOK/IPRdb1Dw/qCXumXs1lcR52SQuVxn0x3r2DwV+11498N6hpX9oag2q6fasfNjkX55VOM5I69P1rgq5TOOsXcylQfQ/RwGiuN+Gfxa8P/FTR0vdHu43uNu6az3ASRZ5OR6V2VeDKLg7SOdx5QoooqSQooooAKKKKACik3UtABRRRQAUUUE0B5BSPIsfzu/yd27D3Oegrm/iF8QtE+GfhuXWNauFt7dfuL/FI3ZR65r4n+M37Y+t+PLe40rw/E2j6VJ8rSM375h+HQV3YfB1MQ9FZGkacm7H0D8bv2tPD/w3jfT9Clj13XWUrthbKQnkDcR1OR096+CvFnjDWPHGsS6rrF7Jd3czl/vHEef4QD0FYqr+8f8Avt8zN3OfU9z71Z0/T7jVLyKysrSS4u7htkVvChJdumBivrsPg6WEhzze3U76dPl8ysW+/wDJ935vb8a7j4XfBbxb8ZNYi0/w1pklwjOPNumUrDED1JOOa+qf2ef+Cd+oaxJb618RW+xWXDxaTG2Xk5/j9P8A64r788H+B9E8B6PFpmhafDp9pGAoWFQCcep7mvm8y4jp0f3eG96Xc9Slg29WeE/s0/sV+GvgnbxanqXl674qZVZ7qRB5cJwM+WpJxznnNfSnljn/AGvb+dPVacOK/Oa9epiJ89V3Z60IKmrIQCl2ilornsWFFFFMAooooAKKKKACiiigAooooAKKKKACiiigAooooAKKKKACiiigAooooAKKKKACiiigAooooAKKKKACiiigAooooAKKKKACiiigAooooAKKKKACiiigAooooATaKNtLRQA3bWR4j8L6Z4s0mfTNXsodQsZlKvDcIGBB+vStjtRxQvdfMtxW0sfnl+0N/wAE6Ht5LrW/hrLui2s76HMcnGSSI2/oc9K+GNY0bUPD+oS6fqdlNp97DlXtbhCrDBxyT0HvzX737K8y+LX7O3gn4yafLDrukQ/a2HyX0KBZkPruHWvrcv4hqYb93iNV3OGrhVL4dD8UmX/dr2T9nz9ofUPgvrEsV2lxqfh+6ZRLb79xj5HzLk8HFdv8fP2FfFvwjt7jVdH3eINCj+80K/vox7gdRXzIB/sfP/EvQjHrX6HTxGEzOn7ruePVouPxI/TD4aftQeB/ihqEWn6fdyWmoSLuW3vF2k+w9TXrZH9z+983sPXNfjza3ctncRXFvK1vcRsGSaNtrIR6HtXv/wAOf21PGXhf7Paax5eu2SsFZpuJkQeh7mvIxGVT3obHBOjbZn6DUVxnw0+L3hr4saf9r0K+WaVR+9tWbEsZ7giuzB/8dr56UXTbUjlaa0CiiioAKKKKACiiigAooooAKKKKBM+bP23/AIkXfg/wPpmi6ZqDWl7q0pW4WPIZ4NpDAEHj/wCucc18Ebf6s3y5znkk+pr62/4KEQv/AMJB4NuNjeV9llQzY+UMWBC59cA18k19rlNNQoc63Z6VJJR8z1H4cfs2+O/ihbpe6Zpkdvp7KSt5ePsjIzwVwOTivfvDP/BPuyjkifxH4rupvlDPHYwiMg9wGIORXQ/AD9rLwpqHh/TPDmt7dC1Czt1iWST/AFEgAwGB7E/1r6RstSstUt0lsruG7ik+YeTKGz+RryMVjMUptWsZTnKOh5R4Q/ZR+G/hPY6aK2p3G4sJtQlLkYI5wAB+leq2OkWWl7EsrK3tNq7R5MKrx+Aq58/9xv8AgXakrx51ak/ibZy87Y7d/ncf5ZphPl/3f97jj07c0tZfinWH8P8AhvU9TiTzntbd5RH1yQOPyrHWWiBWeh8rft4fFHy49P8AAtk+3zNt1qG3GcZIVCfTIz+Ir4zhglvLhYreLzZZmCJGvUsTgKPXmtnxt4u1Dx54o1DXdVl829vH3Nu/gUcBfbHP517d+xl8J/8AhNPHn/CR6hEr6Vo7bk3L8skx6Y9a+1oxWCwrm9z0I+7A+uv2efhlF8J/hfp+lOi/2hcD7ReyespYkD6KCF/CvSCKX/P49/1pK+OqT9rJyfU8xu7D/P4+tfDf7cfwp/sPxJb+M7KLfZahtiu9ufkmH3WOOgr7krmPib4CtPiZ4H1Lw/dqv+lQt5UjfwyDoa2wld0K11sbU5csj8ptI1KXR9YstQt/+Pi1mS4T0JUggH24r9U/hZ4+tPiZ4H0rXbR1/wBIiXzY8/cccEH3zX5aeJfDmoeD9cvdH1W3a3vbOYwyq3fH8Q9RX03+wX401WPxRqvhfY0ujtbm7ZuogfsvtmvpMypqtSVZG9Rc0bn29k0Z/wA7R/hmkor5I5LszdT8NaVrEbxahplnepJ8redCp/pXmXij9k/4aeKPnfQv7Pl/56ae+wnr1BPTn9BXsEjeXHuf5Nv8TfKPzNcxrPxN8JeH9/8AaHiDT7fauWVpQSn4CuinKpH4GzWMpnzN4x/YBtJPNl8L+JZon/gt9STcM+mRjAr5j+J3wt8QfCPxB/Y/iC3jhlkTfDNG+5JV4BKnHPJH5ivuDxR+2n8PPD9vL9iu5tbuIz8i2qYUkepNfH3x8+N938cPEllqFxZLp9pp8LQ2lvuyyKxBJY9ySq/lX02XVMXKVpL3fM6YSl1IP2f/AIl3fwv+JGmahE7fZLpxa3cKqP3iE4H6mv1BikSSNJU/5aKH9+RkZ/Aivye+F/hyXxZ8QNC0q0ljiuLi6Xa0jYAAOSfrX6vWsL29vFE/340VGb1IAGf0rgzaMFVXKY12rktFFFfPnMFFFFABRRRQAm2loooAKKVV8z7vz15L8Wv2l/CXwjuEsr2VtQ1Vl3LZ2vJU+jela06cqr5YoaTkeqXN3FZ273FxKsUUY3PIzYAA+tfL3xo/bW0fQ7e90nwbu1DWFyi3zLiGI9yB/Ea+dPjF+0d4q+LGoSo91JpmiN9zT7dsDHIG4jqcE15Mg+4if7qrX0uEynl9+qdEKPc6Dxh4+8R+PLz7R4g1u41V+u2ThAT6Acdh+QrnwP8A9lV/Wrmi6JqHiTVLfTNMtJL29mcRJbwrubd7gdBX3D8D/wDgm5PeW9vq/wAQr5rdGw/9k2/J+jkd/pXbiswwuXQ1a9Op6VGlKT5baHyN8Lfg/wCKPjRrH9meF9Pku33DfdbT5MQ7lj2r9N/2af2M/DvwPs4tS1BV1rxUyhmvJsFYD12xjHA969p8BfDfw98NdDi0rw7pkOm2kYA/dqAx4HJPc8D8q6jbX5tmWeV8Z7lPSB7VHDRp69QRKftFC0tfOHWFFFFABRRRQAUUUUAFFFFABRRRQAUUUUAFFFFABRRRQAUUUUAFFFFABRRRQAUUUUAFFFFABRRRQAUUUUAFFFFABRRRQAUUUUAFFFFABRRRQAUUUUAFFFFABRRRQAUUUUAFFFFABRRRQAUUUUAIBik206igCtNbxXEbpKiyqy4KsMgj3B618RftHf8ABPVfHHiC98ReBbu30q7mUs+mzLiF3I+8D25/CvuQCmkV1YXGVsFLnosipTVTc/D34sfBPxX8F9YfT/FGntb7sbJo1Lwv9GA6/WuFB/yrZFfur48+HWgfEjRJdK8QaZDqFs3/AD0UZGe4PY1+f37R3/BPjUvCdvca38P92q2KuXfS5GxNGvcqf4vpX6JlvEka9qeI0l+B5VbC8usUfJ/w/wDiBrHwz8SW+u6PL5VxC2542+7KP7rcc19xfCD9sfw548kt9P13boWsN8v7ziGRjj7pPX/9dfn/AHlpcafcPb3dvJaXEbFXhmQqyHuCCOcVXI/9C+X2/wAK+hr4OjjI88d/I8apRu9T9iYZkuI90TrLE3SReQR9c0+vzi+Af7SOt/DfXLKy1PU2u/DkjhJluGLGIZ6jNfcvw/8AjV4S+KF5e2nh3U1u7izUM8bYBIPTGevQ9K+UxGCq0H5dzjnBr0O4ooH/AHx8x+Xv+NFcF9bGSCiiigoKKKKAClBpKKAPLP2j/hI/xg+GdxpVp5f9sWrC5smkbHzAklfTkZHPr61+a+ueHdV8L6g9lrGnzafdr8vlzIy5wcbhnqK/XsD/AD+lcz4++HPh/wCJGhy6ZrWnw3EMi7RcbQJYx/st1Br2sHmDwunT8jaFTl3Pya2/wf7W7/8AV6CtfRfF+u+G5EfTNY1Cx2/dW3uGC/8AfIODXtvx8/ZN1D4V6fLruj3Dar4fjlVGjZT58RZgoXAHzckc+gNfPskUsf8AropIv95GX8sjmvp4VqGKV9ztU1I9b8NftXfE3w3cb/8AhIP7Vi/5431ujLj14UHPHr3Nem+G/wDgoF4gt43TXfDtnqT/AMLWbGDH1yTmvlY/3KQDFKeBoT3j9wvZxep9s6b/AMFBNFkkT+0PCt9aQ8bpI5lfH4YruLT9tH4X6xbulxcXlukilXW4t+xGCOBzxX53bRQT/t/99dK5ZZTQ3VwVGO52Pxej8KyeNL248G3c11o90zzeXdRFfKc9VU9xjHX1NfXv7MXxo+G/hv4X6foj6xb6bqEKn7Qt4u0uxOd2RXzr8L/2V/FHxY8JprulahpdvFIx8q3uJiJAQepABx1robn9hv4kW8bOj6XcOvVVlP6ZFZYh4epD2MptWHLla5WfZTfHv4dR/wDM26f93+/n9QazL79pn4Zaf/rfGFjv/uxsSf5V8gW37EnxIvPvxafb/wC1JLx+eKbe/sP/ABIs7ffEmm3e3+GGY5/DIrzIYPC/8/DD2dPufWsX7Vvwsk/5mu1X/eDf4VR1j9sL4ZaP93W21D/r1iJ618XTfsu/FC3uHi/4Q+6l+bbuWVMH3GT0re0j9jf4lap9/SrfT/732iYcfiK2lg8Hvzj5Kfcyf2kPijonxc+Iia14ftJrS3W3ELSXC4eZh/ER0Fegfsv/ALQXgr4L+F9QtNdtL7+1bq4ZvOtbUODHjhc59fX+VeSfFj4R6h8H9QtLLVdV03UNQuF3NDYy7mix2Ydq4HaK9eFGjWoKkr8ptyfZPt7Vv+CgPh+O4dNP8NX13Ev3ZJpRFn8MGuC8Zft6eKNU+Tw5otrokTLteS6YzyZPdSDgfiDXy/SbRUwy3DxeiuL2UUdl4j+MXjjxZ/yFfFepXfzbvLV1hUegAQLkfWuQmke4keWV5JZWbcZJHLH8yabmp7KwuNUuEtLK3kuriT5UhhUsxPpwOtd6hSpbWRVkQZ/2/wDx0kmtrwj4N1jxxrkWlaPaSXd7I2NqrkD3J7Dr+VfQvwY/Yu1XxBcJd+O7eTT9Hmt96R28u2dHzwGA6DGP1r6z+F/wc8P/AAj0+W00S02bm+aabDS9OQT6c/qa8rEZlSopxp6yMp1YxVjhvgL+y/o/wj2anet/aviCaIK00iArbnvtB4Bz3617ln/P+NJRXyNSpKtLnkcDd3cKKKKyAKKKKACiinbf/st2Bj8TSYCL1rnPG3xC8P8Aw30v+0PEGpw6fE33Fk5Zz6KBXjn7R/7UOn/D/S5tH8OXcN34lkbYzLytv2PTqa+GfGHjrxB8QLz7XruoTXsu7cqyHCp9BXtYXLZ4i05aI3jRb1Pob48ftkXHijZpXgWabT9P/wCWt8yBZZOfurkcdP518xXl7cahcS3F3cTXd3J9+SZyzOfck1Bu/vv8leofBb9nPxr8cNYt7fR9MuLfSmfbNqlxEUijXIyVJ6nHpX0Ljhcvp3m7HfSouWyPNrPTrvUJPs9laTXcv/PGFCxJyByAOOtfV37P/wDwT9134kRpqfjKW48NaPxthjx9ol75BPQV92/Bf9m/wb8G9At7LTNNhuL1UHm6hcIGllbjLZI9a9XVFjHyr8tfC4/iStWvToaLuexSwltZHk3wU/Zg8B/AyPf4f0rdqTKFk1K8bzJ36/xHp17Yr1zatC+tOFfG1KtSrLmqO7PQUVHRBto2iloqCgooooAKKKKACiiigAooooAKKKKACiiigAooooAKKKKACiiigAooooAKKKKACiiigAooooAKKKKACiiigAooooAKKKKACiiigAooooAKKKKACiiigAooooAKKKKACiiigAooooAKKKKACiiigAooooAKKKKACk2ilooAQjNMZKkpG6UAeEfHL9kPwL8a45bi50+PStdYHbqVmirIT6vgfN+NfnT8dP2P/HHwTuJbiW0k1jRPvLqFmhZUAz98DkHAr9i6r3lrDeQPBcQrNBJlXjkUFSCO4PUV7eAzjE4F6Pmj2Oaph41D8Csf5/8ArVoaD4g1PwvqEWoaPqFxpl7GwZZrd2XjqQcHkcCv0P8A2nP2AbLxhJd+Ivh+kOmaq3zy6btxFKRydo7Gvz78WeD9Y8B65LpXiDTJtK1CNj+5uFwcdNw9RX6Zg8zw2YU99eqPHq0JU/Q+tPhF+3NFeeVp/ju0W3uPlRNStV4c9BvB6fWvrDStWstc0+K90+7ju7SZQyTRsGByAeo781+P7J/B9/8A2q9N+D/x+8V/B+42afcfbdMk2+bptxlk25wSg/hbAHPTgVhjMri/ew55k6DeqP0+orzP4R/tBeFfjBZu+mXf2LU48LLp904WXd32f3hXpTf7abP9mvmJU5UtJHI4uO46iiisxBRRRQAUUUUANmhS8j2SpHKjY3RyKGU4OcEHryK4f4i/BPwl8TND/s/WNNjiRWDJNZosUqc9AwGQK7qirU5w+ELtPQ+L/HH7At7Hvl8K+IFuF80/6LqCYMajkDePmPb868E8XfAbx74LkRNT8OXWyR2VJLcGUMQeCNvb61+phNAVJPkf/d+ZcgevWvVp5tXpq0jojXZ+O89vLZyPFcI0VxGxV45FwyH0IPSmV9Ffty6BpWh/FjTLjT7eO3uNQ043F2sfeTfgEj6Z/WvK/hD8M7v4sePNP8P2kv2RJl3TXG3d5SD+LHfnivrKeIUqCrT2sdak7XZydjq+oaXv/s/U7zT9zbmazuHhLn32kZ6Cu60L9or4leG4/s+n+ML5Ym/hmKy4/Fs19P2X7BXhqzt5Xu9Y1DUn+6scaeV3xnB61qQ/sIeAvsbJLd6l5rfdbzR+7PpivJqY7BVPijqS6kD5l/4a2+Kv/Q1Tf8CiTP8AKmP+1h8V5P8Amb7r/v1H+nFfQjfsA+H5P+PfxLfRbf70Kn9TUT/8E/dE8v8A5Gu+3/8AXutQsRl/8oe0pnz+f2rPip/0N91/36j/AMKo6x+0r8Tdcs5bS68ZX32eT78cKpGx+hA4r6HX/gnzp/8A0OF06bv+fVf8aef+CfWlfx+Lbr/wHWiOIwUen4C9pA+Lri5lvLh5biWS4lk+/JM7Oz/Uk5NRE198eFP2E/Buj3Esuq3t1rXy7Ehb90o967vw/wDstfDfw3cS3EPh+O7dk2/6Udy4PGR71pLNqFPSIe3ifmbU1jYy6peW9lbp5txcSrDEu7GWYgAZ7cmvoX9r74CxfDfXLfxBoVp9n8P3nyS268C3l9Bn1rwPQNV/sPxBpmq+V5v2G6juPL9djBsfpXqUayrUuekNS5lc+uvB/wCwHF5en3fiXxLNvkTdc6faxAFcjO0PjOR619CfDb4G+DPhXbqmhaPCl3tG6+mUPO+eeWIzngfpXU+E/Edr4w8N6frWnvvtb6FZkZegJHK/XNalfE1sTXqNxnLqcVScr2A/+hfe9/rRRRXEZhRRRQAUUUUmAUmH/wDim3cYrP8AEWvWnhfQ9Q1jUH8qys4Wlmk77R0xXx58YP23v+Eg0e403wZZTWnnZX+0LhcNs7lR34rqoYWriJ2WxcYuWx7r8WP2ovB/wvke0e4/tXU1/wCXO1OcfUjpXyH8VP2svGvxEkuLSyu28O6IzfJb2fyy7fVnByTXilxcS3lxLcSytLLIxZ5GbJck5JJNRk19dRy2jSS51c7I04/Mc7vJI8sryPLI255GJLPnqST1PvUtpZ3GqXiWlpbyXd3J8qQxoSxz0xjvXtPwG/ZD8a/HTZqFpF/ZWgbvm1C8Urv5/gHcV+lHwP8A2ZPCHwT0OG1srKG91PgzahcIDI7Y5xkcCvNzDPqGCXs6Tuz1aWElP0PlX9ln9gNNUjsvFHxFhbymUPBo/T6GT1Ht7V9/6Loen+HtPisdNsrfT7SFdqQW6BVAHTgCr42/LS1+Z4zHVsbNyqP5Hr06apqyHCloorz0jUKKKKoAooooAKKKKACiiigAooooAKKKKACiiigAooooAKKKKACiiigAooooAKKKKACiiigAooooAKKKKACiiigAooooAKKKKACiiigAooooAKKKKACiiigAooooAKKKKACiiigAooooAKKKKACiiigAooooAKKKKACiiigAooooAKKKKACiiigBjdM1w3xO+DvhX4uaO+m+JdHt9QiZTtkZB5kZ45U+vA/Ku7xTWFVGcqb5oOzE0pKzPy0/aA/YA8S/DyS71bwkzeINFVi62qoDPEvoB34r5QubeWzuJbe4ikt7iNtrwzKVdCOoIPQ1+/DIH4b7v6V4N8cv2O/Anxnt5bh7JdF13b8moWaANnnG4dCMmvt8u4klSSp4pXXc86rhL6w3Px/t55bO4S4t5Wt7hWGyaNsMh9q+kfg7+2l4g8JyRaZ4t8zW9KViPtHW4jXGOn8QzmuO+OX7LPjf4F3jtqWnyahorOfK1SzVimO27A+U/WvHT/8AZbq+2jLCZlDmiePUocrtI/WPwX8SvDXjzT7e40fVbW4e6iD+T5o3qPQgnOa6g/7dfj7pt/d6PqCXtlcTWl2uNskLlXGOc5HUfWvpX4R/tsa14b8rT/Fq/wBtaf8Ad+2bcTIueSfU4rw8RldSn70NjinQPuyivO/hb8fPCnxgvL218P3Ejy2q7pVmTacdsA9TXom6vDlTlTdpHNawUUUVIBRRRQAVS1rWrLw/p8t7qd1Ha2kaks0j7QeCdo96vAV8aftvfGK3uI/+Ff2VvDcIrJNdXTNuKEchcDoc4rrw1B4ioodGXBXZ88fHD4hp8VPiZrHiOK3a1t5nWFI92fkTgMfc4/QV9U/sIeArjS/Cep+KLuJU/tR9kP8AeKA4z9M18n/CH4cP8XPiBp/hdLj7Ok2WuJP4kgXksvoeR+tfqB4X8L2XhPR7LTNPRkt7O3WGJWwAQP4sDvXt5lXVKlHDx6HXUl7ONjZJ/wA/40lKxpK+ZOEKKKKACiiigAo3eXRRQByvxQ8FWvxA8B6x4fu0V0mh2RfLyjAEgj8a/KrWNLl0fVL3T7tGS4s5WhaNlxjB4Pt2/Ov1/r4q/bq+HMVnJpXjDT7KOK0mc2t7Iq4JfHDH15xzXvZZivYz5Hszqw8tTpv2EfiR/aHh/UPBt9cM93Yt51orNljEeqj2Br6vr8k/BHjHUPh/4ostb0y7ktLi3lG/ycgyJkEqc9iK/U/wJ4wtPHng/TddsnV4ryLdtjdW2MMAqSDwQT09+ayzLD+zqc62ZFaFnc3aKXaaSvGMAooz+82/xf3e9ea/GL4+eGvg3pb/ANoXcd3qrKvlaXC4M7gkgEgHKjIPPsauNOVR2iFrnpZby/1b04HUk+leD/Gn9rDw18L5H0/T3XXdaZCyxwtugjbtvPc9K+cPix+2V4r8eRy6fo6N4c0xlKOsLAzvnqN3QCvnst/32zFvck8knPU5r6DCZU5Pnq7HVCjHeR3/AMSvjh4t+Kl4/wDbWoSJZN9yxhbag/Dv+NcAx+//APq//VV/QtC1PxJqlvpmlWNxqGoXDBIobeJmYknHOBwK+9/2ff8AgnRFbx2mu/EeXzrhtsq6LG3yR5AIWQjqR0/Cu/E5hg8sja+p6FKhKXwnxR4F+EnjP4mXCW/hrw/eanu+6yp5aH/gRGDX3R+zz/wTv0/w/wCTrXxClXU73h00uP8A1SHP8Xqa+zPDfhLSfCenxWOj6fDp9rGuBHDEF/WtlYxX5/j8/wARi7xp+6j2aWFjHWW5T0zS7TR7OK0sreO1tYVCRwxrtVQPQVfopa+Xu3u7naFFFFMAooooAKKKKACiiigAooooAKKKKACiiigAooooAKKKKACiiigAooooAKKKKACiiigAooooAKKKKACiiigAooooAKKKKACiiigAooooAKKKKACiiigAooooAKKKKACiiigApMilrPvNYsNPkVLi9t7dm6LNKqk56YBNCV9EBoUmRUKTpJHvR1dG/iXn+VP3f5/+tTsK5JRSbqMikMWikyKMigBaKQGloAKKKKACiiigAooooAKKKKACiiigAooooAKKKKACmMKfTSKAKl/YQ6hbvb3VvHcQScPHIoZSPcEV8rfG/wD4J++D/iJJcan4a/4pfWJMt/o6/uZDgDkdunavrOk2V0YfE1sK+anJoznSjU+I/G34pfsg/EX4T+bLe6O2p6euf9KscuoHuB0rxh/3cmx08p/4o2XBB7gjtX76zWyXMbRTRLLE33lbBB+oxXh3xY/Y3+G/xY+0XF3okem6rNn/AImGn4ik3diQODX2mD4ncUo4mN/M4Z4NfZPx/t7270+R3tLu4t3/AImt5WiyPQkGvd/AH7aXj3wnHb2uqvb+KNPjJLfbPlnfPTLjg12nxY/4J0+O/Bf2i78L3EfirT1+by1wlz7AAkA18w+IfCmseE7x7TW9KutMuI22GO6iK8/XvX1lKvgsyho1c8uphmviR9yeFf26fBWsfYotVsrzR7iZtszfehjJOMk+le+6B4o0fxJGkulahb3qSIHX7O4PynpkZ4r8iVP/AAP/AHVz+lbvhPxxrvgfUIr3R9Qmsrhdv+rcgHB6EHqKxrZPTetN6nBOj2P1u/z/AEoJ/ebK+Ivhv+3hqejx/Z/GWlf2xF8zfatPULKOOFCk8846nue9fSngj9or4f8AjjR/ttp4itdP6ebb6lKtu8TH+H5sZ/DNeBWwWIo7xOeVJpWZs/GHxV/wg/wz8Qax9r/s+W3tT9nuNuSkpwFx79a/LLWNa1PxJqkuoancSahqdx8zzScvK3QZ98+lfUX7cHxjsvEn9j+EtC1CG90+Nmu724s5t6Fv4UJHB654z0ry79mH4Xp8UPihaJd7f7P01lu5o2/jwcqo/EfpXuYGCwtB1pbs64R5Y3PsH9mD4Laf8M/Aen6hcWiv4gvEFw9xIvzxqwyY/wCX6V7XTRH5caJ/d+VfYDoKUCvmalR1ZOUtzjb5tRaKKKzJCiiigAooooAKKKKACue+IXgvT/iB4P1LQtSiWW3uotv3f9W4GQw/ECuhoz/33/D9e361UZcruh3tqfkR4p8PXfhPxBqGiXqMlxYzNE+7qQDwfyxX1l+wZ8SLiS41XwVdv/o+w3to0jdMFQyj/voflT/26PhfaW9nZeM7JI7e480W93tXmXPRsV8t/Drx1e/DPxppniPT0V7uzcO8MjHbIhIBXjrwT+XrX2Hu43C/3jukva07n6zr1rz/AOKHxu8L/CfS7i41XUI3vVRmisY2BlkYY+XHbqK+dPH/AO3muoeH/s/hLR7rT9Yk+Z7jUNpii9QoUkmvk3Xde1DxJqlxqGp3El7dXDl3kkYk5OOAOwrzMHlc6jcquiMY0bK7Pd/if+2l4w8aR29v4fVvCFurNva1cM8oIxgkjgYrwC+vrjVLiW7u5ZLu4k+ZpLh2Zs9TyT1yT+lQZ/z3P4etex/B/wDZR+IXxokim03SpNP0xm/5CWoLsTsThSQScEfnXuN4TL43nZHbTo83wo8d/wA/d/zmvcvgT+yL44+Nlx5y27aJoXG/ULpCuRnnYD178190fA/9grwP8M/K1DW4v+En1rhvMuuYYz/srX03Z2cVnbpFFFHFEvAVVCgAdMAV8ZmHE3Nenhl8z1qWE6yPKfgf+zX4S+Belomj2Sy6myDztSmUNK5HXBPTNeuqtKKdXw1SrUrSc6ju2ekkkrIWiiisygooooAKKKKACiiigAooooAKKKKACiiigAooooAKKKKACiikyKVwFopCaTdTAdSZFIWpnmr/AH6AHn6UZNcV4y+MXgrwBbvPrviXTdPSP7yvOpkH0QZY/lXzp8QP+Ck3w68PxyxeGrfUPFF3tOySOIwQbucbmcA447DvXZSweIrtKnBsylUjHdn18HWnLX5Wzf8ABRr4n3Piy3vYodPg0xp0D6f5WcIXAID9yAetfqNpN4dQ0u1umTY00SuV9MgHH61rjMvr4GyrdSadVVdi9RRRXnG4UUUUAFFFFABRRRQAUUUUAFFFFABRRRQAUUUUAFFFFABRRRQAUUmRS0AFFFFABRRTd1ACM3FfiV8dfij4g+InxU8R6nqGoahEkd3JFb2vnMqwAH5QAD6V+2pFfiL+0JBFZ/HTx3FEixRf2nI230r7LhmnTqV588b6I4MXflVi74C/aW+Jfw3kT+x/Fd49uq7fs943nJ+IbtXvvgr/AIKceLdM+z2/iDw/Z6qikebcW7mJ8dyF6E+2a+Xfhz8J/FXxg1i70zwlpv8AaV7b25uZY94XCAgdT3yelVvE/wAPPFHgu4+z674c1DTJeV/fW7beP9oDFfX4nB5bUm6VRJSOCEqsVfc/Tj4f/wDBQz4W+MJEh1C4uPDtwzhEW+Tgk98joM19B6D4+8OeKI/N0nW7HUE/vW8yt/I1+EBKeZ/d/vd/6cVc07VL3Q9/9n3txp/zbv8ARZXh3n1wpGa8StwvRqa0Z2N4457OJ++Cyf8A1mXoafur8evhv+2v8UvhxGkUWu/23ZLhVt9UHmADjgNjIPH6mvobwf8A8FSLeOOJPFHgy4R8jfNpcyuv1wxBr53EcPY6hsuZeR1QxcJM/QBTmjivnTwf+3l8IPFk/k/8JA2kXG1S0epQmIDOeAeh6fqK9a8MfFrwb40/5AviXS9TZeWW3uUYj688V4s8LXpfHBr5HT7SDdkzssilqKGZJI9yurL/AHl6U7etcpoPopm+nA0ALRSZFJuoEOopN1GRQMWiiigAooooAKKKKACiiigAooooAKbtp1FADcVyXjT4Y+GviJpctlr2j2upRSLt3TRjcPcHrXXGm4zRGUoNOLaYmlLc+CfjD/wTRtLi3uL74f6m1vd8utjfNmI4GQoPY9q+RfHP7NHxK+Hfz6x4UvPK5xNZqZkwOrHHSv2vK+9QzWaXEbJMkcqMNrKy5yO+fWvpsJxBisOrS95HJUwsJbH4EH/WOmxt6/eVsg+nf3pjxJJ99Ff/AICP1r9ivi9+xz8Ovi5G73GlLpGpfw31ioV/XBA4xXxb8U/+CcvjrwnI934XuLfxRp65ZY1bbOB6YI5NfZYXiDCYhWqLlfmefPCOPmfJSr/cRU/3eBX1R+wX4l0fS/EniC1vZYbe7uol8qSZgu8AngE185eJ/BHiDwXcPaa7ol9pUvTbdQso/PGO1Y8Vw8ciSxS7HX7skb4I+hB617lWMMZStGSt5Hnzg7WP2IB8yPem3yvvKytkY4Gc0N+7r8yPAP7S3jvwHInlaxJqFltCNZ3nzDaD2PUH/wCtX0F4J/b+028kSLxX4dmsmkl2LcWLiSILj7zBipB+gNfMVMtr0W+XU4ZUX0PrUGiuW8J/FHwp44t7eXR9ds7vzvuQ7wr/AEwa6kf5bnH0ryZpxfvKxk4uOjCiigGpJuFFBP8AsNRQtRhRWFrvj7w14X3/ANq67p+nuv8ADNMM/kK8R8c/txeB/Dcn2fRIrjxHd/Mu6FdkIIHGSxGRn0rojh6lX4Ys0jTlLZH0Wv8Ale9VtQ1K00uPzb24htIl+bdM4UcfWvgXxl+2/wCPfEkb2+mJa+HLRlO77Opd89iGI4rxjxJ8RfFHiz/kN67eagm7/lpMVHJ9O4zivVpZTXn8TSNY0O59S/tifHjw14o8HxeF9Cvf7Tumullmkj5SMKOefXNfHX/7P1pBs8zZ8qP/AAr0J/DvXo/w/wD2d/iL8TJIl0LwvfPbyNta6uomih25HOSOnT8q9un7DL6TU5JHfTou1kjzjKV6Z8Hf2efGfxs1i3t9E0yRLJm2vqVwhEEY78nqeD+Vfc/wJ/4J2+GvB8drqfjeVfEOsLhvsq5W3jPUDGOa+utH0HT9Ds0tNPsrext4xtWG3jCAD8K+XzDiaKfJhY69z06eD6y+4+Zvgz+wB4K+HdxbanrbyeJdXhw3+kAeSjd9q+ma+orOxt9Pt0t7WKOCGP5VjjXCgegAqxSgV8HXxVbEy5q0m2ejCnGGwbaVelDdKF6VzGgtFFFABRRRQAUUUUAFFFFABRRRQAUUm6k3UAOopMiloAKKKaWpXAdRTQ1IZF9aa1AdupC1c/4j8eeHfB9m93retWOl268GS6nVBn0wTXhXjb9v74R+D7i4tE1W41q6hH3dPhyrk9AHYhc5rqpYWvX/AIcG/kQ5xjuz6T3UNJX54+Nf+Cot7cW7p4V8H/Z3yVWbVJVJx2IVc5/OvA/FX7aXxd8WXksv/CVSaYknH2exQKAPQf417mH4extb4ly+pzVMVTifrhrnjTQvC8fm6rq9nYJ03XEyr/M14x4+/bk+FHgdLuL+3l1W/t1z9lsULl/YHpX5K6/4k1XxRI0uq6neak8jbma6maQZPUgHpWbny9ifc+X5eoP1GR/nNfQUeFoQ1xEzlljG/hR92ePP+Cnl7cyOng/w0sUTJ8txqTfOh+gr5w8fftW/FL4jyf8AEy8UXVpb7Sv2fT/3Kc46kcnp/OvOPD/g7XfFFx9n0fRL7U7hv4beFmJ984r3XwP+wJ8YPGnlPcabZ+HLWRQyzapLyB7qoLA/h3r044fKcv3a/MyvXqM+ebq7uNQk827lmu3b+K4lZiT9TUa/6uv0Z8A/8EwfDmnxpceM/Ed1rT7fntbHNvCG7EP94jPsK+Nf2l/Afh34X/GvXfDXhW4kuNFsVix5z72SQgl0J6kg/wA67cHm2FxVX2FBXt5WRjUo1KfvSM/4A+B3+Inxk8JaF9nkuLSa+jlulX/nihyzH2GBX7cWsKWdvFEvyrGoRR7Dgfyr8s/+Cb/hWXWPjxcaqnyRaXp8iy/N1EuBjGPVRX6oJ/q6+G4mr8+LUH0R6WEiuXmJF6UtN3Ubq+SO8dRTKKVxXH0Um6jdTGLRSZFLQAUUUUAFFFFABRRRQAUUUUAFFFITQAtNz7U0yV86/Fz9un4a/Ce8l0+W7uNb1WF2jlsdNUFo2GMqxOMdf0Na0aNSvLkpK7JlJR3PovNL1r86fFH/AAVO1P8AtD/infAFq9luG3+1Lto5SO5+RSM13/gP/gp14P1SS3t/E/h3UtBdvv3UOJoAcDoOG6+1etPJcdCPM6bMFiKfc+1/wpcV4z4U/a8+EvjCNnsvGemxbfvLeObdvyYDNdHeftAfDfT4983jXQ0XGfmvUzjGeBnmvNeFrxdnB/czZTi1e56CTSba+VfH3/BRz4W+F49mjveeKrreUMdjFtRSO5dhj8q8J1f/AIKleJZLiX+yvAumpaNnymurt9/XjIC4ziu+jk+NrK8YNLzM3iKcep+j/mLX4n/tMRIn7QHj3Z/Dqcn556V6r4g/4KMfFrWI9ll/Zekf9cYTIfzOK+atW1G41zVLvU9QuJLq9upWmmmkbJdj3r7XIspxGBqynW6o83FYhTjZH13/AMEwb50+Mfia0+6smleafl64kGOa/Sm+0m01SPZd2lvdIv3VuIlf+Y4r8xv+CZd3FH8fNbR22+dozBPciQEj8smv1Hr5fiG6zCTT6I7sLb2SPIfGH7Knwv8AHH2htQ8JaetxMpVprdNjDPcEYwa+ZfiN/wAExLSSSWfwb4jktF2/Ja3w3KD6AjkV98YxSbAa8uhmWKw79ybsayo05dD8ffGX7EPxd8H75W8Prqtuv/LTT5Q7Me3y/QH9K8e8R+BfEfhOTytd8P6hpUv926t2H6gV+8RjFUr/AELT9UjdL2xt7tGXayzRK2R+Ir6OjxTiIaVIpnK8FF7M/A/cn+zv/u7ufyNOt2ez/wCPeVrTd95oXaI/mpr9nvGX7JPwo8cW8qah4N0+KaT71zZxiGX/AL6FfO/xI/4Jf6BeRvN4F8RXGiXH8NvqQM8J+pBBr2qPEmErO1eLRyywdSPwu58b+CP2lvib8P47dNK8YX32S35SzuH86I9ByDyRgDv2r2vwx/wUs+Iukf8AIY0fTdb/AOue63x78A5rG8U/8E5fix4fj82y/svxB/s2cxjP5MP85rxnxT8DvHvguR11jwpqlv5f3pFhLJ78jtXby5Pj3aNrmdq9HU+7vAP/AAUw8H6xGieKNHvNEuGba00f72EcnuPbH617loX7W/wn8QbPs/jCxi3f89m2fzr8Zpw9v/rd1u/3WWRdv6MOfwpgEUn913+9uVR/QVw1eGsHWd6MrfMuOMqR3R+7Ol/EjwvrcaPp/iDTbvzMbfLuF5z0710ImHl7lO5dud3b86/A+11C6s/+Pe7uLfa25fJlZf5HivUfBX7VnxS+H+7+zfFVxMjDZ5d8vnoAOmATXl1uFa0f4U7nTHGp7o/aItS7q/L7w7/wU0+JGl2aRaloWi67N/z0Znt/0UGvSPDf/BU+w+zr/wAJF4FvEuP7uk3Cygn/AIEBXizyDH09o39DdYqmffnWjHrXyt4V/wCCj/wl1y3RtTuNQ8O3DHb9nvLVnP5oCK9O0f8Aat+FGubfs/jjSV3dPtFwsX6NivNngcTT0lTf3G6qRfU9cpK5rw/8RvDHiv8A5A+vafqX/XvcK38jW6l1HJ911f8A3WzXHKMoOzTLTTLNFRLJ/wDXp4apGOopu6lBouAtFITSbqYDqKbupcigBaKTIoyKAFopMiloAaRTAtSN0o2ipsmBieIPCOj+KLN7bV9NtdQikXY63EStkfUjivmP4sf8E7/AvjTfceHN3he9b+GFcwn6r25r61PtS7TXZQxdbDu9OTRlKnGejR+SfxG/YG+J/gfzrjT7WPxHZbmx9j4cKPVT17/lXz3q2h6n4fvPs+p2Vxplxyvl3CFDx14I5r97TH/tVxnj74N+EPiZp72niXQrPU42XG6SIbk91Ycg19XhuJq8LRrrmRxzwcfsn4eWl4+n3C3FpcSWjr8yTQuykfTHTntXs/gP9rzx74LjSK4uF120jG1Ibz+e7rX0r8WP+CY0Ekj3Xw6137IjN/yDdUy6AckgSA+/pXy144/ZN+KXw/3vqXhW6uIlfYk1j++V/fA6CvqKWZZfjl0T7M86phWuh9L+Ev26fB+qWbprdpdaPcKgY7RuR2xzgjqM5roZ/wBtD4bxxu6ahcXHynbH5J5YDpX556hZXGl3D297byWlwvytHcIVwe4waro39z7/AP0zySPwFdH9m4aS576epxexR9ZeLv2+tVuN6eGtCjt0+ZftF037znocV4p4n/aI+Ifiz/j78R3UUX/PO3bYP0rnNB+GvivxRHE+leGtU1BJm+SSO1YjrgcnGBXsXhP9gv4u+KLhEuNIh0e1ZN/2q8m4HsVAzScsBhPjkjpp0ebaJ8/6heXGqXD3F7cSXcrf8tpnLnHrzUKb5JEiRJHfdtWNVJyTxwB3r7y+HP8AwS9uPtCS+NfFsbxK/wDx76PEwEif3SxPH5V9afDn9l34b/C+3RNF8NWYuV/5fLhBLMSOhJPevMxPEeGoaUFzHbDBvrofk54S/Z8+IvjiN5dH8JahcW//AD2kiKL+Zr3b4Z/8E4fHfiiS3m8UXsPh+yZPuriWYf5/rX6fxWcVvGEiRYkXoqjA/IVIqV81ieJMXW+GyOuOEgtzwD4V/sU/DX4Xx28qaPHq+oRgE3V9+8O4dwD0Fe8W1rFbR+VEixRr0jjUKB9AKsbKXbXzNbEVq8r1JNnZGEY7BtpV6UtITWJQtFN3UuRQAtFJkUZFAC0U3dRupXAdRTd1G6i4DqKZ5lJv/wBmi4ElFMMgqFr63jzvmjXb1+cVVmBP+FLXA+Jvjt8P/CHm/wBreLdItHjG5o2u038ei55rxbxV/wAFG/hLocbf2bd33iC4U7fJsrcjP0ZuDXVTweIq/BBv5GbqRjuz6lZqbur4V1r/AIKnaL9nf+yPAuqfaNpx/aEyRqD2yVzXkPi3/gpV8TfEEflaPpWk+Hdrf6yNmuSR+IGK9OlkWPqP4bephLFU1sz9RzIK57xJ8RvC/hCBpdY12x09F/57TKP0zX46+Jv2nPil4wvHuNQ8Zagm7/lnakRLjnoB9f5V53qerahrEjy6he3V68n8U0zMSfcEn+Ve3R4VrP8Aizsc8sclsj9jNY/a8+E+ifNN4vs3G3P7lt/8q8a8Yf8ABTLwPpfmxaFpWoaxKv3ZNmxD75PavzLxF/cj2fgMH8RVi00+71CTyrS0muJZG+VbeJnJ/IGvVo8N4Kk71ZX+Zi8ZOWyPsPxj/wAFNfGuqW+zw/4f0/R/mP764czkjtxxg14t4q/a4+LXiy4lluPGV5ZJJ/y76fiKMfTisfw1+zf8TfFmz+z/AAVqmxv+WlxEEX65Jr1Xwn/wTr+LHiTe96mm+HUX7rXUxlJ/BRxXX7PJsH8ViG69TY+a7/Ub3VJHfUL26vdx3st1M0g3H2JNVNyR/Jv2f7O7r6YHrX6EeB/+CXFlH9nl8YeMJrt1bL2+lw+WGHpvJyPyr6P8A/sffCj4d+U+m+FLW6u42BW81AfaJgQcg7m75rkrcRYOjpTTZccLUl8R+RPh34e+K/GH/IE8Oapqu3732e3Y4H5V6p4M/Yn+LfjDYyeHP7Kt2b5pNSl2Eeh2geuK/X6z0e00+PZb20Nun92ONV/kKueXXi1uKMRL4IpHRHBRW7ufnt4H/wCCXc/lxP4o8V7W6tDp8QAx6ZNfQ3gf9hn4T+C0ib/hH11W4jIbztQYynI9AelfQm2j8a8CvmuMxHxz08jrVGEdkZOk+GdK0KNE03T7WyRV2hbeFU4+oFaipT9tNZq8qUnLVs1SKep3qafp1zdS7VSGNpG3dMAE/wBK/DH4keJH8YfEDxLrT/I99qE0zf8AfRH9K/Yn9pjWv+Ef+BfjK7WX7Oy6fIiyZxgkYGDX4oxh5Nm/23bvU5PXua/QOFKN+es/Q8zGTa0PrT/gn98YPBnwo8UeIm8UagumXGoJGkNxIp2OASSuex5r9EtB+NngTxImdP8AFWl3H+z9oUEfgTX4btKn8bqn+y23+pp8T/Z/nt3a3/vNG2CfptPNepmHD9PHVnW9pZmNLFezjZI/ezTvEGmaxv8AsWoW93t+95Mqtj64PFaAavwh8PePPEfhO8+0aPreoafcbg26G4bnHTIJxX0H4H/4KKfFLwnb/Z9STT/FFuqBE+2AwuMDGWdQcn3xXzlfhfEx1pSTOuOMi9z9XFpN9fmmf+CpHjj/AKETQ/8AwPl/+Iri/EX/AAUS+LuuSf6Dcabo8WNvlw2+8/gxI5/CuGPDuPk7NW+ZX1umfqrfaxZaXGHu7uG1VunnOF/mabp+tafqkbvZXkN2i9fJcNj8jX4deL/ip4w8eXDy+IPEepam27ftkuGUD6BSK2vg/wDHjxX8G/FFprGlarcPbqQt1ZzOzpLHnkAEnBx3r1J8L1Y0XPn95dDNYxXsftytPHpXO+BfFlr448KaVrtk++01C3S4T2BXkfnXQrXxDi4Nxluj0E7q46iiigYUUUUAFFFFABRRRQAUjdKWkak3YCKT7tfiD8etPl0/40eNYrhNk39qzttb0LZB+mD+hr9v2Ffmh/wUs+GNv4b8caF4tsrRbeLWIWiu5I14MqMCCffD/pX1fDeIjRxfK18WiOHFwvG6PjTP/wCz0+tD744/NdJIk+6skgKqc+hI5pjny/7ruvPp9R9MV+yfwu8H/D/4yfBTwve3Hh3S9Q0260+L921uvDBQp5AznINfd5tmry1q6vF9jy8PQ9rfU/G10ST76b/4fu5potYpP+WS71+ZfUfmK/V3xP8A8E6fhHr8lxLZWOoaFcSf8tLO5+VfohBFc74Z/wCCY/w10vf/AG1quueJV3ZRZ5Vg285xlAMivKjxJgWvegzpeFq30Z+Y4b95sRN7/dVVX5vqB3rs/CXwY8dePJIk0Twrql2kh2pcNbssWfUkjgV+uHgH9ln4YfDeVLjRfCtql0q7RcXQ8+Qfi2ea9Tt7GK2jRIUWNF6KoCj8hXn1+KLaYeGnmaLAp/Ez8mNO/wCCfnxivI3eXR9PtP8AZkvRn8gK8c+JHwx8R/CPxI+heKNPay1BVD/K25JF7lW74Nfuj5dfnP8A8FTI0/4ST4f7Il3tb3O5lx2KYH6mjK89xOKxUaU0rMqth4xpux47+wXqD2f7T3hWJH2JdRXMR9wIXbB/ECv15U1+H3wF8SXHhP44eBdQtX2y/wBtW1urc9JZFiIOD0wxr9wUHSvP4npezxal3ReCd4tElFNJprPXx56A9qT61G8tCyUEqSehNTWFKDS0mrlEPlCo7izhuI9ssMcqf3ZFBH5GrOKTbUxvHqDSe5w3iD4KeBfFkjS6t4V0u+lb+KS3X0x2FeVeLP2CvhJ4ojl8rQm0q4bO2azlK49wK+jSKK7IYqtS+Cb+8zdOMuh+e3jL/gl3P9sf/hF/GCxW7ZKx6lBuP0ypGRXlmu/8E6fixpcj/YotN1Lb91o7jy8/gRxX6ubKXbXs0c+x1HaV/U5/qtLsfip4y/Zf+KHgOR/7T8H3zxR/ems086L8xXl89rLZyOl3bzWm35W+0QsmPbkYr9+GhST743/73T8q5rX/AIa+F/FFo9rqugadqFvJnes1shzng54r2aPFVb/l7H7jCWCXRn4UK6fwP8n+y3+FMa2i/wCeS/3vu5P5kV+w/i39iD4PeMLdYpfCsdht/i02RoP0BxXAal/wTP8AhRcW7paS61ZS/wAMi3Qcj8GXBr06fEuEl/Ei7mTwlRbM/MOw1G70uTfZXdxZS/3reVov5Gus0f41+PfD8iS6f4t1a3df+nhmH4gn2r618Xf8Et9Tt7j/AIpfxlDcWrfw6tb4cewK9RXE6/8A8E1fibpdvv0/UtF1h/4o43aAjj1bOf8A69dizTLK695r5oydCstUYfgn/goN8UvC/wC6vriz12L+FbxNp/76HWvXfC//AAVIljt9niDwf++/vWc2QevrXzn4m/Y7+MHhf5LjwfdXb/8AUPZZgfpiuG1T4PeO9Hk8q98H6tby/wDPOS1Yn/61TLBZPile6+Q1VrU+jPvC1/4Kh+F5JFS48JapF/eZXTA9+tegWP8AwUR+DtxbxPPqt3bysNzRtaudh9CQK/K3UNA1PS5HS90y6t3X73mW7Lj81qh56R7k3rvVfusf6Vk+Hcuq/DK3zK+tVV0P1xsf2/fg1eXiW6+I5EeRsK0ls4A+vHFeueHfi74M8WWf2jSvEmnXcWQPluFzz2wT1r8NFb/YbZ/d3H+nWn21zLb/APHvLJE+7d+5Yp+eOtclThai/wCFUKjjZdUfvfHqVrJ924hK/wB7zAf61YjmST5ldXX+8pzX4LxeJNbt49sWsagnf5bqX+rV0uj/ABy+Ifh+NE0zxrrVoi/dWO6JHHQYOeK8+fCtZfDO5sscnuj9xdyUm6vx2tv24PjVZ26WqeL1eJf+Wklqpk/Fs8/lV7S/27vjVo9w7r4ltbtG+8t1Yq/5YIxXK+GMYuqK+uQP183mnbvxr8nbf/gox8Yo5FZ7rR5UVhuVrEDIzyMhuOK9D0H/AIKkeI7e3RdY8G2Fw69Zre4YFvop6VzT4dx8dkn8zSOKpvc/SDIor8+R/wAFUJf+hHX/AMCf/r0N/wAFT5v4PAq/+BVc/wDYeP8A+fZf1in3P0GoyK+J/Df/AAVA8FXln/xOvDupaZdrw0cOJVPuCB0rp9N/4KTfCi43fan1Oy/3rR2/kK53leNj/wAu2Uq1N9T6x6Um6vlS8/4KRfCWP/j3l1S6f+6tk6/qa6Xwj+3V8IvFlm8reIP7KZW2mPUE8s/h6is5Zbi4q7pv7ilVg+p9CbaY0aP975v97kV5B/w118Jf+h10/wD77ph/a/8AhFH/AMzpp/8A33WX1LE9Kb+4bnHujo/HXwD8CfEj/kO+HLO7fdu8zygrE+5A5rK8K/stfDDwfcfaNM8KWaS/3pE3/wA6pj9r74Rf9Drp/wD33WXr37bnwg8P24mfxVDdq2BttUMh+pA7V0KlmFuVRl+JN6fke12OkWWl26W9paQ2sSrtWOFAoAHoAKtsK8GuP23vg/b6P/aH/CVRum0N5MaEy8jONvY1yv8Aw8e+Dv8Az+6l/wCATVl9QxlTemylOC2Z9Sbafur5l0P/AIKEfB3XNQFp/bF1ZbvuzXlq0a/iT0q34i/b6+Dvhu4SJ/EEl67fxWNu0qj6kUv7Oxd7ezf3C9tT7n0fz60c+tfJF9/wUu+FlvJtt4tWu1/vLalR+tUz/wAFNvhr/wBA3WD/ALtvz+prb+y8b/z7YvbQ7n2HkUhNfDetf8FSvCtv/wAg3whql238LTSJGPyrmbz/AIKnXH2f/RPAqtL/AA+ddYUfXHeuhZHj5L+GzN4mmup+hOaTea/MW+/4KdfEK43fZ/D+h2m77vzOxH5mufk/4KOfF3zHZJtHROyrZZx+JbmumPDuOktkvmT9bpH6t7veivyYu/8Agoh8Zbj5ItQ0u33fxLp6n8iW4rBb9uT40Seb/wAVbH+8/wCnVRj6YPFbrhnG9194vrlM/YGSZI/vOqf7THFQjVLT/n4h/wC+1/xr8SvEHx8+JHijemp+NdWuEb70azbF+gCgVyZ8Ua38/wDxONQ2N/09Sf8AxVdkOFaz+OdjCWOS2R+4mufErwp4aiaXVfEGn2KL1864Uf1rjtZ/am+Fuh6XcX0vjLS5YoV3MsM4Zj9AOtfi/PeXF5/rbia4/vedKzH9TVdYEj+fYqf3ex/MCuuPCtNW56lyHjpPZH6y/wDDw/4Of9BW8/8AAR/8K4jxR/wU48GafeeVo+hahqsX/PZsIPyJzX5pNOn99f8Avrn8u9TQ2Nxcf6q0uLh/7scTufzArt/1dwFN3lK/zJeLqvofcXiT/gqJrEnyaJ4StYk/vXlwcj3wBzXGax/wUk+JWoW7pZWml6e7DCybS+PfmvnfRPhT418SbP7M8KaxqG5fl8m1b8vm711Vn+y38WLzZs8CapFu+VfOiC/nXSsDlNHV2+8y9tVkWPE/7WfxY8Wb/tXjC6t0b70dn+6XrntXC6l8SPFusb/tfiXVLjd97ddsM/ka+g/C/wDwTj+KviDY+oPpehRMob99KZj+IGMGvSNH/wCCWeoSSf8AE18cQxJ/F9jtMn8NxqXj8ooaK3yQ/Y15anwlIz3Em+V5JZf70jZP5nrUbypH999n+8wX9K/TDw//AMEv/h/p/lf2n4g1zWGVsvuZItw9MqvSvafDv7H3wg8N2cVvb+B9NuFj/wCW15F5shPqWPWuefE2Ep6UoN/gUsHUluz8bI4nuP8AVRTSp/D5MLMD9MDmu18OfAz4h+MI4n0rwfq1xFJ9yb7Oyrj3JHFftJo/w/8ADPh+3S30zQtOsol6LDaovT6Dmt2K3SL5URUX+6vA/IV5lTius/ggbxwMVuz8mfDP/BPv4u+IJIvtdlZ6PbyfN5lxMCR9VFex+D/+CXMv2iF/EvjDfbqcvHp8W0n2yTX6DhR6UpWvFr8QY6tpzWOmOFhE+efDX7Cvwi8NyRSp4d+1yqoz9qlZwxHcg1674b+GXhTwfHs0fw/p9gv/AEzt1/nXU7aWvFqYqvV+ObfzOhQiuhAsKx/Ko2L/ALPA/Kn7KfgUba5NWVawY96dSAUtUr9RhRRRTAKKKKACmSU7Ipkn+f0pMD5J/wCCkXi5ND+B8Wjo7JcatdpEu3uoOSD+Ffl3Cj3EkUUX35JREm7pktgV94/8FRPE0X9oeD9CRma4/eXbKvQADHP518Z/C3QX8UfEjwvo6fP9s1KKLa3TIYEfop/Ov1TI4Kjl0qnkzxsQ71kuh+p3wN/ZT8BeH/hZoVvqvhfT9Q1Oa1SW6uLqIOxcjJ5Pbmq/jT9gv4T+LI3eHR20W7bO2bT3MeM+w619C6Xb/ZdPt7f/AJ5xqnHsAKthc1+dyx2JjVc4ze/c9RU4NWtofnJ8Qf8AgmHrFn5s3g/xKt6iqW+y6knzOeyhhwPqa+evFn7JPxb8FyIl74NvLvd/Fp+J1H4jpX7Q7aa0Yr2aHEWMpaStJHNPB05baH4WSfCvxrb3n2KXwprCXf8ADD9kbP54xXo3gj9i/wCLXjiOKW38Ltpluxwzak4iYD1A71+xLWkTtvaJHb+8yjP50pT0rsq8U4mUbQgkzNYGF1dn4yfHD9l/xl8BLOyvdfihm0+8bYl1anISTspz0rx6U/u9/wDs197f8FOviRb3Fx4a8EWlx+9hlN/equCMEbVz6EEg/hXxl8MPCFx8QPiJ4a8OW8Xmy317EjK3QoCGf6cA19hl2Kq1sA8RX7M4qlNRq8sT9ev2U9BuPDfwD8G2V0++b7Ern/gXzD9DXry1maHpMOh6XZafbosdvaxJEi+gC4rTXvX5BWn7SrKfdnux0SHUUUVkUFFFFABRRRQAUUUUAFFFFADeuK+ff24fhyvxA/Z/1tYrdpr3S1+3W6r1ynUfTHb2r6CrP1zT4tY0u80+bd5V1C8T7fQqQf51vh6ro1o1F0ZMo8yaPwQH+r/8dZffufzr9T/+CbPii48Qfs8tY3A/daLqcunw+pTYj/lmQ/lX5pfEPw5F4P8AiB4j0GJJEi0++mt4vOzuKBvlJz14r67/AOCYPxCTS/GHiXwbcXEixahEt9aR7hs8xeJMe5G38uK/Tc8h9ZyyNRep4uFbhWaZ+kKrTttMT/V1JX5Uj3BNtLRRTAQ9K+B/+CpXh9pNL8Ea2ifLbzTW7N7vgj+Rr74/hr4z/wCCnUP/ABZPR2/u6wh+mVf/ABr2MnlyY2m/Mwrq9Nn52fDiXy/iZ4Hlf7kfiDT5W+guoiT+QNfuzCwkUMvf/wCtX4D/AGmXT5IruJ9ksLCVGXqGBBBH4gV+8fhC4lvPCei3DtmWSyhdvclATX0nFkWqlKXkcWD6mzTZBSs2KzvEGt2vh/R7vUr2VYrS1iaZ5GOMADNfBxTlZR3Z6bfLqz40/ai8WfEjR/j54V8P+DPGUiahrWfK0lYgYbeMEfPJgZP196+kvgro/j/RvD8q/EHWbLV9TaU+X/Z9uYkRAeM5JJNfPn7Luj3HxQ+JHjL466xazSpI0lloVu2TiFTjco9SRgH3rR/aS+KnxI8H2fh3+x9Yh8P67rGoJa2Whx28c7eVnDPK7KTkDJ44/GvoK1N1HHCU0uZLV+Z4EJez5sRO++iPrtXp618zfFL9rK+8KaXfP4P8LzeLf7JTdqeqbtlnbkA71D5+dhg9OnevWvgp8R5/it8N9H8US2Tae2oRCX7P1Az6H0rxp4edOHO9j2IV41JKK3PQajZqrX94mn28txLKsUMaF3ZsAKB1JJ9v5V84+H/iT4t/aD1LVb7w/rDeEvh3pczQf2hHDG11qLISJGUupCIMHkDPFTTpueq2KqVVT3PpbzP89Kdur4X+BWu/Fj40eKPHF74d+IV5pvhrR7prLTZLy3ScXLrjlt6nj6evFe2fsz/HXXfifeeKPDnii0t4vEfhm7+x3VxZgiG49HAPQn07V1V8FPDuSbTtv8znhiozto1c9+XpS1EWpWeuA7iSio91G6gdh5GaRlpu6jdQFhdlI0dLSrUuKEN21C1nC8m94lZv9pQf6VZPSkWnzNaLQDG1LwjomsRmK90qzuEbqskKnP6VxWo/s1/DHVNxn8F6SWbqy26g16bS7a2jWq0/hk/vJcU90fNWu/8ABPz4QaxdvcLo81k7fw29wyr+AzxXBeJ/+CY/gfVJM6TrupaQF/5Z7lkHT1Iz1/nX2lxSFa7YZjiqe02Q6NOW6PgC4/4Jcp5f+j+MpenHmRDH6VyGpf8ABMHxlbyP9i8UabcRfw+ZAwOO2cHriv0uK0V2Qz3HQ2kZPDUux+Wup/8ABNf4m2dvvtNQ0m9f+7kp/OvMb79jz4wafcPbv4KvJXVtu6FlZT9Dnmv2X20uK66fEmNjvZmbwkGfibqX7NPxV0eN5bjwFrXlL8zSRwg4A6nAPpXMRfDHxncSJEnhfWHl53Kto5P48V+6+2ohZwf88o/++R+tdkeJ6/2oJkvBx6H4X6h8KvGuj2/2i98JaxaRf89GsmxzwM8cckVgT2N1bybJbS4if+7JCw/mK/fGS1hk+/ErY/vKDVC68MaPefNcaVZzf9dIVP8AMV0Q4rqJ60/xJ+prufgyySx/8spnT+75TH+QpHglj+/FMn/XSFgMfiK/eGPwXoMf3NFsF/3bdf8ACm3/AIH8P6pb+Ve6JYXcX/POS2Qj8iKv/WiN7ul+JDwV+p+DZuEj/jX/AHeF/rSCaL+/H/30P8a/bW4/Zp+FVxIzv8PfDm9vvMumxqx+pAyaj/4Zh+E//RPfD/y/9OSf4V0f61UOtJkfUXfc/EzzIv78f/fS0LNb/wB+P/voV+2i/sv/AAl+9/wr3w//AOASf4VOn7NfwrjXavw98O/+C6P+eKP9aMP/AM+WX9Sfc/EbzIv+mf8Avblppkt4/wCOP5v9oV+2L/st/CWR9/8Awr/Qf/ARcflUkP7Mfwot/ufD3w//AMCsUP8AMUf60Ydf8un+AfU33PxM86L++v5rTvtcX99f++1/xr9t/wDhm74Vf9E98N/+C2L/AOJpf+GcPhZ/0T3w3/4LIf8A4mp/1ooLakw+pPufiM17byf8tY/++h/jSLNFH/y1j/76Wv28/wCGcfhb/wBE+8N/+C2L/wCJo/4Z1+F//RPfDf8A4LIv/iaP9aKFv4TuL6j5n4iG+i/56r/32v8AjTgySSfuf3r/APTNt354r9uP+Gb/AIW/9E98M/8Agsh/+Jq7pPwN+Huh3AuNN8F6DY3C9JLfT41I7cYHpQ+K6XSkx/U33PxLh8ParcR/utH1B/8AaWykP5YXkVdt/Anii4/1XhzVH/3bRx/MV+60elWkUexLWFF/uqgA/LFP+w2y/wDLCP8A74Fcr4qnf+Hp6lrBLqz8PNN+DHxA1iR0svBmuXf/AFztWH866S0/ZR+Lt586eAtWTd/z0QA/iCeK/aMQp/Cir/u8UqqP8muafFFdv3IJFfU4H46aX+xV8YtUuEiTwlJb7v4rqVYlH1NdzY/8E4PircRp5z6XaM33l88tj8hX6phaNtc9TiTGy+GyKWDpo/MjT/8AgmL49vP+PvxHpdr/ANsmY/zrt9L/AOCWyPs/tDxrJu/i+ywgD8Aa/QLbRj3rknn2PqKzmWsNBHxb4f8A+CYfgXT7jfquu6pqyf8APFmVB+grvtF/4J+fB3S7jzf7CmumX+G4uHYfkTX0pt9KMe9cE8yxU95s2VKEdkeV6R+zD8L9F8r7N4M03dH91pIQx/Emuy0v4eeGdD/48dA0+1/6526/4V0fNM3VxyrVp/FNv5lqKRXg0+G3/wBVFHF/1zQL/IVZpd1JWLbe49BNhpdvtR8tFToMPLp20Ui06qWwCbRS0hNJupgOpCab5lFK47ENxOLdWkdlWNerMwAUAZJJNcrpHxY8I+INUu9N03xFp99fWsRmuLe3mDNEg6s2Ogrh/jd4rmfx34C8Dq2208QXcjXvXLwRISU46AkryMHiuY/aSs/D/wAI/hu8vh3RNP0TUNcvbXSpbyxt0hlMbyqG3OBuIxkde9dlOjzOMf5jjnWtzW6HcWf7RGg6p40tPDmn2OrahLdSmKO+hsn+ynAyT5mMYr1jdWXodhaafo9lDbxLFBHCioqjgLtAH6VZa+t/tH2f7RH53/PPcM/lXPLdqK2N46fEy3uNJuFch4++KHhz4Z6Wl/4i1WHTLeRtqtIeWPfA9q534lfH3w38N/h/F4teWTV7e8Uf2fa2OGkvXbGxUHqf6804U5ySaW5LqwWlz1AvTDJXlXwF+P2j/HzwvcatpVvcafLaymK5sbwASxEdjis/xp4l8RfED4gXHgfwlrv/AAj8Wl263GsatbwrLKjPkxwR7gQCQCxPXAOKv2NSNR05q1ifbRlDnj1PZfMH/wBjnn8BWPr3jLRPC/2f+2NVtdM+0P5cP2qVY/MbHbJ5/wDrV5x8B4fF/h+TxR4d8W61N4gfTblfsmpTRKhlhdQwJIGMgn9K8s1Sy0L40aX8YtY8VRQ3Fppssum2M0jkC1SKPcXjII2tuwdw549DWtPDpzab0Iq1vZxT6n1hBcJcRq8TK6MuVZeQc9wRUjf5/SvCf2K9Q1bVP2f/AA5NrDySyqrJDJJyzwgkIxOOpGK9znk8uN3/AIVUn8hn+lc1SHJUcEzanJzjdn5Of8FBvFP/AAkH7RF1Yo26LT7VId3oxyT/AErnv2J/D6+JP2lPC8T/AD/Z2kvT7bAMH9a4f47eI/8AhLPjR4w1Xfvim1CRU9gpxjj6V9Gf8Ex/B76p8VNd8QbP9H0uy8hW/wBtz0z9AK/VK3+x5PbrY8iH7yvqfppHTx0pi09elfk8dj3LWFooopgN9KwfGHii38H+F9T1u74t7G3advoFzjP1rfxXyf8A8FE/H7+D/ge+lW8uy6164W2+9geWOX6c/dGK6cJR+sV40+7M6kuWLZ+bfxR8e3fxQ+IGseJb1236hMzIu7PlxhvlX24/xr6D/wCCcvgX/hJPjZca3cW++30m1LqzLwkjcDB9cD9a+UD/ABv9/wD2V74HTj1r9dP2Hfg/F8K/gvp9xcJ/xONa/wBOupGzu+bovsAPSv03O68MDgFRjo3oePhk6lXmZ9FKtPpq06vyhHuBRRRTAKKKKACiiigAooooAKKKKACo5P8AP17VJTJKXQD8nv8AgoX4LTwn+0BLqEP3NaskuPu/KCDg/jXnX7KuuJ4b/aE8FXvmskTXfkPtbGVYYCn8a+sP+Co+h2v9j+DdVWKP7X9okhMiqAxXaSFJxyM9q+FPAtw+n+PPDVxE/lSx6hbsrbun71RX61lz+tZT73Y8Sp7teyP3fT/Vj6VIvSqmnv5mn2z/AN6NT+Yq2Olfkz0bR7SFooooGJ3FfL//AAUN0P8AtT9nPVbj732GZLn6YOCf1P519QelfP37cy+Z+zB4z2Lv/wBHH3f94V24GXLiab80Y1VeDR+P8w/0d9/90V+5nwhv/wC1Phf4XuvN3tJp0PzdjhQK/DQjzI/7/wAv3W6H61+zX7It99s/Zv8AAUu5n/4lqAszZJIJ9a+74rt7KnLsedgZatHqOu61p/h/S7jUNTu47Kyt0LyzTMAqADJ5PtXy58XfipZftKRxfDr4e61a3FldOv8AbGseaEiit+pWMn7znpx619KeNvAuifEPw/Lo3iDT49V02TBe3mGVYggjI+oFeQ6T+w/8JdD8UWuu2Hh+S0uLeQSrCt1J5JYdCUJwa+Fws6FJOU78627HXWjUm1FfCeq+B/COmfDfwXpmhaei2+n6fbhF7DAHLGvkDTfCGpftZ/tGar4l+1fZ/Avht3023kXO64YMBIUPYZXrX1t8VfDWteKfh5rWi+HNQh0fVb6AwxXkiErFngkAd8Vl/Aj4S2nwU+G+leF7V1llt1LXFwvWWUnLMSepJzV0cT7GE6qd5vQyqUfaTjG3uo8H/a8e30/w74N+CvhKKOyuvFF2kD29v8vl2qsN7EDsSQD9TX1D4K8N2ng/wrpWiWi7Lext0t1H0GCfzBr5bj8G+ONU/bE8TeKrvw1NdWmn6etl4fvpnAt4yc7mI9wf0r610qG4j0+BbuVbi7VQJZFGFLd8D0qsXK1OnBO/V+rFhqa5py+4h1/RbXxJo95pt8nm2l1E0MsanBZT1HtxXzb+1p4u0/4D/Aj/AIRfwvaR2V1qg/s+ytbdcbFI+ZsDuBXuvj74o+F/hrp/23xHrVrpkTD5fOcZcc5AHc183eFfDP8Aw0/8b7H4gat9n/4Q3w/lNC09ny1zIDkzsgPTpjNVgafK/bVU+Ra/MMVNTXJHdh8K/iB4c+CfwT0XwZ4NSTxh41uIWd7PTYmbN0/LtIxHyqCe/YCtHwF4I8VfBfwf4ivbiW103Vr7zNW1vxBdYaMSlSRDEO5U4Gf619P2ej2On8WtnBb7uvlRqvt2HoK+Yf2yvE174s1Dwv8ACDQpW/tDxNdI2oeXyY7NSC2cdAR/MU6VZ4iq4rZ6u5hKi6NNSlutjsP2UPix4l+IHwQTxV4y8tH82ZorhYjF5kKO2HKnocAVr/AX47y/GDR/Eeu3VhHpOhWN69vaXUkv+tjTgu2egzmvD/2pPiYvw7+Hej/CD4ep/pd0kejPcRMT9nj2hSoIPMh6nvySa+jfhz8ItH8J/CPRfBstlHLp9vbos1u3CuwALZHQjJ6U8RRjTpubVud6ehVCrOpNRvey1MiH9pnwrcfEfR/BqpffbtWRpbG6ktysNwoPLIT1Hv8ASun1T40eCtD8UWnh+98S6fDrV0wSLT/NBlkYkAAAd8kfnXx3J4g1j44ftiaq/hdFS08O2raVbX2z5LIbsSyDHBbcDt/Svq3wj+zz4K8J6hZaxFotvd+I7Xc51q6QSXUjt95mc8nnkDt2qcRhqNBR5nrbbzKo16lZvl2R6Hc6lb2dv5txcQ26N0kkcKDn6mpbS9t72FZbe4jni/56RuGU/iDXyDYeJrf45/tMeOPBnihFu9K0Wz8rTNFuCfJkfHzyyDOC2SMenatXw78IdV+B/wAH9ah1XxRcaP4atYbnUbv7HdOJ9+T5cMcmf3cYGOFwScZ6molg1G0XL3nb8SvrTu5W0R9Yq/8AnqPzpxIr5j/Y11jXdH/Z7uPEHivVdQvbeSae9tJNUuGmlS1GSilmOTwPWtX9kz4geLfih4X8UeMPEF7Jd6VealKuj2axBTHbxkjgj72SB+dYzwsoqcr6Rdjop11U5dNz1f4nfEJPh34ba/TTLzWr2RxFa6fYpuluJD0Ueg9zTvAOra7c+E4tS8V28OlahIrTS2avkWq8kIzdyB1rxO8/as1rUPjZpnw60/wVNb6hM4ee6vpRtjgxksAOQcV0P7VHxG8RfDvwBqt9pmj2t1ov2CVLu+mugjwFxtGxSPm6nj6Vf1WalGnJayM/rEXzSi9j1fwb460Tx5p8uoaFerqFlHK0PnR9CynBAPcZrpFNfKX7Gmp+IvCfw38L+FbjwPqFvaNB5za15yGKTdzuI6gn0r6pG+sMRR9jVcOx0UqjnFSfUfmopJvL+86on95jivNPjx8arH4L+D/7QlibUNYunFtpumx/fuZ2OFX2GSM1xHhf4D638RNLi1r4n+I9YuNYul80aXpd/LaWtkD91QsbDcwGPmPfNKNL3eeTsiJVfe5I6s+hVb/a3VU1DUrfS7d7i7lW3t1zukkYDHp9TXzZ8F/E2t/Df48eIPhVrGsXWsaOtkNS0m61CZpZ4484MZdiSQMHk1f8XePrf4j/ALQ+j+B4b2H+wtDtRq2o/Ou24mJxEmc4YKBnHrWzwk4yturX+RH1mPLfrex2XiD9oe30PxRpmif8Ir4iu/7QfZBeR2R8on3PYfWvXl5AqtHJFPGjxbZV7eXggfjU7P5dccpJ6JanTFNatkuKbnivHda+Nl7rHiTVfD/gfTI9au9JX/iYahcTbbS2fGQhYcs2OwrF/Za/aA1j47aP4g1DVdHt9Kh028+yRSW8pdZdo+ZsntkGt1h5uDn0Rk8RBT5Ge/daQivAfHn7UiaP4ji0Twl4X1Lxrd/aFt7q4sRi2tWJA+aQ8Nx2Gfevc7KaWW3he4TypWQF485AYjlfwrKdOVNXkaxqRk9C7RUe80oNZcyNB20UbRSNTS1O4ElFMXtRRoA4mkNNJrzf4zfFD/hXel6fbWSLceItcu00/TLVjw0rfxEH+FRkn6VUY875UTKSirs9FMieZ9/5v7u7+lSV4wn7Oun6h4o0rxFqHijxFdarbsJZlXU5Vt7h+p/dZ2quc/KOK9kVdlOSUXZO5EZOXQkIprNRurhfjJ8Srb4T/DvWPEt0nmtaxHyLfOPOlPEaD6tgUoxc2orqVKajFyfQ7G4vrezH+kXEcH/XR1XP5mpopEk2lTw3T3rwv/hnzR/i34f0rWPHE+pXutTbLt/JvpYooycERqgbaFAwMV7Xp9jFpdnb2luuyK3UIq88KBgfXtVSjGOnUiDcrPoaFFMDUorK6ehsLtFGBS0wtVAL2pq9K57xv420r4f+G7vXdauvsmn2qb3bufQADqSe1fPnxS/aW+IvhfwHceMdN8BWtl4fjTzVm1jUPKn2kgKxiC5ycjgn0rooYeeIlGMFq9jCpWjTvfofUvvS15H+zH8Wr34z/CfTfEupRR297cSSJLHDnaCrEYAP0r1JrhI9iNKu9vuqzYJ+nrWdWnKjUdOS1RVOopxUkWwKWs2+1i00uPfd3UNumQq+c4QEnsCTzVyOQSRqyvv3AHcvQj1FQ07XNE7knavKvEnjLUPFHjS98FeGr1dNvbO2W4vdSaIS+QG+6qLnlj711HjT4l+Hvh/b+bruqw6erLlVkJLH6ACvn79jTxVF488cfF3xBDL9oivNdzDMy8mIKAo9cACumlRbhKo1sclSqueMO57v8OfDfiDw3p92niDxK3ia4kmLR3DQrEIo8YC4XvmrnjP4iaF4Dt4pdYv1t/ObbDCo3Syn0RBya6Vl6/5+tfN3wmkl8eftL/EPWtTimuIdB8rTNM86I+VAAMu0ZPUknkj0rOnFVLylsh1G6bUV1NDT/wBrrTPFFxqtp4S8K694luNNYxXK29uEaN8ZwwY8cV1HwI+Oj/GeTX0fw7eeHZdHuvss1vfOvm78AnKjoOa8R/ZBmSP48fHTzZVRG1QfeYDnoCR64xX1fpGiaVZ3moalpsMKXGpOHubiHB81gMAkg8kAV3YqnToPkUd0tTDDzlUXM5G2ppGk45O3/a7V8Z/EH49fFT4T/FTTPEviOGO3+F+oak+k/YfKHnRAMAkxbtk5/DNd7440jXf2jPFbaboHiq68P+DdFeJ57zS5Ssl9PkOUDg8IBwfqc1z/AFWUUpN+73NVik20lqj6MlkEfzv939B7k+lc1pvxL8L6vrDaVZeINPu9SVtn2eOdS24dRgd68z/aB8RS2/8Awgvw8sri4iuPFl99inuIX/epZxKGlOc5BPyjPua0r/8AZ58Oaf4o8H6x4d0LT9MutFuiZZoUCNJCVIO4gZY5wee9ZqjTsnUb12LdSUn7nTc9F8WeMNN8F6PNqepT+Vbx4UKvzM7kkKoA6kngVyfwt+Omg/FTUNV0ywivNP1jS2C3Wn6lAYZ488hip7EV5/8AGLxTZSftB/D3w5qV7DaaVY21xrNw1w4CSSD5Ywc8HBDH8BXO/Be1/wCFgftPeMPiFpSyL4ahsl02K62kJeShuXX+8B03f0rpWGSpc0u1zGVaTrcsdV1E/aKvH0j9qz4JXfmt9nklngK9uVJOP/Hfyq7/AMFCLfPwLS+/6B+p2939NjZz+YrH/bWX+z/iJ8GtY+ZfsutNFu7DftFd7+2tpf8Aa/7MnjAbFmeG0WULgHkMMn8q7qUlGWHnbbQ5ZwbVVdzsvFnxGi8EfBebxbN9y30iO7VuxYoCB+JYV8x/GzQ734Z6R8OPiLp+q3kvjO+1iziuo/tDFbtJmG5AnTaAfTtXcfEa/wD+Ew/YRXyn86e88PwpCrEfvGVBgAHqcLnHtTv2fvhr/wALY0/wb8SvF/iX/hJVsbRH0rTYVEdlZsFwXZf45Bj7zdMcVNOMaKlUl0bXqROUqjUF2R6V8VPhmnijQ/FuoamseofaNHMFpZzKCLdgjFyM9CSRz7Cvnr9iq3/4WpF4aTUl+0Wvw/tDaxRyDKm5kBG856kAH6Zr7A0zX9M8caHqDWMv2i03y2jyfwyMowdp7j3r54/YNS3s/D/j3SkRUuLHxFdK7cbirO205+lZ0a7+qVU901YqpSTr07bW1KfwDh/4QP8Aa3+KvhdUWGy1TZqsMfAGCoBAHpkGtT9nXX2j/aU+OGi3b/6VJewXsKt1MKoEAHqASfzrK+NVnqvw3/aw8KeOrLR7zU9P1TTX0y6+wxGQq4YeWT2Ayx/KtHxl8G/iBo/xA8O/FLwelrdeJ/sv2XW9JuH8hLyIgDqo4Yfe57qB3ronKnNNuXxRX3ozipU7RSfus+nbua3t/wDWvHE8zbF3EAscdB6mvg/wF8ObfxJ+0J8Qvhf4o1q+stEmu/7bttJjcRLqKbk3ZYdVBIyo655r6o8HeF/E3izWLLxB44ih097NT9i0O1m8xInPWR2x8zY/Ko/ix+zh4Y+LGsafrd015o/iLT8rb6xpM7QXCKeq7lIJH+FcGHrRoOcZPdb9jurUpVuWSOk07xHo/h/xBpvg3SrVR5dvuaG1X5LaMcLnHAyRWh8QvECeF/A+u6xL9yxspblt3oEJqH4f/DnTfh3pT2entcXEsp33F9eTNNcXD4xud2JYn8a8o/bs8TXHhP8AZl8V3FpL5UtwsVpt/vK7hWX3BUmuehBVq8YLq0de1PsfkZeXraheXd2/37iZ5vrubP8AI1+lH/BMPw5b6f8ACPXdYT/j41DVX3M3oqKAPpxX5nnZbx7U+4vy/N6Dp/Kv11/YL8Gy+D/2bfDv2j/Xak0moN9JCCo+mB+tfovEc/Z4KNNdbfgeVhYv2tz6IU1JSAYpa/MD2wooooAT+GvzC/4KYeNH1j4uaJ4fil32ml2PnPD2ErnIOPXbX6ejpX5Hf8FBLOW3/aY1d3T5Li0gdfcbSP5V9Nw7TVTGq/RHHiv4TPFPhn4UuPHnxI8L+H7f/j41DUIIumeAwLfpmv3M0mzTT9PtbVPlSGJEC9sAAf0r8jf2EWso/wBprwx9tRWXy5vJ8zHEpTCkA9Dk1+v612cUVHLExp9LGOCj7lxy06k2ilr409IKKKKACiiigAooooAKKKKACiiigAprU6mv0qXswPgr/gqc7/2H4FT+BruXd/3wa+BPD8L3HiDSok+/Jd26I3oSy4P51+gv/BUpIv8AhD/Brv8A637bJt/74NfAXg4/8Vp4f/7CFvu9v3q9a/VskkllWvZnh11+/ufuf4Tgls/DelRXD75Y7WNXb3CjNbIINUdKZP7Ptdh+Xyk/9BFNudXsdP8A+Pi9t4f+ukqr/M1+WSu5ysnue0mramhxS15fr37SXwy8L6g9lqfjLSbS4j+9G1wuR7GsO7/bG+DtvHv/AOE60uX/AGY5QxrdYWvLaD+4XPHue1+leV/tMeH5fFHwL8ZafCu+VrGRl3ey5rB0T9sn4SeILz7PD4ws4Zd21ftDbA34mvQviBJDrHw319reVZYrjTptkkZBBGwjgjrVwp1aFWLnFrVC5lKLsfhdHJ+7R/8AZLfpmv2Q/Yssv7P/AGZ/A6f3rQN+ZNfji1v9jke32bHh/de3GRX0z+zl+294g+Bfh+Lw7e6aviDQozmGNpcTQA9VB9O/NfpmeYGrjsLH2GrVtDxsPVjTqO5+stFfI+j/APBSP4W3kdv/AGhHqWnTNjerW5YRk+pHavVtH/a1+EuseV9n8caXvmxthklCtk9iD3r81qYDFUvjptfI9eNaEtmexN3po61m6X4g0rWNrafqFre7lyvkyqxxx6HpyK1K4WpRdmjYYI/mpT1pwNKTS1JUUtjy34pfs7+BfjBdxXfijRV1O4jULE0jEbACTxzxyT+dU/hN+zT4M+C+p3F/4dt7hLib5B50zSCMHsATgCvX15FFdHt6nJ7Nv3exl7GHNz21IlH7uvkrx1+zv8StY/aYvfGmha7Y6Vo95ZCy+2SfvJ7eMqQyxr2Jz976V9c+1A71VGvOhdx6omtRjWspHxH4p+DOt+E/2iPBUtl4U1bxL4S0exeZLyFlJlv2PMs7k8EnJz7ntXsXxi+KGu/CP4F+JfEviDyf7YZHWys7NSwgZhiNCe+DyW6fhXvW0GoLi1iu49k0Syp/dkXP866JYx1ZQlUV1EwhhPZqSg7XPn39iz4Xf8K4+Cmj3F7F/wATvWUF9e3Eg+di4yoJ+lexap460LR/EGm+H73Ure11fU1Y2lrI43yBRztHeuiK4j2r+Fed/E74E+D/AIuXOn3uv6az6lp7b7TULV2huYCDnKyLyOcH8OK56lVYivKpU0v+BrCk6NOKprbc+Z/F3hSXR/8AgoN4cvfD/wC9bUrP7Tqyw/8ALFQChDD3IU/nXXftsa1d+LLzwV8JdFdvtfijUEe9WPtaoS77vQEKR+Ne9eBfhJ4a+G/2mXR7DZe3WPtF9dO01xLjgbpGO4ivLfjV+yi3xc+KGj+L4vFN9oE1nb/ZXjswA7J3Ct2yMj6E16lHFUpVoSntBWT8zjlh5RpyjH7TueP/ALWHxQ8v4f2Xw68Cyqll9oh0aW6h+7JIGCGFCOpB6/jX1f8ADHwnafCv4Z6FosKLBb6bYqr/AFC5P45JrxX4mfsu6n/wkHw6uPA66fFpnhWV5fsOoZKyOwIMhI5Lcn869D8UeAvFVv8ACvxglvq0mq+LdUs2SJm+WCM4ICRx9AuCfr3qsTVpVKdOjB6Xu+5NGNSnKcmumh49+yfa/wDC1PjZ8SPirdL5tu1ydK0+Tt5cZ2n+VWf2ztUbx540+HXwi09leXWr8XmoKv8Ayzt4jkA+xOf++a3f2XvAHjXwX8N/DXhq40pfC9vYky6jNI4lmu5M5KqBwqn1rhFuL7Q/20/FviXxHoWrahFa6alpon2W2Z0lBIJAONobOBk1aaliJ1L6RWhg0/YxglZyerPsnSdPi0fS7eyt0VIreNY0X2CgD+VXGbv/AJ6f/XrL8L6he6podvd6hZf2bdSLl7VnDGP0BI71pyd/8+tfO68zue7tHQ+QoYW+OH7al2l1++0LwHbhYoW+79rcA5x3O0j86+uRs8v/AD25r5Q+BMy+C/2qPixpWqutrd6tPFf2XncCWMIFJBPU5FeofHz422nw78Ny6bo4/tXxbqQ+zabpdqd0rSMMBmx0UZyTXqYqnKpUpwj8NkebQlGEJSl8TPKfANxD8SP2z/HesJF5+maDpKaY0nVWkLBiPyzXFfsq/CPwl8YPGHxS8QXulf8AEqXWntNNjhlaPy40YhmBU5BLA16b4T8BP+zZ+zR4q1jWLhZfEt9bzX+oXTADfO4OF+gJxVr/AIJ7+HH0f9njTtQuP+PjWLmbUGb+9vYnd+pr1KtVRw9SUHppFfI5adK9eMZb7n0D4Y8N2XhPR7fStPRktbddqLI5ZsepJPJo8UQ39x4b1CLSvL/tBoHFv5jcbyCFz7VtL8tQfaE8zZvXzNu7buGceuPSvl3e/Mtz20klZny/r3h+X9mT9kjxZ9tvYb3xBJb3Ms11HkCW7nY4APXALD8q4L9km4l8UfDPSvAnhq9kitY1a98Q6xHgMjSMcwx/7Rwc+meK7P8AbsN14w0/wT8NdKffqXiTVolkhUdIEYFnPoBzz7V578M7SL9l/wDa8uPC/wA1p4X8UWyta7uIhMFBIA9c5H4CvqcPGE8FJN/vHql6Hg1W4YlNr3V1PsWz0Xw/8L/B7paW8en6Vp8RlbavOAMlj/eYn9TXhniL9oDxroHxf8EaPcafY2WieJHlItZg32qGJOjydgSOa+lyEuI9r7XT+63TPUGviH4oaDrHxm/bTh0LTJmi0/Q9M8q9vF/5YRynMip6MSqj868vBRjWlL2uyVztxMnTUfZ9Tq/jJ+2L4j8L+bqfg3wp/avhDT71bK9166YrFJJu2ssAH38c5PbGOtfT+m+KLS48J2+u3cq2to1ot1K0jYWNdoYkn0FfLn7bljaeH/hb4A8BaVbra2uqa7aWaW8P9yImQf8AoP61v/tSazNcW/w7+GVoWiTxJfw2t95fX7Ii5cH2OMH61pPD06tOHs42bv8AciKVaUJzUnexq+MP2i/FsfhO48a+F/Bq6n4NswZZbi6uBFPcwqcM8UZ6r7nrXQ6x+0lp8fwv0fxV4f0y68R6hrUW/T9Hs8GeUhcsMeigHJ9q3fjReaf4L+Bfih/KjisrPSpEWFeFChdoUDt24rjv2QPh0nhf4L+ELq9t/wDiZ/YzsZuscbtuxj6YrFRpKj7Wa2drdzS9X2nInurm/wDs5ftAWnx/8IXupRWMmlalp92bO+0+Y/NDIFDD8CDW54F+MWmePPGnirw7ZRMtx4fmSKdmbIYsAeB2618z/APxEnw8+Jn7QV3t8q0tb5Z4rfuZnyFUepJArN/Zlubv4Z/Hj4rJ4ll/02TT4dZu1/hRmLMFHvXbVwMeapyrRJNHPHFSjGPNvex9J+AfjtD44+LnjXwKuj3Wn3XhkR+bdSSq6S7wCCAOgwR1ryv4hXr+MP23/Amhb/NtdD0241Xb/wA85Rhdx/BzXoH7NfgW60fT9e8ZaxFs13xdetfy7vvJbj5YEJ9fLCH8cV538Fwvi/8AbG+KHiBPnt9LtYNPik9CSSyj1+6KwpQpxnVlH7MfxNarlyxi3uz6C8ffESy8B29qksUl9qd85hstNt8edcvjoMngerGuS+Dvxzb4ma/4l8P6nos3h3xBoLqtzZzSq4KsMhwR1GK8Rb44aP8A8NNeN9X1hLq9bw3AulaNY2MLTPI7czMABwScLz/dr0X9m34c+ILfxJ4w+Iviq0bTtY8TTL5Wmtgtb20efLDkdX5J9s4rKWGVKm1UVnZNfMuOIlOa5dj2LxZ40sfCdvb+fuuLu6byrSzh5kuH/ur/AI18bftgeNfGvijUPAvg/XfC8ehaZqWvWkqTR3qzGfZMmUJHQ7SeK9e+FuuP8VP2j/HGuylpdK8Komk6cu7KeYRmVx/tEnH4V5d8YvHMXxL/AGz/AIYeFbdPN03Q75meb+/OI2YjPoAD+VdeCoezraq/LFt+WhliZ88NH8TPs+6u7TQdKluLiVbe0tYjI7M2AqqOSfbArxnxP8XvH+p+G7jxF4N8L2dxosMTzJJql15L3ES8l1XHAx61j/tb+Irq8/4QzwFZPtfxRqscN13zbIwaZce6gj8a1P2qviGvwn+B+oWumJv1W8tTY2Nv/shcOx9AEB/SuOlh7uDtdzZtOtyxkk9InUfAv4s3XxM+Edl4z1q2h0pbhHmZY33IiLnJz36GvK/iJ+0z4w8P6PpXjjTNHsX8AXWpx2I+0OftMsJYgXAI4ClgAF685rm/H15cfDP9hnwxpVput/tFpbWHmQ53IjtzgDrwelaOpeDfFH7Rn/CG+Hf7CuPCnw30N4Lu4a+ws2oNGpCRLGCcID82evA7Vv8AV4Qk5yStdr7jD6xKVqcW72PrLTrwX1nb3SfcmjVwvoCAQP1q1Vazt0s7eKGNdqRoEVfQAYH8qnIrx3ZtpHrxvyq+54l+0X8PfEHxM1TwLpmmJH/Y9rq8WoarJM+F8qI7guO5JA4+tZvxdtYPiZ8UNC+H/wAr6ZY2Musaqv1G2BCO/IZvwFe46pqFvpen3F3dyrFbwxNLKzHgKBkn8ga+V/hTefErxBrHjDx7oXh/Sb238TXa/YbrUrpo2+xxApGoAHTgn8TXoYaUrc17cux5uIUU2nrch/4J+6xLB4T8a+Gn+WXRdbuIkjb0LEhs+hP86w/2lf8AhIvB958N/GV/quoWutah4gWKXT4bhhBFbbXcRbRwTtU5981X/ZXutS8H/tUfEjw5rvk297qES36w27fIXyM4J68V0X7e2if8JRefCjR/N8pr7xAIvM7opUkkfgMV7NWFsw12kr/gcd28I0t0znvjL4F1X9ob4b+LPHmq6leafoWl2zy6Dp9vK0ayBFy0zkdSx6fSvbv2ePHD2/7Kfg/xFrdw1x5OhR3E1xJ1IRB1PrkVufGDR7fw/wDs7+K9Pt0WK1tdCmhRe3EeP5189eC9YeP9gGy02KVf7SuNAlKR7jny1GG6dB2rkivrNLlSslK3yNX/ALPNa7x/E9z+B8KeNPA//CYa7bx3F3rXmXStcKH8u2JJjVQeg2jNeRfsDajp+qap8Vb3TFVNPuNdd7fy+nlknGPSq2i/Fa01z9nvwB4C8K3v2jxL4gsYNPZYWy9pDtHnSP6YGay/2VvE2n/DPVPi3plkiy3tvr32Wx03d88jcIAB2UEGtVRdPDV097pJehDmqlWm103PuBvuVWt7G3s2fyYY4vMO5tqgbj6nHWl095ZLOKW4RYrhkUvGvZiORn615V+0X8dP+FH+F4tQi0S+13ULp/KtrWxiZznH3mAHABr52lCc5KC6ntVZKMeZ9D5p/Z7+F+lfEb48fGuLVft32eHU9g+y3UsAfJB5K4z/APWr7Y8IeEdP8F+H7fR9KikhsrdSEWR2c8+pbk18M/A/4/eIPAdnqT6Z8IvEWp6xrV8+oandbQkbyMQcRhjwAo/Svpn4LeNPiX4/1O41PxX4aj8H6Iq7bbT5G33MrE/ecg4AAxXs5hSq81520stzycJUpJNRT37F39qPQdH8QfBXxFYaxD9oWaIR20f8ZuDxHs/2sn+deQfsF+OP7P8ADeq/DXW7f+z/ABP4dnYzwyN80qFvvn1OK7qy+H/xA8efFx9Q8by2dp4I0O6+0aPptqxZrqUKQkkhPQKGbj1IrO+Mn7Ix+I/xLtPGXh3xLceEtQki+y6nJajD3MPHyhv4TjIqKVakqDw1V6PW/Zlzpz9qq1NfI5z9qjUU8L/HT4IeLXlb+xY7+a0mmU5RN5QDPuSR+Rr6U8U+L9P8H6G+p3sv7rhUVesjE4VR7kkVzniX4H+FvGHw3t/A+rWTXWj28KRRbmJkjKfddWPIYHnNUfAHwB0bwPcWl3LqWreIrqzAW0k1q6a4FsAMDYCeDjvXLUqUqkIxb1j+J0U4VKc5PpI+f/2ydCtNL+IHw1+JGsaP9t8NWr/YtYt7hQRDGxLKZBngBnP517TY/FbQryz0rw/8Mv7P1e7m8tlWzx9ms4Mgl5COhxkAV65qelWms6fLZX9rHe2ky7JIJlDK47gg9apeG/B2ieD7N7XQtKs9Kt2bc0NnCsSk+4A61MsTGrRUGndfcUqDjJyj1PBf22PAOu+MPAehah4c0ybWNR0XWIL37Hb/AH3iRstgeoxWxH4T8S/GbwP4j/t23uPDtvq2mCxsdJumxJEdufNkHYlsDFe+rytO4oWKmoRgvs7Mr6rHncn1Plz4BfAjxhpfgvw/oXxFlsf7P8NxPbWVjYuWW4yCBLKSOoU4wPetrwr+yvL4Lk1DTdH8a6tp/g2+lMr6LHj93nkokmMqp9q+hzS5NKeLqTbu1ZhDCwiZWj6DZeH9Lt9N0+3jtLK3TZFDGOEX/Gs/wr4A0LwXJqEuj6fHZPqE3nXLR/8ALR/7x966TdQ1c3O9Vfc6eRJ3sMaNP7it/wABpQPMps00VvGZZXWFF6szAAfia5zW/iT4V8N2bXeoa9p9pbr96RrhMD680oxnU+FNjbS3OnUetLXzl42/by+Eng+RUXXW1iVs/wDILRplGPUjgGvA/Hn/AAVBuP30PhLwqq/wxXWpSn/vraPw/WvUoZTjK/wwZjKvCOlz9CD618W/8FPPFiaf8J9A0RLiPz9Q1MPLb7wCYkQknHfBK/nXy/4i/b++MviCN0i1iz0pGUhls7ZQcexPevDfFXjHXfHGqf2n4g1i61vUGXb511KzFF/ugE8D6e1fVZXw7Xo1o16rVk72OStiouLijHQeZcRI/wDFKiNu4zlgCB+dfu74D02HR/Beh2UCeTFDZxKsa9vlHFfi18DLG31T40eBLS7iW4tJtYgWWFv4wCSB+eK/aHxd400P4d+G5dV1q+t9M021T5pJHxwB90ep46VPFM3KtCjDUjAtOLkzpfwpa/PH42/8FKLi4kex+GloqRbSJdU1BPqAUWvn7Tv21vjPpdx9oXxhNcbm3NDcQoyn16jp/wDWrx6HD2NrR52lH1OqWKhF2P2P/CjNflXp/wDwUm+KtnInnWui3v8AeWSJlz+INd9oP/BUjVY7dP7b8FQ3Ev8AE2n3BVfrhqmpw/j47RT+YfWqZ+i2a/Lz/gptpf2f44eH7tE/4+tHO/8AB8CvafDv/BTzwZqH/IY8O6ppLf7LLL/6DXy7+2R+0dpv7QnjDSpdCspLfStLt2RLi4ULJKzkEkgdBgV6OTYDF4TGxnODSM8RVhKk7M4f9mSf7P8AtCfDx1+9/a0P8xxX7ZR9q/FL9lmz/tD9o/4dRIm9F1iN29gBya/a1KOKbfW427BgvgH0UUV8WegFFFFABRRRQAUUUUAFFFFABRRRQAU1+lOprCgD4P8A+CpVhLJ4b8EXfls1vDeursucAleMntX55Kzx7Nj7H+Vl+buO+f8APev26+OHwh0r42eA73w1qvyJMu6G4X70Ug6MK/PD/h3B8T4/EEtkk2nvp6t8upNKQZB0BKY64xX6DkWaYajhvY13ax5OIoVJTvE8Sf4/fEiTT7ey/wCEz1iK0t12xLHcbTjsCcVzeseNvEfiT/kJ67qGobv+fi4c/wBa+0ND/wCCXOpSfPqvjCFP9m3t+fwNdtpv/BL3wjHs+2+JdSm7usYVc+1enLN8ppP3Vd+hg8PiGz83Jo0k+f7/APeZufzzTVWL+BI3f/Z21+t+h/8ABP8A+EGlxw/aNBk1B48N5l1MxJI9QK67Uv2R/hLqln9nm8Faft2gfu12twMda5ZcUYaLsoaehssJUtqz8ZCiSbP9n8/yr2XwD+1l8Q/h/wCD7vwpY6mt3ok0LQpb3ib2twwOSpzkj27V9jfF3/gm54U1zT2n8D3Enh/UI1ytvI5eFz7+lfAXxH+Fvij4T65Lo/iXTJrKWN9qTMpMMo9VbvXq0MbgM4jytJSutGYyp1afU5Ml5JHd/ndvvbu+Tn+dT2Wn3eqSOllaXF7Kq7mjtYWlYD1woPFVyP4K+0/+CY2iXVx8SPE2pfZN+nx2Sw/aGXpJuJ2jjjg16mYY2OAw7qRWq6dznpQVSdj4xuIZtPk2XtvNZS/d8u8iaIn8GAzUPlp/c+9/dXvX7reJPhn4V8WOr6x4c03Un6eZcWyswzwecV4J48/4J5/C/wAYSPNptvdeHbpmLFrGX5T/AMBNfJ0eKKNTStCx2SwTWsT8vdC8X674TuHuNJ1jUNKlZfma3mZSQMcYB6ZA/IV6v4X/AG0vi74TjSKLxU13bxtu8u+RXLj0JBzivonxn/wS8ljjR/C/itmdfvR6hEpD9e46dv1rwvxl+wv8WvCclx9n0Jdbijb5ZLGYYI/3TXpRxuU4xWkkZclalrqeu+Ev+CoWu2+xfEvhS1ukUAO1jNtJ9wGr13wn/wAFLvh1rFxFFqun6poit/y2kQSKPrjt71+dOsfC3xh4fkdNQ8L6tbvHnfutGKj8QK5hn/ebH3I/91lwR+BrOpkmW4j+E7ejLjiKq1sftZ4N/aY+GHjy3MuleM9HldfvwyXKRupwDgqxGDgivQtL1zT9Xh82wvre9i/vW8qyD81NfggyJJ/7Nt9PTg1s6B4y8R+E9n9ia3faUitu22szKoPXpnrmvLq8Kr/lzV+83WN7o/ePzKkBr8e/Dn7dHxl8PyReb4nXU7ePC+TeWqHIHqw+YmvQ7T/gpv8AEi32b/D+g3HzfN/rFJH59a8irw1jqe1n8zZYuHU/UHPrScV8KeE/+CoWhXn2eLxB4VvNPfaPOuLd1lTOOdq53EZzXqfh/wD4KCfCDxBcLF/bFxpvrJfWrxKPxIryKuWYuj8UGbxr05bM+mPakrzLTv2lPhlqm37L410mYN023C/412+n+KdH1WNHstVs7pH+6Y5lOfyNcEqNSPxRf3GqknszVIo207dSA1mUItKy0E0BqlNLqA1kqNrVHk37V3f3tvNT7qXNC02YtxsdI60/IoyKQzhvHXwf8KfEW4tbjXdMW4u7X/UXUbtDNH6gOpDAe1QeD/gv4S8B3kt7pWlKmoN8rXVw7Tzbf7odzkCu+NedfETx54o8L63p1rong268R2sx/wBIuoZ0jEQ9ME8mt4znKyTMZRgtbHjn7fmtXFx8LNM8H6Ynm6r4m1GGxS3X7xQsCxwOTxnpXvPwp8GRfDz4b+HfDluuxNNso7f5eRuC/N+ua43Sfhfd+NPiJZeN/GFrHFNpsRi0nSVbzEtifvSsccuRx7c16+i+XXRVqr2MaC6av1MKdL966rFXvXz34u+DXxF0/wCM8vjrwb4ot5ba8hFvdaLrAYwoo6GMr0r6HyKbtFc8JuGxvOmpqzPLPA/wel0/xXN4z8UX8et+LZovISaNNtvZRd0gUjgHuTya4r9rb9nW9+NHh/T77w7Mtl4r0eUS2MzNtBwc7Se3NfRG0Uu3itKeIqU5qaeqIqYeE4uPc8W+A+mfFe30/wC0fEi509JYbcQW+n6b8wLDjzJHI5YgduOa5f8AZj+HHiLR/HHxI8W+KNKk0zUNc1MvarI2T9nAAXg9OQfzr6PC0tU8Q2ppJLmJWHXu3d7Hyv8AtVeCPFniD4ufCXWNH8NXXiLRdHv2uLqO1YDy32MFZ8jheT+YrN+PHgHxvZ+IPh/8RU0ybxBqGg3zzahpunrueOB84WMD7xAI6elfXJX1600x1pDFyhGEUvh0MqmFUnJ33PnnxJb61+0tb6Tpn9hal4d8EQ3CXWpyatCYZ77bhlhSM/Ntz1J68Y7177Z2cVnZRW8SeVbxoESNcAKoGAB+Aq1GlOrlqT50layR1Qp8uvU+Kvg38GfEHiD9ov4ga7rVvcWnhSPVRNDHMjD7bMoBjPIwyrkHPua0LX4R634y/bG8YanPDNa+EI7e2W5k2ELeMFysYJHzKD6e9fYPlj/dz9PzpvkgfdT7xyegyfeu+WYVJScrbqxxvBx/G5XZPLt9iJt2phV7DA6Cvij9nbX9d8P+LPihpun+H9UuPGGqa7KyTXFo0VrFDuwshdgAQFPbrX3EI/55qNYwN21dv+7/AFrmo1/ZQnFq/Mb1KLqSUux8U/D3U/8AhnD9oDxvp/i/TdQvbTxA6Xunaxa2DzrLIRmRSVB2fMTgE19Q+CdY8QeJNTuNSvbJtH0LyttpZ3CEXMrd5JBj5RjoOtdr5KHBZeB9OKl24zVV8V7Z3ktSKOH9nofn98Ndc+Ivwv8AiB8SvAej+Er661/XtZnurXVpEItLeKV3IkZsYIAPQe1bOo+Bb34O/tPeAr1tC1bXbW30d4jeWMLSfaL6UkM7kAhTk457Me1fcvljP3f8/Wo5k77egP3sHrXY8xblzKKV1Z+ZzfU7K/M9Nj4r/aa/4TDwv4s+FvjB7L/hIvEFvfT7tHs8FxvGFWMDqAMAt7VL8ZtA8W6x8D/HnxA8dWUdhrs1lHY6TorPuFjFJNGpzjrISe3piuq/Zd8W2/xU+JnxC8UaxN5viCx1KTTLKxuGBNlaIxC7R6sckn3ru/2i9KuviJH4a8D6b80uoanBdXzbciG0ibexPpkoF/Gt513CVOi42cephGmqkZSUtzN+NHwdvfif+zXpvh3R9qarZ2VrcWcbcB5ERSFOTxyKl8DeNPiV4w8J6fobeCr7whqsUKW97q2qMvlx4ADNEAfnJxx9TXu9nbrb28USJtSNAiewAx/SrG2vKdfRwavrc9NUdVK5R0XTm0rTre0e4ku3hQIbib78h7scd65r4u2ni288EXaeB7m1tPEuVNtJeZ8o4YFlJHTIB5rtfekYVzJ2dzpkrq1z551rwx8V/i7pdv4d8S2um+EtEk2/2nNp92Z5rxARujTAGwEZ/Ovc9F0S28P6PaaZp8S29rZxLDDGo4VVAAH5AVpCOnmnKpzq1rIyhS5db3Z8wfFL9kbUPHnx0t/HuleMLjwv5cEcLLYxDzjgktgkYwwI6+ldX49/Zzl8cXnw6uLjxBdPN4RvFu2muEDPdHBB3Ed+f0Fe5HFOFdMsVVla720IWHgm33MbxF4ftPFGhX+lX0XnWV7C9vLGvdGGD+NeffCv9nXw18J/C9xoVkbrUraZXhdtQfzCIW5MSjoq89BXrP1o9K541JxTUXa5tKnGTu0eV/DX9m/wF8I9YvdS8NaFHZXt0Nr3G5mYKTnaufurz0FdBpvwj8JaV4wvfFFroVrDrt4d094qfOx9fr712uRTaJVqkndyFGlCOyE27Kq3FjFcyK0tvHLt6eYoP8xxVwmkrO76M0cU9yulqkf3IlRf7qqB/SpVj8un5oocvMLW6DSlLtpapz6tZWf+tu7eJv8AalUfzNKzb0RV7FvbSk1yviD4n+FPC9v9o1XxBp9lF03SXC/415B4s/bs+EXhO48p/EX9pv8AxNpsRmAx2O3vXXTwter8EG/kZuaWrZ9EA0bq+KfEv/BT/wAFafJ/xJfD+qawv8TNiDHX+/26fnXlWsf8FQvGUmoS/wBj+FdJist3yLeSOzj6leK9GlkmOqX9w53iqS6n6V7qiuLyGzjaWWaOKJRuZpGCgD1JPQV+T3jX/goT8XfEmz7Fe2Phr1WxhEm8Y9X6V4t4n+LXjXxpJLLrfijVNQ87O+NrptnPbYDgCvWw/DOIqfxJKJm8ZDofsTr/AO0V8M/C8m3U/HWh2jf7V6hH6GvM/GH7f/wg8L27va662vyr92PS4jICfr0Ffkl5UUf8H+76/qaUlP7+yvYjwvQp/wAWb/A5vrj6H6A+LP8AgqRD9zw74MmZ/wDnpfTrj8ga8v8AEn/BSb4m6xbtFZWmk6L/AHZoQ8je2QeK+YdF8Nax4g+TTNMvNT2/8+sLP/IV6H4R/Zf+KfjS88rT/B98n/Ta6/cqPY5ruWW5ThfjafqzJ1q0tjN8aftAfEX4gXFxLrHivUJftH37e3lMURH+6prz15nk+/cSP838Ts3J+pr7D0H/AIJmePdQt4n1LW9P092wxj2mUr7E969e8I/8Ew/C+nyW8uu+I77U3jYM8MP7pD7cdqTzbK8JpTSfoh+xxEtz83Bsj/uxJ/dZgM+/Naei+G9Y8UXENvo+j6lqcszbIvsdpJKpb0DgbQf/AK9fsB4T/Y7+E/g+V5bLwhZyvJjc11mbJHfB6GvWNF8N6Z4ftltdM0+3sLdfux28SqB+QrzavFSjpRh95tDB3+Jn5E+E/wBiH4yeLLiWL/hEpNFSMZ8zWJxCHH+yQOTXJ/Gr9n/xb8AdQ0yy8VW9uo1CJngmtXZ4vlxuQtjAI3Dj69q/bTy/87jXzb+3V8DdV+NHwstV0JfN1XRbk3yW/Q3CBCGQep5FceD4irzxKVayi9y6mDioux+UWi6ze+G9YsdV0+X7Pe2cq3FvJ3R1OQfTFdp8Uvj146+Mf2RPFWtSX9vatugt1URRgnklwD8x5ridQ0fUNHvJbLULS4t72FtjxyRMGyOOmOa9o+CH7H/jf40XiSrZSaJom4b9QvEI+Xg/Ip6nB619viK2CppYmrZvocEIVV7sdjxjR9J1DxBqFvp+lafdahezNsihtYmdnP0A4r23Sf2HPjPrFmlx/wAIr9l3LuEd1OqN17g8g/41+kvwL/Zl8H/AfS1TR7JbjVZFH2jUpsGZz7E9BXr6rxXxWK4mqOf+zpWO+ng1vI/GjWP2N/jJodx5X/CC6he7v+WlniUD2zXD698JfHHhe48rWPCWtWUqsRtaykbkcYO1ev0r90MVG0KP/Av5DNZQ4oxK+KCY5YKPRn4Kz+H9Yt43eXR9Ui2ruZpNPmUAepJXgVneYnmeVvXzd23y93zZ9MetfvtJYw3Eexoo3RhhtwHI/KuWj+DvgeO8+1p4S0dbhTkSLZJnP5V0x4ql9qmiPqXmfAH/AATx+Auu6h8R18f6rp9xp+i6fCy2n2qFomuJTxuAYAgLjOe/biv0xX7tQ29qlvGqRIsUa9I1UAD6AVZr5LH42WPrOtJWO+lT9mrBRRRXnmwUUUUAFFFFABRRRQAUUUUAFFFFABSN0paKAGMtKBTqKAE20m2nUUrAN20badRTAbtrmfGnw+8P/EDS5dN8QaVa6pZSLho7hAfyPaunpCKcZSg7xdmJq58s6r/wTp+EuoXn2iK0vtPi3A/ZbW4Kx4B+7j0r3T4Z/Cnw18I/D8Wj+GdNj06yX7yx8lz/AHmJ6muyx70ldNbF4ivHlqTbREacYu6Qu2jbTqK5TQYy0bPan0UAUrqwt7iMpLbxyo3DKyAgj3zXDeJPgL4A8V201vqPhLS7hZPmb9wqEn6jkV6J+NG2rhUqU3eMmvmS4p7o+UfGH/BN/wCFXiS4WXT01Lw7t+Yx6bcfKTz2YH/IFeQa9/wSxvftkr6P44hS0b7kN5almH1cHn8q/Q3bRj3r1KWbY2j8NRmLoU30Pye8Rf8ABOv4u6PcS/YrfTdVt4+UmhuQHcAdlPQ14h4p+D/jjwXefZ9Y8JaxaS7tq/6K0ufxUGv3NKVDNZxXH+tSN9vTzEDY+levR4mxUP4kUznlg4vY/Be40LVbP5LjR9Qt/wDrtaSJ/NaoFU8zZ8u/+63X8R2r96bzwvpWof8AH1ptncf9doVP9K4DxR+y/wDDLxhI8up+D9NleT7zRpsz+VerS4rg/wCNTMng30Z+KpVPk/g2/wCewrV0vxPrehyI+n6rfWT7gytb3DAg9uM1+oniX/gnP8J9c/49LW80X/rzmP8AWvN9Y/4Jc6PJI39k+MLy1T+7cRCWu2PEGX1vjj+BlLD1Y7M+QtC/ae+Kvh+NEtPGuofL93zmD/zruNJ/b9+L+n7PN1q3vdv/AD2gHP1A616D4k/4Ji+NbOT/AIkXiDTdQT+9dbof0UVxHib/AIJ9fF3w3Z/aEstP1j+9HY3BLfgGFbqvklZ9CEq8TtvCn/BTjxrp9w//AAkHh3T9Vt/4fsrGFx9SeK7nT/8AgqbZSXH+m+ArxIv70N2hx+Hevj3xZ+z/APEjwPbrca14M1K1ST7vlp535hScVyE3hjW7ePfcaJqVui/eaa0dR+ZFKWV5TiHeNl6Mftqq1P0q0/8A4KbfCqWOH7Xaa9ZStw6/YSyj/gQPNemaX+218FdQs0uH8e6bZeYu7ybzdE49cgr71+OxnT+/9373zY/Omrs+/sX5v4t3+FYVOGsFP4JtfO5qsVOOrR+1mg/tTfCXxPcLDpnj/RbqVuircY/UgV3ln4w0HUNv2bWtPuN33fLuUbP5GvwY2fu9n9TU1ldXGlyebZXFxbyr8yyW8rIw/EGuCfC0P+XdR/cUsd5H77eYn96jNfhzpXxs+Iej/wDHp411z/Z8y+d8Y7YNdrpn7Znxo0iNIrfxrM6L/DNaxSn8SVya4ZcL4m14TTNVjIPc/ZPIpa/JCD9v74x28ex9as5X/vNaKD+lb+m/8FI/ilZ26JcWmj6ht/5aSIyk/UA/yrklw7jV0RosXTP1Qp2RX5taf/wVC8URxp9t8JWbv/F5MpH86vR/8FRtY8z5/BsO3/rvXO8hx6+yP61T7n6K7sUu6vhrw3/wVD8NXFv/AMTvwvqGny9P3JEqkfh0rbf/AIKc/D3+HStWf/tkK55ZRjVp7NlqvTezPsvdRuFfHVt/wU2+Gn/Lxp+rRL3225b9B710em/8FEvhHqEe5r6+t/8AZmtWH8xWbyzGR3psr21PufUO40bq+dLH9vL4QXhf/ifNb7VzumiIz04/z6U6x/by+D95JKjeI/s+3+KaJgD9OOay+o4r/n2/uF7WH8x9EijdXgo/be+Dv/Q3Wv8Avc12vhn9oP4d+MLfz9M8W6bcJ/13VcfnWUsLiIfFB/cWqkH1PRAadkVxeofGDwVpdv8AaLjxPpcUX977Qp/kaz7D9oH4dap/x7+L9Lf/ALeFrP2NZ68j+4rnj3PQi3tRXATfHz4e28ixP4t01Hb+H7QtW7r40eBdPs/tU3irS0t/732hf8aPq9b+R/cK67naZpd1eJyftk/B2O4aF/HGn71JH3+OOOtP/wCGyPg9/wBDzpv/AH3Wqwlf/n2/uFzx/mR7M0iRruZgo/2uKY0iyR/Iyt+orxl/2wvg1IjI3jvS8f7UtRxftffBezj/AHXjXTUT/ZehYPEf8+n9wc8e4nib9kvwbrnjCbxRZPqXh3WLj/j4uNHu2h8//eUcH616R4O8BaV4Lt2SySZ5mx5t1dSmWaTAwMueSO+K8c8R/t5fCHw/YNcJ4iGp/wDTGzQyOfYACuJb/gpn8Mv+fLVv/Ac/4V2fU8dXjy8raOePsYfCj7BFDMtfHa/8FNvhr/0D9Y2f3vs9V7z/AIKdfD+ON/s+j6tM/wDDuiC5/Okspx3/AD7Zr7aCPs3dQTX586t/wVK/eOumeCm8r+9cXA5/AdKoRf8ABUjU/wCPwVC/+7OK3/sXHNX5CfrNLufomTSb6/NrX/8Agp74ruLd00rwrZ2Uv/PS4lLY/AVwtx/wUR+Ltxv2XWmw7v7tvnH0ya3p8PY6XZEPF00frBkUvmL2avyIvP29vjLcR7E8Rw2/+1HaRk/qDXH+JP2qPi34wj2al441LZ2+x7bf89gArrhwzi5PWSI+uUz9pmmSP7zqtZlx4o0e3/12q2MX/XS4Qf1r8PZ/il44uP8AW+NfET7vvbdTmAx6EBqwLzUb3UN73d7dXG5tzNcTM2SeSSSeT713R4Uqr46iIeNXRH7a+Kvj98OvA8aNrfjLSbBG6brgN/6DnFcFrH7cvwV0uPcnjW1vX/u2cbv/AOy1+Pq26R/OiL/wHH9TQYk/uL/3yP6Cu2HCtD7dRsyeNl0R+pF1/wAFLvhBb3GxU8QS7f8AlpHpjY/U1zHif/gqJ4Ss/wDkX/C+qat/tXBW3/Q1+b/mp/G+xP5VbsNN1DWP+QfZXGof9e8LN/IV1f6vYCnrKT+8mWKqPofbXiL/AIKkaxcWe3RPBUNlcf8APS8uA6/kPavPNY/4KLfFjVLOWKJ9L092+XzreLkfQnpXiujfA/4h+ILdJdP8H6tKjNtVmt2T/wBC6V2mifsY/GLWLyK3/wCEPuLFJPl866lUKM9zg1pHB5Rh171vmZ+0r1Ho7GTqH7UnxY1SN/N8Z6g+7Ks0bhcZ9MCuGvfH3iXVLh5b3xHqlxK3/LSS7bP5A19PaB/wTP8AiReXiJquq6PZWv8AFJbys7IPTaRyf8K9a8Pf8EudEt9v9t+Lby9TutqgirOWZZTh9IpP0RqqVeS1Z+eF3fXd5Jvu7ia7fj5pHZjx61CP3f3/APAV+pVj/wAE1fhfZ/fn1a4/67XGa7zwj+xP8JfB+x4vC8N7cL/y0vGMmfwNc8uJcHTX7qDQLC1Xuz8gILS4uP8Aj3tJpf8ArihYfgQOa6Xwv8K/GfjS4SLRPCmranKzBV8u3ZQCe5LY4r9rrD4b+F9Lt0itfD+m28S/dVbZePxxW1b6fb2cey3t4bdP+mahf5VwVOLKlv3cDRYFP4mfk3a/8E+fjRcRo66VpsXmKG2yXqgjI6EZ611vhb/gmb8SNUk/4nWq6Poqf3o3a4b8QBiv1AC/5zTttebLiXHyVk0vkbRwdOJ8N+F/+CW/hq3s0/4SLxXqV9e/xNp4WBD+BBr174f/ALC/wq8B/Z5k0P8Ati9hO5LrUnMp/EdDX0Nj3o215FXM8XW+KozojRhHZGJo3g3RPD8ezTNHsdPRvvfZ7dE/kK11iCfdVV/CpaWvOcpPdmtl2GgUBadRUjCiiigAqKRf6/5zUtFAHN3vgHw5ql59ou9B0+4uPvedJboTn6kVtW9nFZxpFDEsUa8KsagAAdBVnFG0U3OUlZtishFWlHSloqLW2GFN206iqAbtpKfRQA3bTqKKACiiigAooooAKKKKACiiigAooooAKKKKACiiigAooooAKKKKACiiigAooooAKKKKACiiigAooooAKKKKACiiigBpFLtFLRQA3bRtp1FKwCbRSFadRRZAReVTWi/ytT0UuVdgKrW6TfK6Ky/3WAP8xVa68P6ZeR7LiwtZk/uyRKR+RFaNGapSlHZsVl2OB1j4D/D7XEcXvhDR5S33m+yICfxArzXVP2Dfg7ql490/hpYXb7ywzOq/gAeK+iR9aCK6qeLr0/hm18yXCL3R8u63/wAE7fhFqtm0Vvpt1psvaa3uGz9cE1wEn/BLbwq8j7PFuqeT/CrIuR+Oa+4dopa7IZtjqe1Vmbo030Pz08Sf8Es7pQJNB8cK7D/ljfWmB/30D/SuEuv+CZnxQt9/2fVfD9x/d3TSID/47xX6ibaSuuGfY+OnPcz+q0z8idX/AGBPjPo9w8X9hWeoIv8Ay0sbvcp/76UVymofsj/GPS5P3vw/1J0/vRtGwPvw1ftDs9qTArujxPjI7pMh4Omz8Upf2Yvixbxu7+AtWRF/i2r+mGrlbv4ZeLdPuHiuPCmsRMv3l+xSn9QtfuvtFRtbpJ/Av/fNbw4qxC3gjJ4GJ+CkuiahbyOj6ZeROv8AC1uwP6io/wCy9Q/58br/AL8v/hX7uTeEdFuJN8uk2Mr/AN5rZSf5U0eC9C/6A+n/APgMn+FdP+tcv+ff4i+pW2Z+Djn7PJsl/dP/AHZMqf1FNMq/7P8A31/XNfunf/CzwfqgdbrwvpMu773+hJn8wK5vVP2ZvhlrEey48H6f/wABiC/yrWPFcftUyfqcu5+KJZP76v8Amf60b/8AbV/89Otft/ovwH8AeH7P7JY+FNLS37q1urE/iRXL61+x98IvEF41xe+DLF5W/uqVH5CrjxTSvrTYfU5eR+M21P8AZ30uzy5Pk3f8BYgflX696h+wj8HbzZt8LR2+3/ni7DPTrzWdJ/wT7+D8n/MHmT/dnatXxNhJb0yPqU76M/JTKf7Wz/aY9fzpSqf7n/A/8K/X3Tf2Evg1p8exvCsd1/12dj/WrZ/Yf+C//QlWf5t/jWf+suDX/Lsf1Op3Px3/AO+f97dz+p4pd3+3/wCPn+p5r9hf+GH/AIMf9Cba/wDfTf40f8MP/Bj/AKE21/76b/Gj/WbB/wDPoPqVX+Y/Hn5P7/8AKl+T/Z/Sv2G/4Ye+DH/QlWf5t/jSf8MP/Bj/AKE21/76b/Gr/wBaML/z7D6lPufjwR/f2v8Al/jTwvl/7H/Aa/YT/hh74L/9Cba/m3+NJ/ww38F/+hKtfzNP/WnDfyMPqU+5+Pe1P+B/7P8AhmhP3kiInzO3SPcCT+A9q/YX/hhz4Mf9CZa/99N/jXZ+D/2ffh74Dt/s+j+FNNt06/vLdZD+bCs58U0l/DpgsHPufibd21xp/wDx8W81v/12RlH4ZHNMhie4j3pFJLF/eVGI/QV+7dz4D8OXn/Hx4f0u429PMtIzj81qNPh34Xj+RPDukqn91bKP/wCJrD/W12/h/iafU31Z+F8Ol3dx/qrK6l/6527Efyq5F4T124kRItC1KV2+6q2kh/kK/cu38D+H7f8A1OiabF/1ztEH8hV+HQ9Pt/8AU2VvF/1zhUf0rN8Vze0AWBX8x+Gcfw28YSSIi+FNa+Ztv/IPlA/Va7zRf2R/jB4gt4ri18D6h9nk6STMifoWz+lfs15Ceg/IU9V9q5Z8UYh/DBItYKPU/IvTf+Cf/wAaNU/5gVjZf9fl2q/yBroND/4JufF3ULjZqD6HpsSnHmfa2lyDycALX6qbaXb71yS4lxsuiXyLWDp9T85E/wCCWXiD5P8Ait7JA33l+yMcfQ55rsPCf/BLnRbfyn8ReL7zUNud8djCIRz2BJOfyr7sx70uPauKWd42X27Gqw1JdD5Ptf8Agm38KLe4ildtYuFj/wCWcl0Np+uFrpNJ/YK+DWlyRTf8I19raPp9omdh+OTX0ZtFHFcksxxUt6jNFRguh5zpf7PPw60aPba+DdHT/etVb+Yrp9L8C+H9D/5B2iafZf8AXG3Rf5Ct+k/GuSVerLeTfzLUYroQrapGNqIqL/sqBUnl1JScVjr1HZEflf5/yKftp1FJRSGJtFG0UtFUAU3bTqKAEXpS0UUAFFFFABRRRQAUUUUAFFFFABRRRQAUUUUAFFFFABRRRQAUUUUAFFFFABRRRQAUUUUAFFFFABRRRQAUUUUAFFFFABRRRQAUUUUAFFFFABRRRQAUUUUAFFFFABRRRQAUUUUAFFFFABRRRQAUUUUAFFFFABRRRQAUUUUAFFFFABRRRQAUUUUAFMooqJbDQU5aKKfQGG0UjUUU2ISkNFFJCkJTqKKaM4iGkzRRUSGxVpaKK0jsNBRRRSYwoooqRBRRRQAUUUUMBBQ1FFSthsAaTJooqugluOoooo+ybBRRRQZsMmnL0ooqkAtFFFMYUUUUAFFFFABRRRQAUUUUAFFFFABRRRQAUUUUAFFFFABRRRQAUUUUAFFFFABRRRQAUUUUAFFFFABRRRQAUUUUAFFFFABRRRQAUUUUAFFFFAH/2Q=="/>
          <p:cNvSpPr>
            <a:spLocks noChangeAspect="1" noChangeArrowheads="1"/>
          </p:cNvSpPr>
          <p:nvPr/>
        </p:nvSpPr>
        <p:spPr bwMode="auto">
          <a:xfrm>
            <a:off x="428625"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8" descr="data:image/jpeg;base64,/9j/4AAQSkZJRgABAQEAYABgAAD/2wBDAAMCAgMCAgMDAwMEAwMEBQgFBQQEBQoHBwYIDAoMDAsKCwsNDhIQDQ4RDgsLEBYQERMUFRUVDA8XGBYUGBIUFRT/2wBDAQMEBAUEBQkFBQkUDQsNFBQUFBQUFBQUFBQUFBQUFBQUFBQUFBQUFBQUFBQUFBQUFBQUFBQUFBQUFBQUFBQUFBT/wAARCAOEA4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U6KKKACiiigBBTHan1keJNFTxBol7pks0lul1C0PnQnDpuUjIJHXk0lZ76ITLB1Wx/5/bfH/AF1X/GpoLqG4B8qWOXb/AM8yDX5X/tXfAPU/2c7jRH0zxbrGq6VqTvAGvLpvORwCx6YBXAP6Vvf8E/fjRe+H/i5ceF9Y1O4urLxFDiH7Q7PsuUJ2KuTwSpbP0FfSyyW+E+t06nMlrax4azSKrqhKNj9OaY1Ij14l+2B8Xv8AhT/wU1jULeXZq14v2KxVeT5r8bsZ7A5/KvAo03WqKnHds9etUVKm5vY9j/tmx/5/bf8A7+r/AI1Pb3MNwN0Uscv/AFzYGvxA8Man4g8SeINH0xNd1BX1K7jt/Oa4fALsAWGDx1NfrN+z3+z/AG/wI0rULeLxBq2vvfOrvJqUpfYQAMIOw4r2cyyr+zbc87yfQ8vBY767dqNkj2Lmo2PWpB0ry/8AaI+JFv8AC/4SeI9dllXzYbdooY1cBzIwwAOeT3rw6dOVWpGnHq7HrTkowcmd1Z65puoXlxa217DPcW+POjjcFlz0zitMV+Uf7DPxavfDH7QcUOp3rPb+JkNtcSXExC+cWyr5JxkklR+Qr9W93tXoZjgJZbV9k+1zjwWLjjIc66OxFPdwW/8ArpY4vTzHAz+dQHWrH/n9t/8Av6v+NeT/ALQ/7PsPx007T4m8Qap4fuLEO0Lae5VXYg4DgdRmvyb17Wdd0PXNT099d1J/sd1Jb7vtT/PsYgEjPHTvXVluUrMbqM+Vo5cdmDwbXu3ufuBDqFvcPsiuIZX/ALquCeOvFOuLyG1G6aWOIf8ATRgP5mvkn9jr9m86Hp/hz4j3/irWtQ1O8sTL/Z0lxutV81T2xzxj8q9f+P3wDt/jpodlaS+INU0B7NzKkmmvtLsezjHK+1efUoU6VZ0nK6T3O+nWlOl7TlPUP7bss/8AH7b/APf1f8ak/tC3kj877RCYv+em8bfzzX5EaT8K/FuoftEf8KqTxRffaluzC18sz/6qNS7OAe+3j05NfoHpv7Ktlp/wT1D4e/8ACVa5LBfTCZ9UaYfaUOc7VbsM13YzLqOE5b1b81nt0OXD4ydZSfLse5f2xY/8/tv/AN/V/wAaVdUspPlS7t3dv4VkHP61+O37QPhXXfgn8VNS8JJ4o1TUEhiiuIbiS6YMUfIUEAjBAU/mK+g/2O/2aLv4oeH9M8e614t1y3S3vy1rZ2txmOVUODvzngkGuvEZNDD4eOJlV0e2hzUMzdas6PJqj9E0pc1Fbp5ceKlxXzR7wjVWmuIreNnldUiUZZmOAPxqdj96vkX/AIKJfFKbwf8AC+08Oafd+TqGtXAV2hcrKsKctgDnBPH410YXCyxleNGG7OfEVo0KbqPofV2mapaavb/aLK4juotxXzI2BGRweRV0Gvhf/gmj8RmuvDfiLwfcyyO1jKLu38x8jy24KjPXBr7mHFaYzCywlaVGXQnC144inzxIprqK3j3yyxxJ/ekYAfmah/tiy/5/bc/9tF/xrz745fBu3+Nng9NFutY1LRfLlW4E2my7H3AfdJHUV+Vnxo8M+KPgv8RNS8K3XiDULh7XDRXUdw6eYhyysMn7wA/xrty3LFmU/ZwnaRx4zHPBq8o6H7Pl6ZJMlvHvldUVerMQB+Zr5J/Yj/amPxQ0f/hEPEtwn/CT6em2K4kbH22MDqAf4h3FfQ3xW+Hdv8VPA+oeGrjULzSkvFX/AErT5QsyYYEFSRxyB+ZrixWEng67oVtDsoYhYil7SB051rT/APn9t/8Av6v+NT299b3m/wAqWOXb18twcZ6ZxX5M/tIfBnxB8B/iJo/hzTPFGrarZasifZJLq4YPuLBNp2jnk198fsw/s8/8KM0u9uLjxBqmu6hrEML3K6hKGSB1XlY+OBz+ldWJwFLD0I1lUvzbI5cPip1qjg42se7NwKpalqNrpdu1xd3EdtbqDmSZgqj86su3lx1+fn/BSz4sXEmqeHfAVlNJEiodTvvLJGSSBEAQecYk+XvuFc+Bwc8dXVGHU3xWKjhabnI++rO8t9QtYri1ljmt5F3JJG2QQe4Iq2or5h/YF+JCeNPgnaaVLcKb/Q3Nk8e8GQIOVY4PQg/5NfT6VliaDw1aVGX2TWhVVelGpEfRRRXMdAVE4qRqztU1KLS9Puru4dYre3RpXkZsAKFJJJPQU0nLRBe2pHNrGnwagtlLd263Un3Id43nHtmtQV+OHib9oXUJP2kH+JcVxdPb2eredFDDKWU2qsFKqCcEMoP/AH0K/X/S9Ui1TTrW9g2vFcRJKjKcjDDOcjtXq47LamAjBz+0jzcJjI4qUox6GielU5tQtLeTZLcQxP8A3WcA/lmrMn3G+lfGH7cHwAuLzTNd+JuleJdWtNQtbWMNpcM223KpkbsAZzg1w4ajHEVFTbtc6cRVdGm5pXsfYX9sWP8Az+W//fxf8aVNTsedt3b7v9mVTX4sfDH+2/iJ8RPDXhyXxBqVlFq12lq80dw5MYJ5YDPXA/lnivoP9pT9lPxL8APD8Pivw54z1jVdHtXRLpby6InjJJw4IAUjdjivoq2RwoVoUZVbSltoePSzR1YSqKnpE/S3zB2qO4vLe3x50scW7pvYDP51+b/7G/7Wniu3+JGleD/FWpya3o+rN9nt5rr/AF0U5AKjPcEA/pX2X+0B8B7f47+HtPsJfEGpaE1jKZ0m01whkbaQFY4+7zXlYzLp4HEexxDsu520MZHE0faUtX1R6d/bFj/z9W//AH9X/Gnw6jZXD7IriGV/7quCfyBr8S/G1x4g8D+MNb0K412+luNJupLWWRbp/n2Z6c4JwE/Wv0G/Y5/ZruvCdhoXxC1XxRqmoarfWRY6e0262VZMEHBPJAHWu7HZNHA0Y1pVL82xz4XMHiajp8lrH1lNeQW8e+aWOJe3mMB/Oq/9taf2vbf/AL+r/jXmX7QXwDt/j5oem2UviDVvDsunztMk2lyKhkyMFXyDleBxX5q3Pwt8ZWf7QEXwwuPEd9FdTXot1vGuHwIjlg5AIySo+nSuTBYCnjIyk6lmtbG+KxU6ElFR0Z+vq31vJb+as8XlL/y03jA/Go/7asOn223/AO/q/wCNeEaN+yNZaX8G9T8Bf8Jh4gli1C7+1vqTTj7RGRj5UOOF46V+dvx98J6x8GPifqvhWHxRql9b2qK0VxNcMHcMpzkggZ+ntV4DLIY+s6UKuvoRisdLC01OUT9ik1eykfat1Azf9dFq1X5v/sa/s83Hxo0dPGuq+L9ctf7N1IC3s7e4O2Xy8E+YSOQSK/R1FEaKoLfLxXFjMJDCVnRUuax2YatLEU1PlLNI3ShelNk/1bfQ1wnYVptQtbeTZLcQxP12u4B/ImozrVj/AM/tv/39X/Gvmr9q39mOb4mfbfGGm+KtW0fVdP05oorOGXZbSBCXy4AznrzX5ueFNT8QeLPFGiaImu6hE+oX0No0n2h8AO4UkDPXB/lX0OByeGOpOpGrturHh4rMpYWag4bs/b6O8huI98MsciDqysCB9eahbVrH/n7t/wDv6v8AjXk/wl+AFr8I/h1qvhr/AISXVNW/tBZGlvtQlVpYtykEqccAZr83vFngu91T42S+Bfhh4j1rxUiubf7ZNdMw8wEeYxZf4QSBXNg8vhjJzXtOWMetjevjJUYx9y7Z+vcepWskmxLiF3/uq4J/LNWVNfJPwL/YkvvAeuaL4j8R+N9W1PWLNvNazhmb7LkjG0gnn619bBv8/nXm16VOlPlhPm8zso1JVI80ly+Qu6sx9c0+PVE0/wC2w/b2UslvvG/A5PGfSoPF3iK28J+G9T1i6dUt7G3e4foOFBOOf881+Svwx+O17p/7TGn/ABAvbtmi1DUXWVrh2CiCUhMkHhSAR+Rr0MDltXHQqVI7RRzYrGQw84xe7P2DRqcar2lxFeRRTRNvikQOreoIyP0qU815FuVWZ6N1pYryapaRyMr3UCuv3laQZH60z+19P/5/bf8A7+L/AI18Iftpfs43HgvR/EXxQ0rxhrSTTXaS3GmzTkQIrYT92FGQcDv6mvlz4KaD4g+LnxQ0fwuuu6paJeOzzTQ3DsY4wMEjng19LhcnWJwzxKqaLfQ8SvmTo1lRcNz9mYZoriPdDKsqf3lYEfmKs8V5t8FPhHB8F/Bf9hW+sahrSb2l+1ag+6XJ7c9q9IxxXzkoqLtF3R7MG3FXVhelNxyadWXrutW+h6Re6hdSxxW9pE0srSOFAAXPJPSklzNJDlLlTbFbXNPj1SLT2u4ReyAlLfzRvIAJPy59BWjX466X8eNTg/aYtPiK93cPb/2x80fmsf8ARnYrsHbbgZr9ftPukvLKK4i2skyBwV5BUjIwe/Br1cfltTA+zcn8Suefg8bDF8yj0LRqtNqFpbSYluIYn/us6g/lmrLV8fftlfs4y65peu/EXT/FeqafqFjaeb/Z/nlbZlUcjaD97FcGHoxrVFTlK1zprVXSg5WvY+totUs7iTYl3C7t0VZAT+VXOK/D3wX8UfEfg/xZo+u2+sX0zWNxHKytcOd65BYYJwTg/pxX7ReBfFln448H6VrtjKstpfW6TIysD1GTyK9XNcpq5XyuTumcWBzCONbVrNG9Ve41C1tvlluIYm/6aOB/M0X1wlpbyzO21I03O3oBk/h3r8df2gvjZqvxM+LHiDWrTVrpNMWZreyjtbhtnlISAwCnHzEH9Kyy3K55lUaT5UluXjMdHCJN9T9h4dStp3VI7iFnboquCT+GavivhL9if9nO61jSPC/xS1XxbrEtw0s01tpq3G63aMMU+fIOTkE9e9fdUf8AqxtrjxWHjhqrpxnzNbnTh63t6aqdySlpF6Utcp1EdZ1nrun3t/cWVve2893DhpYY3BZAemQK4z49fEa3+Ffwo8ReI5X2Nb27CLaRkuQQMD1z/Kvzh/Yl+LF34X/aGsJdYvWeLxJvsrm4uJflWVm3I2CeCzkKB2BHavWwmWVcVQnXW0TzMRjoUK0KUvtH6x76bJ/qxSIaVz+7rxnsemc7L488O2fiR9Cl1Wzt9ZWITGzaVQ+w9Gwa1l1ex/5/bf8A7+r/AI1+bn7X3gzVfiX+2XZeH/DkuzVbzTbdPOjfmABnJY4OQACPzr1Pw7/wTruI41fXfibr0r7B8ti5Rd2cY+YnI5P6V708Bh4Uo1JVbNq9rHjRxlWdWUIwul1PtH+2LH/n9t/+/g/xp0epWssm1LqFn/urICfyr8if2kPDun/CD4gf8Iv4a8a69rtxap/xMJLy6ysUh+6oK4xgdq9N/YH+HfiX4h/EhvFWo6nqD+H9C/vXDkT3ByAuCcEALk/UetdlXJVSwjxSqadrGNLNHUr+x5T9NKTdSKKjkb7+77vfd0x3r5boj3m7FTU9a0/R5Ivtt3DamZgkfnOBuY8AAHrWgnWvyU/bK+L174w+PeoS2V3cfYvD7rDbxxu23ehDlgAcEk4/Wv04+DnjiL4ifDPw74gieN/t1nG8ixtkJIBiRc56hgR+Fezi8tq4OhCvLaR5mFx0cRWnTX2TtAMmq899b23+tnji/wCujgfzqwyhhXzn+1R+zU/xgtxrtl4l1bR9T0uwlS3tbOUJbzNncDIAMnp2rzqNONWahKXLc7qs3Ti5RVz37+2LH/n9t/8Av6v+NNGrafz/AKbb/wDf1f8AGvw6j8S+IPti2n9t33myTC33LdvjeWK5B3dMivvv/h3XN/wj6f8AFzfEX9seUGdmnBt/M74UDO38a+gxeT0sDy+2rJc22h41DMp4jmVOF7H2hHIknzRbXX+8rZH51Lur8o/iNN8c/wBkzxBaWlx4ovHsZGP2K8+aW1lxzggg4P8Ask19b/snftkW/wAbJF8O+IIY9N8VQpuHlsDDcqByyns3cj3rlxGUVKNH6xSalDujajmNOpP2NSPKz6qjp1NVqdkV4K9D2RaKKKoAooooAKKKKACiiigAqOT/AFf+fSpKa/Sl0A+Ff2/rX/hNPiJ8NfBry7Ptksjp6iQjapPtk18P3Sar8J/iRLb+bJFqWg6gF3LlSWRgdwPYEEj8TX3X+0taRap+258HbS4Rnt2id9u7HzBgR/n2rxf/AIKHfDN/B/xjt/EFvbsun+IrU7pONgnjIUqB1zhg348civ0nJ8SlGng5bSiz4fH0m5VMRHeLP0V+Fvjy3+JHgPRfEdqy+VfW6ysqtkK2OVz9a+Kv2oLtv2iv2mLL4f28zf2F4Y0+W7vZIWwwkClnbIPIwYgPcNWZ+xd+0tb/AA/+E/jLR9buF36LbyahY7j88ingIoPUBsV1/wCxT4FvdU+H/wAQ/ilraf8AE28TPdJCzKP9UgO9gT0BkLD6AV4kMI8ur1KzVknZX8z0pYhYyhCG7a1Ph74aXPl/EjwpLL8n/E2tV/8AIyAZ96/cmE/uk/3a/CnwGf8AitPCX/YYs/8A0oTNfupEf3af7tdXFD5p0n5f5GOQ6RmvMeWxXwz+3tr178RPHngr4QaE6ve30v226jYdOojOR6EMce1fbWoXsOn2c1xcPsgt0Mjt6KASSfbivzo+BPxW8GeK/wBqLxx8T/GviLR9FsYZXg0xdQuwpcAlUkjyeV2Afma8LLKU+eVeMW+RX+Z6eZTXJGk3bmZ8m3seofDvxw/lN/xNdB1LcjMpUebE/wApP+zkV+1nw38Y2nj/AMD6F4itJVli1K1juFZRgZZQSPzz+VflH+15ceGNU+N2q6t4T1qx1zTdURLhpLFw6ROeGGRx05r7C/4JwfEb/hIPhfe+F7h2+1aDc7Yt3TyHAKKg9AMfnX1HEFP63gqWL5WpJanhZTUVDFTopppvQ+wn+7X4afEL/kfPEv8A2Ep//QzX7lSH5TX4afER/wDivPEv/YQnb8Nxrl4X/iVfQ7M8+CC8z9ff2aP+SEeBf+wVB/6AK9OevMP2am/4sP4E/wCwVCv/AI6P8K9OLV8fin+/n6/qfQUP4MfQ+ALC3it/+Cm1uqLs3RXDt7sYDn+Q/Ovv3/H+tfAtq3/Gzq3/ANmCfPt+4NffQ/z+dejmmnsv8KOHAqyqep+UX/BQL/k5/Vf+wdZ/yavs/wD4J8/8m26L/wBfE/8A6Ga+Mf8AgoJ/yc9qv/YNs/8A0Fq+zv8Agnz/AMm26L/18T/+hmvps0/5E2H+R5GB/wCRhP5n0qtOpoNAavgD68jkfywxr8vv2nG1j9oj40eOrjSHV9H8C2IZvM7Ecttx1JP8q+/P2gPiJB8K/hV4i8RTN89vbssKtnDSMMKuQOOf518ffsY+Mvhr4T+F/iK78ZeMtAstd8UXErXVveXSrIiEEBWB5Jya+lyhTwyeMjFtp2X6ng5jONRqhJpJnz5+yP8AEZPhv8dPDmob9lpfN9huGbgbHOASPXOPzr9ho5kkjR93DDP6Zr8KNes18N+KNSt9K1CPULexvpfsWpQ52XCI58qRSe2AD754r9jv2efiFF8UPg/4a11HZ5ZrVVlZl+beBhgR2ORXqcS4dXp4mK3Wpw5LXXv0L3S2PS9tfm1+174Cl+J/7W+m+F7S4W0vdSsgkUzcKHCkgE++MV+kzV8IfFEN/wAPDvAvphP5H/EV4WS1nQqzqQ3SZ6eZU1Vpxg+rPiHd4g+Ffjj79xo/iLRboru5DIwPOfVSP51+rv7Lv7Rmn/HrwWkzutv4g09VivrHdzuxw4HUqa8t/bo/Zd/4WJobeNfDVkv/AAkump/pEceAbq3HJBGeWHOK+BvhT8Tta+DfjzT/ABHo7zLcW8u26tckfaIjkNEwPcAn6HFfYVKdLiDCe0hpVieDCVbK6/K/gZ9t/wDBQTTYo/iJ8HdQ3t5smsR2+3tgMD/MV9uWo/0eL/cH8q/Pr9qj4raL8ZLf4F+JdFuFe3m12NpIWPzwtkAqwIzweM9PSv0Ftm/0eL/dH8hXxeNjOnQowmrWue/g5xqVas4dSvql9Do+n3F7cPtht0aV2xnCgZP6CvyF+LdrrHxkuPiF8WkT/iVWusRWMW1SyvEVOGB7BQBn/fr7/wD24Pip/wAK3+Buprby7NT1b/Qrfy2w67uGYDqQBmvDPhjq3wl0f9j248Bar430Wy1vVrKa7u7dbxfN+0vhhgH6LXp5P7TCR+s04tttLbp1OHMnCvL2DklZXPNf+CeHxA/4Rf4xy+H5ZdllrluwSNejyoMhue+0fpX6jK3FfhN4O8S3vgfxRo+u2j/6bpd3FdL5LjbJsYZQHPIYAj8a/bvwX4it/GHhbSNat3V4b61juFaM5HzKCcH6k/lW/E2F9lXjW6SQskr3pui90dFRTVNLur40+nEJr5x/bp+J/wDwrv4H6hb28rJqWtSrptrt65c4LfQCvox24r87f2nviF4f+In7X3hnwxresWem+FfDJDXdxeNth8/h3Q56nAT9a9XLKLq11JK6jr9x5+OrKnTtezZ8o/Ef4a6x8L9Yt9H1tVW7uLSO5Rl6BZBkflgV+mX7CfxGTx38B9ItZZVe+0X/AIl88e7LAL91j9RXzJ+3x4n+HvxEt/DWu+D/ABZo+r6hZ77Gaz024WV/LwCGIGcAYHX8Kqf8E3/iJ/wjfxQ1PwvcSslprFuJIl4wZ0Ayx9yCP1r7PMISx+V+2nFqSd9j5bBzjhcbyRkmmfplXj/7Wn/Jv/jD/r0P869hVq8e/a0/5N/8Yf8AXof518Dgv94p+qPrsV/u8vQ/Ln9m8/8AF+Ph/v8Auf2nHu7V+if7c3xC0TQ/gXrGny3FvcX+oFYYLXepYncMnGewr80PhP4bl8YfEjwvoUV7JpkuoXaW6XkP3omOCGHPUYr6B+Pn7Dfj3wJ4fuPEX/CQf8JrZWvzXHnbhOiDOXIZsH6Lmv0nNKVCWOoyqzs0lZf8E+NwdWrDCzUI3XU4P9jn4b6x8QPjh4auNPikTT9FuhfXt9szEmwDCE+pJ/Q1+vK9F71+ZH7MX7bl18N73SfD/iDSrGXw7dSpB9usbcRTW+SArMo+8M9T15HGM1+mdrdRXltFcRSrLFIoZGXkEEZBH4V8txCq/wBaXtY2XTqe3k3sVRfI7vqfit+0SP8Ai9nxD/7C0/8AMV+uvwD/AOSM+Df+wZB/6AK/Iv8AaIP/ABez4h/9hadvwGDX65/AVl/4U34N/wCwZB/6AK9HiJ/7Dh35I4so/wB6q+p3xr4CvoUk/wCClb70V9tvFtVux8s8199s3+fwr4JmXzP+ClUqL8z/AGdGbb2Aj5J9ByK+eyvep/hZ7OOSah6n3xg1+TP7eX/Jxmtf9e8f/oBr9ZlPmV+TH7eH/JyGu/8AXCL/ANANelwz/v3yOPPP93XqfWn/AATY/wCSH33/AGFZv5CvrNetfJn/AATZ/wCSGXv/AGFZv5CvrLdXi5t/vtT/ABHp4Bf7ND0JV6UN0pu5acTXm3O85r4jf8iHr/8A14zf+gGvxh+Df/JVPBn/AGFoP1kFfs98RP8AkQ/EH/XjN/6Aa/EnwZp17rHijR7LTJfs+p3V0sVrJuwUkLYUg9jnHPavu+Go81CuvI+Rzq/tadj9F/2tP2i7641CH4UfD1473xdrDi3uLjeNlqjcFcjoxGa9Q/Zj/Zu0j4D+E4ovlvfEt4u++1KRQXZjglQewz/Kvym1qPxL8O/iBe/2g81l4r0m93SzTMWbzgciTJPzAjv3zX6y/sv/AB60/wCPHw3t9SRli1i1xb6ha5+aOUYGSPQ9a4szwM8Dho+wd4PdrudGAxUcVXbqaSWyPZoxRJShqhnb/PYfX/PevkT6V+6fKf8AwUH+Ib6H8L7Xwpp+59V8SXSWiQx58woWAJAHU5Ir86/iV4Fu/hn481Dw1dv/AKXZsmy42YyCoYNj0HA/A19V/Eb4i+HfiR+25p83iDXbPSPCXg8jypry4VFM6ckpz/ex/wB8GuJ/b21jwP4z+IeieKvBviXTdde8tPsmorZ3SyYMRzFgD2Y5/XtX6VkvPhnDDcjtNO7sfC5lau5VeZaPRH3Z+yf8Sv8AhaHwQ8OatKzNdxw/Zrjd18xPlOR+FexqcCvzw/4JofEr+z9Y8ReDLuVf9IH9oW258nIwGUD07/jX6Gr/AKta+LzbC/U8XOn0ufUZfX9vh4vqj51/b9/5No8TH/bh/wDQxXxF+wZ/ycxoX/Xnc/0r7g/b4/5Nn8S/78P/AKEK+H/2DB/xk3oX/Xpc/wAhX02Uy/4SKx4mPi/7Qpn6zkVNUSmn7q+BT0PrhM8V8wft7fEqXwZ8G30Wyl/4mfiKdNPiX1VuG/Svpx2Wvzr+OnxB8O/FD9szR9K13XdP0rwf4Rb99cXku2GSVQGdDngMGIH4GvWyyi61bmSuoq55uOqqFK17XPlH4l/DfUvhn4ofw/rabbtbWKV9vTay5/MD+dfqZ+xf8Sv+FkfAvQpbh1/tDTU+w3Uec4ZOmT64xXx9+334k8B+ONX8L+I/CHifTdXuNrWV1Dp8okYIASrnHUcY/Ctv/gmx8S/7L8ca74Pu5dkWpQ/bbeNjhVlUgSDnuQR+tfZ5nF5hlca8o2lHyPmcDOOExvs4tNSP0eYd68l/akum0/8AZ88b3G1X8vTZG2t7CvWIzXhX7a2ttof7Ofittyp9ogFt83+2cdq+AwcW68F1bR9fiZJUZH5ceKvAMvhPwH4C8RojPZeIrKWVpOuJkkIKD3wV/Svu3/gnD8WP7c8D6h4Hu5f9N0Vw1rubOYG5AHrg5rh7/wCE/wDwnH/BO3w1c2kXm6n4fifUbf5CzYEjeYox1yMf98ivm/8AZj+KD/CP4yaFrG9v7PuJRY3q7fvRyMB3PGDg/gc1+k1o/wBs4GrT3nBv8D4yn/wn4mE/syP0J/bk+LEvw3+C99Y2M7JrfiDOn2Srw+G++y+pCn9a/N34ufDl/hfqmiaPd7ftsmnx3Vw3oz8jP0Br6y8ZXh/am/bS0nQoJVuvCHhNBPJtfKSSKQ5dT6k7R9FryL9v4eX8e7pP+nKMKvoAT/jXJka+q1Y4Z7yV35djfM37aLq9Fsfan7Beqf2h+zJ4Vt9mz7D51r9dsrnP5EV9FV8zf8E93T/hm/Svm/5fLn/0Mmvpn0r4rMko4yq13Z9NgHfDw9BwNFNqG6vILS3lnllWKKNSzyNwFAGSSe3FecveO5uyufE37eHiC78eeKPBXwi0f/j71K4F1dqoP7pADsbjqPvflXwbq1jqHw78cSxI+zVdD1INFJtI/eRSAo2PTIFfVXwe+LXhTxh+1n4r+IvjXxFpuh6fY7oNKXUr1YyAPlG3OMpjLD/eryT9sC48K6x8a9Q1vwfrun61puqRJcSzWMwkWOTaQQcdsgH8K/UMpU6MlgpxfK1e9up8FjpQrQeIurp6H6o/Crxpb/EP4feHfEFvymoWcc25vUrg5/EGuukby0r43/4Ju/Ez/hIPhvqXhW4lY3Wi3DGJZHH+pY/KFHYAj9a+yW21+e4/DvC4mdLsz7HBVlXoxmzyrSP2f9B0f40ar8SvNuLjVb63WBYZjmODsWT3NVv2mPjVafAv4WahrHmr/acym20637vMVODj0Ayfwr1e8uorO3knldYoo1Ls7dAB1J/CvyP/AGwPjs3xs+KFx9kdv+Ef0VntLFeRnnEkmPUn19K78qwk8wxK9p8Edzjx2IjhKL9n8TPLvDeh678WPHlpplvLJe+INYuvmmk5+cn5nJ/ugE1+xvwT+FemfBz4d6T4Y0xNiWsQ82TvJKeWYnuSc18q/wDBO/4B/wBl6RN8RdYt2+3X37nTo5Fx5UIJy4B7mvuJW2fpj/D/AD613cQZiq1VYWjpCBzZVhfZw9tU+Jkma8z/AGhviRD8J/hP4i8RvKsUtvasLdmXI81gQo98nH6V6XvXFfBv/BRT4hRa54k8G/DS3vYbeK4uFvdTmkfCxISQquO2QGP4V4WAofWMRGNrpanqYysqNFyvufHXjT4Z6x4T8L+GvEuqxfJ4mSW7CspOCW4yT1Jya+3f+CZvxA/tDwPrXg24lbfpN0bu0jz0hl5I9xvLH8a5X9rzxR8LfFnwE0XSvDXjTRrrVfDrwi3s7W6UyOu3YVx1Hc14T+xn8Sn+G/x00WV2ZNP1RjY3Ee7C/NyrEn0JP5V+g1ozzLKpRnFpwemh8hQlHB42HLJNS3P18UVleKP+Rf1L/r1k/wDQTWorfJmsvxOf+Kf1P/r2k/8AQTX5lT+Nep9zUfuP0Pwvt/8AkYLf/sJp/wCjzX7wx/6of7tfg9b/APIct/8AsJp/6ONfvFG37sfSvt+J7fuF5f5HyuRfFUPHf2rvhfF8UPgf4o01bfzdQhtmu7JuhSZPnBB/DGK/Ivwd4pvfBfiTR/EFlcNFcafcRzLJG2MqCA68dRgH86/b7xnIv/CJ63v+59hnzu4H3D3NfhKqvJZ7E+fcrqq987jgc966+GX7SjWpT+GxGdWpVadRI/dvwhraeJPC+lamqMn2y2jn2t23KDW0P0rkPhKvl/DTwqjjY/8AZ0Hy9x8g6/lXYCvz+pZVJJbXPrab5oJvsOooorM0CiiigAooooAKKKKAEpjn92ac3SvNfj34x8YeBvh3Pqngfw1/wlWvrPGiafu25RiQzZ9uPzqoRcpKKInJRi5M+SPi5rzax/wUS8FWu75NLKRdeBvjY8e5r3X9uT4X/wDCyPgRqb2sW/U9Fcaha/LljsB3KPYg/pXxVrXgj9oXWPjInxKl+H+pJ4iju1lRlhTyowoKqn3uRgnmvvT4BeNPHvxQ8L60nxK8G/8ACKTKxtUhZgftCFSGbrxzn8xX1eK/2V0K9KabglezPnsPar7WnOLXM9D8jvC2g3fjDXNK0LT4pHu9SmjtUWHr8xwSfUAZJHtX7M6f4PtfAfwX/wCEdtEVItP0loflXALBDk49yD+dfLP7O37Ieq/Dv9pDXdd1XTVi8OaO8j6PI3zb/MOQwOOoBIx+Veq/tT/EL4teH7iLRPh54FbxHZX1ky3GoKwPlMxIKgE9Qoz/AMDFb5tjlmGIpxpNW0b9SMBhXg6c3Pd7H5eeA/8AkdPCn/YYs/xzcJiv3SRl8lP89K/Gmw/Zh+MGn3FvcW/w91pJbeWOaJliX5HRgwP3uxFfon+z18Svi14o8L+Ik8e+B28P6hpdtGLHzOTfttbJIzwcgCr4hca6pyp1E7K2nyM8oU6LnGpFpNjv23fid/wrf4GawtvM0Woat/oFu0bDcC45bntj+dePfsp/sX+AvGnwU8P6/wCMNB+26rqURuF3OyGGM/dUAHg49PavF/j5o/7QX7RmoWVxrvw01TTLS1iYQ2dqEZQTj5iS/Xj9a+zf2TPFnxF1rw3d6V498D/8IkmkxQW2n/d/0mNUALYB4IIrgqReCwKjRqLmbu7M6aco4rFNVIuy2ufPv7Y37IPg34Z/Cv8A4SPwPo7WMtjcL9rVZSy+Q5wzMD1xmvF/2HfiOnw7+PGmw3EvlWWsJ9ilZm+UE8xn6/8A1q+1/wBtS+8f3PguHwx4M8GN4rtdcilgvpFwTbKOQwBIBPH61+fln+zH8YtPuIpbf4f69DLC4eKRUXKMpBVh83Xivay3ERxOXzw+JqJN7XZ52MpOhi41KMPuP2U3ZFfi3+0d4X/4Q/46eNdKdGhij1Bnh3D70bjIYeoyTX6R/ss/ED4q+KLfUNP+JHg2Tw59hijW2vpOt3xgkgHg1yX7ZX7Itx8ZvJ8VeF/Lh8VWaeU8MjlFu4xyASFOG9P515GS4mGWY1wqNcr0v0PRzGhPHYZSirSWp1f7D/xAsvHHwE8P28Tr9t0mIWN1DuyyMvQkdgRXvd/fQ6fZ3F1cOqW8CM7yNwAAMnJNfkJ4S0/41/s5+KJbjTNH1jQr2RSrwtatcQzqMjkKCD9T6CvUx4h/aa/aYs/7C+yXGmaPdfJcXUluLWML6scbiP8AZxzV4zKYSrurCqvZt33IwuYSVBQqU3zLQ679lVU+L/7Zfjrx7bpJ/ZVispgmbkF3YIFz2+XJr9AN5/4DXk/7N3wD0z9n/wAARaLaut1qFwfOvr5Vx50vTgdlGeBWh8evG3jDwH4L+3+CvCkni3WGlCfY42xsXux55rxMdW+tYhRp/CkkvkenhafsaXM93rY/O3/goL/yc3qrf9Qy0/kRX2X/AME+/wB3+zXon/XxcD/x818UfFr4U/HL4x+PNQ8Vax8N9US9uFSJYYQpiREHAHzZ6k/kK9H+CfiT9pH4EeF28O6Z8LbrVtN3tLEt8gUxsTkgYbpmvsMdGFfLaWHhUXNG2lz5zDSlSxkq04OzPvL4tfEa0+Ffw/1rxLevGqWNuzxrI2BJIeET6k4rD/Zz+LF38aPhPo/i2909dKuL7fut1bITaxHXv0r4U+PNx+0l+0Jp9rpWq/DrUNM0qFt7WNmi7ZZedjsxbPynmvrC6n8a/A39m/w1aeCvBv8Ab3iK3t4o5dNYkbGI+difXOa+Uq4KFKhFcyc2+j2Pdp4udWo3ytRR4x/wUU8cS+JPEHg/4YaY8kst5PHc3scLZyCwVFI9R96vWtE/YK+EH9j2H9oeHPtd6sCCSaSZgS20ZOAeOc18bXngL4+6p8YIviLe/DzVL3XY7pbtY5kXyhsUIiZDdNo/lX6N/BXxV4q8ZfDrT9V8Z+H28OeIJBJ52m9THg/L+OK78dzYPDU6eGqJ97Pqc2Ftiq051o27H52ftu/s+6L8D/GGhS+GNP8A7P8AD+qQNE0bOWAuF5AUn/ZFev8A/BM/4mJ5fiPwPcPseN11C08xzucNw6geg2g/iad+3Lo3xV+LHiz/AIRXR/h5cal4X0to7q21i3ALSuyYkQAkYwa8A+HPwe+O/wAJ/Glh4l0L4f6wuoWbcbkXbIh4ZG56Yr3lVhjMpVGvUXP66nlOnOhjeelF8vofrm1fn58RdcST/go14Qt32/ubmGFevUxsRn8q9/Hxd+LH/Ch/+El/4Vu3/Cced5f/AAj/AJg+703Zz0r4m13wX+0Brnxgi+JUvw/1SLxFDdpdxLHEnloUGAmN2SpXI/Gvm8sw1nU55paNbnsY6s5KHKnuj9W2H7v/AHv4a/Nr9u79mL/hA9Ul+IHhq3b+xL6YNqVrGuRbSk/6wYHCscZ96+vP2cviR8SvHlvqSfELwPJ4PmtyFt2bpPxy3XivWvEGhWPiTR73TNTt47rT7qNopoZFyHUjBBB/zxXJgsXVyvEqUXddbdjrxFCONpW6n4j/AA/leTx54Ut9/wC6/ta1ZY93yqTKOce9fuFbv/o8X+6v8hj9a/Lj4kfsk+JfhP8AHzRIvD+j3mq+FJNVtr20urdAwgQSqWjck8BQDX2x+0h8RPib4D0rRIfhv4NbxXdX3mrdyf8APqFUBWA7nJHH1r287rUsdKj7FrY8vK6dTBxqKotj5r/ao1J/jx+1Z4S+G9u8cun6bKv2pexY4Mik+m3I/GvoC3/YN+DEf/Mqqhb722Zx3Ir4x+HHg349fDP4kXHjpPhvqWsa3cNK8325EAd5GyxBLcdTj2xX6deC9V1PXPCemXusaa2larNCj3FizZMT4yVOD7VyZlUnhY06WHqLlS1s+p0YSMa8pTqw1fdH5K/tX/Ci3+DfxgvdF0+JbTRZoVubKPcW2IeGySeor7Y/4Jz/ABKTxR8GP+EauJle98PXD26R90tzgxk569W/SvBv2r/C/wAYvjh44dP+FW3SafpM8kNpfWYUtcxk4G7LcDFcf8E/Bvx9+A/ix9d0L4e6pcPNEYrizulURzICSM4bhhkfrXv4mVLMMujGpNe0S7nlUY1MLjnKMXys/V0UVznw71jVtc8G6TqGu6a2k6vcQK9zZt/yycjla35mYbtq7uufy4r875WnY+y5rq5zXxE8XW/gTwdrWu3DqkVjbPM29sZIBwM9smvgL9jn4D6L+0peeNfGvjyxm1OK4vT5UcjsoeRyXLZB5KghPwrpv2pdd+PXxYk1jwbZfDe8t/C63G37VZ7SbyMdiS3A+lan7FEnxg+Geoab4F1r4dXGn+Eppp7mbWLgqHidvnKkA8gk9fY19LQp/VsDOpCaU3562Pnq0nXxcYyi+VHdfE39g/4a/wDCv9dfwr4fax8QR2jvaTRzOT5gXKgjPOelfnH8O/Flx8P/ABxoXiBNyXGm3sbuqvgABsMpx25P5Cv2M+NHibxL4R+HWp6p4N8P/wDCTeIIdn2bTVbb52WGRntxX5Xal+zP8YNQ1S7vf+Fb6tE91M8zxxwqqgsxJA+bpzXrZDjXUo1KOKqJJ92cWa0PZ1YToQ23sfrx4b1+38SeH9P1a0dZbe7hSZGj54K5OPXmvNv2tP8Ak3/xh/16mvn79krxR8dfBd5oXgjxL8P7xPCqll/ti8ZRJbJnhcAnI/wqX9q7xf8AGrxx/wAJH4F8P/DS6l8MSFYk1aF1aSVc5JCk8V8/Twip46KUlyp3vfpc9ieJdTDP3Xe2x8cfs1/8nAfD3/sLRfyP+Br9iPGE1pb+E9Xe98v7ItpJ5rSfdxtOc57V+Snhf9n/AONHhPxRpWvaf8P9WS9024juod0SEbl55+bvz+de/ePvFX7UXx08P/8ACLy/D9vDVpdfJcyKyoJFxyC5bgE+1fRZ1Tji8VCpGquWO+p4mX1JYejOMoPmeysfE2oR/bNQ1BLfa/nTSxQrH0+aQhAPfkH8K/a/4QadcaP8K/Ctle7vtcOmwpLu65CDrXyR+zb/AME+bvwv4k0/xL8Rbq1uLixYy2+i2beZD5gxh3fAzgZ475r7nVPL+Vfu/wB3+lebn2Y0cW6dOlqorc9DKsHVo81Sp9rofjT+1J4duPDf7QHji1uvvTXr3C/7knKn6YH6Gv0P/Yb+Itv40+BGk2/2pZb3S82lxH3THTj0xXO/tj/shv8AGz7P4l8NNDF4qs4TC0Mx2pexDBCM2OGB6H3r4j8M6b8av2d/Ej3Wm6FrWi6hIvlTR+T50MgB6gLlSPf869aU6Gb5fCkpqM49zz4Rq5fiZT5W02fr7dX0NhbS3E8qxQxoXMjHgADJOfTBr4R/Zo1O4+Ln7aXjjxxD5cum6fbyWazKvDqWUIQe5wD+lcE3ib9pr9pSz/4R+K3utP0e6byrm6a3FrGg4zuJ+YjBHAHevtn9m/8AZ70r9nzwOmj2TfatQmYS3t5/z1kx0HH3favnZUo5dRmpTUpy006I9b2ksdVj7rUUetx/6vb/AHfl/Kvyb/bwb/jI/Xf+uEX/AKCa/R/47+M/FvgP4fzan4M8NN4r11ZokTT1YD5S2GbkjgCvzb+LHwq+N/xg8eah4o1j4a6paXV1tTybUKUCgEDBLda6+HeSjiPbVZJK3UxzhudHkjFs+uP+CbX7v4F3v/YVm/pX0L8UPH9l8MvAut+J9QlVLbTbWSb5u7AcD35r4E+BOsftFfs/+G73QtH+FVxqdlcXDXH+nDDIzAZAw3TOf0qr8eNQ/aV+OmhxabqXw01DT9KhPm/YbFBiWQdGYk8gf3aWKwkMRj5zdRcjfcKOL9lhoxUXzLyPtv8AZl+LupfGz4V6f4o1XSl0e4uCV8mNsqQOpGe2a9bNeZ/s9+An+G/wc8K+H5kZLi1tE81W6o7DJB98mvS2HevmcRy+0lybX0Pco83s48+5zXxEb/ig/EH/AF4zf+gGvxi+D4/4up4Mf/qMW/8A6MFfo3+1h48+MVneP4a+H/gSbW9K1DT/AN9q0ON0bsSCoGeTj+dfCmj/ALN/xl8P6xp+p2nw61j7Rp8yXETMigF1YMM/N0yMV9rkkqVDDVvaTSc1pqfNZnKTrxcYtpH1n+3/APs5/wDCQaV/wsXw/ab9Ts02ajHCuWmhHRvqtfIn7NvxyvfgP8SLXXbe4Z9HusW+p2v8MkRIAfH94HH5Gv0o+AHjb4gfEzQ9btPiV4H/AOEX8vEUUc3IuUK4YnqPWvhz9oL9jHxr4Q+Id6vg/wANXniDw/eM09vJZquYMtkowJHHJrXK8bSlSnl+Ma5ejMcdhqkZQxWHT80fp54Z8T6f4t0Oy1XTbhbqyvIhJFJHzuBrlvjt8RIfhf8ACzxB4ildYpbW1f7PuGQ0pBEYx3+bFfFf7MepftC/B/VNN8OzeAtSuvCl5dqkv9oBf9DQ5y6kN06cVV/aYvv2gvjoZfDsvw6vrLw7Y3rvEtiBm82nCO5LcDGeB6mvn4ZfCOLs5rkvvfoerLGSeH0i+a3Yu/sY/sv+GvjX4D1jxX490xdVbUL53tm81lA+YmRsA92Jr0j47/sN/D3Q/hP4l1DwfoK6Zrtrbm4huPNY4CEkgD3FTfsU3/xV8J/Z/BXij4ezaF4dtYmdNVmARmcn7pAPJr2v9orxZ418J+AHuPA/hL/hMNVuHET2fGFjOQW569a3r4uvDHfu6nu3010sTToU54V80dbdj8pfgX8Qn+F/xY8L+JU2xRQ3SJcMy/8ALB2CyLge38q/anT72LULG3uoX3xTIJEbrlSMg/ka/HG+/Zj+Lt5eXcr/AA61pPOleVlVIwELEkhRu6Amvtb9knxt8b9Mk03wZ448E3VvoNlaskOtXW0TfLkqjAEjpgfgK9biCNHFctajNN211POyqU8PzU6ifkdx+3qN/wCzP4l/2nhH/kQCviH9g1v+Mm9Cf+D7Hcr+JAA/lXsv7SPjD4+/GTS9Y8HxfCq80/w+1zt+0Q7ZWnjRuGBLDGSK8I+Hfwb+OHwv8aaf4l0f4e6t9t09yyRyIpRwRypIbpmtctjCnllSlOolKXS5GNk54yFSMW0j9dvM/wDHq8Fsv2mk1T9qKX4W2FjHcWVvZefcagr8rNjJTHsCK8P1b9oT9qXUNLuLS3+EX9n3EibBdRje0fuAWGT9aZ+wp8FfHHhf4h+KPFXjfw7fWV7Nb7YbrUNvmTyEksRgnqMV8zTwEaNGdSrNN9Fc9uWLc6kFCLt1Prz4uePLT4b/AAz8ReJb3cE0+xlnSNSAzsFO1Vz/ABEgAfWvhn9jX9nDQP2gNL8UeM/iFYyaw95qDNEszMoZyS0kgPc5O38Ku/tP6t8ffjRb6n4SX4a3lv4XhvSUkswpe6VDlCcsMDIH1rvf2J7r4teB5LLwH4l+H8mi+FbeKeZdWmGG80kHbgNjBJPPtXXTp/VcDKVOaU5PvrY56k3WxiUovkRo/GT9g/4cWfwv8RXfhDw+1lr8No81rJHM3JXnbgnoQD+dfn98JfGUvw7+Jnh3xEn3tPvVaZWfHyk7XzjsMn8q/XH9oTxV4v8ACHwzvb7wP4a/4SvXWmht10vdjMTkCRv+AqS34V+XF9+zL8W9QvLu4/4VprEX2iV5WjjRABuYkgfN0ya9rIsXzUJ0sVNcvS7POzPDezqwnh46n7DaLq1trGl2t/aOssFxCsqSR8gqRkEe3Jr5u/4KJ3yW/wCzpexblR5r2BFVu/zjOPwrjf2TfF3xw8N3Gj+CvFvgK+Tw1bwyKurXTKJYgoHlxnB5APFeW/tND49fHfUP7KuPhrqFpomm3cjW/wBl2/vxkgM2W9K8LB4VU8dHmmuVPe56lfEOeFa5Xdn13+y3pNlefs1+E7JP3tpcabslX1yCGH55r8uPjZ8PX+FfxY8QeGnTZFa3Rlt25/1TkkMT64zX2l+yV4m+NvgOTwv4C134b3Fv4SjdopdWuGUNApDHkBuRnHPsc1Z/be/Zd1v4ueOPCmteF9Pa7e4dbDU2hwvlQlgTKSepABH416uBxyy7H1byTjK/ocOLwzxWFg4J8yLv/BN74Vnwv8NdQ8ZXaf6b4guMW+7tbRjAJz3LeYc+m2vnD/goF/ycRcK27/j0j/Lk1+h/iaHU/hP8F5ovBui/23qui6cEsNNXA+0MoAI68E8/nX5wfFz4Z/HX4z+NLvxLrHw31K3uriJU+z26qVQDoAd3oaeVYiNbMJ4qrJRWu7Jx1GVPBxpQV3pc+uP+Cbkzyfs/yo7fd1a4VfYAL0r6yr88P2U7/wCOXwXktPCr/C+8l8OXmpGW4urgKrWwcAFhhjkcfrX6HL9xf4a+dzWMfrc5Raabue1l8m8PGLVmhN389teB/tqfExvhp8Cdalt5fK1DU1/s+33cjMnyliO+ATXs/ia+u9P0PULjT7T7bfQ27yw269ZXA4X8TX5n/HzS/wBoT9oa8spdd+G+qWNlY7hb2dmgwCeDISW5bHSlltCNSvGVSSUV3Hjq0oUpKCuz139k/wDYz8BeNPgnoOu+LdH/ALSv9QQ3ETec42xNyqEZ9Kzf2xP2Q/BXw3+Dl34l8G6P/ZlxpsySXLea7E25+VgBn3/nXtf7Ivif4lXmjzeH/HHgVvCllpNvHDY3G0L54AweASB+FO/bG174gR+E4vD/AIK8C/8ACZ2WtQT298zY/wBHBQ7SATyc/wBK9CGMxEMenz6X76WOB4anLCfDrY+HP2JfiR/wrf476Ul1NGllrCCwuPqeUP5/zr9axMMf8BOG7ce9fjVZ/sv/ABis5LeWL4f64k1uwdJtiggg5ByG6g1+g37M/wAR/jBrmn6rp/xA8CSaP/ZdgGsr6T5Wv5AMBSAxAOK7eIKVGtUVejNNvfU58oqVaUXTqRaXQ5n9vr9oD/hA/Bf/AAhuj3GzW9aUpMy9be3x8zH0J6fjXw9+zj8H7j42fFjTPD6xM+mQsLrUpu0cKkBlPuxZR+Jrqfij8Hfjl8UPHmt+ItY+H+tS3d1cNtX5CiRg4VB833cYrvvgN/wvf9nzS9Qt9C+Dsl9LfSiWa8ukAlOBwuQ3Tp+Qr1aLoYHLuWhNOpLfU4a3tcRir1IvkTP0k0XSbTQ9LtdPsolt7K1QRRRx9FUDAH6V89/tU/tIar8K/EvgXwx4U+y3fiPXL0eba3CkgW+QueOjZYY+hrybVv2hP2p9Qs3it/hJ/ZkrKf30KFyCehAZscV5r8Kfgz8ZfiB+0h4c8V+PfD+qW7w3Yu7jUrxVSJAi8IFBOByePpmvmMPgIRcq+ImvS+57NTFNpUqMWfpP9u+x6X9qu9sXlxebLz93C5PJ7da/OP4V+DdK/a//AGrvG2q+JbdtQ8OWaun2eT5d6BikS5HoQx/EV7V+1p44+Nt5qmseDfBXgS4vfDl1aIra1agFzvyHUAsMHAH5143+yppvxq+A+uNpkXwtvLjStYuomu7q82iW3UALkENyuBn6kmujBU/YYWrWjNKctEr62FiJe0rRpON4o+l7z9gr4O/Y5VtPC6w3GwrFItw/ytg4PX1xX5e+JdLvfAfjTU9MdtmoaLfFF+Y8Mj/KQe4wBX7X+NNT1XR/B2q3uj6f/aOsW9q0trY/89JAMhfzr8rPiV8G/jR8VPHGq+Kr34W6lpl1qTiVrW1RSgO0A87uuBn6k16OQY6UpVIYqdotdWcObYZLlnRj7x+mnwJ+INv8SPhX4c12KXzZbi0US7Vx+8UAMMfWus8TN/xT+p9/9Gk/9BP+Ffnz+zXqH7QXwL8rw/b/AA01DUPDl1eq0q3m1TaB2+dlweRz0r3/APaa+Jfxg0fUJfD/AIC+Hs2t6beWhEusRsP3TMMFQM8nk189iMJCni2qck43unc9WniXLDrni1K1j8u7df8AieW//YST/wBHE/yr93Ef90P93+dfjT/wy18YPM3f8K91zzdxfzPKTO7qD971NfVuh/G79qe30e00r/hVW6WGFYf7QuvvOQMFyN2M19PnsaeNVL2NRe6tdTxcrnPDSnzwav5HsX7cHxctPh38EdbsEuPK1rXITY2kcb/vBu4LgD0BNfn1+zD8F9Q+M/xU0rT4omTTLGWO71C4/hjCchM+pIHFe/SfsW/GX47+MP7d+J+v2elRNt2+TL57iMkbkSMALG2M/Nk9q+1Pg78FfDXwU8Npo/h20WEcGa4bmWZ8csxrhhjaOWYSVChJSnLdrodLw1XHYlVaqajHY7q1t1t7eKJPlSNQir2wAAKsgYpNtOr44+pCiiigAooooAKKKKACiiigAprLTqQjNAEe2lCU/aKNopWAZjNBWn4FGBRqKxHso21JgUbRTCxGUoCVJto4pMLIYVpPKqTijaKS8gsiPZS7adtoAo6gQtCj9V3UohXHyqq1NgUGqu+4uWK2RGqUpFO4pcVNle9ivUjKUm2pMe9N2j1p6isuwgSgR/7VPFLtFGo7WIvL9v507bT9opNvvQ9dw9Bmyl8unbaXaKFoBGA1L5dP2ijApg9RgSnMKXApaBLQiMdBSpOKNopbhZEfl/3aNtSYFJtoeu4/QZigx1JtFG2hCt3GKFoK0/ApCtJpD9BGWmiOpMCjaKeorIZtpNi1LTcUwauN2UbadtpdopeYyPy6UJTse9GPelqLTsIq07aKAMUtUMjYZpGhSSpD0NJtoWgrJ7kYi/hp6ilx70Y96Vr7h8hpWkEdPAp1MZHsSjy6ftFG0UCshu3/AD/KnN0paKBkQWgx0/bRtoFa+4wpS7acBS7RQMj8ujy6kwKBQIjX93Rtp/FGKQajWSjZT9oo2imBHto8v/PNPBxSUBZCbKQrT9tJQFuw3bSbFp9O2ijyC3VjAtG2n7RRtFSkDRHtpdtP2ijaKoY0R0eXSgUu0UCsM2/5/wA/hR5VPIzRgUthkXl/0qQClIzSBaNQGmOk8tfWpMCjAoWhPKiLZTtlPwKMCl1uOytYjCUhj/8AivxqTbSkZpj22GbDSNGKk49KTbTD1GeX/nmgpTqXbQKyQ3bSbafx6Uu2gLdyPbSiOnbaNtJabDaTGtHQEp+0UtGoEe2jy6dtpfxo+YDNtP2ijApaYBRRRQAUUUUAFFFFABRRRQAUUUjUAHNJu96qahfJp9ncXE3+rhjaRvoASf0FfMjf8FFPhLHI6faNU3xttfbZMQCCQRnPPQ1vRw9Su7U4tmFStCj8bPqb6UZ64r5Xk/4KM/CWOPe9xqmz/ryb+Wa+idN8V2OqeGLfxBC7f2bNaC9RmXDeWV38jPBxj86dbDVsPb2kWrip16dW/KzfoLCvlj/h4t8JfMdPtWqbFYru+xNxg45GeORW/wCA/wBuT4ZfETxZZeHNKuNQ/tO8YiJZrRlXgEkk5wBgVt9RxHL7TkdiPrVG7jzao+iB+VG6vmHUv+ChXwo0vVLvT5bjVGuLWZ4ZVWyYgMjEEZzzyK9I+DP7SHgr48R33/CL3sj3FmwWa1uojDMAQCGCk8rz1qJ4PEU4e0lBqPcpYmlKXIpK56tu9aKi3V87eLv27vhh4K8Wan4c1C41D+0tPmNvcLHalgHGc9+Rwaxo0Z4h2pxbZpOrGmrydj6OyKM18yaL/wAFBPhXrmsaZplvcap9q1C4it4FayPLOcDOD8o+tdV8Xv2uPAnwT8TxeH/EdxeLqUkAuNtvblwFJ4yQevFaywleE1TlBpsz+sUnHnvoe4596N1fLX/DxT4Tf8/Gq/8AgE3+Nd58Kv2rPA/xk0/W7vw/cXjxaPD9ouvOtypC4zwCeTgdKqpg69JXqQaJhiqNR2jI9pNFfLcn/BRP4SRyOv2rUnVTt3LaErnnIyD14NIv/BRb4ReYifaNU+Y7dv2Fs8/jVfUcTy83I7CeMoJ8vNqfUvFG4GsjSNct9c0O01O0ZntLqFZ4mYY+UrkZGfTFfO15/wAFDPhPZ3l1aNd6k0tvK0MjLZNtDKxBGc88g1z0qFStJwhFtmtSvCkryZ9QE0ZrwL4X/tm/Dz4ueM7fwvoFxff2xcI7xLcWrKpCjJyc46VmeMP28fhh4H8V6r4f1C41L+0dNmMNwsdozKGABwCDzwRWiwlZz9mou5P1iny899D6Qz60Zr5Zb/gox8I/+fnVPX/jybp34z7j86Rf+CjXwjk+5cao/wDu2R/qa2/s/FXt7Nmf1yhvzH1PkUZHSvMfgz8fvCvx40vUNQ8LyzyxWM4t51uItjBioI4z0wa5T4qftk/Dz4QeMJvDWu3F5/asKI7x29vuUBs4+Ynk8VzLD1XUdHlfMuhr9Yp8vPfQ95470Z96+WB/wUY+EUke/wC0ap/wKyYH8s1Z03/god8H9QuEifU9Qst3/LS6smVR9SCcV0vLsWmk6bv6GX1yhr7yPp/NIcVy/gn4keHPiRpaal4a1qz1iyb/AJaWsgYf/Wrpd1cEoyptqas0dcZKavFj91HFcB8UfjR4U+Dej/2l4n1WHT4Wz5UPWWUjsqDk18833/BSrwPHI8tpoGuXGnrj/TGtWVfrgjkfjXTTwlasuaEdDmqYqjSdpSPsXcBRuzXjHwV/ap8D/HjULrT/AA1cXSX1unmta31uYnKf3gM9M1H8Yv2svAnwM8SWmi+J7i8ivbiH7Qv2e2aRQucckdOf5ip+rVef2fK+bsWsRTcOe+h7Vn3pa+Wv+Hi/wlj/AOXjVPu5/wCPFuPrzXofwY/ak8FfHrVNTsvC8108umxLLP8Aarfy+GJA2889D+la1cDiaMeapBpEU8VRqu0JJs9iz6UZr5OuP+CiHgfQ/GHiDQfEGm6lpT6bdPaxTRp54nKHBbAA2jPrVhf+Cjfwjk3/AOkap8rBW/0LoT05DY9ar6hiNlBk/XKGvvbH1Tn3pcivlhv+CjPwkTrcar/4BH8+D0rI8R/8FKvhrp+lvLo9lqmtXvAS18nyFJJPWQ5A4HpQ8vxUd6bQnjaCV+Y+vP5UfyrybxV+0R4c8B/DHSPHHiJbiy03UFj2xwxGV1ZxnbgdfrXmn/DxT4S/8/Gqf+ATEZPuDWdPCVq2kIt+hpUxVGkk5S3PqWivBfhX+2T8PfjB4wi8NaDcXx1aRC6rNbFFwOvzZ61b+L37XHgL4J+JItC8S3F4mpyQi48u3ty42Hpkg8VP1Wrz+y5XzdilXpuPPfQ9vpc18rN/wUZ+EUci/wCkap8zqg/0BickgDgdBk9a+nbG+S9t7e4Q/upkDq2MZBAI/Q0V8NVw7tVi4vzCnXhV+B3LtFI1MkauY6B2fxorxT4tftbfDb4Nym11rW1l1BeXsbECaZB/eKg8DOB+IryVv+ClXgiO43v4b8QLprHi8a1xlfUKTzXdTwGJqR5owdjjnjKEHZyPsSlGK8Y+EP7Wnw3+NFx9k0LW/s+pt8w02/QwzlfUKeo+hr2INvG72rlq0qlCXLUi0zeFSFRXg7kmeKXP414d8X/2u/h/8E/FkXh3xHcXianJCs6rb25ZdhJGSc+oNcR/w8X+Ev8Az86p6/LYk4+vzV0UsDiKy5oQbRhUxdGk+WUtT6pz703cFr5YX/go18Iv47vUk/7cj17jg+tdp8JP2vvAXxq8Yf8ACNeHJr59S+ytd/6RamNdisAeSeuWFE8HXhFylB2Q44qk2lfc919KTPWkVqzPEGqjRdH1C9ZWZbS3e4ZV7hVJwPfiuOPvWS6nS5JJtmoKM18f+EP+Clvw41zw/b3usWGraHqEihnsfJ8/ZkZ4YcH8q2E/4KNfCOT/AJeNU+b/AKcj9Ox9a9J5bi1Ll9m7nL9cob82h9UZor5Xf/go18Io+txqn/gEx498Gs68/wCCjXgW81zw/pXhrStS1241S+htHaRPs6xK7hA4LZ3YJ6exqf7PxWv7t6bk/XKF7cx9c596N1eT/Gr9pDwf8Axpj+K5biH+0GZYPs8BlyQMnOOnFeZD/gov8JP+fjVP977E2PXrn0BrOlg8RWV6UHL0NJYqjT+OSR9S8UfpXyr/AMPHvhF/z8ap/wACssfTq1dB4I/bn+GfxA8UWHh/TbjUFvb59kX2i1KLn0znFP6jiEm3B6ErFUXpzH0XkUm6owc1U1LVLXR7OW7vbiG0t413PNMwVVHckk1xbux1tqKuy+aP0r5l8a/8FAvhR4P1N7GHUbrWrhcqG023aWMsP4dw71yif8FKPBtvIj6n4Y17TLVm/wBdNAc47EDHNehDLsVNcyg7HJ9coXtzH2LRmvD/AIO/tefD342a2+j6Be3EWq7S62t9bmF3UckgHrxTPi5+198P/gn4q/4RzxFcXn9p+UsxjtbUyKFIyMtnrWMsLWjU9k4Pm7FrEUpQ51LQ9ypd2MV8tf8ADxb4S/8APxqv/gE3X869R+C/7RPhH48W+oS+F7i4l+wsFn86Epgn0JPIoq4SvQXNUg0gp4mjUdoyueqZx7Ubh2r5u8Xft4fDHwX4o1Dw/qFxqX9oWMxgmWO0JAYDJwc8isj/AIeM/CPG5bjVNv8AtWTL+pNXHA4iUeeMG0Q8XQUuVy1Pqjij8K8auf2pvA9n8G7f4ny3F0nhW4mWFJPs580s0piA254+YH8xXnzf8FGPhH9/7Rqm3+99ieop4WvUv7OLZc8RSp/FKx9TbhS7q5vwV440f4ieG7LXdCulvdNvE3xSL6dwR2PtTvHPjLT/AIf+E9T8Qaq7Jp+nxGeZo1ydo64HrXNyy5uS2pspxa5k9Doc4oyK+WF/4KMfCWT5vtOqBP732JiPzB+ld78Hf2rvAvxw8QXGieHZrx9Qhi8547i3ZBtzjqeK6ZYStTjzyi7GMcTSlPkT1Pa802oZJvL67dndm7f414Z8Uv20fhj8KtQex1DWG1DUI22S2ulxG4eM/wC0B0rKlSqVnanFs0nVhT+J2Pesijd718dJ/wAFKvA8dwjXfhrxBaWUjHbdNanJGcAhccj8a9u+Ev7S3gL4zx7PD+tR/bf4tPuv3dwPqhPP4VvUweIprmlB2MYYqlUdoyPV8/jS5FRA14N8Sf20/hx8K/GF34a1q41D+1bXHmrb2pdRnphs81z06U6z5YK7Np1I01zTdke+Z9KXivlr/h4p8Jf+fjVP7v8Ax5NwfTrXrHwX+P3hT48aXfah4VluporGYQT/AGqAxsGIzwCeRW1bC16C5qkGkZ08RSqtqErnp9FN3UjNXJc6RfpRXlXxX/aW8A/BuN18Ra1Gl7t3rp9v+9uCO+EBzXiFx/wUp8D/ADzWnh3xBd6ap/4/PsrKpHGScjiu2ng69VXjFnHPF0YaOR9iUbq8F+Fv7aHww+LGoJp+m6xJp+oSf6q31RPIMvrtJODXukMgbnKtwDuU/WsKtGrQly1ItG1OrCr8DuT0ZFNY9hVW8vIbK3e4uJY7eKMbmkkYAAe5J4rJa7GrdldlwU3NfOvxA/bt+FHw/vGtJdYm1e4jYpKukwNMI2HZiK4OT/gpR4Pt9j3HhXxBb2jN/wAfEkAGR2IHfjHfvXfDAYmfwwZxvGUE7cx9jClzXzt8Nf25Phl8UPElpoWn315p+q3jiK1h1C0aHzXIyFU5OTwa9H+L3xo8OfBDw3FrfiiaaKykmWFPs8XmMWI9BWFTD1aMuScWmbQr06kXKL0R6Fz6UE18tf8ADxf4S/8APxqm77o3WTcn65rsPhL+2D8P/jP4wXw14dmvn1PyXuNtxblF2rgEZz15rSeCxFOPPODSM4YqjUlyRkrnuvFLkV4Z8Wf2vPAXwX8UJ4f8RXF4moNF5223ty4wTjk54rjrX/goj8Jby4t4kuNU3zSrEu6wYDcTgc59TSjhK84e1UXy9yniKSlyN6n1JkUtU7C7TULO3uIv9VMgdfoRkcduKuVyHSFFFFABRRRQAUUUUAFI1LSEZpMCCaNLiNkddyMCpVuhB61+en/BSvwD4f8ACcfgXVdK0y30+9vrq4tZmt0Ch0WMOAQOM5r9EK+D/wDgqcv/ABT/AMOv+whd/wDogGvfySc44+mou12eRmkU8NLQ85/4J0/DnR/HHjjxLqGsWUN6um2yIlvcJvXLscnB7/KK/ShLG3js/sqRRrbqnleWqgKFxjGPTHavgT/gl3Gn9uePf+uNv3Pcvmv0G/wq8+qSlj5K7sjDJ4r6rGTWp8R/8FDvhL4a0f4XweKNM0q30/VbW5SLzrWIJvVyAQQOvNei/sR/C/w/ofwF8K60uj2v9tahG91cXjRBpCxcgHJ5HyqvSqv/AAUWh8z9nO+f/nnewP8AiGBH69q9S/ZlVI/gR4LCfc/s+P8AlRUxVT+yoJyfxFwo0/rr06HgP7f/AMF/Dv8Awqv/AISvTdKtbLVbG4XfNCoj8yMn5gcdTXwf8L/ibqvwn8caf4j0S4/0u1YebHuOJ488ocdePWv00/b2/wCTcvEH/AP518VePP2Z7i9/Z58F/E/w1aNK82n/APE5tbfdukIdgJgAcZAAGPavosmxVL6n7LE6qTsrni5nRmsT7SgrNan6O/Bn4waL8bPBFlr2jzL+8ULcwt9+3kxyhH1rz39rb4Q+HfEnwX8V3b6PZpqscLXcV4sSrIJQc7twHJr89f2a/wBoTWP2f/HCahF/puhXm2HULHsVJxvQdmXv9Oa/UXxVr2i/Ej4IarqWn3Eeq6PqGlSSwyKfvgoSM46HGK8PFYGpleMjKHwN6NHq0cTDHYdqXxJHzd/wTp+Gvh/U/hXe+JbvTbe91W41Fx500QcpsOFIz0r6L+OngDQPFfw78SXGq6Ra3d1Hp8uy4kiUyDCkjDYyOa8a/wCCZh8z9m+L/sJXP/oVfQ/xWX/i2/ij/sHz/wDoFcOKq1HmHNzNWaOjD04PCXtuj8SPDtqmoapo9vcbniurqGKX5uqswB/Q1+3Xg/wLoXhfQ4LfTNKtbSKS3RJFjhUeYoUDDYHNfiP4Ob/ieeHP+v61/wDQxX7r6Wv/ABK7X/rkv/oIr6TimUv3SUnax42RwTc+ZHw3/wAFCf2f9H0vwXB8QNA0qGyuLGVIdR+zoEQwuQqsQO4cr+dfNn7IWraFp/x40K31+1t73T74tar9oXcBKcbODxX6tfE7wVafET4f6/4du1VotUs5LXcwztLDCt+DYP4V+KV5bah8P/GEsX7y01PQ74ru4DI0T4BAI7gZ/GunI67xmBq4WTvJLQzzKjHD4mFZL3T9yrezit7NLeFFihVdiLGoCqAOMD061+dH7fHhjStU+MHg3wv4V0+1t9dvgyzfZYgmWkcBd2PXBr7r+E/jy3+IHwv0LxRb/wCqvrGOd1Y/Mh25Kn0INfH/AMBLD/hoD9sTxX8Qpd11oWgt9lsGZBtO3IUEY+8Dk568ivmMtc8HWqV76wPZxdq8KcIr4j6n+CvwI8NfB/wrpmn6bptul/bxDzrxkBld2A3HceQCc14N/wAFFPA+hW/wki1qLTLWHU/tyN9qhQK5J65I6ivshBXyt/wUb/5IOv8A1+x/zrLLa9SrmEJuTu3qb4yjCGElFLofH37C+j2WuftF6VaX9rDe2rWV2zQzIGXIUEHB+lfo546/Z/8AAnjjw3d6Vd+GtPRJkKpJHCqtGxGA2QOOcV+aH7HPjrQvh38e9M1rxFqcOlaVDZXSPcXDYXcygAdPY/nX15+0t+274Y0v4X6hF8OPFVve+KLj91bzWoWT7P6udwK/pX0Wd0sVPMI+xT2W2x4mW1cNHCy9pYx/2AfAeu/DfxZ8SPD+q6fcW9va3eyK8kiZUn2naCuevAH5V7D+118OPDniT4IeMNQ1DSreXULfT3uEvNgEwZOQdwGa7/4H6zeeKPg/4O1jUrtr7UL7Sra4numUKZXaMMWIAAGSc9O9ZP7Tq/8AFgfHX/YKm/8AQa+aeIqSx8ZPSV0vuZ7Ko01hGorRq5+WX7L+lWniD46eD7TULdbu0muBvhmXKuCpOCO/Nfb/AO21+zX4Y1T4V6p4t0XTLfStY0OH7UZLdNiywr95CB1OK+Kv2Rj/AMZAeB3f/n4X/wBBP5V+gf7bXxW0Xwh8C/EWjy3cMup61btY21mrjcS/GcZ6AV9bm1av/adJ0r9DwMDGk8HUUz8/f2WfipqHwv8AjBoV3a3Ei6fqFxHb3turHZIr4AOM4ByRzX7CyXixWb3bNtiWIyM3ooUk/wAq/In9kj4N6l8V/i3opgtZP7G0uZLq9uuRGNnRQ3diQOO1frxcWaXGny2hX5GjMR+hGP5GvK4jdB4qPJv1PRyZVfYNyPx3+K3xGuPjh8fPtusXskulTaslrbws2EjthKFIA7ZXP51+q2n/AAp8JR+E7fRItCsX0r7OE+z+SpBUqOhxya/Ij41fDjUPhH8TNa8P3tvNbpDdPLaSN1khJJjZWx1r6A/Z7/b81j4d2dp4d8cWkmu6LH+6ivrf/j6t4wp+8P4gOB616+Y5fVxGDpVcF8KWyPLwmIhRxE6WKV79Weh/A34QXfwH/bU1XSrfT75vDl9p8j6fdKhaIIzAlSR0w2Rz6cV9XfGD4f8Ah/xh4H199Y0m1vZV0+bEkiAuMISMN25ArZ8A+O/D/wASNDt9d8O6hb6lZXA3LNDwRnnaRnIPPQ1Z8e4XwP4g/u/2fP8A+i2r4ytia1bERnUupKyPpo0aaouMbNM/Dnw9CmqXmmRXH3LiWNH69CwB+nWv2x+HfgfQvB/hPT00fTbWydrONGkhiCtJ8ufmIGT61+KXgz/kKeH/APr4h/8AQhX7o+G1/wCKf0z/AK94/wD0EV9bxNKUYUY+R4ORxjJ1JWsz8/f2VPgbpvxU+PHxI8QeJbL7bp+k6vcRQ2twh8uSUynDc9cAYruv+CingvQtA+CelXGmaRZ6bO2sQRFreFVO3axwSB9K+zLLQ9P0vzvsVlDaec5kkNugQuxOSzEdTXyf/wAFMlP/AApPR8/9BmH/ANBavEweMq4rMKV27XtY9LE4WnQwtRct2z54/wCCdXh7TfEnxk1631Wyt9Qt10kssdwgYA+YOQCODyRXt37eH7OWhSfDS78a+HdKt9P1XSfLe4W1ix9ohLYK7RwSCQfwryH/AIJo/wDJbNd/7Ax/9GrX6VXVjb6hbvDcRRzxSDDxyLlSOOCD16CuzOMVVw2ZucHstuhz5ZRhiMFaUVc8v+COk2njT4B+EotdsodQil06NmhuIsj7uOh6Gvz2/bU+AMHwX+I6XekW7Q+GNc3SwqudsEob5k9hk8fhX6vwWsVtbpDFEsUSrtWOMYAHoAOleVftM/CG3+Mnwj1rRNn/ABMFQ3FjNtyY5VGRt+uMYrzMszCeGxnO37snr8zvxuDVbD2S1SPl7/gm3410W4j1Xwldafap4gs/9LtbzYvmSxMcMAeuRXpH/BQjVPDmh/Bu4+26fZ3Gu6o62dlIyL5ueoIbGcCvz1+HfjbV/g38S9N8QRJJFqWj3YW4t1+VnG4LJEwI6MAR/LFfXlhfRftn/tV2l3EjXHgLwnEksW5cLK5OckEckt2PZQe5r6LMMF9Xxqxqd4b38zw8Lio1MN9Va97Y9E/Yz/ZR0Xwn4DtPEvijSodQ8RasgnC3S7xbxEAqgB798+9fXUcIjjVVGxFAAVfQdBTbe3it41RF2qoCqq9AAMAAemKsV8Vi8VUxdWVWo7tn1WHw8aFNQSGsa+R/26P2lrj4X6Hb+EvD82zxFqiF5po25toemfqa+t5P9XX40ftTeKLrxZ+0J44uLqX7R9lvmtIm9I0A2gY4wK9nIMDHGYtc+0dTzc2xTw9H3d2eofsMfAG3+MnjTUvFXiX/AImGj6O67/tHzNe3TYILk9gAwx7iv0b1H4Y+F9U0dtMutA0+WwZShh+zrgAjHHHHFeJ/8E9dIj0/9m3R5vKVbi6urmWaResh81gCT34Ar6Y2r6Vz5ri6k8XJQdoxdlbyKwGFhHDpyV2z8iP2sPgm/wCz/wDFiFNFea00fUFN7p00ZYeQwJygb1zg19k/sOftJ3Xxc8N3HhzXpfN8RaOi/wCkNjNxF03fUVlf8FMfCf8AaHwg0XXV2qdH1IM3riUbAPpnFfIf7Gviybwn+0Z4U+z7tuoSvp7x9tjLnn15Ar6f2Uc0yf2kvjjfX0PGUngce4R+GR+lP7QXw98P+K/hn4nl1PTLW6ul0+ULctEPMXC5GGxkc1+O/h9U/wCEk0dHRXX+0IFZWUEEecowfUYr9qPjAP8Ai1/ir/sHzf8AoFfitoLpH4k0p3+RI9SgZ26YUTAkkntgUcN3eHrIvOIxVaDR+09x8IvBuoaW9vN4a014pk2P/oyDgjHXHWvj/wAGfBa4+B/7b+nxaFpl4nhrULSTypIUZooFbBKFugG4DrX0/qX7THw48P6ctxd+L9NRVQNtWXcfUjA71wv7Kn7R+sftAeIPGv223sYtK0u6VdNkt0ZZZIjnBkyevA/SvmKcsbSp1JO7h1uer/stSdNXXMj6RQ1xXxo1KbR/hX4qu7dP3sOnSsvfkqRjHfqa7hY12VHcWsV5bvDPEssUi7XjkGQQeoINeLCXLJS7M9eceZOPc+Ff+CfP7OuhXnw7i8a+ItFj1C7vH2WP2pMhIRwGCnpmvLP+CiOg6Z4b+KmiW+mafb6fE2nb2jt4ggJ35yQOtfptY6ba6Xbpa2dvHa28ahUhhQKiAdAFHAr82v8AgpYv/F3NC/7Bn/s9fX5Ni6mKzPmm3qfN5hhoUMFypbHoX/BOXwjoniTwH4il1LSrPUJY73aklxCrED0yR0rnP2wPgTo/wz+LHw88W+HdK/s/TdQ1q2ivYbWI7VlEykPgdDgV3f8AwTI/5J/4l/7CBr7LvNLtNQ2fa7WG68tw6ecgbaw6MM9DXPjsZUwuYVGr27XN8LhadfCQXLZmF4k8H6L440bytY0y31KJoTsaZASAV5wT0Nfif4rtItL8YaxZW6bLe31KaFF3dEExAH5Cv3SmhXyn/wB01+Gfjk/8XA8R7/uLq1x83TAExOelelwtKTlWV+hw55GMY07rqfsP4P8Ahl4Sl8H6E7eGtMleSxg3M1qmeYxnnHvXyB8bP2ef+Fb/ALUHw61vwfoV0+hapdrLdQ2cLeTayIwDMSOm4OPyNfQWgftgfCDR/B+mRXHjXT0uIbKNHt9537lQArjHXIriv2Pfj/4l+N3xY+Ir6nqTXHh+No5dKsWiRVtY9zKMEDcc4zzXjU/rlB1K1nyre56Mvq1ZU6cbcx9Watq1p4f0u71C9nWG1tYmmlkboqgZJ/SvyV/aW/aY8QftAeLJbSxuJrfwus3lWWmwsR9oIYgNJjruyPwAr7h/b88ZP4T+Al7a27yJLrEy2SyRkggE5PTtgGvgD9l3wf8A8Jp8fPB+mbF2R3X2h93IKxDJyO4616mR4WEMPUx01tscWaYiUq0MLB2T3Pvb9lr9kLw/8M/B9pqeu2UOq+Ir6FZZWuIgVtweQig9MA9a9z8QfDDwv4s0uWx1LQrGa3kjMbK0C5C4wMEDg/4V1gjXbt/h4p4X8a+Vq4ytVn7Rydz36WFpU4ciifm54G+GUX7N/wC3R4f0pPM/sfUIp109m/uypgJk9cEV9l/tD+BdC8QfC/xRd6hpFrd3UenyOlxJEpcEKcEHHavRrzw3pOoahb3t1ptncXtv/qbiaBWkj/3WIyPwrmPjh/ySPxb/ANgyf/0A11SxksRXpz2krXOaGFjh6U420dz8UNLg+2Xllb/N+8lRGbd2LYP4471+5HhXwjovhPT4otI0y1sEZF3fZ4lTPHfA5r8OtKnS31Cymf7kcqM30ByP1r9VLf8Ab1+D8dui/wDCQN8qAf6lu1fY8TUK9b2SpJtW6fI+eyapTpc7q2vc5P8A4KFfD3QLf4H3viCLSbWHWLfULZluo0Cud8gVgSOoIJr5H/Yj8G6V44+P+j6frFut7a29rLdLHIuUZlwACPTk8Gve/wBsP9qr4e/Fz4H6l4f8Oaw11qU1zbSpG0RGVSUE8/QV5F/wT0Xy/wBpC1/7Bk//ALJSwKr0cnq890wxDo1Mwhy6n6eN4P0T+x/7K/sizbTVPFn5K+VnOchcY61+YH7enwt0X4WfFqxfQrf7FaataNdS28fCJIGAyB2GD+lfq01fC37W2i2XiT9sf4RaTqFut3p95bzRTQych1Of64/KvmsjxM6GK5pSurO57GbUY1KG3ax4Z+xv+09cfBPxRFomsXG/wbqUoWbcxJs5iRiRR/dPOfqK/Up1sfE+j/ct9Q0+6QN82HjkQ8g+hGK/Ij9qL9n+/wDgJ47e12SXHhzUGeTTrrtg8+Tk9wCcfQ19AfsI/tT/ANjyRfDrxbe/6LIQmj3lw33exhYnvnpXt5tgY4ymsfhOu6R52X4t0JvCYhWtsZ3/AAUk+GOgeD7zwVquhafDpmoas9xaXH2VNquiCMj5RxnLdfevs74G/DzQvBfgDQG03SrW0u2sY980cQDklQTk9Tya+cf+ClX7zR/hk3X/AImzj36R5/pX1z4buFs/B+m3Ev3I7JHZvQBAf5CvDxVarUwFGDfV/melQpxhi6k0j43/AG+P2oNQ8N3i/DvwpetaXskPm6rfW55iQ5xED2JA/I1xf7A37Num+PHvvHfii1/tK0hmMNlb3GSGcfedgfvc+tfLfxa8Qy+LPih4t1i4la7e61KVlkZskoGIX8MEDHt61+rn7IGi/wBh/s7+DbfyvLdrMM/qSecnHWvex0f7LyyEKWkp7vqeZhZPHYyUp7R6HZeIvhT4U8YaHLpWpeH7G4spE2bfJUYBGOCBwa/KP4+fC3UP2b/jJLZafdzWkSuLvTLy3cq/lk5C5HXBr9j1jWvgz/gqB4fSTT/CWsIqq6ySW7tt5II4GfrXk5DipwxKoVHzRl3PQzOhFUHVguWS7HtH7GX7REvxw+Hflaxt/wCEl0cLa3zcZlIACy47bhg/jS/toeBdC1D4D+L9WuNKtX1O3tfNS68pRIG3AZ3Y9K+M/wDgn34sfw/8f7ey+Z4tWtHtmVW43D5gxHc4P6V92ftjf8m3+Nf+vL/2ZarG4V4DNYwpuybTMsPX+t4Buors/Kn4R6Rb+IPih4S0+9i32lxqUKTRt/GC3IP5V+0/h3wro/he1+z6Rptvp8WB8tvEEBx0zjrX40fAX/ksngn/ALCcP/oVfthGvy128VSl7anHm0sZZFBckm11FPrXzh+2d+0ZL8EPAaWmj7X8Uaxuhstwz5SjhpSM9B0+pFfR59K/Jv8Abw8Yv4s/aA1CJPMWLSYorZI2Y4DDJYj65X9K8XI8GsZjEprRas9LNMQ8Ph3JMh/ZR+DMv7SHxcuNQ8S3E2oabYsLu+uJmZmuHJyse49B1r9PYfh34at9LTTU0CxXT412rb/Z1xg8enpXy7/wTM0X7P8ADPXdS24+1XxXv/CMV9mqi8f7NaZ1iZyxThTfLGOmhnluHh7BTkk3I/Lb9uH9nG0+Dfiiy8QeHLf7P4d1Rzuhj4+zTjn5T2/D0r2j9gX9p/UPFFxL8OvFV217qFvF52mX0hy0sQA3Ix7lcjn3Neq/t7aDb6p+znrszxLLcWbxzQs3Oxt2Mj3xX5u/AnXpfC/xk8G6nFK0SQ6nFvaNjko2FKn25H6V9FhbZtlUlWV5w2Z5Fb/YManDRS6H7T3V4lnbyzSusUUali3oAMkmvyw/a4/aw1r4seLL7QtC1CSy8H2LmFFtWIN6wJDsxH8IOMLX3V+1740uPBf7O/ifUrLd500At1bJBAfjIPY81+Vvwg8NxeLPip4S0KV9lveahFCzc9mySfXlf1rgyHB03CpiqqvyHVm1eUpQoRdr7n3p+xz+x5o/hvwnZeLfFunx6hr19EJobW4TKWqHkAqerEYyTX1NqHw78Oaxp/2S70LT5bfBXy2t1wM/hW5Y2qWdnb26fdjRVX3wAP6VPvT1X86+XxGLrYiq6jk9/uPbo4WlRpqPKvU/Mb9pr4JWX7Ofxs8JeI9CT7J4fvtSieGPcf8AR594BVe+Dk/nX6R6t4e03xRpX2XVbG31C1kQHy7hFdeR7ima94T0LxQ9r/a+m2ep/ZZBLD9qiVxG46EA961lHRV27ey+w9K1xWNqYmEOZWlHS/cihhYUZSttI/KL9tb4AxfBf4gJe6PbyReGtYy8W37sEw5K57ete1/8E1fF2hXEet+GpbK3TxBbubq3uti75IiMMobH8J4r6X/ae+DifGz4SaxoiIv9pxobjT5GxkTKMqPoTxX5T/Cbx5qfwb+JmleIIka3u9NuvKureTIBQtiRCO+Bz+Ar7TC1ZZvlk8Nf34/ifN16ay/GKrb3WfoF/wAFDdZ8P+H/AIL3H2vTbG78QaxKLKykkQeaB3ZWxnIGMe5FL+xr+yvpXgvwHZeIvFGmQ6h4l1RBN/pUQJt4jyqAHvjFeVaXfQ/tt/tT6Zdoslx4C8KxRXXlyKyrI4YEAjPBLAdOeD2r9BYoVjGxV2KuML2AAwAB2r5rEV6uCwkcEpPXV/5Ht0KcMTUeItp0HRR+XsVEVVUbfwHSrFMVafXzyPaCiiimAUUUUAFFFFABRRSNSYDa+Ef+Cpi/8SD4b/8AYRul/OACvu0ivlb/AIKGfDS48cfBRNV0+1kvdQ0C7F2ix/eET/JIyjuQCDj2r18qqKnjacpbXPMzGLlhpJdjw7/gmHrkVn408W6bK/8ApF5bQyxe4TIP6n9a/RVf8/ma/Gv9mH4vRfBf4uaV4iu3/wCJVIv2W7ZVziJjjfgdOcV+tGmfE/wprGlxaha6/YzWUihlmW6TAzyM88H616/EWFnHGOpFXTtseflNenGh7KTtY8F/4KQXDW/7OdxsfaZL6AbfUbuf0r2D9m+ym0/4G+Cre4RklXTIWZW91BB/Ig/jXxx+158Rk/aY+KHhr4VeDGbU7SO7X7dcQsfKOTh+R1Crk59RX314V0WLw34b03Son3RWNvHbqzYGQigD9APyrysXF0MFTpT0k3c66D9pipzjstDwz9viRI/2cfEO91TlNu7uc9K2f2TbG31D9l3wVa3SLLbzaeySxycgqZHBX9a4D/go7qkVv8BzaM6+bdX0K+XvG4ru5IHeu4/Yp1mHVP2aPA22WN5Y7V0dY3B2uJX4Ydj3/GtJRnHLYyS+1+hClGWNcW+h8Lftjfs2y/A/xh/aukxNL4U1Ry8Lf8+0p5KnH8PU/jUP7N/7TEvwv0PxB4P1iaSXwvqVtN5O771tKVIwPRSSa/T34ifD/R/iZ4P1Dw7rtpHd6feRFGVlBKEjhgT0IPOa/Hv42/BzWvgf48vfDmqxN9nVi1jdMxKzwZOGBPVgMAivr8nxlDNaH1XE/HHVHg5hhamBrOvR+F7n37/wTTh+z/s77N2/bqdzhvX5jzX0L8WP+SceJ/8AsHz/APoFfPv/AATbb/jHtv8AsJ3H/oVe9fFy6S3+GfiV5XWL/iXTfMxGPuH1r43FxtmUl/ePo8M7YGLv0PxQ8H/8hzw9/wBf9r/6GK/dnSf+QXaf9ck/9BFfhT4WkSz1jQpZdqJHe27uzdgJFJJ/DNfuboNwlxo9k8T70aFCrKQc/KPyr6PilP8Aden+R4+R/HNGlJX5bf8ABQb4ZJ4L+NH/AAkFvEsVl4ih819q/wDLZBhifcgfpX6k58z/AGa+aP29fhd/wnnwTu9QtEaXUtFk+3QKoBJA4Zc+mM8V4GS4v6pjIyvo9GevmmH9vh2n0PlX4D/tJf8ACB/ss/Efw/LdL/atrn+zI95DutywRiD/ALJavrj9hv4Yt8O/gfpkt2m3UNazf3DMuGO7oG98V+aXwT8Df8LQ+LHhfw1F+9S+uleXsRChDuQfYKPzNftdp9mmn2dvbwrtihjVEX2AAH6CvW4hjTws+Sl9vVnnZQ51lzT+zoi1tr5U/wCCjn/JC1/6/Y/519Vfcr5N/wCCj17FH8D4onePzZL1Nke7kkc/yr5/KNMbTdup7OOf+zy9D4p/ZL+HOi/FT42aZ4d1+3+16bcWtw7wq2DlVJBz+NfVf7QX7Avhq3+G+p3Xw60eb/hKIfnt7dZsCfqCpJ74r51/YJvIrP8AaX0XzZViRrS5QeYwALFQVAPc8t+Qr9WpLhI97M8ez+LcRjHqTnoK+mz7FYnD49ezlpY+fyrD0K2FftF1OT+B+h3vhf4P+C9I1K3+xahZ6TbQT2rMCY3WNQVJHUgj9Kyf2nP+SAePf+wVN/6DXzb4o/aC134kftmeF/CvgXW7iHw7pLbNS+yuDDeDBaQkEdFOF/OvoX9qbUrez/Z/8b/aLiOLzNNliTcw5YjhR6mvm/YVIYqlKe8mn+J7aqU3h5RhtFWPyi+CXhO48efETw5oVvqs2iXF5KqJeW+RJF8p+YAdTV748fDvxH8L/iJqHh/xLqd1qt3Gu631K8lZmmiPAYE9DWt+yjcpZ/HzwO7vtT7WEZmx/dPXNfbf/BQD4IH4gfD+HxhpFv5usaDmR/LUFpbb+MA+oHIr9BxOOeGzGnCpbka7HyNDD+2ws5x+JM1/2BPiFoviz4OWmlWlrb2WsaPiC7hjQKZOPllPqSOpr6dkkSCN3lfbEoOWboBjkk1+Nn7NvxsuPgf8TNP11HZ9KmYWuoRrnDwk/ewOpBNfrNqmqaf47+GepXWn3H2rTdQ0yVopIXOXVoj0I6HmvkM8wEsPi3P7E3oz6PLMZGph7bSRzHxg+CHgz9ovwukOppDdMuWtNUs3UyRHoSrDqPUV+bH7QX7Kvir9n+4+13H/ABOPDTOFi1S1UnZ1+WQfwn9K97/4J1/HK10O3u/hlrVx9kdZXm07zpTsALHMKgnAI9q+zvjFFo9x8L/E66+lu+lLp8xl+0bdnCkg8+4BHuBV4fGYzKMQqF24PoY1qGHzCk6i0aPy7/ZF+NWpfCT4saVbrcN/YmrTJa3dqzHbluFcD1yRX6seOn8zwHr7bvvadOfzjOK/H79nHwHqHxI+MHhXSrVG8qG9S7uJFUny442zkk9OQBj61+vvj+ZLfwH4gR3WJV0+cbmI/wCebZ69un5118QwprGU3Bays2ZZVKfsJuW2tj8RfBv/ACFPD/8A18Qf+hCv3T8Nf8i/p/8A17x/+givwn8JyJHeaI8r7PLuIWduwAYEn0xiv3Q8I3cV54b02WJ1eJraJlZTnIKjBrq4nXu0X5GOQvWovM2q+P8A/gpl/wAkT0j/ALDMP/oLV9efjXxn/wAFNNZt4/hX4f03f/pdxqqypGpHRFJJ/WvmMnv9fpWXU97MWlh5K54v/wAE0f8Aktmt/wDYGP8A6MWv01C1+Yv/AATbu7e3+NmsebKqeZpJSLc+Nx3qSBnqcV+nEJzGuDuUjj6dq7uIk/r8n5I4slknhbeZMBiopKlzUUjeXXzHTQ95u2p+Sv7dHhWy8J/tEaqtknlRX0MV269hK2RkAdsgGvrT/gm74btNP+CFxrEXz3epahKJWxz+7O0DPpivmD/goNPFcftGSvFLHL5emwq20g8kn5SR0NfUf/BOXXbe8+Bjaarr59jqE2/kDlmyOO1foeYutLJKfyPi8LGksykz6zWpP4aiSpe1fnnWx9rr1IZkWSJ0b5lZcH6HivxV/aD0b/hH/jh47tHiaKJdTmaJZOrrxhvoa/ayb/VtXwB/wUQ+Ad7JqkXxF0Sxa6SSIW+rLDksFX7rgDoPU19Zw3io4fGcs9pKx87nWHnWoJw3R7J/wTz1uLVP2dNPtUlWW4sby5imXuhMhYA/gRX09ur8wP8Agn78erL4d+OL3wrrFwtvo/iBvNhuGYBI7obQMk9Awz+Vfpot0kkaunzo38W7j8D3FednOHlh8ZK60buvmdeW141MOtdVufMn/BR7UILf9nG7tXfbPdajaLFH/e2Shz+in86+F/2RfD1x4g/aM8GJbozvZ3TXr+gRFIJP4kV7P/wUc+M1l4s8UaF4K0y4juItFZ7u9mjcn98w2iMgcHADE/UV6N/wT5/Z7vvC+n3Hj3Xbdre+vovJsYZl+aOI8ljnpuOP0r6bDVVl+UNTdpSvp6niV4vF5gnDVRPqj4xf8kv8Vf8AYPm/9AzX4p6NapqGuafaS/6q4voYX7Ha8yocH1wTX7T/ABsvLez+FfiqWaVYYv7Pm3MzYx8pA/XNfi54dby/Emiy/c/4mdsytu9JgSfYYFVw2+XD1pdehWdKLrU0fo9/w7X+GElnvin1gXDJ977YzAMVxnB+gqp+wV8M9b+GniD4m6ZqdldW9pDeLDaXVwm0XCruAYHvxj9a+vdMukvLO3eJo5YmQEMpBBBGQRjtirqqv936V8hUx+IlCdGb0bPcpYOipRqwSuh6/cp9IvSlrzD1CNq/M7/gpd/yWDQv+wZ/7Ma/S0v5cf8A8VX5m/8ABSS8iuPjHo8Ucqs8enDd0+TJbrX0nDivmEWux4WcO2FafU9h/wCCY3/JP/Ev/YQNfa1fDP8AwTH1iL/hF/FWn/KrQ3Sy7tw53CvuMyVzZ0rY6pfudGVtPDRsNuP9TL/umvww8dD/AIuB4l/2tWuFbtwZiP61+42pXSW1jcSyusUSoxZmIAAwecmvw58bSJJ488QOjrsk1W4fzFxjHnEhs+mK93hdtOrLyPKztK0F1ufpTov7CXwo1zwvYXEujyfaLq0jd5FlbIdlBJwPesX9jX4AeJfgl8T/AB/FqumSQaJNsTT75pVYToGcg4HIIGOvrX0x8O9WtNU8B6BdWtxHLbyWMO2RXGD8gB7+1eH/ALbvx+X4T/DG40rQdSWHxfq37myW3dfMtl4zMc9AMgf8CFeJHE4yvKeGvdSZ3exw9CEa+isjL/4KMeHbjWPgXFe2674tPvkuH/3SMf1r4b/ZW8Xf8IX8fPCWoP8AdkujaMzdMSAqSfzH51+kPw58LzfFz9mDR9H8YXEmoXWraSPtE14oaQMRwxBHJB5zX5b/ABK+HfiD4H/EC48P6kslpqFjNvsrrcwEqA5R0bPfAz9DmvpcjqU6mGrYCT97X5nj5lG1WliktD9uY+lPBrwH9lv9pLRPjL4F0+Ca9ht/FFrCsd7YyOFfcON4B6g4zXtt9q1ppdnLdXdxHb28alnmkcBQoH3jnoK+Er4epQqulKLuj6qlXhUhzRasXXf/AA7dfxrh/jcf+LR+L/8AsGT/APoFfGXjf466n+0R+1n4K8L+CtWvIvDuj3ouJWtbhoku/L5kZipG9AONpyK+yfjdMkfwj8W+a3/MMn+8QMnZXb9VnhqtPm3dnb5nO8TGtTny9D8WNJRLjULKJ03pJNGr7u43AYP4V+uUP7GfwdkjR38D6fvZFLfJznHU+9fkbpMyW+oafK/yItxE/wCAcV+7GnzJLZwMnz/IvzKR6Cvr+Jq1Wh7LkbSt/kfP5NGFRzUknqfE37aH7OHw8+GfwJ1DXfDXhez0rVY7u1iS4hU7gjSgMPYEE14f/wAE9P8Ak4y1/wCwbP8A+yV9a/8ABRC4h/4Zx1K3aVUlkvrTYu8BmxKCSB7dfwr4+/YH1a10v9o/T3upVt1msp4k3dC7bCFH4A0ZfKpWyetzttixSjHMIcqSP1iPWviX9pY/8Z0fBL/dl/ka+1fN/wD2uMdK/Pz9rLx9aWf7Zfw5uoZVDaHsW4kyCB5rYH04r5PKYSqVpf4We7mEkqau7ao+xvjd8HdH+OHgO/8ADerxKRKpa3uF+/byAfK6nse341+P/wARvh/rfwj8aXvh3W4pLTU7OXdDNHkCRQcrIh/Kv24s7lLy3SVHVkYA7lOc5Hb8xXz/APtffs1Wvxw8H/2hp8Sp4q0uJnspMDMoAz5bHHQ16GS5o8DV9jV+BnJmOBWJp+2p/EfCPxC/aGu/i/8ADjwBoGtbpfEHh/U9r3X8NxCQgVz/ALXBzX6p6DZpf+BrK13/AOu09Yt3+9Hj+tfiZDp9xpfii30+9ikt7u3vUilhkXBQhxkEemc1+3vg3/kU9I/69I//AEEV6PEVGjh40vYL3W7/AHnJk1SpUc1V3tY/Enx1pf8AY/jTxHpT/I9nfTW7LtOcCQjj8APzr9Zv2N9aXXP2ePB9x5u+VbUJIu7JRgcFTXxz+3/+z/d+D/Hj+PdKt2fw/rG37asYOLa4GcsQOisNv4g5rof+Cd/x50/w+974B1q7jt4riU3OmSTPhSxPzREnvnkV3Zn/AMKWVwq0deXdHNg7YPGyjU0uz9Eq+JP+CnN5FH4H8L2u/wD0iS+3rH6qBkmvtFbhEjZ9/wAi5+ZjgYHUmvzB/b8+L1p8SPihp/h/SLhb2y0X9z5kePmuH4KqR1wCPzr5jI6Up4yMltHVs9rNqijhnHqzE/YH0CXW/wBofTZom2pp9o1xK23+EjAGe2cV97/tjf8AJt/jj/r0/wDZ1rzX9gf4A3fwv8D3HiXXbRbXXdc2ypCy/Nb24A2rg9MjBI9TXon7Y9wkf7OHjVH+XdabVXcMk7hXZmOLWMzWLjqk0jmweH9hgHz9Ufl/8Bf+SyeCv+wnD/6FX7Xqa/Ev4GzJZ/FzwY8suxF1OHdI3TO6v2na+ijt2lMse1Uzu3ADHUnOfSuvihc2Ihy6+6Y5HNRhJN9S4zcfex/nr9K/Iv8Aba0G68P/ALRniL7VtX7Z5d3Ey9ChXGPzWvpPWfjnqHxb/bP8L+GvCuu3Fl4a0lZBPNZvhLtwoLKcH5l6Yz6Gtf8A4KC/s9XvjzQ7Txr4ftfO1XS0MV7DGuXmt/7w9Sh5+gPrWGTyeWY2Ht9FNfma5lbHYaXs/ssZ/wAEy9cF18N9f0k7t1nf7vmPZ1B6fjX2hn0r8lv2LfjdF8H/AIqJb6lL5Wi60q21zuYgQSj7rt6HH8hX6t2N/DqFvFcW8qyxSAMkkbBg69iCPUVxZ5hnSxcpLaWqZ05TVU8Oordbni/7a1+mn/s5+KpXRX/dKu1vUnivy5+C2kvrHxY8H6eu7dcahArbVycbgxP6D9K+1f8Ago18atPj8N2vw/0+933t1KJtQWMgqkIz8rHs2cVxv/BPf9n3UNU8Uf8ACytYtfs+lWsZTSlkUj7RKchpQCOFAC4+pxXu5bP+z8qnUq6c2y7nl4yDxWNhGHQ+kv25tHuNR/Zm8RQWiNO8PlO23+6rDJP4V+ZnwZ8QW/hf4seD9Vu/+Pe11WJ3+nIP4dK/Z/xV4ZsvFnhvUtFv032l9bvbyr1yrDBPP1r8bvjZ8Hda+Bfjy90LUFkt7dZd2m3204nizlWB9QR+tTw7iKdShVws3Zy28x5xSnTrQrrZH7Q290lxbxXEXKSIHHuDzx+FfHP7QXwT+Luh2/iXxh4f+KFw9jG8l6dLmi8oQwjnZGR1IAr0H9j39pDTPi58P7HSr26WHxVpsa291bzON0oHAkUk/MCBmvTPjxKn/CnPGXzKqjSp/m3f7B6V8zTjUwOL9nKPXW63Vz2ak4YnDcyl0Pyjs/2hfinqF5b28XjPUvNuJUhTdKowzsACR+Nfq38CfBfiPwJ4DtdP8UeIpPEuqsxle6kUDbu52A9wCcfhX41eEf3fizQv4P8ATYNv/fYr91LYf6NFt/uD+Ve9xJGNP2cYRUU1fQ8vJXKpzOTehNtHpX5BftpeH7Lwv+0p4oi0+38qK48u7aOPhRI6gscepOT+NfrzJJ5Y+b+eK/Jb9vCZLj9pPxB5T79tvb7tuCAdg/WsuFpSWLa2TRrnlnQsfVP/AATQ023i+D+sXaxL9om1VleTHzFQikAn05P519i18ff8E2buH/hS+qw+av2hdWl3x5GR8iYIHpivSf2w/iJ4q+GnwX1DWPB4kTWGljh85YjI0EbMA8gGCMqMn8K8rMKUq2Yzprq9DtwVWNLBxa1sj3dWpf5V+Zv7Nv7dPjLS/HGmaJ461NvEWi6pMtubyZFWe1djhGBQAFSSB+NfpbG2Ru3bv88Vx43A1sBNQq9TpwuMp4qLcehYopAaWuA7wooooAKKKKACiiigBCM1VvbSG8t3guIllhkUo8bDIIIOQR3FW6KAPiT4v/8ABOLRfFGqXWpeDdYbw/LNl20+RN8BYnkg9VHtXluif8E0/Hsd59n1DxVpdlpUhAf7CZHY9eqHC1+lf4Ule3DOsbGChzJ27o8iWVYVz9pazPDf2f8A9lfwl+z/AG7y6f5moa1MuJtSuB8xHoo6AfSvbSv7tv8A2X6VPSHFeTUqzrT55u7PShSjTjyxR8YfEj9gG9+Jnii91XU/ifq0yTXDTW9nNCJUtweirk8Ae1aHwj/YV1D4T+KNP1PT/ibrDWVvcfaJdNjiCQTcYwQDgV9gfhR+FdjzDEun7Lm905fqND2ntLakKj5BXkP7Sn7PulftAeCH0q422mq2+ZbG+28xP6H/AGT3HvXslJzXFSqzo1FUg7NHTUoxqwcJbM8O/ZN+Ceq/Aj4Wf8I7rd7b3t613LcNJa52Yfp1rn/2hv2V9V+OniRNQi+IGreHdM+zC3fS7VN0Uhz98jPPFfSIzS1r9Zqe1da/vMz+rw9n7PofBB/4Jb2n/RQrxv8AZ+wx/wCNfQn7O/7Pup/A/wDtBL3xxqni2K6VRHDqCgCADjC89K9y20c1viMwxWKjy1ZXMaOBo0Zc1NWG7azPEWk2/iDR77Tbof6PdRNC/wBCCP61rUmPevPj7rTXQ7nFSTT6nyN+y7+xje/A/wCJ+t+JdVvrHUoWt2t9MjhUhrdTIDkk99oI/GvrVGqXHrSGt8RiKmJnz1HdmVGjChHlgivdKZI9ivs3Aru9OO3vXxn42/4J96x8QNQuLjWvixrl9DJM00VvcW6usWSSFAJ4AHGa+1KKeHxNXDy5qTsya2HhXVpnwZZ/8Ew00+8S4tPiRqVpcR/Mk1vaIjIfZgeD9K2pv+CfPiKT903xt8UOjDaysSwIPUH5+lfbWKb9K7p5ti6rTnO79Dljl1CC5YqyPlX9nv8AYfsfgJ47/wCEo/4SW41q4jheJI5LcRgb/vHg/wCeal+Pn7HOofHPxhdanN8Q9U0rSpkRV0eOIPbKU/iILck19TUVz/XsT7X23N71tNDZYOioOmloz4Kt/wDgmBFZ3C3Fv8R9QhuI23JLDZIGU+oIOQa+o/gn8I7v4V+B5fDuseKLzxf5krP9q1JRu2tgbPcV6lRRiMficVb20r2FRwdGhdQWjPiv4n/8E3/DXijWLjUvCut3HhpJtztp/krLAHPoP4R7CvQf2VPgB4w+Bkeu6b4g8SrruhXHl/YLVd2IMffGD0Br6T49KOK0nmWJqUvYzleJMcDSpz54Kx8L/Ez/AIJypqHiS98QeB/Esmk3dxMbpLW6BCxuTklXX5gM06+/Y/8AjV480u38P+MvilG/h2NfmhtVYucdAcj5hkDrX3N9OaK0WaYlJK6dtrozeXUXffU8h+BX7N/hL4B6W8WhW8lxqFwB9o1C65mlI689h7Vy37RH7MesfHTXLa7tviFq3hfT47Y28um2agxSkkfM3IzwCPxNfQ/NLXEsVWVX2/NeR2ewp+z9nbQ+Bf8Ah1raeXs/4WBebdu3/kHp+hzXv37Ov7OGq/Ae81Vrvx7q3iuyuokhhs74DZbbcnK88DB6e1e90dfeurEZlisVDkqyujno4GjQlzU1Zmdq1s2oaXdW8UrW7zIyLNHyY8jAYfzr4v8AE3/BOO98YXn2jWvixrmpurs0S3VusoiBYnC5PA5x+HWvuHp3pfwrlw+Kq4SXNRdmb1sPCurTR8H6f/wTIfR7xLvT/ibqmn3aqVW4tbVIpB9CDX1f8Gfh1ffC/wAEW+hah4lvPFVxDK7/ANoX2BLgk4U47Dp+Feg8+lJmtcTjq+L/AI0rmdDB0cP/AA1YK8/+NPw61D4oeC7jQtM8R3Xhe4mcN/aFiuZVA7CvQfSj1rijJxaaOuUVJWZ8G33/AATF/tS4lu734lald3cmN001ojMSO5JPWtXwv/wTt1XwXeJcaJ8WNa0396sssdvCqJJgg8gHnpj8a+3PrzS8V6k80xdSn7KUvd7Hmxy3DxlzpalDTYXt7O3hlla4ljRQ0jcFyBgsRV7vS5oPSvJ16nprRWEaqeo2NvqFm9rcQrPbyqUeNlypB6girtGKd3HYJJSVmfG3xY/4J0+F/F9/LqfhXU7jwvesxf7KqB4GfqCB1UZ9K57Sf2W/2hdM0P8AsBPirDFo7Lsfa7tKF6cMRkHHvX3R34pSAK9aOaYhR5ZNS9Vc876hRTvDS58nfCH9gHwl4H1j+2/Et/ceMNbWXzfMvABFuIHzFO5yOpPavqWGGK3t0hiVViUbVjXgADoAO1XDR+NcFbEVcRJSqSudVHD06PwKx82/tD/sp6n8dPEn21PiLq3h3T/s4gfS7VAYXwScsM8/e7+leML/AMEtrXy/+ShXg/utHYx5H6198j2o5rto5nisPDkpSsjmq4CjWlzTWp8//s7/ALNur/A/U7ua78fat4qtJoRDFZ3wwkGP4lGeBXv9LRXnVKkqsuaT1OylTVKPLEdRRRUGpxvxM8I3fjvwHqug2OsXGhXV9EYk1K1/1sJPO5fevkLUP+CZ8usXH2jU/ilq2p3G3b9ourVJXx6Ek9K+7c0V2YbGV8I26MrM5K+FpYj+Irnw1of/AATd1DwvcPcaJ8VdY0p2xu+xwiLzMdNwB5r7P0WxfS9LsrJ7hriWGFUaZurlQAWP1zWsRuopYjFVcU71HdhRwtOhpBWR4D+0B+zfrfxw1S3ltPiHq3hfT1gMUmn2agxy8/ePNeCn/glva/c/4WBed/8AlxQ5z1JOetffHPpS49q3w+Y4nCq1KVjOtgaFd3qK58Q2f/BO/XdPt0tbT40eJLW3j4SGP5UQeiqGwB7VQvf+CZ/9qapFd6r8TdU1WVWG+S6t1dnUH7pYseMmvu3NGav+1MV/MZ/2dh9rP7zL0HS4tH0m0sE+5axLCOAMhVAzgdOlcb8X/gf4P+Nmh/2Z4o02O6Rf9VcL8ssR9VfqK9FBpetebGrOnP2kHaXc7pUoSjyNaH5+eIv+Ca2taHqH9oeB/HE1vLuOz7VujljXsBInJqK6/Yn+OXiyOLT/ABL8S7d9Kj+Qxw3Ez5X3BA3fQ1+hHNIRmvXWcYreTTfexwf2dQ7Ox8x/s1/sX6P+z74ju9dfWpdd1KSERRSTQiNYQepXHrWp+0R+y/qfx41y3uoviBqnhrT47c28um2aBopcnO5ueeK+iP1o21wSxleVX20pe8dMMLShT9mlofBP/DrW1/6KFeL/ANuMf6c19B/s8/s/6r8E/wC0Be+ONU8XxXCoIodQXH2fA6KSeRXufNFb18yxWKXLVldGNHAUKD5oKzPjz4ofsF6h8UPFGpanqHxN1b7JdXDTxabJCrwWwPZQT1rkbP8A4JhppdwtxafErUre4j+ZJobRFZT6gg8GvvKk5q6eaYulD2cJ2XoKeX4ecudrU8Y0z4I6xp/wLfwA/jjUpdSaIxf8JIygXIy4OcZ64G38a+dr7/gmQ+qXj3t78UNSvbuTG64uLVXckDA5LGvvClFZ0cwxGGblSlZs0qYOlW0mro8I/Zy/Z51X4F3Gq/2h471Txfb3kSJFb6hjFtsxkrznJr3GRamozXDVqSry557nVCChHkWx8h/tLfsR/wDC2PHGmeKvCt3Z6TqXmr/aEcwISdFYEMNo4YZb8xX1R4f099H0OysmfzXt4UiZtpGSABnmtSkJ/KtqmJq1oRhUd1Ezp0KdKTlFasyta0Wy8QadcWOpW8V7ZToUlt5k3K4OcgjHNfHPxN/4Ju+H9Y1CXUPBWuzeHLjJeOzZd8StnI2sPmXB9OlfbeRxSfSqw+LrYZ/u5W/ImthaWI/iI+HLX9l79oW80OLw7qHxYhi0LbsfyS5mC5OQGIyTye/evRPgn+wn4K+FeqW+sahLN4q12Nt6XWoIPLRj/EI/X3r6gFB46VvPMcRNNXSvvZWMYYGjF81m35sgWPy49vtivlr41/sZar8ZPFmq6ncfE3VtP0q+cbNHjiVreMAdMZ5OfWvqz3o/GuKjWqUJc8HqdNSjCpHklsfBUf8AwS7hjkR4viLfI6ncsi2UYII6EEHg+9bkn/BPPxBJb+U3xr8TPEwKtG27aVPBXHmdMV9s0V6dTN8bVac53t5HFDLsPTuorc+Wv2c/2JdP+AfjibxB/wAJFN4guGt/JSG4t1Qxc/eBFfTkyJJGUdVZGUqVboQeCD7VZFL9K82vXq4ifPUldndSoworlgtD5P8AjP8AsA+DfiPqE2q6PdSeFdTmbdL9liDQyHuWQ/zrgvDn7KP7QHgPT7jR/DnxQtbTRGyqRyb3O3BHGR8vHoa+7KX3rtjmWI5OSTUl5nFLLqLbaum+x8cfD3/gnr4f0/XE13xxrt14w1NmWaWO4wIjJ1JJ6sPrX1vpOnW+j2cNlaW8draQoEihiXaqKOgAq+tH1rkxGJrYlr2krpdDqo4enQvyLcbt71xnxM+E/hj4seH5dK8S6VDqFvj5WZfnjJ7o3UGu2FJ9KwjKVOSlB2aN5RjNWkrnwh4k/wCCbUul6o+q+BPG15pV1Hn7PHMuGjz28xTuIqfWf2X/ANojxZof/CP638ULO40SRRDNGqncVxgjOATx6n1r7owKK9b+1cTJpzabXVo86OX0Yt8t0j4g8Ff8E0dC0fVLS713xVfamlu8cvk28SwjehBHzDnGQOK+2YF8uNU/uqB+lTfSl21x4nF1sXLmrSuzfD4Wnhk/Zrc87+Nnw51D4qeB7jw/pniO88L3E0yP/aVjgyoFOSo+tfKWof8ABMhtUvZb3UPiVqWoXcmN1xcWivIcdMknmvvHrRitcLmGIwX8CVvkKvhKWI+NHxB4Z/4J36t4LvIrjRPi1rWmbZVleO1hVEkIIPIBweABX19cR2mj+G9msXcctlb24S4mutuxwFwzNnp3zW/9eteX/Hr4J2nx48Ff8I7e6hcaVF56TNNa4yVByUPqCKmrjamMqR+sS+aQoYeOGg1RW5+aeseG9P8Ain+1uum/Dq1j/sybWYrqFYVJiCQsrTSAjgJxj/eI7mv10tk8uNE/uqBu7Egc15v8Gf2evBnwNs3i8NaYsV1MNs19J808gHYk9BntXqC/erpzHHLGOEY7RVteplg8L9XUm92xVp1FFeQemFFFFABRRRQAUUUUAFFFFABRRRQAUUUUAFFFFABRRRQAUUUUAFFFFABRRRQAUUUUAFFFFABRRRQAUUUUAFFFFABRRSN0oAMilplG73peoDsilplIZKa1AfkUtMpPMpJ3AfkUtMDUb6E7gOyKMik3Um73o0AdkUZFJupC1FwHZFGRTA1LT9QHZFGRTaA1K99gHZFGRTd3vR5lAD6KZu96QNRcCSkyKRTRupgOpMimlqKTdgHZFGRTdyUbvelcB2RS0ygtTbSAdkUtN3UhdaPMB2RS0zfQHWi4Dsilpu6gtRcB1FNLUm73ouA7IpaZu96XfRoAuRS035aQmmA7IpaZS7qAHUmRTPM/2qXctAD6TIpCaajUAPyKMimbqN1TfuA/Ipaapp1UAUUUUAFFFFABRRRQAUUUUAFFFFABRRRQAUUUUAFFFFABRRRQAUUUUAFFFFABRRRQAlNp9FJgM2U+iimAUUUUAFFFFABRRRQAUUUUAFFFFABRRRQAUUUUAFFFFABRRRQAUUUUAFFFFABRRRQAUUUUAFFFFABRRRQAUUUUAFFFFABSN0paKAKGqG4j0+6a0RZLpYm8lWxgvg7QcnpnFfnd8Qv20Pjv8LPEE2leKPD+m6Rer8yK0KtHIpJwyurFSeOme9fo1JzG30r5C/4KOfD3/hIPhJZeJbe3aW90O9jG5f4IZcK7k+gyPzNexlMqH1lU68U1I8rMFVVFypu1jyH4f/tofHr4qax/ZXhLw/pesX6rvaNUWIBQwBJd2Cg/jX6DaHNeyaHaS6rEtvqHkq9zGrfKr7fmwQemc1+V/wCwr44Twf8AtAaVE/8AqtYheyb5iBuI3qSOgOB+tfpD8evHUXw7+EHirX5V3/ZbF8LuwXYggAep5/SvTzrCRo4yNCjBJO1reZw5dXlKhKpObbR4T8NP22P+E4/aM1DwFcafDaaP9omsrK4ViXeWIkNnjoSpx+navpL4iXXiOz8F6tceErSG+8SrblrK3uGCpI/GASxAHTua/E7wp4ovfB/iTSvEELtLe6fdJe+Zuw05DBjz74x+Jr9uvBfia38YeE9H1q0dXhvrVLgbTkAlRkZ+p/SlnWWLL3SnFaNF5bjJYpTUnZo/Prxn+3D8cvh34gfRPEvhzT9M1hUVvsrQh8g5AKlCQ3II4Jr6e/Z38ffGXxx4P8Qar418NWumzeSr6Eq7ENwSrZ3qGyoDBfvbeuRxXz1qWkf8L8/b/ltLjbdaP4b2s/ORiIBwB6/vCPyNfoQka9B/nHHFc+YzoU4U4QppSauysJCtOpKUpvl6H52/EX9sb9oD4T6pb6f4w8Nabol1cLviVkSVXHs6MVNWPhv+1l+0T8Xzer4N8NaTqv2FlW5ZvLgCEjIyZCM5A7Zq7/wVE/5CHgJvl/5eNu71Az/IVe/4Jcr/AMSvx/8A7V1bt1/6Znp6da9n2eFjlUcX7JOR53tK7x3sOd2KPxC/ae/aV+FFn9r8W+DbHTbTcF+0KiTxDPq0bNgfXFfT/wCy18XNS+NHwjsvEmsQwwag00kMv2cYQ7TjOO1dD8aNJ0HxJ4B1Pw/4gvbOxt9Yiayha8cAGVh8uM984rnP2WPgvqHwH+E9v4Y1LUI9Tu/tUty9xCuB85zjFfNVq+HxGFv7NRnfoe3Rp1aVVpy5omJ+07+1dov7Pen29ukH9reJbxC1vp8ZwqKCAZJG7AZ6dTXg3h74iftU/F7w2vijQrHT9O0pvmtI9qQtcKOpAZsgfXFfN/7ZGs3euftEeM/tDs/2WYW8XTiNVDYHpyT+lfpT+zP8SvD/AMRPhH4fuNClhT7LaRw3FirfNbMFG5CPrXs1cJHLsFSxKpqblvfWx5dPESxmJnQ5nG2x83/AT9sz4h6p8a9N8BfEXT7O0+0O1s+2HyZopgvyBhnBBPcZHpXe/t5fGbxB8H9C8KXHhrU5NMvW1Dc67QySxKpypBPPOK2PjP8Ast6h44+O/gX4geH7uz0yXS7uCbVfM3b7tI5AwUYPXAqL9rD4A+IPjf4z+H4sljfw/Y3e/U9zAEJuByBjk8frXD7TBzr06iikrarzOxU8RGlKDk277nlPhL9oL9qTxxoaavoXgKzutN2k/aLgRW+8DBziSRSePQV5p/w8Z+KX2h4fsmk+aspiZfs/8QbBAOfWv0pbTYtL8PvawpsihtjEirxhQpA/kK/DOcf8Ty73/wDQQk+91/1xr3cphhcwlUvRVo7HmY6VfBqFqju9z701T47ftT6P4cXXrjwJYvpDRecJrfyp22FSQ3lxuWxgHt6ZFbn7Cvx68YfGTxv41/4SjUmu/Jhilht9oWOHLMCqjHHSvqn4dRrJ8O/D8T/daxhU+42DivD/ANnf9n3WPhL8d/iXrstrDb+HdeZJbFY2+6d7llxjgc9PrXhVMRhp0qtN01GS2t6noxo141Kc1NuL3Pppf4v8+1cf8V7zxVp/gfU7jwVZQ6h4jVP9Ft5nVVdvQliFH4muxC016+eg+Wzse3KLkmj81fFX7dvxq+H/AIgu9B8RaPpOma1a7ftFq0QfYSAQQytgjkdCR1rpPB/7VP7R/wARPDd7rvhrwfY6rpVmxWW4hiQHI6hUZwz/APAQa8f/AG9m/wCMl9dTYv8Ax6W3zdyNv6f/AFzX2L/wT1P/ABj/AG/937XJt+b3Nfe4qjhsPgKeJ9knKVj47D1K9fFSoe0aSPDvB/8AwUq8RaPqi2njDwrHcLHLsuZLXMM8XOCvlnjjHevvDwH460r4keE9P8QaJcfaNPvEDo3II9VIIyDmvyn/AG2NO0/S/wBpvxlFp6RxLIts7rHwBIYUL8ep3Bvxr7G/4Juw6hH8C7j7Wkn2VtQl+y7s4MfUFc9s5rizXAYaGChiqSs2lodmX4qs8RLD1NfMp/tMfHD45fB/xJrGoaP4XsZvAVuY/J1RvLdyWXkMgfcADxkr+leI+G/2+vjF4s8QWWi6LpWk6hqt8/lW8Kw48x9pO0FiFHAPUjpX2X+10P8AjHPx2+35l02Rl/3gBj9a/ND9kdf+Ml/hx/1/t93PTyX/AMRXTlVLDYjA1K1Smm4rQyx9WvRxUKcZu0j6w1z4uftbeHNLl1DUPh5Yrawruf7O8MzKPXajlj+Are/ZD/az8YfGzx5rHh3xLp9vD9ltPtETQxeUVIbaynJ65IFfXdxJFb28sszqkSqS7N0CjrkntXzj8H/2e7Tw/wDtCeI/ifoWtWN34d1a3aKG1s/mxIWBYlgcdR+leB9aw+IpSUqSi1s0up6bw9anVjKNRtPdHE/tJfH747/BvxJruoWnhezbwFbzKlpqm1JTtKgksqtvUZzyQBXC/BT/AIKKa3qnxA0/TPH9rY22i3jfZxfWaFfs8p6M3PKklVyP73PGa+2/ilpdtqvw88RW91EtxA1jNujk5U/ITyK/EdtJuI9Dt9QmtG/s+6Z4YpmX5HcfeVT2OP5V72S4XDZlQnTnFKa0TPOx9bEYSspRk3F9D93re4iuLdJonWWKRQQ6tkEY4II7V83ftLfEb44fD/W57/wL4YtdV8JWtoJri6kaN5Q4+9iMuHIA9FNeSfsI/tVfaLe3+Hviu9/fRoF0q8mb76jgRE/3q+6LyNLi3lX725G+90IwQQR3HNfO1sPLLcS4Vo3/AFPXhWWNoXpysz86/A/7a3x3+KHiD+xfCvh3TdV1NVLvbrGsflgNg7mZgo59+xxX6DeE7jU7jw/p8uu262msSW6faYY23KkmDuAI4xnv9K+Hf+CemhrJ8WPihqflfLb309urLwB+/c7QPbP619RftMfGNPgf8J9V8RoFfUv+Paxhk6STvnaPpwT+FdWY06c8SsPh4JbHPgpzp0XVrSbMT9oH9rbwh8B40srt21XxBMP3Wl2fLAf3nY/Ko+pzXzp4T/aj/aC+PeoXD/DzwjZ2mjqxQ3Vwq+Wp9RI7DccEcAH16V8ofD/w1qv7QHxg0/T9QvZLvU9cvd97fN97y85kxnoNvAFfsd4L8GaZ4H8L6foWj2kdpp9nEsSRrx0GNxx1JwK78Zh8Nk9OEHBSqSV3foc2HrVcyqSlF8sEfFPirxN+1v8AC2zfVbq0sdd0+FMytb+XL5fvsB3EfTNbv7J/7aXij4t/ESLwh4o0yz82aKV1urVfLIZOSrIeh69PT1r7TePzFf5fvdd3OfXivj7R/wBmzVvA/wC29B4t0LSfK8H3VpJcXFwrALHO6gMuPc5P41w08ThsRSnCrTUZJXTRvLD16FSLjNyXU+x4/wClDNSiq9zcJbxu7/Kkect7AZP6V896Hut8urPlH9tz9qLXvgnJoui+Evs/9tXyPcSyXCbwkQwMAdjkjrXtf7P3xMT4ufCfw74lMqvdXVuFudq4AmXhwMjpnvX5d/tP+Nbv4qfFzxH4lRJJdHhuzplvdLwg8vI25PQ8n8hX0/8A8EzviJ9o0vxB4NuHbfbut7b7mGAhyCoH1FfaYzJ1Qy2NZfFuz5mhjnUxcqb26H3dmvHf2jPEHxV8N+H9PuPhboFvrd75p+2x3DoCkQU4ZQzLk57CvZB+tMZevrXx1Kfs5ptJrsfRVYuUWk7H5iX3/BRD4r6XeTWV3p+l293bu0UsMluQwYEgggn1H9a+g/2afjR8dPixrmmanrfhmxt/AtwhZtSj8tGOOPlUvu65/hr4G+Px/wCL0ePf9nU5t3uCck+x4r9cf2f9Pi0/4L+CoYE8pF0uBtq9MlAT+pNfb5zRwuFwdKrSppOe58vl1StWxE4Tk7RPQY+30/8A1/0qamLT6+E9D6xBRRRTGFFFFABRRRQAUUUUAFFFFABRRRQAUUUUAFFFFABRRRQAUUUUAFFFFABRRRQAUUUUAFFFFABRRRQAUUUUAFFFFABRRRQAUUUUAFFFFABRRRQAUUUUAFFFFABRRRQAUUUUAFFFFABRRRQAUUUUAFFFFABRRRQAUUUUAFFFFADGGfxrjfi14Lt/iB8NPEnhu5Rmt9QsZIT5f3icZGPfIFdmaZJt2GqhLkkpLdETipRcX1Pwq0bVL3wH4wsr243RXuj3weaGNsHfHICy59OCtfeP7d3xCfxp8P8A4b+DNK/4+/Fd7BdlY33NGgUEAgHlSWI/A18vftf+AX+Hf7QHiiySJorLUpRqFqrfxhxlz9N+6u7/AGPLXVfjZ8e/Br6r+9svBelPskX5lwGHlq2e53HH+6a/UcbTVahSzG+kUfB0JSp1Z4Xq2efftTfB3/hSfxMi0q3RYtPurGCaLy8kE7QsnJHB3A8ehHevrn9hH4ypJ+z54i029uFe98IiR/LZsDyCrGMkn1KMPwqx/wAFIPhu3iD4b6V4qt4mebR5h53lj/lk/Uk+gNfAvhDx7qHg/S/FGn2SSeV4g0xtPljU7cEscPx1IJP51lTX9tZauZ+9F/kXL/hNxklHZo+7f+CdvhmXXI/GfxLvYlS417UJPJ3csilizr9NxNfa1eX/ALNPgWP4d/Bjwxo+xfNWzSWVlXG5mAJJ9+a9Qr89x1X21eU+2iPr8JDkpRR8A/8ABUVf9M8Bf9vH/oNeIfst/tBeKPgfZ66nhzwa3i1NSlieZt7gQkKFAwqntivb/wDgqGf+Jh4D+lx/LFWP+CXtukml+P8AeivtuLbbu5/5ZkHr06V9tSqQhkPvq6v+p8xUhKWZNQdmeL/G79pLxb8cPGHg/T/Efh1fCtlY30dwtnIzHzHDgBjuC8D2z2r9VNLH/Eutf+ua/wAhXkvxy/Zq0H43yeH7q9lbTLvR7pbhLi3RdzqCCUOR0OK7ux8eeH/+Egl8Lxaxbza9Ywq81jvHmhQoO4j6GvlMZiKWJo040IWtue/h6M6FSUqsr3Phr9vT9mPVYPEk3xG8NWjX9lcAf2nawoS1u69JQADuB6N3+tfIvgX4jeI/hvrCar4X1WbTLuNst5L5V/aQdGPt1r9dPhH8e/DnxsvPE2n6VDMkuh3RtLiO8UDfyQWAPVcg/lXj37R/7DPhrx5p97rvhK3j0DxKqb9kK4hnwM7WXoD7ivocuzhU4rBY5aHkYrAcz+s4Zlf9lz9uS0+KmqW/hTxfbrpHiWRR9muo2AgvjkDABOVbOOPfg19e/wDLT/0Gvwib+0PC/iBPvWWq6Xdhl2sd0Usbg5z2OQK/b7wFq7eIPBei6hL/AK26s4pX3epUZ/WuHP8ALaODqRqYd+7I7cpxcq8HCrujW1Y/8Su7/wCuL/yNfhPcD/icXf8A1/Sf+jjX7sat/wAgu7/64v8A+gmvwouP+Qxe/wDX9L/6NavT4W3q+hw53/y79T9vPhr/AMiH4f8A+vCH/wBAFdKqVzfwzX/i3/h//rxh/wDQBXT+tfD1l+9k/M+no/w16BtpGFObpTGPyfnWRsfkv+3p/wAnOa7/ANelr9cba6L4F/Hb4seBPg//AGV4H8BSahaLLIy6wsTTYJySNgGMjp1rnv29f+Tm9d/69LfLf8BGK+xP+CeYEv7P9v8A9fUn86/SsVWjQyilKcOZaHw+HpupmE1F2Pzz03WdF8WfEy+1D4pXWtf6VcH7dNZwgzZJAKOGZSqhQBkZOAK/W/4K6l4N1D4d6V/wgtxDceH4YhFD9n6jAGAwPIOPWviH/gpN8MdK8N+LPDXijT7eG1uNY8y0uY4UA8xwMhyB3wAM+1Q/8E0fGN9Z/ETXfDSM39m3lp9qZedscqEDgdsg/pXJmNNZhl8cXDRR6dDfB1PquNdCerfU+wf2vP8Ak2/x3/2DZK/KP4P+MLv4f/Ejw14i03TW1jUNPmLw6fz+9byzwMDOeDX6uftef8m5+O/+wbJX5mfsmL5n7S3w7R/4tQO7jOf3Enar4flGGX4hyV1b9CM3u8bSse4/FT9uj4keIPA+paVL8P28KJdI0EuoM8p8oHgjlBzivpP9gWP7P+zpo6dvMkwqjj7x5Fez+OPh7o/jzwvf6FqFvH9lvImib5BkZ6MOOtcN8NvDnhX9lvwHonhW98RRpbtcmK1uL5lWSV3OdvHXk/yr5utisPVwvsKUOWV7nt0qFWnX9pVloeg/ET/kQ/EH/XjN/wCgGviT9kf4KaP8d/2O9V8O6mqpI2sXT2l1j5raUFSCp9M8fQmvtb4g3Kf8IB4gfcuz7BMd3bBQ4Oa+b/8Agmb/AMm93S/9Rm6X8iorDDVJ0cLKpDRqSLxEFUxEYy1TR+d3jHwX4g+E/jS40XWEay1vTZtyzLkb8H5JYyQOCAK/SD9jn9qiL40eF28O+IJY7fxlY2/zLwPtUQGPMXnkjIz9a1/2xP2Y7T40eE5dV0xFi8VabEXt5FXmZRyUPrkV+YPhvxFrHw78YRarpksmn61pt0fUNG44KkemAR+Nfaw9jxBhe1WJ83P2mU1m94yPvX/gnc3/ABOPi6/8LeIp2/Au2CPqMVkf8FQ/EFxHpfgXRf8Al0mnmvXXvvTaFP4Bm/Orn/BNDUG1iP4j3su3zrzVBczbem91DnHoMmtf/gpl4JbVPhnoXieGFpbjR7sxSSfwrDKMMT+Kr+teJBLD51FVOn+R6kvfy1uJ88f8E97K3vP2hLeWVP3tvYyNFz0z3+uK/U+6uorC2muJ3WOKNC7s3QKByT+FfkJ+xz4yt/A/7RHhe6u5vs9ldM9k7N/edcRg+xP86/XeaGK8tnilXzbeRSjRt0KkYII9OtTxRF/XeZ7NaGmSu+Gstzypv2tfhL5jp/wmum/u2KttYkDBweQPWmN+1h8Jfvf8Jrpv94fM3QAcnjkV8+/trfst+AvC/wAK9T8ZaFo8Oj6rYuj/AOi8I4ZsMCPxr5S/ZR+Hui/Ez46aF4f120W402RZrh4egcqoIU+3tUYbK8NicJLEqTtHcmtmGIo11RcVqfsLpOrWWuaXa6hp9wl1ZXKCWKaPlXU8givH/wBr34or8K/gf4g1NW2X1xEbS2Xdhiz8Ej6A5/CvW9J0m08P6Xb6bp9utraW6LFFDHwqKOABXwL+3h4i1D4qfGjwr8KtCbfLbus80bfdE8ikoeOoCk5+orx8toRr4qOvurU9TGVpUqF7asrH9nqX/hgiW9lt438QZPiFpGfJ9+3J8vt614D+yv8AEb/hW/x08Nam8scVldSrZXO7IUJIoHPvkD8zX0O37M37S8mj/wBkf8J7/wASnyRb/Y/NXZ5YGCv3c4r468ZeF9Q+HfizU/D97+61PSbhoWZVP3kYEMueoyBiv0LL/Z4ijWwrqKV7teh8diFKjUp1uRxtufuZbzLcRo6fMjKGDex5qX+GvKP2ZfiQvxQ+DHhvWnffdG3ENyzYz5q4DZHvivV2bg1+W1abpVHB9GfdwkqkFJdj8Sf2gT/xeT4gf9hKf+tfr58DD/xZ/wAG/wDYKt//AEAV+Qn7QQ/4vR8QP9rU5l/nX68/Atv+LP8Ag3/sFW//AKAK+2z+ywGHPmsr/wB7qne0ua53xt460T4d+HbjXfEF9HpulW5UPcSdAWYAD65Naul6pb6xp9ve2kyz2txEssUi9GUgEH8iK+FaaXM1ofVXT0TL9FIDS0DCiiigAooooAKKKKACiiigAooooAKKKKACiiigAooooAKKKKACiiigAooooAKKKKACiiigAooooAKKKKACiiigAooooAKKKKACiiigAooooAKKKKACiiigAopm7/PvRQA7IpajDU/IpIBaKKKYBRRRQAUUUUAFFJkUtABRRRQAUUUUAFFFFABUbr7+n86kpG6UmB+f/wDwU38B/vPCni2GGRmXdY3M27ACHlcn/eOPxrs/+Cavw9/sP4ca14qlRorjWrsRxfL8r28QwjD6lmH4V9PfEr4ZeH/iv4bfQvEdit9psjrK0ZOPmByDmtDwX4N0r4f+GtP0DRLdbLSrFPKt7deirknH5k178s0c8vWC6pnjfUf9seI6GZ8VPBdv8QPh7rvh24i82K+tXiC7sDJBxz25xX5I/BH4a3fiD4+eH/CV3tiuLfUjFdbl3KBC+SCM8ggf+Pe1fs4y15xoP7P3grw38SL3x3p+jx2/iK8VlluOo5xkgdjSy7M3gaVSkuqDG4H6zVhNdD0G1jWO3REXaiqFC+gHGBVHxN4m0zwfod3rGr3cdjptqm+a4kztRfU4HStNKz9f0HT/ABPpdxpmq2kd7p9wuyW3mXKuPQjuK8BNSd5Xtc9azs0tz8yP28P2gPBvxo1zw5b+FdQXUItLEvm3S8ISwGACetN/YZ/aQ8JfA+48S2Xi27/s+y1TyporhULncilSpCg+v6V99f8ADNfwvTp4H0X/AMBVqRf2b/hl/wBCPo/+61qtfYRzbCfUvqTpux868BifrH1i6ueUeMv+ChXwo0PQ7u40fVZtd1RYsw2cNvIm9iOMl1AAz3ryD/gnump/Ej4t/EX4harLHcTXX7qaRWBw8h3hR6AKdv4V9ar+zb8L/wDoR9FT/t1Wup8H/Drw58P4riLw5o9no8Vw4eZbWIIHYDAJx7cV5UsVhaeHnTowfM+rO5YfETrRnUkrLofmfqnxOu/2V/2vPEuoWNpJLo8l2UutP3FXubdgCfL3cEhia+42/bC+FUngOXxLF4ssfs/lF/srOFudxHA8k/MDn1Fdr49+CPgr4mb38R+H7PUJWUjzpIhvGfQ/hXmlj+wn8GrPVFvk8NebKrbts0rMp9iD1Fb1sXg8VGEqkWprt1MIYbFUeZU3dPv0PgT4f/C/WP2pPjhcTWVlJaaJfaj9rvrzYfLjgEgOARwWKg8Z71+u+nWKaXp9vaRfLFDGqKvoAAAP0qh4Y8HaJ4P0tLDQ9NtdMtF+7DaxBR+lbNcmY5g8a1GzUY6JHZg8GsLdvVs8h+N37S3gP4LwPp/iXWEtdSuLZ5IrNeZGGMDj6kV+Oc99FJeXcsTq/mXEkyru52liw7dcGv258WfCHwb481CK98QeGtP1W7jXYk11CHYD0yawv+Gavhf9z/hB9F/vf8eq9a9TKc2oZdF3g23ucWOwNXFTVnojjf2c/wBqPwB8SdP8P+FdJ1lW8RLpyMdPkRlb5FAfBI5AIH5ivoMNXB+GPgn4G8F6xFquheFdN0rU4UaNLq3gCuFbqAfTiu5U/wCf/r189iJ06lVypppM9ihCVOmozd2PJrm/HXj3Q/hv4cuNb8Q30em6Vbr+9uJjwPQY7muiasbxP4R0fxppb6brem2+p6ezAtb3CblJHIJFYRcVJc17Gsr203PyF/as+JWhfFf45674i8P3a3GlTRQwxXDZXzNijJAI6Zr6D/Yv/a78AfCf4Z3Hhzxfq39k3MN08sDbGkEqHnjaDgj3r7C/4Zo+F/8A0Iui/wDgKKf/AMM2fDL/AKEjRf8AwFWvra2bYTEYWOFlB2VvwPm6eX16dd11JXZ+bX7Tnxu1D9qP4l2ieGtKvLjRbH/R9OhjiZ5LhjgmQgDC5JPc8YzzX2D+wz+zfqfwf8N6hrviOJbfxBrSqPsq8m2iGSFJ7E55r6L8N/Dvwz4Pj2aLodjpm3/n3gVSPocV0Ax/f9c1wYnNPaYdYShHlgdlHAWre3qO8j5E/bG/am+Hsfwz8W+CrTW49Q8S3ETWP2O3yfKkJwd5xwBg/lXwF8FfiBafDD4seFfFV3/pFlpN6kkyxsMlGVkJB9s598dq/XTUP2f/AIaapqFxe3fg/R7i7uHMss0lupaRiSSxPc5Jqt/wzf8ACr/oStD/APAdf8a9DAZrh8HhZYb2bfNucmLwFbEVlVUkrbHByft+fBX7N5v/AAlZf+6q2kuT7crXyH8SvjE37X37SXgLQtH22+iWupwNaQzMuX8uRZZHYA8HYp+XnrX3pJ+z78J7f/W+D9Bi/wCukSDP0ya0fDXwX+Hmgapa6ronhnR7e9tXLxXFrEu+NipBII6HBrgo4nC4e86cG3bS/Q66uHxFblTkrdTyD9r79pTwl8PfBev+EP7TVvFV1ZGKGxjU8buBk9BxXz9+wn+1H4N+D/hPVfC/i3WIdKha986yZl4cuPnye2Dge+a+6vE3wR8C+MNUfU9b8L6bqWpSKqvcXEILPjgZNZn/AAzX8L/+hH0fH/XqO9TTxmFjhXh5Qd3rfzCWFxDxHtFJJI9EsrqLULOK4idXimQOjK2cqRkEH6V8Hft6fsvPJv8AiP4SsV/dgLrNnbr8zqePPA7lR1Hua+87S1hsreG3gRYreFAiRrwAoGAAPTFJeWMOoW8tvcItxDIhR42wQ6kYII/GvPwWMnga6q072T/A7MVho4unySPhj/gly3maH46dP+fqH/0WOnqK+0vGXg/TPHnhfUPD+sW63em6hA1vcQydCpHUe4OKwPhn8FvCnwjk1X/hGNP/ALP/ALSl8+4VXJBb2HYV3TVWOxn1rFSxEOoYWh7KgqMj8gPj9+y/4t+AfiCV4re4vfDnnb7LVrVWPlgHKiQDJDDjn2r6s/Zl/b20DXNAsdA+IV3Houu2+23TUG/497wBQAxP8DdQQfTPevs280+31C3eG4hjuIm+9HIoYH14NeQ+LP2QfhV4zk33fhK1t33l3az/AHJkJ/vEda9epmtPG0VSxkLtbNbnnRy+ph6nPQlZdjxn9uL9oLwLrHwV1Dw7o/iCx1jUtSdEij0+4SXy9rAkvg8Divlz9hWdY/2l/Drbvk+z3C7tp25KAdQODkV92aJ+wn8HfD9wstv4ZV2X+GaVnB9iD1Feq+EvhT4P8D/P4f8ADun6U7f8tLeBQ351dPNMPhcJPC0YtuXVkSwFWvXWIm7W6HMfHD9o7wV8B9PR/Euprb3txE72tmozLMQP4Rnp71+eP7P3xu0D/hp7UPiB4/1BbJ76WaWD5WkEbOx2qMDjAwM/yr9NvF3wp8JePbi3m8ReH7HWJrdSsUl1EHKA9QCa58fs1/C//oSNH7f8uq9ulefhMbh8NSnT5bykrX7eh1V8NWr1Iy5rRXQ9AsNQt9Q0+3vbebzbWaISpJzgqRkH8q/Jz9tvxl4K8afGy41vwhrceqvJbi11HbwkU0TbV2nuSM5/Cv1ptLG20+zitbeJYreNAiRqOFUdBj0rzmb9nH4ZSSOzeCNH+Zt5/wBFXrnk0ZVjqeX1/ayTZpjsLPF0uRHwV+xH+1T4f+Cf9q+H/GGoLY6BeSrcW942WEUpwCDjop/DFfefxA/aP8AfDPSLC+13Xre2TUIRcWkanc86EZBUd+KVP2a/hf8A9CPo/wD4Crz9fWtjXfg34I8SW9lDqvhrT9QisYvJtluIQwiT+6uegoxuKwmKr+2jBpPdEYXD4ihS5G7n41/FLxNZeNPiJ4l1uyl2WWqXz3Fu0jAHYxyCcnrX6A/Ar9ur4W6P8K/DumeINd/s3WNPskt5rdoXYfJhcggYPSve/wDhmv4Yf9CRo/8A4Cr9KU/s3fC//oR9F/3mtVr1sbm2DxtCFF02uXzOGhgcTQqynGS1PhH9r79qjTP2jLzQvBXg+WR/DTXsbXFxcKUF1Ix2KApA+VS5PU546V+jfgHQ/wDhG/B+j6Vu3rZ2cUO71woHT8K5mz/Z5+Gun3kN1b+CtHiuIXDxyLbrlCDkEenIFejKvpXhYzFUalOFGhFpLuenh8PVjNzqyu/IkWlpAaWvMPSCikyKWgAoopMigBaKKKACiikyKAFoopMigBaKKaTQA6im7qUGgBaKKKACiiigAooooAKKKKACiiigAooooAKKKKACiiigAooooAKKKKACiiigAooooAKKKKACiiigApMilooA5P4lalqGj+A/EF9o6s+q29jM9ttXJ8wKSvH1r8jrP9sL40R75ZfGcyXckvmyxtEu1H2jKqOy7s8HPvX7KzwLcRuj/dZSp9wRg1+H/wAbvCsXgf4weMNCt9zW9jqMqKzdgzbh9RzX2XDcKFac6VWKb8zz8ZKUUnE918Mf8FIvilo/2dNSt9H1qKPHmtJCYnfB55DdcV63pP8AwVO0zzFTUfBF0vzBWktblSPcgEV+fH/jny/Wo/Pi/wBn/dbjH619hWyTASXvQSfk7HBTxVVLa5+pdh/wUw+FFx/x9rq1lx8zNZlwD6ZHXmux8N/t5fBvxIj+V4m+yMp2lbyBof5ivyCWeLzPv/7vzY/rUzr5n+264+Zmzwfp1rypcN4WfwSaOj63Nbo/c3Qfi14P8UWaXemeI9Nurdv4luF/kTWrH4w0SSTYmsWTP/d85f8AGvwejnlt/kilkiT+7G7KP0NSLqF3H86Xt0jr91luHyP1rjlwonflqFLHeR++EdyknzLLGw/2Wz+tP84eor8OrL42/EDT7dbe08Z6xbxKu0RrccD8xV/T/wBov4m6XeRXEPjjVneNtyxyTblJHquORXI+FcQlpJFrGrsftqW9BSh/8/5Nfkan7fnxnjj2Jrtj/wACtBn+da/h3/gop8WtLuJn1CXT9Yi2/LG1v5YB9dwJzXHLhvGraz+Zf1yHW5+rm8e/5UuRX5l6f/wU28dW+97jw5pt0n8Pzuv9K7Cx/wCCpEv2dPtXg3/SNvz+XcZXPsT2rknkeOj9k1jiab6n6C0V8Af8PTE/6EqT/v8AimH/AIKkP/D4Kb/v+Ky/sXH/AMg/rFPufoFRX516x/wVI1Ly0/szwZb71+/9suCufpgGrNj/AMFSrv7Gn2rwbG93/EtvcEr+BI5qv7Dx/wDKH1in3P0K3U3zMd1r83bj/gqN4q+0N5Xg/TUi/h8y4bdj3AWuW8V/8FI/ibrEaJpVlpuhP3ZUaXv2zit4cO5hLRpITxFPufqWWo3V+Rn/AA3/APGj/oNaf/4Bf/ZUf8PAPjX/ANB3T/8AwCH/AMVXQ+GMb3X3mLxcT9c8/wDj1I0q93r8e9U/bf8AjFrFu8UvihbdWUrut7cIRn0OeK4dvj98S5N6P441pt3/AE8f/WreHC+Ka5pSSJ+uQ6Jn7Z3GrWVvJtmu7eJ/7rSqD+pqE+INMj/5iFr/AN/l/wAa/CzWfGGu+ILz7Xqet6hd3G3b5kl0+f0NUTqmodtQvP8AwKf/ABrrXCk2taqJ+updD90NT+IXhnR7eW4vdd0+3hjXLtJcKMfrXEP+1R8J45Nn/Ce6L8v8P2pf8a/GGS6uLj/W3E0qf3ZJWYfkTUIiT+4tdEeFY29+oH17sj9kNZ/bJ+EWj27yv4zsbjy13bbVvNJ9gB3rgLr/AIKSfCS3/wBVLqlx/u2bD88mvyvCrH/AtG7/AGv/AB6umnwvhY/FNmMsdN6JH6it/wAFMvhV/wA8tW/8BTXB+Jv+CpGm295Knh/wbNe269Jrqby/zAr89yfL+8/+1+H50ZT+/wD99Y/xranw9gIvW7+Zm8XWfY+6I/8Agqbrf+j7vA+nhc/vv9Lfoem30/Gs7Wv+Co3i24RF0rwhpVrwdzTXDOfbAyK+LrfTru8t/tFraXFxb7irSQxM659MgVINI1D/AKB95/4Dv/hWyyXLIPb8SXiqvc+kNc/4KJ/GDWI1+y3ul6Pz/wAsbIMfzLVhSft2fG2SNl/4SqFN392yQH8815J4d+HXijxZqH2TStCvru42b2XyiMDBPcegrqF/Zu+Jf/QpX3/fA/xrq+p5ZT05V9xnLEze8jUvv2tvjBqG/wA3xxfJu+95O1f5DpUdt+1d8XbOPyk8cahs/wBpgf5imaP+y78SNU1S3tH8OXFkkjbWuJsBVHqea7g/sJ+PfMf/AEvTflb++fzrKVLLou3KiPby/mOJk/au+Lsn3/Hepf8AbMqP6VD/AMNTfFv/AKHvVv8Av6P8K7z/AIYT8e/8/Gn/APfZpP8AhhXx7/z8af8A99mrjHLktkH1iXc4P/hqb4sf9D3q3/f0f4U1v2nvirJ9/wAcat/39H+Fd/8A8MJ+Pf8An70//vs0n/DCnjv/AJ+9N/7+kf0p/wDCetor7hfWPM841P8AaQ+KGqRrFceOtY2L/DHcY/pVAfHT4i+XsTxxriJ/d+1GvVv+GE/Hf/P1p/8A32aP+GFfHv8Az8af/wB9mrUsuXRD+sPuePH4veOP+ht1j/wLb/Gm/wDC2PGv/Q1ax/4Fv/jXsn/DCnj7/n40/wD77NL/AMMJ+Pf+fvT/AMzVe0y+1rL7he28zwrU/HPiXWNn9oeINSu9v3d104x+RFX/AAz8VvGfguTfonijVNP/AItsd0zAkcgkMTmvX7z9hvx7b2csqXFjK8abvLVjk+wrgf8Ahmz4kf8AQqXn6Vpz4GatZW9CVUa+0bsP7Z3xljjRE8ZTfd2/NEpP5kVVn/a2+MFxJvfxxff8B2gflis3/hmn4kf9Cpefp/jQf2bfiR/0Kl5+n4d/WsPY5a/sr7jX2s/5jo9M/bW+NGjx7IvGDTf7Vxbo9Xf+G7PjbJ93xbD/AMBsE/X2rzKT4QeM4/EkWhP4fvE1OT7sPlHBP17U7xd8HfGXgP7P/bXh+8tPtGVT5N+cdfu9Kf1TK39lDVaS2ke4ab/wUY+Lun2axXEuk3rr/wAtpLbBP5Gtrw//AMFMfiRZ6gj6xpWj6hZfxxxoyN+BBr5R/wCEf1X/AKBV9/35f/CnLoGq/wDQMvP+/Lf4VhLK8tm7cqNPrNTufcA/4Kn6h5f/ACItvt/6+z/hV+y/4KnRf8vvgWb/ALd7oEfmR1r4NuNJ1CzjeW4srq3iX70kkTBR+JHFUi6fwP8A+PA/1rL+wsufT8RvE1Fuz9El/wCCqHh/+LwLqn/AbiPH61t+Hf8Agp94CvN/9reH9Y0fb937s278FHFfmiz/AO7/AMCUf481IB/wD9KHw7gJKyT+8ccVNs/VSH/go/8AB2T797qUX+9ZNT2/4KOfBr/oJ6g3/bi/+FflMR/t/wAqd5n+d1YvhfCPq18y3jKnZH7EaL+2l8Itct4pU8YWtv5i7vLugY2H1z0ret/2ovhPcfc8f6H/AMCvU/xr8VSiSffSleJJPvp/47XK+FaF9Js0+uSW6P2juP2q/hLb/J/wnui/9s7pD/I1reG/2g/h14suGt9K8X6bdyr/AArMB/PrX4iiFI/4P/HadGzx/cdk/wB1iP5VD4Tp9Jsf119j94Y/GGiXH3NXsW/3bhf8afJ4q0SP7+q2Kf70y/41+ES393H9y9uk/wB2Zv8AGhtQu5Pv3t0/+9cOf61zPhOWymCx390/d+PxRo8n3NVs2/3Zl/xpreLdEj+/rFiv+9cKP61+Ea6lfR/cvbr/AMCH/wAab9uu/wDn+uv/AAIf/GkuE5X+Mf17+6fu3/wmnh//AKDVh/4EJ/jTf+E68Px/8xrT/wDwJX/GvwmN9d/8/dx/3+b/ABpPtlz/AM/dx/3+b/GtP9U3/wA/B/XvI/dv/hOPD7/8xrT/APwIX/GoLz4i+GtPtJbibXdNihjG55JLlAAPzr8K/tlx/wA/Vx/3+f8Axoa8uJI9j3Fw6N95WlYg/UE0f6qf9PA+veR+zk/7WXwlt/veONLbaSvyzA9Otchr/wC318GtDvPs7+JZLhtu7zLW1eZfzAr8i/Ji/uL/AN8inA+X9z/d9q6ocL0F8U2R9dfY/WH/AIeLfBX/AKDeof8Agsn/AKLTJ/8Ago18Go/9VquoTf7umzD+a1+UWE/yRQAn+cVv/qxg/wCdkfXKnZH6ozf8FJPhBHH8lxqkv/bkw/nWHrH/AAU5+HVnZu+n6VrGp3C9IfLEef8AgR7V+ZR/32/Smn/f/lTXDWDjvf7yfrlXsj9FT/wVS8O/9CLq3/gRFTJv+CqGheX/AKP4F1bf/wBNLiPH6V+dpCfc+X/a+XFNkdI/41X/AGuP8a3/ANX8uitU/vJ+t1D731H/AIKn3Zjf7F4GhDfwfarsjntnFc2//BUjxw//ADJehI3/AF8Sn+tfF0b+ZH8nz/7rDg+pNPVvv/7OF+9nr/8AqraOQ5dFX5bkPFVb7n2Z4d/4KceNf+EktJdb0LSf7HaQCaO1LBkUnBIJPOAa/R3w7rVt4k0ay1WykWW0vIUmiZSCMMM9a/BSX/Vv/umv2i/ZLbzP2cPh6+5n3aPAx3Nnkrk/qa+R4hy6hg1CVBWO3B1pVG1I9eooor409QKKKKACiiigAooooAKKKKACiiigAooooAKKKKACiiigAooooAKKKKACiiigAooooAKKKKACiiigBP4a/I3/AIKCaLb6P+0xqr28SxfbLKC4bb/GxBBY+9frj6V+U3/BSJf+MlP+4Nbfq8g/oPyr6nhv/fWvJ/ocOM/hHz18OY7eT4keFIruJbq0k1i0Sa3kUFZI/OTcpB6gjI/H0r9Z5vBPwyjkZP8AhXGguvHzf2fDnjGP4a/Jj4ef8lH8Kf8AYWtf/RyV+ts3+sb6n+Z/wr6jO6XNVjdvbo2eBUryo/DYp6t8KfhF4k0e4sr3wHo9vFMmHa3tEhcDOeHUAg8evtXkHif9gv4JapZxW+iy614XlV+biG9kuS69duJmcAV7RSk189TjUp6QqNfMX12fVJnzVN/wTx+Hsf3fGXiSX/tnCc/+O8VxXiD/AIJ8S/2o/wDYXjCFdN4C/wBpQ5mB7524GMV9lZNGTXdTxWJpu/O36mMsU29j869Z/Yr+JGn6pcW9lb2up2kbbUull2iUf3sEcVRb9jv4pf8AQHt//Agf4V+kNFems1r21sL6y+x+bo/Y9+KH/QFh+b/p4H8sVw2ofB3xrpeoS2UvhrUHlhcp+7i3KffPpX6t0hVP7i/3vuiqjm1WL1QfWWfkBeaXdafcS293aTRXELbXjkRgQeuCCPQ1X8mX/n3k/wC+T/hX643fhHQtQuHluNHs7iVvmaSSFSSfc49KiXwH4a/6F/T/APvyv+FdH9tPsL26PyS2/wB9Nn6Y+uRTB/rPk+d/7q8n8Mda/UfxN+z38P8AxZqH2vUPDlu7qgXdDlBx64HNV9E/Zr+G/h/UItQsvDlv5sP3PMZnUfgatZ0uX4S/bRPzEEUv/PKRP91T/hStDL/Gkz/7yE/0r9bP+EF8M/8AQv6f/wB+F/wo/wCED8Nf9C/p/wD35X/Cs/7aX8ofWIn5JLE//PJv++D/AIUoil/55Sf98nP54r9bP+ED8Nf9C9p//gOv+FIfAXhr/oX9P/78r/hVf2030D6wj8qtK8GeINct3uNP0e8vbdWw0kMRIzV3/hWXjD/oXdS/78tX6s6do9lo9v5VlZW9pEzbmWFABn8qteWn9xf++RWMs4qfyoXt0tj8xfC/7NXxI8YWb3tl4fkit1bZtun2HP0IrY/4Y/8Ail/0BIf/AAIH+FfpJk0ZNYvNK97qxLxLZ+bsX7HnxQkkRH0e3i3MF3NcDAHqeK76P/gn74l8tHfxRpsTsoZo2hb5D6ZzzX3Jk0ZNS80xD2aI9uz4e/4d9+Jf+hr0v/vy3+NdN4e/4J76f/Z//E98VXX9obz/AMg+JfK25OPvAnpj9e1fXeTSVhLMMTLS4nXl0PlmL/gn74Sjk3v4o1iVFYfL5UY388rkLXbx/sV/CWONEfRL53UBWZtSmBJHcjdwa9w3UlYSxWIe82R7WT3PJvDX7KXwt8L6h9tsvDS3Fxt27dQuGuFx9GJFdWPhB4C/6ErQ/wDwCT/CuvyaSsXVqPeT+8XM2Z2j+GdH8P2f2fStKs9Pt9xby7eBVXJ9sVe+zw/88Y/++F/wp4FFRzSFdiIiR/cRV3fe2qAfzAp2TSUUm7iCgf8AAdn5fkAKP8/4frXzH+01+1Hqfwv8SN4X8P28L3c1qfOups7onPAMY/irSlRnWlyouEXJ2Pp4/wC5/wCO5BH4U1f/AB/9P84r8xfBP7R/j3wf4ostVuPEF1qdvG4W4s75tyOpb5mwBx8ufyFfpX4f1q08SaHZarZbntL6FZ4m24ypXOCK6cRg6mFa5loXKm4s+Z/2pP2qdT+HfiB/CXg/91rcO17vULiFZFiDZIVAflLYA6juK8V0X9tT4pWesWMuoarZ3unxyq11atYom+PIDAFQCDtyeD29Kk/ba0n7H8cLi6+99stIpdvuFI/pXgL/ALyNv9pT93qOP5V9LhcHQlh02ldnVCCavY/X/RNZt/EGj2Wp2jtLaX0KXELMpBKMoIJBPHBFebftB/He3+B/huK4itI9T1i6bZa2bOFXPct3xUX7K/ia48WfA/w5Nd3ENxe26Pay+XgeWqSFY8jPHyBf518eftgeIv8AhIPjRqSRXH2u3s4hFEqtlQccge9eFh8GqmKlCWyOaNN856p4T/4KAy/aH/4SjwvGluzIsUmlyncgwNzOHJyAc9K+rvBfjHTPiB4Xstd0SVpdNvF3QySJtOB1JB6V+Sbf+zbfzr9Qf2ffDSeE/hHoVkjyPuthNtkbIGeSo9q6cywdHDxvBF1IW2PRqduf++1VtQv7TS7OW7u7hbS3jXc0kxCjFRaTrFl4g0+K90y7hvbWT7k1uwZD6jI714Ki1G9jmuy9ub++3/fVHmt/fam0UBdgVTzN+xfN/wCem0bvz60OPM++iv8A7yg4+maKKAuxvkxf88o/++F/wo8mL/nlD/3wv+FOoovIRS1TQtM1yze11DT7W7tJPvwyRKQf0rnz8HvAX8XgzQ3/AN6yT/CutoqlKS2HdnIj4N/D/wCb/ijdDTgru+xIMZ9OOtcBcfsbfCW4uJZX0S8R5GLsq6hMoBJycDdwOe34cV7aRRVxq1F1f3jc2eHn9i34Syfc0W+37T93U5u/Q8tiuJn/AOCffhSS4ldPFesRIzFljVIjsBJIUHbzX1N/7LS5NbLFVltJ/eUqkj5W/wCHfHhX/obdY/79Rf8AxNH/AA738L/9DbrX/fqL/wCJr6oorT65ieky/ayPk2//AOCfWhf2fcf2f4t1L7bsPk/aok2BwDjdgcjOM/jiuQH/AAT98S/9DXpf/fl/8a+4lP8A47SVpHMMVH7Qe2kfD3/DvvxL/wBDXpf/AH4f/Gl/4d+eJf8Aoa9L/wC/Df419w5NGTVf2pie4e3Z8Pf8O/PEv/Q16b/35b/GsbxR+wr410PT/tGmahY67Lu2tbx7oiB65Jr76yaMmj+1MR1aD27Pgrw3+wj4z1jS0uNQ1XT9HuNxX7PIjOeO+Qfet3S/+Cfmq/2hF/afiizex3fvfssLCXHtk19sE0lKWZYiXUPbyPlZf+CfXhWT/mbda/79xD/2Wl/4d8eFf+ht1j/v1F/8TX1RRWP1zEfzh7aR8rf8O+PCn/Q26x/36i/+JpD/AME+fC/8Hi3WPlx/yyi/Efdr6qopfXMR/OHtpHhOn/sVfCq3s4orjTL69uI1CvcNfSIZMDBJAbAJqz/wxj8JP+gJff8Agzm/+Kr22io+sVP5n94e1Z4l/wAMY/CT/oCXn/gzm/8AiqdB+xl8JLe4imTQrp3jYOqyahMy5BBGQW5HHT617XRUuvUf2n95l7SZyC/CHwF5af8AFG6K+1Qm5rRDnHQninj4R+BP4PBugr/24r+fSuspcmsvaSe7f3lKcu584fHb9jvTPiBef2r4altfD+prCIvsMcKrbyY6E4HU186/tDfBm4+Gfg/wFqVxp8dldzW7WWpyRvxJcgBgQM8DaG6elfow3+rr5d/4KDf8kw8K/wDYb/8AbZ69TBYqr7WNO7tc1pVG3qz4Vk/1Y/3a/aP9kn/k2v4ef9geD/0AV+L0n+rf8a/aH9kn/k234ef9geD/ANBqeKf93h/i/Q97B/HI9fooor80PZCiiigAooooAKKKKACiiigAooooAKKKKACiiigAooooAKKKKACiiigAooooAKKKKACiiigAooooARulfk9/wUal8z9piVP7uj2y/wDj8tfrC3Svyc/4KNf8nLz/APYJtv8A0OSvrOGf99f+FnBjv4R4B4DnSz8eeGri4dYoo9VtWeRugAmQkn2wD+Vfrd5qXHzxf6pvmVs53jjkH0r8cpT+7ev178Nn/im9K/68of8A0EV9bnEPei/I+YxCNGiiivmkcq2CiiimAUUUUAFFFFABRRRQAUUUUALk0ZNJRQAuTRk0lFAC5NJRRQAUUUUAFFFFABRRRQAUUUUAFFFFABRRRQAen+6f5VyfxF+K3hf4V6X/AGh4g1CO3TeEW3j+eYk8YCDqaufEDxFL4T8B+INbt0je40+ykuIlk4XcqkjJ9M1+V3ifxdqvjjWJdb1u7kvb2Zt7eYxxGTzhR2XFepgcF9bfkawp8x+onw2+Knhr4uaG2oeGtQ+228L7JVkTZJHzkbgTwetfJn7enha4t/GGj67/AMul1CYn/wB4HgflXhfwf+K2q/B/xhFremO0qMpS4teiyqSCRjueB+tdp+0H+0VL8bI9PtE03+z7Kzbdt3ZYtjkn2r1aOBqYXEpx+E6IU+WR4wy/wP8AcX5W+nbjuP8A61fTvwZ/bOf4b+B7Tw/rei3WtS2rFYbyObPyY4Dbj/KvmLP9fyq9ouhan4k1CKx0rT7jUL2Rtqw26biTjOPrXuYmlSrJe22RrLla1Ol+L3xQvfi540l8QXqfZ9yhEhVuI0BOFx2PP8q4t4/Mj2OleseGv2Vfil4okuFTwvJpTRoGb+1m8jOSRhfU8VvL+xJ8WP8An00n/wADgfz461zxxOFpLkjLREqUUjyXw3458R+D7OW30TXb7R7e4/1sdrMUV+MdB3wB+QrHnnluJHlllaWWRt7ySNlnY9ST3Ne6f8MR/Fj/AJ9NL/8AA4f4VzPin9l34oeE7jZL4am1D90ZWuNNcSwoByQzeuO1OOJw17xkrmkZRPLHP/jrBvxr7l+GH7ZPg3S/h3p9prb3FrqtjD5TW8cW4SYGAQ2OtfCFzfJb6hFbyxSRPNlv3iEFMfdUjsauZNFahSxnxMconrHxt/aK8QfFzWLiFLibT/D+/bFYxuRlB0LYPNZfwc+OniX4N65aXGn3E17o+7bcaOzkpIpI3MozgNjP6V50F/gr1n9mP4aS/Ej4qaejxK+laewvbpm6bVYYX/voUVqNClQt9mxDioo/SbS79NU0u0vURkS6hjmVW6jcuSKs02OFI44oolVUVAqqvYAU8rXwcvI80SiiipAKKKKACiiigAooooAKKKKACiiigAooooAKKKKACiiigAooooAKKKKACiiigAooooAKKKKACiiigAr5e/4KDN/xbTwr/wBhs/8AomQV9Q18tf8ABQj/AJJv4X/7DR/9EyV6GB/jw9TSj8Z8MSfx/jX7Rfsj/wDJt3w9/wCwRB/6CK/F1v4/+BV+0X7I/wDybb8O/wDsD2//AKAK6OKv4MPX9D6XBfHI9gooor8yPXCiiigAooooAKKKKACiiigAooooAKKKKACiiigAooooAKKKKACiiigAooooAKKKKACiiigAooooAQ96/KP/AIKQf8nKP/2B7b/0Jq/Vw96/KD/go23mftJy/wDYJtv/AEJq+q4a/wB/XocOM/hHy7L/AKt6/Xvw5/yLelf9eUP/AKAK/IST/VvX69+HP+Rb0r/ryh/9AFfY5xvE+arbmjRRSNXzL3ZxC0Ui0tABRRRQAUUUUAFFFFABRRRQAUUUUAFFFFABRRRQAUUUUCYUUUUAgooooGFFFFABRRRQAUUf+Of7VfJvxs/bSvfBfji70LwvpVvdxae3lXVxeMcGT0j2jkV00MPUxEuWmUoOWx9Ta1pNv4g0u7027Tfb3kRhdW9G4z+v6V+VHxI8KxeB/Hmt6FE6vb2dw0UX+6DwK9ug/by8cWcez+ytJuNuXVpN+7pnAwP8/WvA/F/iW48YeKNY126SNLjULhrh1jztQnHTNfTZdha+HnLmOynFxdmZFSW9vLeXEVvFFJLNM4RIY1yXJ4xjvRbQS3lxFbxJ5txNKIUj5+dycBeO/P6Gv0J/Z8/Za0X4Z6fZaxrdvHqvi3b5zXDcrb7hnaAevFd+KxccLG73eyHUqRpq7PHPgV+xhe+IJLfWPHqNp+mRuf8AiTtxJKuOGJB4GSOnqa+vPBvgvw58L/D/APZmhWVvo+n7yzqzYJc9WJJ5rzv40/tI6P8ADONrS3lW71L7vykFUz7Z/wA8V8T+PPj74r8cXku/U5ordmO2ONyOM9h6V40cLicf785WR4ksZOvLlor1Z+h3ib4veDPCez+1tds4v7v73ce/p0Fc0v7T/wANJPk/4SW3+9/eOK/Nm3ttQ8QXH7q3uNQlb+7ulP6DpnP610mm/BXxrqn/AB7+GtQl/wC3c/zIroWV0I/FM302lM/R3Svjl4H1yREsfEunys38LOo/nXa2V/b3kfm29xHcI3zK0LAg/lX5Ta98LvGHhOPfqfh++sv4vM8psD8QKveB/jT4t+H9xE+matMkSsu61mclTg8jnpxWE8ri0/ZzN4w5l7kz9EPiV8BfBnxUt7j+2NHhTUJsf8TK3VVmyOh3YySK+EvjN+zl4o+EeqXe23uNV8Pq2231KFM/KegcAfez/FX1f8Kv2xPCXjS3t7XWrhdF1VsKyzf6tzjnBz65r3dZLfVLPcnl3tpJyrcOjj8a4KVevgJWlsUq/s5csz8flPmfc+fd/d/pXtX7NHx/t/gfqGsJe6fJe6fqWzdJDw6MvSuy/ap/Zh/4QP7X4y8KRL/wjrMWvtP6fYiODIvotfMmP6fr0r6WMqOOonav3kT6a+KX7bet+JP9F8KW7aFb/wAV1Jy7j0rgfBf7UvxA8J+KLTU7vWJtTslcedY3DZUp3I9x1HuBXkVex/Az9mnWvjJ/xMHf+zPD8b7XuJM7pMdQueprKrhsPQou8UgajE/QvwV4qsvHHhPTPEGmKyWV9CJk8z7wB6g/jmtqsHwN4QsvAfhPT/D+nvI9rp8XlRSSdWHUk+grer4qfKpe6cHVhRRRUkhRRRQAUUUUAFFFFABRRRQAUUUUAFFFFABRRRQAUUUUAFFFFABRRRQAUUUUAFFFFABRRRQAjV8u/wDBQr/kmfhT/sN/+0Ja+oz/AB/7tfLv/BQtv+LX+FV/6jp/9ES124PXEQ9TSj8R8KS/6t0/vbv5Gv2g/ZCuorv9m/wEYvuR6ZFH9CBgivxjX/Wfmv4Eiv1a/wCCcV/Lefs2WKTStK8OoXKLubOF38L/ADrv4qjzYeMuzPpMJ/EfofUtFFFflx7AUUUUAFFFFABRRRQAUUUUAFFFFABRRRQAUUUUAFFFFABRRRQAUUUUAFFFFABRRRQAUUUUAFFFFACdxX5Qf8FHl8v9pNv9rSbZv/H3/wAD+Vfq/wBxX5Rf8FIm8z9pb/uCW3/ocn+Ir6nhv/f4+jODGfwj5am/493r9e/DP/It6T/15Q/+gCvyEm/493r9e/DP/It6T/15Q/8AoAr7POdo+p8xiNjSooor5p7nL0CiiipAKKKKACiiigAooooAKKKKACiiigAooooAKKKKACiiigAooooAKKKKACiiigAooooARh+7evzM+PXwk8R+A/HGq3eoWUj2l5dSTRXUKlgQTkZPYV+mqj/9rt+frVPVtGtNct/sl7aw3sUmV8uZd3B4yeOK9DB4x4Wd+5rTlZn5BUoGa77476Fpnhv4sa7pmj7fsUMu3avIRu4FcZo+kXHiDWLLSrSKSW4vJlhRY8BuTgkZPXGevpX28Zpw9p5XPQvpc+tP2H/gpb3kbfELVYre9iZWh0qFlz5ThhmUg9TwcfU17F+0T8Z7f4b+H5bS0lV9SkQruzyPf2Oa73w9o2n/AAv+HdpZWm63t9LslC7kC5IXlmA6nJP5V+cfxr8dXHjTxhe73Z4lc/pXz2FpvHV5Vqnwo+Yxk5YiqsLT0vucpruu6h4w1h7i4eS4uJm+WPcTkntX0R8Df2O73xZZ2+q+K3aysm+cWa/ekHXn0rsP2S/2bLe30+38ZeJbdZZZlDWljIvAHPzH35H5GvrhQkcaIn3FHy9Bj249KrHZnyXpUTq9j7NKnT0S38zmvCfw58OeB9PS00fSre3iX/YBYnAG4kj2H5V0sapH9xFT/gA/wooBr5qUp1NXJmsKMY7RQya3huI3SWKOVG42yIrA/mK8m+KH7L/gr4kW7v8AYl0fU925L61wCDjoQOMZr13aaSrp1qtL4WU4pfDoflv8Wfgp4j+D+sJb6rF5trJn7PfQ5KuMnGSOjYx+telfs0/tFal4P1S00LVbhrvSpmCK0jkmPPA619uePvA2mfEDw3e6PqdussVwh27v4H7MD2Nfl78QvBl78N/Gl7o9xuSW1lLJN/fUfdxivqsJiFjafsaqVwr0/rFG0dJRP1Yv9P0/xJpctpexLd6fdRFXhbkSK3P41+YPxv8AhjcfCf4iano727Jp7OZtPk2HZJETnCnuV6flX2l+yd8VpfiJ4PSy1B917p6qizdyAO4NZ/7cPgpPEHwffXUihS40GVbpppHIKQFgrgAdSQTx7152FlLBYr2T2egsFWco2Z+f9fZP7L/7Tfhfwv4Lt/DniCX+z7i1ysU23CSLjOSR1PFfG+37/wDs/L+uKMf5619LicMsTDlZ60oKofpxb/tKfDrULhIU8RW++QhVVmx1+tel288VxbpLE6yxSKGSRehB6c1+Pe1PM/29390D8iTX6M/sdeKpfFHwXsvtD+dLZytDubOcDOM/lXzGOy6OFipI4pw5D2+iiivCMAooooAKKKKACiiigAooooAKKKKACiiigAooooAKKKKACiiigAooooAKKKKACiiigAooooAK+Yv+CgNjcXnwv8OyxRNLFb6wXmZVyI1MMign0GSB+NfTteS/tbL/AMY1+Mn/AIF+zemRmZP6104aXs60X5o1o/Efmf8A8tB+H86/VL/gmvD5f7OET7927U7n9H/+vX5XjZ/udPl9Pav1M/4JpzeZ+zki/wB3U7n9WzXqcS/7mvU+gwXxH1lRRRX5ae2FFFFABRRRQAUUUUAFFFFABRRRQAUUUUAFFFFABRRRQAUUUUAFFFFABRRRQAUUUUAFFFFABRRRQAV+XP8AwUw8My6f8bNK1t33xahpyxRLt6eU3zf+hD9a/Uavzq/4Kn/8hz4e/wDXO6HuQDGa+hyGXLj4HJiv4bPhGX/j3av178M/8i3pX/XlD/6AK/IOT/VvX6+eGf8AkW9K/wCvKH/0AV93nStynytb4TSooor5p7nJ0CiiipAKKKKACiiigAooooAKKKKACiiigAooooAKKKKACiiigAooooAKKKKACiiigAoopV60hdT57/ae/aP1P4L3Gj6botla3t7fRNLK1w2RGvI+6Oh9K+VJf2sPixceb/xVsiJIxby1t4gAD2BC5GBXc/tveCtYt/ixFrSW7XGmahZIkTQqzGPYSCGOOMkj+tfNrL/n/wCtX2WBw1GVJOybZ6MIImu7y41S8luruVri7mdnlmk6uxOc17B+yH4ei8QfHTR/tdq13b2sUlxu52pICApJHTqa8Xb/AFbfQ/yr6q/4J/j/AIrTxb93/jxj2+3zHke9duOn7PDyfyLk7K59N/tBav8A2P8AB/Xbje2/yjtb6k4r86vhd4eTxx8TNE0+43PFdXStL9M5r7l/bDvri3+Fc0UX+qkzv+gBx/Wvjn9mK5+z/Gzwu/8Ael2/N64rzsDF08HKS3Z4WHlGVarU6o/TSx0+LS7O3tIk2RW6CFFXoFUYH8zU1Kx/q36mk/8Aia+T+KWp0p82p49+0J8frL4N6XFFEi3esXH+qt/TOcEjsODXxnq/7VXxF1S8+0JrbWSbtywwqNo9uatftcapdah8cNbS7f8A1Kxoi88Lg9Pbk/rXjZGK+zwODpeyTkj0KUFZNn1T8If22NVs9UtNP8aot3p8jhPtyrhoyW4LAduR+Qr7atbuLULeK4t3823mUOknZ1IyCD6V+PMkXmRyo/3GXa3vk4x+lfpT+yH4nvfFH7P/AIavdTffcRq9v8vdEkwBz3wK8bNMPTw81y9SK1JJXR7DXx7+3l4Lij/sfxKifvWb7PLtXrnoTX2FXhH7aFiknwUvpX2745ht9vpXJganJiEc1KXvHgn7C/iP+z/iJe6Y/wDy9W+9fqOtfZvxO0C18UfDvxPpV7afa7e60+ZfJ6l2CEqAO5yK/P8A/ZKle3+NGmbH+dkZW+hNfpOu/wAz5fvdRXdmi5MTGaMY8sa0oxPx0iV/L+dPKlX5XVs5Q85BBqSGF7iRIolaWWRgiRr1dicAD3yRWr40Xy/HHiNNjJt1O5UK3XaJCB+lP8F69F4X8YaPrFxb/aIrO6SZ4eu8A8j6/wCFfVRk3S5lueutj6P+Fn7Duoa5p9vqXiu9/syKZA6Wdv8A61Aem49jX1j8MPhhonwn8N/2PoiSfZ2Yu7TNlnb1rz/Rf2xvhprFuktxqsmmS7fmhuE+57ZB5r1jwz4q0rxhpcWp6Pex6hZSfdkhbIBwTg+h4r4rFVMTU0qppHBUcm9jVopdppK8wyCiiigAooooAKKKKACiiigAooooAKKKKACiiigAooooAQiloooAKKKKCbBRRRQUFFFFABRRRTQCg15N+1wf+MZ/Gv8A26/pOlesr1rx/wDa9k8v9nPxan957b9JkP8AStKWtWPqvzNaDtLU/NT/AOKr9T/+CasXl/s4xt/e1K4/QgV+WAH+fxr9VP8Agmuf+Mbbb/sJ3X/odexxN/ua9UfQYPWdz6sooor8tPbCiiigAooooAKKKKACiiigAooooAKKKKACiiigAooooAKKKKACiiigAooooAKKKKACiiigAooooAQ18If8FQtJtJPCfhLU/K/023u5IUb/AGCvPH1UfmK+7zX55f8ABVKeWPUPh5b+awhZbt2XPBI2YJHfqa9zJIuWPppHLif4bPgqT/VvX69+Gf8AkW9J/wCvKH/0AV+Qsn+rFfr14Z/5FvSf+vKH/wBAFfoGd/ZPlK/wo0qKKK+ae5ydAoooqQCiiigAooooAKKKKACiiigAooooAKKKKACiiigAooooAKKKKFqAUUZ/z/LtR/wCgaVwopSMUlHWwgooootfQV0QXen2mqR+Vd28dxE2VVZEDYz2APvXyN+2H8JfA/hfwemtWXk6Vrsko8m1jb/j4BPOB7ete3ftEfGX/hS/gN9SismvdTvnNpZK2Agcg5ZjnoBz+FfnP4y8deIPiJrH9q+JdTk1XUPurJJgBB6ADgDGPy5r3stw9aUlO/uo6qSk9zA/1lfR37DHij+x/ixe6V9nV/7WtG/eZxsKHPf69q+cq9H/AGdvFVx4P+NHhq9t3hRJJvssrTAFRG4wTyeDkCvpcXT9rRlHyOpp21Puf9qXSf7U+C+t7EZ3hTeq/X0/OvgT4Na1F4f+Knhe9u38q3t76Pe23oDx/M1+nnjHRYvEnhfUNN++lxCyr3BOOMHuK/KzxhoN34T8UXtlKjJLb3HyeuQ2Q3sM14+Wy9rQlR6nhUWoYl039o/WwSeZ8/8Ae5/A8j9DRXi/7LfxoT4seB0t724X/hItLQJdx7cBhyFYD3AP5V7R/n2r5qrSdGo4vozpT6HyJ+2d8Dr7VLhPGuiW7XTxoEvYY1y20ZO7A+v6V8YRypJ9x17/AMXQjqD6Gv2KKpJv3/PuXay8YI9CCORXl2t/sw/C/wAQap/aF74Ss/tbOXdo8oHJ9QDXq4bNJ0Y8tjqhW5dGfmv4V8Kax8RNci0Lw1aSahqdw2wtGpKWynGWYjpx2r9Rvg18N7T4R/DfRPC9vK1x9hiXfMxzvkPLNn65rU8H/D7w18P9P+yeHNEs9HiZizfZUwTkk9fqa364MViZYqXMwq13UXKkFfNX7dHiJNP+G9lpiP8APfXHzLu/hHf6V9JySJHG7u6ptBLbuMY5/lX5x/tXfFVPiJ8SLiK0l83TNNUxJt5Bx1b254rqy2j7StGS2REI63F/ZDsHvPjJp7xIzpGhZm9B2Jr9Grm6i0+3murh1iihRpXkboigElj+Ar5Z/Yc+GL6P4fuvFd7Fslvm2W27+4O+a9F/a18aJ4T+CeqxJL5V3qS/ZIfmw2SSC2O456Vvjqn1jEqETkoxbqzm+p+eHiu+TVPFmt3sTrNFcX08qSL0KFyQayd6fwfPSxr5exE+RF+VV9B1/HmvWf2c/ggnxw8WXdlcahJp+mWMQmlkjUEyc42gZGOSOea+olUWHpKUtkj2W+XY8lI/uL/D+Gfxr6E/Yr8e63o/xYsvDlo8lxo+pK/nR8kRALndjsMgD/gVfRE37EPw0uLNIvK1CJ1/5bR3GHz35xxXV/CP9m/wl8F9UvdT0X7dcaldRCF7q+lDukeQSoIAwCVX8hXh4nMaFWnKKWvoc1SomtD1If4UUp/z6Y/xpK+X8zkCiiikK4UUoGaTP/7VFxrUKKKKdgCiiikAUUUUAFFFFABRRRQAUUUUAFFFFABRRRQAUUm6loAKKKKACiiigAryP9rLTbvWP2f/ABRb2UTXFwqxStHGuTtRwSfpgV65Xlv7UXiG98J/AfxVqGny+Vd7I7csy5ykjhSMfQ/pW1G/tY23ujSn8SPzGDJ/Lb/Ov1O/4Jp3qSfs7/Z937231O53r6ZbI47ZAr8sQvlx/nX6F/8ABKuaWTw38RUd2aJdQt9i9k/ckHA9yCfxr3uJIc+B5uzR7+D0mj72opq06vyY90KKKKACiiigAooooAKKKKACiiigAooooAKKKKACiiigAooooAKKKKACiiigAooooAKKKKACiiigBDX55f8ABVRf+Jp8On/2L3+UVfobX54f8FUj/wATj4e/7Md3+vl5/lX0GQu2YUzmxP8ADZ8Gyf6t6/Xrwz/yLelf9eUP/oAr8hXH7t6/XHwNqlprngvQr2yl+0Wk1lEySL0OFAP6195neigfKV17pt0UUV80zjCiiipAKKKKACiiigAooooAKKKKACiiigAooooAKKKKACj/AOK/Ic80Vx3xh8dy/DP4Z+IPFFvaLey6bbmVIW6EkgAn2yRxVRTk7IaXM7HZBf8AgHT7zDnP16UjD/0Et+RxX5R+Jvi9418Yao+oar4j1BpZMo3kzGJYx1CgL2GfrX0D8AP2mrLS/hH4j8OeMNdkt9QhSRdMurhmZ5AYyAgIHZsnPvXs1srqwip3vsbOg0afxZ/bk1DT/EEun+DdPh+z2byQ3E2pREl5AxBwB/DkHmvTP2aP2mn+NF5d6FqemLZa3Z232h5rf/USDdgkDt/9avzwV5ZNjyuzyt8zMzEk565J6813fwZ+K178HPG9v4gtIvtUSxGK4s1ZUEqE5AJx2NexWyun7D3fiOh01yo+3PjF+1t4a+F+sf2PaRNrWsRuYrqGPIFuNufmPrjH5iuY8D/txaF4k1y10y90S8tPtG2KKaPDZcnAyOwr40+Jfi//AIWJ441rxK9ktk+qS+b9nV93l/KBgHvwKr+DL240/wAYaJd2iRvcLdpsWRgoPzc5OOKxWW0/Ya/EJUoo/W2N/MjR/wC8o/M8ilIrxf44ftCab8L/AIb/AG3TLi31LW7xVtYYbW4RvJkK5LsAeQDXiHwj/bg1OzvIrLx1F/aEUjBP7QtVwwYkDJXPArwYYOtJOUVojmdF3PeP2rfAL/ED4N6rFaW63Gp6av261XYWb5AS6oB1YgEAe4r834NL1C4vHsksrp72Ntr2vlN5qH3XHFfrxZ3iahZ29xbtvt5lWVGXptPII981m2/gvQbPXLvWItHs4tVusedeLEN8mOmTXTg8dLCwcWrlRqOmflHqvhnWPD8aPqulXmn7vuNdQsgcexI5rN3PbyI6bfNjZXTdyMggg/mK/Vn4q6b4c1TwHrX/AAktvDcaZDbO7MyjchAyNhI4OQP/ANVflOwTzH8r/VKzbN3XGTjJ+mK+jweKeMumrHTGba1P1G+BXxLt/ip8M9K1pdqXflCG9hXrFKoxjHUDAP518/fthfBJ7iR/FGlRb/l/fbfTHJNeO/sr/GSL4R/Exf7SuGi8O6sn2e9bazeU/BSQDOByMHg9eK/RO8tbLxJo+x2jvdPuoht8vBVwRnIPpXhyVTLsTp8LPJxWHcrVI7o/Lb4V/EzVfhP4st9Y0yVk2sEuIe0kWeQR3PX8zX6T/Dj4seHPiZpcV3o+oQyvtDS27MBLGxGSNvcZr47+Pv7Leq+F9QuNV0e3+0aexLbY1zgdccfX9K8C0XXtb8D6wl7pl3NpmoQsdki8EH0I7ivVxGFpZjH2kGrkUK0avW0+x+ug/wA/57UEYr4U8Eft2eKND0+K08QafDrbr8pul/dSP05POD+Qr1LTP28PBklvv1DTdStJeF2xxBh785r5+eXYhdDRylezi7n0xTZJUjjeWV1SKNdxZmwAPUk9K+UNf/b+0q381NH8NXF0+0qkl1KFIPYkDt+NfPHxJ/aU8d/FCPytQ1P7Fpn3fsdirRJJk/xEsST+NXRyuvUfvKyNIxk+h9C/tP8A7UtrZ2d74V8KXS3F3J8l1fQtlYwTgqCOpxXzZ8EvhJe/GDxxb6em5NPjcS3txtOAoOSpPqal+EfwB8S/FzUNllbtaaVuHm30ykL77c9TX6D/AAl+FGj/AAj8Nppmmor3Eg3XFx/FI3qTivVq1aWApclP4i6lTl9yO512h6NaeG9LtNMsolitLdAkK9MHvxXw7+3J8SNP8WeLNK8Oae63CaOjvcXEbZXzDxsIHcH+VfRv7RXx40/4T+D71LK9hfxVcIIra3jbzWjYj70gzwMV+bt5dS6heXF3dytLd3UplmmbrI5OSxx3rky3DOrU9vM6KFMjXrXR+A/iDrvw38QRaroV21pdr8rru+SQZ6MPSsrRvD2q+IN/9maZeahtAZ/ssLPjPYkdDTdV0PUNH2pqFlcWW77vnRFc47DPevppKnUXs5Neh1O2x9/fAD9qay+KmzTNa8vTPEbN8qrxHP8A7vrXvhf/AD06dc1+cX7Kfwz1Dxx8TLTULeX7FZaSwuJbjk78Y+UHsa+9/id40l+H/gfU/EEWn/2q9im/7Lu2l/fpzXxmOw8addQpHBUVnZHT1T1nVrTQ9LuL27lW3ihXe8jNwi4PP6fzr4B8P/trePdL8aXGtag66xo82d2hthI0Ungo/Y49c5x2r2743fH/AML+OP2aNT1DStSW3vdSRbdNPkYC4jl3DcpAH3cHrQ8DVi4qS0YnTluZniP9ue0s/EkWn6Zp/wBr0/zVSW6ZsDk4yPavpzQNft/EGnxXFv8AxRI/sQRnINfkRsT7n8f3fvZ/X1r3z4e/tca74D8Dy+H/ALOt6+0xW91J96MbQBnnnnP517OIytckfZLU65UlZHvPxs/bAt/h/wCIJdE0eyXULuH5ZWZuAfTiuo/Zw/aIX40R6haahbrZaraqHaFeQ6k8Ef57V+dmrapca5qlxqF2/m3dw5d5PUmvRP2efixafB/4iW+saglxLprRNFcR265Y55XGfSitlsYUNF7wSopKx+muoalaaPZtcXtxHZW8andNcOFXOM4yelY/g34geHPiBZ/a/D+q2+p26s6t5bjcNpIOV7DIr8+P2hv2jtQ+NGqfZLXztP8AC8Ofs9n915X/AL8nJyf0rA/Z717UND+Mnhp9PvZLT7VerbzLCciWIjJUjHIzXnrLGqDqSdmjF0rI/UWinyL+82/7W1fr9MdKj/z8vY+49K8J6I5VcWiiigYUUUUAFFFFABRRRQAUUUUAFFFFACbaWiigAooooAKKKKACvKP2qtFuvEnwH8UWVlF5txtiuCvokbqzH8ga9YBrlPix/wAkv8Wp/e0y4+bv9w1rSdqia7lQeqPyc3+ZH/wH+eTX6If8Eq/+Rc+IX+1qFv8A+gNX52w/8e6/7v8ASv0T/wCCVg/4p34hf9hC3/8ARbV9FxB/yLn8vzR9BhH76PvBadTVp1fkZ7wUUUUAFFFFABRRRQAUUUUAFFFFABRRRQAUUUUAFFFFABRRRQAUUUUAFFFFABRRRQAUUUUAFFFFACN0r87f+CqDf8Tz4e/9crz9DHX6JN0r86v+CqP/ACMHw9/ueVd/N9Sma+gyH/f4HLif4bPhRv8AV1+of7N7f8WH8Ff9eIX9a/Lxq/UL9m//AJIP4K/68R/Ov0LOl7i9T5er8J6TRRRXyZwhRRRSAKKKKACiiigAooooAKKKKACiiigAooooAKUf98f7Xb3J/DNJQjeXJ/477EnjB46c/pT9Ro+YP2hP2vLv4d+ILjw14a09X1izcLc3F4uYdpXI24PJxXh/jD9r3xH8RPAHiLwvrulWcqatEsNvcWuU8kbsncCec4HT0rL/AGifgP4l+G+uahruq3Eeoafql9NKlxDKz7A7koh3c8KQPwrxnP8A6D+n9OQa+ywmFoTpqSV2d8IJxuhP/QN27+X+FI0fmf1+U4A+tXdH0W98Qapb6fplpNe3tw4SK3t1yzk/UYxX2F8Mf2FbLT/s+p/EDU/tDx4l/s2zbZEMgH95IefUYHpXfiMbRw6SevkaVJxp/Ez4uSVP7/8AM4pfOT+/936/4V+jl948+Cvwjs5dHtbfR7fy8u1vDCJju69WLZ5rgJ/2xvh1HI6p4VhlRfuyLp8WD78iuOONxFTWFN28zldd9Ez4iEif3/u/N3H6kdKVW8z7j79y/dVs5HXqK+8NF/aq+EXijzdP1XQrfT4plEW64sUCnPHUDgV0s/7Ovwa+Imh/8STTLG085DsvNNmYuDjhiCx/z1rOWYVaatUptFRrP7SZ+dSwJH9xNn/6sd69R/Z08JWXjD4oaZZagnm28eZfL7ORzyPSrvxw/Zz134L3CSv/AMTPRJG2xX0K5x6K+OjYrzHSdavdDvEvdPu5LK7j+7NC2GH413RqLE0m6Wisb6SWh+uMZt9H0+Ld5dlaxqFHmMFUDGMA+lOm1C3t7N7vzVe0jQu0kbArwM9a/KXxN8UvGHjTyv7d8S6hqXkrtTzJdoA+iAZ/GvoP9iXx94j1TxJe+F715NT8OTW5b/SPmaBjwQSe1fNVsudGHtJu5yyo6Xkc1+0l+0xd/EySbw/pW6y0SGUpN83M5B6cdsgflXz2BX0r8ev2TfEfh/XLjWPC9uuq6ZfXB22dv/rYs8ljntWZ8M/2OPFvjC4362i6FZL/ABScuR9PWvdw9fDUaKkpI3puKR8+gf7vzf3vzx+Wa+hv2cf2rLr4V2/9heI/tGp+HfvW8i/NLa5P3QP7tUv2iv2Yv+FL6Pp+safqrarp9xN5L+YgVomwSMYHTANeDY/773H5u+PTNdD9jmFLyLaT2P1x0PxBo/jzQ0u9Mu7fVdPmQFvLYPgkfdYDoev5GvHfiH+yT4d8YSXEtl/oVxJl9qrwSa+Gvh58TvFHwr1T7b4X1OTT/Mcebb7Q1vNwcB0x9eRjvX1J4K/b8srjyovFfh+a34VVutNIYO/clScha8F4bE4Jt0XdHkYjAxqPmWjOE8RfsPeLbeT/AIlssN6m75VZsYH+NcxefsffEPT4972ULp/svmvtvwt+0F8OvGklwmleK7F5YVDt5zeTwRyMsOTnNdlpviTStYt5bjT9Ts723jzvmt5VKpjk8g9QKX9qYqD96P4ERpV4rSTufn14d/Y78da5JsmihtIv+ekmRj869o+H37DOn6PeRXfiO9/tDy2DeTH9wkevtX0Nc/ErwlHHLK/iXS9ka72/01c4Ht3NeV+Lv21fh14bt0/s+W48QSyblMenxcRkdCxJ4GfrSeOxmIVlGxSpVpfHI9u0TR7HQ7OKy0+3jt7eFPlhjT5QAMZ49hXjXx2/an0X4TxxWWmeT4g12Rm/0eFxst1H8Tkd/wDZr5n+JH7Z3jPx5p/2LSoofCunspV2tX82aQnrhiOBXgLl5JJXd2eWQl3kZss7HqxPc1rhstlUfNXZ306PLqafijxJqHjTxJqeu6xcfatSvn3yzbcZJ7AZ4A9Ky6KXaa+mpxUFyxR2K17I+9v2DHtP+FT6n5SQ/bf7Sl87bguFPQHPbrXufiTwH4c8YWb2+saPa3sP92RB9euOuRX5q/A/4l6n8M/iBpl1p9wyW80q291Du+SVS3JII689etfqDazpqFnFcI/yTIHVl9Djivi8wpyo4hz5rXOCtFxkcjoVt4H+E9umj2T6fonmNv8AJZwCc9yTXNfHD4weFPDfw71VJdVs9Qu7q3eKK3t5Q+8kHg/hmvkn9sXQ9Y0f4sS3d3532KaJfssm47T6g9s14J/n5ua9Chl6rctbnuaRp82oH95I/wAmxNx+X0psjpH87/wru3dTwOmO9T2dnLeXEVpaRNLcTMIoo41JZ2JwFA9c19vfBf8AZR8O+A9LtPEXjvbd6rxMlrI4W3t1I+63PLZr2cViVh4KO76G86kKSTkfDHhCy8UeOLhItF8G61e7m2JJHblU+uWxXsEX7KXxQkt1lfw1JDuXdtaVc/Q819S+Pv2vPBXw/t3svD9rDqF7HlVjtYlWJPbIFeQ/8N6eI47h3/sK1ZN33Wfn+VeRRlmFS7dkuhhPFOXwwdjwzxT+zr8bdDuIntfAU17ad/JlQsfXgniuVvdH13w/ceV4g8P6h4fuP+ed4hCHj+8OM19UW/7fGu+Z8/h+1T/aVySPpXpXhL9qDwP8XLddH8UaVbo9xmJo7pFIOc9CehpJZhQk6k/eRjLMdeWcLLufA+f7j/er0P4DePdM+GfxM0zxBrFu1xp9usiNHCgZgxHDAHvXt3xu/Y3+z2cviD4eS/bbTaZX0tm+YL1JjYnkY7V8p3Eb29xLFLFJbyxtho5hh0PTkY4r1KdenjKbpt2vujsjONWN46n1L8VP26NY1i4ltfBVqumafNCYjeXif6RvPdOw/Gu7/ZW/ae1X4ga4vg/xKi3WofZy1rqEK/fVMbvMHY8ivhzc/wDfb/PtX1L+wn8N7jVPFl741e9VLTS1a0+z7cvI7KMk88KMD+tceLweHw+GdtyZQVj7kopFPmfc+f8AvbcYH15pa+RascF9QoooqRXCiiigYUUUUAFFFFABRRRQAUUUUAFFFFABRRRQAVyvxY/5Jf4q/wCwZcf+gGuqrlfiuP8Ai1/i3Z9/+zJ9vr9w9PetKfxr1CO5+TcP/Hun+5X6Jf8ABKv/AJFz4hf9hC3/APRbV+dyf8e6f7S7fpX6B/8ABK2/SOw+IVl5q+a11bzLHxnZtI3fTOa+iz5c2Wtry/NH0OE0lE+/lp1RxN+7p69K/I7nvi0UUUwCiiigAooooAKKKKACiiigAooooAKKKKACiiigAooooAKKKKACiiigAooooAKKKKACiiigBK+Gv+CoXh2G48D+F9b2f6Ra3Zt0b2cAkf8Ajo/KvuWvgf8A4KkeKLi30fwV4dRFe3vJZrt2z0Me0L/6H+le1kqbzCnY5cT/AA2fnu1fqF+zf/yQbwP/ANeI/nX5eE/u/wDgX1r9XvhH4b/4Q/4X+F9H83zfstjGvmdM5GT+PNfoucP3Io+Xq/CddRRRXypwhRRRQAUUUUAFFFFABRRRQAUUUUAFFFFABRRRQBHdXcWn28txK+yKFC7t1woGSfyr458Qft43dv8AEB00rTY7jwpC/khpFxNKVYAyA+mc/pX19rdg2qaHqFlE6pLcW7wo0n3QSpAyO4ya/J7xl4H1jwHqkun6xp81ptd1ikkQhZQGI3Antn+te5ldChXbjV3OmklLRnsv7S37Rll8ZNP0rT9Mt5rS1t282WOT++OAa8K0XR73xBqlrpmmWjXuoXEuyG3j5aQk9MenJ/KqWX/z79zX19+wv8Jbe8+2/EC92vLC72NlDg8NgFnGemcDGPevoKjjgKLlHbodU37KPunuPwi+E3hz4D+C4vNiji1LyhcX2pXW3er4yVBPTA44r5X+Pn7Tmu/EjWJdC8OS3Fpom8xRLZ5M1yQSDnHOOlekftyfE6XT7e08K2VwsX2r57po252noG9Rmtb9k/8AZl0/w/pemeOPECNLrs2JbK1ZPktEPALKercE/iK8Sny0af1mvrJ7I8yV/iep4v8ADf8AY78W+OLdNQ1XboVvJ83+lKTMc9cg9K9jtP2C9Cjt0S41i4ll2/M3T9K+qWkeT+Nn3fr7+1KC9csszryd07GNubrY+OPE37BLR27zaFrbPKqlvs9wuc47A14poWo+OP2Z/HCXF3ZXFv5bFXhkyYZRk4IPQf8A16/TMmuc8c/D7QviR4fl0fXbKO7tJP4to3xn+8CRxWlPMpS92uro0XMrannPwx+L/hf9ozwve6Vd2ipNs23enzYJx3ZPeviv9oD4M3fwX8aPZJ5lxolwvnWF1t4Kn+An1rqr/RNQ/ZT+PFk++4/sRnLRTf8APW37rnucV9Z/ELwjoX7SnwvdLG4W4Tabi0uI2+ZJR0Un3FdcZfU6inTf7tnUpOPvLqfmp/v/AHP4vp3r7W/Yw8WeBfDfgN0u9StbLxLcXDNd/aGwdo6AH0xXxtrWk3Hh/WLvT71Nl3aytFKvoRwP05qn5j/eR23/AOyxB59xXt4ijHGUtHo+x2yXMrM/XjSPEmk65/yDNTtb75f+WMqk49SM1pFq/Oj9i+G7k/aA0p4XuHtI7S5W42u2z/VkDcM88kfnxX6LsP3n/Aq+MxVCGFl7NO5584qOh8y/t1+LLLT/AIf2uhSp5uoahcZi2/wAZy3+fWvhFz/ndX3r+2H8Ddd+Jmn6Zrfh/be3ulqUlsWwC6HOWX1OcfnXzv8ADr9lHxr4o1y3i1XTJNK09XHmyTNg7c5OMd6+gwOIpUsPvqdFOSUTxyHStQkt/tcVlcPFz+8WFiuPqBVXH/xPv/8AWr9aPDfgjSfDfhu30e3srd7e3i2eW0S/vAF5J45z/Svzo/aT8O6Z4b+KmoW+mW62lvIolaFcYDHOeB0rqwmOeIk422KhU5nY8sZEk+/Vmz1K90+N4rLULyyib5njhnZUORg5APPFQAfvPkTc/G33J7Yr1bw/+zH8QvEnh/8Ati00Tbb7dw859rOP9kV31Z0ofHZGknZ2PJFt4v7i1JVvUtLu9D1CWy1C3ayu4WKNHMvPHsfzqsF8z5E++zbVb3JAFaQcUrpaDEyaSvq/T/2F7jWPAem6lb67s1q6t1uHt5EHlDcoYKCO4z1r5j8XeG9Q8F+ILvR9Vt/sl7bvsZZON/OAw9q54YqlVnZSRMZpnqX7N/wLtPjRrGoRXt7JaWlmgb9z1JNex+N/2CUj0/zvC+sSPer96G84BHt71Q/YEsb2PVPEd39n/wCJfNEm24ZSA7Y5Ar7Pr53HY2tSr2pPQ5alSSldHx58Nf2E5bfULTUPFusK6QuHSzs/4scjLfXH5V9Cal8ZvAXgPWIvDV74ltbTUreEbbdm3FV7Akd67jUGePT7h4kaWVYm2KvUnBwPzr8lvHFnqtn4012LW0k/tNr2V5Vk6gFiVBJ68MK5aKlmNR+1Kjet8TPrH9sT4oeB/Fngu30zT9Sh1DVY5g6eTyYx1OT9K+N7aCW8uEiiRmlkYKqrySTwMDuckU3bX0H+xf8AC+08cfEi61jUrL7VpWgokqNvAxdFlMeR6Abz9QO9fTKKwFDQ6I/u1Y+ifgP+zn4a+Efhe38QeIEhu/EHlC6e+uFAW1BXIVc9Divmj9pL496h8VPFj6ZolxImhQsYUjhJBnbIyxx1GQP1r1X9uD4u3Vv9n8FWUqolwnnXcit8xBP3cj1NQfsh/s82l5p6eLfEFp5u5sWlvIo2oBnnBH0/WvLoRUIPFV3d9EePiKrSvu3seWfCn9lfxH8QJEmuE+w2n95sjj8a+h9J/Yf8JWdmn2q4mmuNvzen4V9Hw28NvGtvDEsUS/KI1UAD8BUm1/8AaevPr5pVqS9zRHNHDup71Sbv2PlzxD+wn4cuLd/7P1Ca0uMEozdM+mK+a/if+zn4w+Fe+6u7SS70/duF5a5JTHQnHSv02qvfafb6pZy2l3bx3FpMpSWGQAgqRjoRVUs1rR0nqjT2Tp7O58Y/sv8A7UyaH9n8KeK5We3Z9lpqTfdQnja+a7L9rH9nXT/GHhuXxx4XSGLVbdBLN5KjZeRdScD+LFeD/tR/Av8A4VP4o+16bFJ/wj+oNmFmUHy5M52A+lfQP7G/xIfxp4HvfCuq3Hm3dmjW8XnNkmIrgD3GMV24ihFRWLoP1RtGs6NnFaM+EP8Axz/Z9Pat3QPHHiDwnb3tvo+q3WmRXieVdLC2N6+ntVn4leG/+EP+IGu6P/z73bqvoAWyB9MHFcwW8v5/7vzV78eWrTXPrc9p2v6nvv7K3xr8R+E/iRo/h+W7uNV0rXLiO2mt7qZnaJiceYCT6HOPav0Qb/WN+FfD37MP7K+tahrmi+N9dm/syys7iG+0+3jVXa6wN24nHyggfXBNfb9fH5lKi637r5nn1bJ2QUUUV5BjuFFFFAwooooAKKKKACiiigAooooAKKKKACkBpKdQAVDeQpcWdxFKivFJE6OrcggqQQfbFTUyX/j3l/3G/wDQTVx3Gtz8hvECJH4g1VE+RFu5VVV6ABiAPyr6v/4JjXMsfxs8QRb28ptJHy9uH4r5S8Sf8jBqv/X7N/6Ga+o/+CZs6R/HzWEfbvk0kqvzYzh8n69q+ozRXyuXoe/hviifqQgqRelRA1KvSvx1H0FrC0UUVQBRRRQAUUUUAFFFFABRRRQAUUUUAFFFFABRRRQAUUUUAFFFFABRRRQAUUUUAFFFFABRRRQAhr87P+CqQ/4nnw9/65XX80r9E6/Oz/gqh/yMPw9/65XX80r38i/3+By4l2ps+ExG8nyRJvlZtqKvUseAB75xX68+G18vw3o6OjI62kW5W6g7RX5HaXrEvh/VLHVbTb9o0+4juolbpuRg4z7ZAr9eNHumvNH0+4l/1s1tFK69slQeK+6zr7KPlaz90tUUUV831OMKKKKACiiigAooooAKKKKACiiigAooooAKKKUDNAGT4h8WaP4T09LvWNQt7K3ZtqtcPtBx718aftkfHDwr8QNDsvDuiLHqdxDcCZtSXgRhQcqD3HI/Kpv2+7TW/wDhKPDlxvm/sFrcqkKtkefnlsfSvk7Z5f8Ad/rX1OW4Om0q19TsowVr3CRn+dvm7t8q56+lfpj+zjG/hf8AZ78Lvd27WVxDYmV45F2t3YMfUnFfmXcf8e8v+6a/UjxGJf8AhQcv2d9kq6LG+72EIz/n2rfNNqcH1YsRKyPivwTD/wAL8/aYifVUa7sprt5pVX5gkSNkA+gyBX6MQxrb26RRbUijXair0CjoB+GK+BP2DpE/4W5qHm/61tOb5vX5q+/5P9Z/wI/zNePmfu1FDokc8900c18QPHGmfDfwne+INVf/AES1TdtU/M57KBXxN4l/bi8capqDy6VFZ6Zp/wDyyhZCzbeoyfX/ABr2j9u+2u7j4V6e8SSfZ475Wl8tsDGO/tXwXu/3f+A/p+ld+WYSlUhzzVzso04yVz7x/Z3/AGtU+JGsReH/ABBFHaaxN/x7zQ/dnI6r7GvpVv8AWP8A54r8o/hTDd3HxM8Lrp+57v7dGyeX1wDz+lfq9XDmVGFGransc1aNjwH9tDwSniT4R3GqpEr3ujukySfxbAfnA9sV5z+wT40eSPW/DTv8ny3Vv9D6V7/+0RqVppfwX8W3F7tS3a0eJeP4iPkP518o/sDxf8XI1Xenzrp4x/30a1w/73AyUugpa0zh/wBsnSf+Eb/aM1CLymistUtFuoZOzuOGH5GvOfBejWniDxZo+mXt39itLy6SKW4b+BSeT/n1r2b/AIKEQy6p8bPCqQsuzS7JnmbdyQ/AUfhmvn9q9HK5VamGcdux6SXNTT8j9Wvhr8I/C/wr0tLfw/ZKm5drXTfNLKDgkl+4zXY1+V3h345eO/B+z+zfEt9bouPlZ8qQOQuPTiv0s+Get3fiT4d+HNVvdv2u8so5pdvQuwySa8XGYOph3zVne55tWLjqzpaUtSUV5exkOB/i/u4bpnOONv6/pX51ftf+ANb8P/FDWNelsrqXQbjaw1Boj5KEjlCexFfonTZooriPypUjli/55yKCufcEV24TFPC1Oa1zSEuU/NX9lv4av8TPiRaO8Xm6VprCa4bblM9QufXp+Yr9KI4Es44ok+RVXake3GB2ApLe1t7P/j3t7e03fL+5iC/oKlp4rFyxUr7DqVHM+U/2yfgj/bmh/wDCYaPb79QsWxcwxpzImAN31AA/KvjLwvpdx4k8Safo+nxNcXtxMiJDuG7JYEnH0FfrxNBFcR7JUV0ZdrLIu4HnPSoLfS9Ps5P3NlaxbV+Vo4VUj8cV20cydKl7Nq41VZHolq+n6Pp9vKmyWG3jR19GCgEfmK57xT8J/BnjjUEvdd8OWOq3qpsE1xEpautorxuZqXMmZXZR0Pw7p/hvS00/SrKHT7KH7scKbQPqe9XqKUGpbcndk+oV8w/tgfAnw1eeC9V8axbtP8QW6x7pF5ScFsFT74JOfYV7N8YPiRb/AAn8B3WuyxfaPL2xRR+rnoPzr89vij+0D4t+LEjxand/Z9PVt6WMf3QQcgn8v5V7WX4erUmpQeiep00ot6o8wluIre3+0SyrEnDbmbAQcZNfoB+wvpNvpfwXuNYS3VJb69lma4X/AJbwr9znv/8AWr8+9QsYtT0+W1lTdFMMFvrX6OfsgeIf7c/Z70+JIliXT/Nsfl/j2cA/ln869TNJTso9DfEP3ND448Z3Vx8UPjxeom64e61LyUVmzhQ2MD0r9KvC+hQ+G/D+n6bCuxLWFU/4Fjn+lfmh8NTFb/Hiy+0J+6/tZ1bd7ua/UIKvybU2Jt2j6D/9dcGZytSpwWmh5bipVn5HKfFP4h2nwv8ABd7rt38/kr8kf99u1fBfij9rf4i+INQluLfVm0q0V/kt4VA+U9AWPfmvqL9tjSbvVPg/vt0Z4re4V5tv93Hevz1J/wDsa6cpwtCpBuauz0acFLU+xv2ev2wL3WPEFp4c8YMv+lMIre+XrvPRSPevsKvyS8D6Ne+IPHHh/T9PiklvZL2JlWPqihgSx+lfrXDE9vbxRP8AfjRUZvUgAE/nXmZlSp061oEVoKJ5T+1J4Q/4Sz4L66kVutxd2ai7iZuqheuK+RP2K9Qez+NFvEm7ZcWrH646Zr7o+LEiR/DPxVv/AOgfL/6Ca+C/2NYvtHxw0p0Rtiwu34YrswM39TqJnDFXurGx+254RXw38XE1JfLW31i1DiFVOQynlj718+qf3ifIr/N91uh9j7V9S/8ABQAf8Vp4U3/f+xS7f++q+Wa9zBJywyvqexTcWk2e56V+2V8QtH0+30+xfSbS0t4lhij+yHCqOBjB6/Svtb4CfEW9+Knwr0rxLqFutve3W8TLH0JDY3AdhX5v23wp8Z3lvFd2/hTVri3kXekkdu3zr1yATwcV+hv7L/hTU/B/wT0LTNYtGtNQXfK8LY3AFsjOO9eFmVPDqP7vfqZVVHoeqUUUV86tjgQUUUUxhRRRQAUUUUAFFFFABRRRQAUUUUAFFFFABUd1NDb2cstxKtvbxod8zHAQHgsfYA1JWL420V/EngvXdHR1hfULKW1Vm6DcuOfwq47jW5+W/wAUNM0zR/iBrtvpWoLqun/apHivI2ykgLEnH4mvUf2Gb57P9pzwrsdk85Zom2t1BTofUcV4Xc2X9l3FxZPt328rQsy8KSpIyB+Feq/sn69b+G/2hPBt7duyRfa/K3L6sMCvssVG+Xyhvoe3RdnE/aCpVqFO1S/w1+Jdbn0nkOoooqwCiiigAooooAKKKKACiiigAooooAKKKKACiiigAooooAKKKKACiiigAooooAKKKKACiiigBPSvzb/4Klaklx448D2SFS9vaTzdem5kAz6ZwfyNfpJ6V+UH/BRi4+0ftHy/edY9JgUbm6fO3Qfgfyr6Xh2N8cpdkceK/hny5MfLjf8A3TX6/eHV/wCKb0f5P+XKH/0AV+T/AIFtotQ8eeGrS4RZbebU7ZJY26OpmQFT7EE/nX63eSlv+6hRYoo/lVVXpjHy19nnUvfij5bEaPlFooor5zzOQKKKKACiiigAooooAKKKKACiiigAooooAKKKKAM/VPDmmeII0TUNPh1BI2Oz7RFnZnqBmvlX9p/wt8HfD/hzUkhuLO08Wqu6G1091eTeegZQeBjP5CvePjzb3tx8K9b/ALPu7q1u44WZZLN9rEdxn0r8uZWeSR3lffKzDczMSznOCSSeuf519Bl1GdR8ylZLodFBXerGkfu33/e2/M3bpX6U/AO+/wCFifs76PFcXq6hcTWL2VwysCY3AI2tjoQMfmK/NfH/AI638jzX2H+wj8TNMt7PUPAt35dvcNcNqFizNk3RIO9MdiML+Zr1czpzdNT/AJTTERbV0eO/CDXH+Cf7QEUWoP5VvDdtZXG7+4zYGc9Oor9Jo5EkjR0dXRl3K3qp6fpiviD9sT4IXun65ceNdPiZ7K4Ufao4eTG394V1X7I/7TFxrH2XwP4luI0e3i22mpTOA0gHAQ56kEH868rGUvrlKOIp6u2pxRk5K73Pp7xf4S0zxx4fvdH1iL7RZXSFHj25P1B7GviLxl+wv4z0vVHXw5cWeq6e2Wia4lCsi9lOe+P5V97KP3e/5fm+bdu4PvSjf/cryaWJq0U1GVjWFR09D53/AGcP2WYvhf5OveIHhvfEf3lWPGy2B7A9zX0PTa5j4jfEnRfhf4buNY1u7WJI0OyFWHmyN2VR3BpSnVxElfVkyk6h43+3F42t9D+F6eH96ve6w67Y9wyEU5zj0965f9gnwtLb6Xrut3Fv5XnMIreaRTl09QT1FeFajqPiP9rD4yW8XzWnnNtSNeVtrbvn0NfZnxM8ZaP+zf8ACNIbRNkqxfYtPjjUZeYg5Y+oxXsyj7HDrDL4m9TRx0UT4m/ac8QXXiD44eI5bvbstXW3h29Ni8Dn1OT+VY/wZ+Fz/Fzxpb6EmoR6fuiL+Y2Mn6Z6muKuruW8vLi7uH33dw7TSyerMeevbmptK1S90PUIrvT7uSyu4W3RXEL7WQjtmvoo0nHDqNPRnak1FJH2Xo/7AemR6pE+p+IJLi0Vgz26rgkDt7DOK+qNI0m30PS7TT7JNlpaoIol9FHSvmb9jz48678QLi98OeIruTU7u1iNxFeSL8xBP3WI9s19SV8ZjZV+f2dd3tscVW+zCiiivOMQooooAKKKKACiiijUAooooAKVetJRQBzXxD+H2lfEzwvcaFraM9pMobdG2Cj9mFfFfxP/AGK9a8D6Hdaxpmqx6ra2ql5Y2XDImeD7jB/TNffNfLf7VX7Sll4ft9Q8FaOkeoXd1b7ZryNgViOQCnHfFepgKlaNXlpvQ6KHN9k+GVH+x7+3/wCqvuf9gjxJaXnw/wBS8PvLD9rtbl7ryd2JSjdTg9RnH518L5/8e/GvV/2X/iBF8N/jJpWoXVxHZaZeK9leyMpK7HAI+h3Kn519RjqMq1B90dFWEqkGi78btEl+Ffx8u71LdktFu1v4flOCpOSBxzzX6DeAfGen+PPCen61pkqy28yDd8wO18DIOOleP/tbfCH/AIWR4Hi1jSk83VbFfNh2j/WxkdMd+K+ZP2dfjpd/BfxR9i1V7hPD8z7Li3Zcvbtz8wB6Dk/pXkTprHYdNfFE8vnurJao/RDV9IsvEGl3Gn6hbrd2lwNjxt0I+tfM3i/9g3QtU1j7Xomt3GlWkjFmtdoIBPpnoMYr6K8KeNdE8cael7omoQ3sUi7v3bjd+I7GtuvChUq0G1dpmsaqt7rPLPg/+zp4X+D8f2iyia91hl+fULrBYeuPTNep5/8AiqD/AJ3cV5V8Xv2iPDXwns9ktwuoahJnyrO3cHkDA3enNEadbEVNNWZVK3N1uzif22PiNF4X+Ha+HIn/AOJhrTfdVsMkI6tn0NeU/sGeG/tfizWNYdP+PeERRbVOOT2PpXhXi7xZ4g+Nnjh7268y7vbqULFbq2RGmcbVHbjH5V9p+CoNN/ZT+Cb3usSx/bZl3+X0Ms7LlVUdjnmvopUfq2H9hvKQlN6RW58z/tieJf8AhJPjRqFvFdSXdppsS2+1lx5UnV1HsRXiKs8fzp8jr8yt6EdDWn4n8RXHizxBqGsXf/H3fTNcP9Txg/hWUXTzNjuqfNt+bivao01SoxhLoezBKMbH2V8Ev22rf7RoXhfxRp66fE3k6fb6pDLy8xYKC6kYAOf519g5/wCB/LuVunB9a/Kj4R/CfxB8V/iL4ag0S022VjqNvqF1eSIfKRIXDlQe5IXGPcV+q4Ty49n93C/XHce1fGY6MY1mqexyVkrqzCiiivOOYKKKKACiiigAooooAKKKKACiiigAooooAKKKKACmyj93L/uN/wCgmnUo/wBzf0+VvqP6ZpjW5+QniI/8VBqr/wDT7N/6Gas+DNZ/4Rvxhomq/N/oN7DM23qQGwQPz/Suq/aF0y00f40eK7SyiW3t47s7Y1XA5AOfzJrz1W8uSL/fX+Yr76H7zDeqPXi9EfvR4c1RNc8P6bqEX3Lq3SZfxUGtVRxXGfCCb7R8MPC7/wDUPh/9BFdmOlfhtRctWUezPpo9x1FFFSUFFFFABRRRQAUUUUAFFFFABRRRQAUUUUAFFFFABRRRQAUUUUAFFFFABRRRQAUUUUAFFFFACV+NP7ZWsXesftL+Oku5d6Wd2tpb7e0YQN/Nm/Kv2V3cV+JX7SWsRa5+0B49vbf54ptTfaytnOAFP6g19jwvH/apvyPOxztBCfs5+FLfxp8aPCun3ErRIt0LpWj7tHhwD7fLX6iP/rP/AEL65/wr81P2Q5F/4aE8Jf7TTBf+/TV+lR/i/wB6vfzd/v7dLHzFb4hKKKK8Q5wooooAKKKKACiiigAooooAKKKKACiiigAooooAbLElxG8Uqb4pFKuvYg9QfavJdc/Za+Husfa3/sRbSW4zva36gkjBHoc4r1yua+JXiLUPCfgPW9b0rT21PULG3MsNnGMtK2QMAdzgk/hW9Kc4P3XYqLsz80fjR4EtPhn8SNV8O2VxJe2lmw2TTY3cjJUke9cvoGv6h4X1y11XSbj7LqFm4lhm9GBHX1UjP6VJ4l1+98UeIL3VdQf/AEu6lMsrNnr3HPQg8fhWYRX31OL9ilN3uepFXVj9H/gj8ddE+P8A4Xl0y9t4U12OLZfaXJ0mUDmSMdwf/wBdfPf7Qf7KmoeE7h/EvgyKS70pnLvYwsfOt/UjB6dP1r518PeI9T8J6xaaro93JZahauHikXjp/C2Oq+1fbvw2/bf8L+II7LT/ABXaTaPfSIq3F0vNu8hJBwB0GAOvrXiVKFbBT5qOsX0OCVCUdYnz14F/au+Ifw/ji0+W9W9soW+a31CLMu0fw7j0r1GL/goJqHl/P4StUf73y3DY6177e+G/hV8UPNeKHRda8tsO1u6Kwz6muY1D9i34eXkj3CWl1aRMu5ljmIQD+grB1sLN3qU7MwkubWadzw3xN+3p4q1C38nR9HsdFuGb/j4ZvNYqRjAB4zXm3hbwZ8QP2jPFCS3D3l75jfPfXW4QQqOmB0NfZulfAH4S+A7N7uW3094o1DPcXlwr4/HNUvFH7THwv+E+ny6fpUsOoSxqrxWOloCr5HdhxTVemvdw9PXuXFSfwot+A/h34E/Zf8Jy6rqupQ29wyH7RqlwwzKw6pH6n/ZHNfGH7QPxzu/jh4sW7+ztp+iWOYrGz3fMQesknqSenp3rP+L3xt8QfGTXJbrVbiSLTFmL2mlq37qAdmxj72K8+r0sJg3F+2ru8jrjSe7HwQvcXEUSbd8jqi7uRkkAZHcc19ax/sA3txo9u8XiiFL1kVmWSI7ASoOOB718lQzPZ3EUqfJLG4dfqDkH8xX6mfA3xjcePPhX4f1i7XZLNDsf3IGM/Xisc0rVaSUoNBWqNLQ5T9nD9ndfgfpd697ew6nrt4+2W4t1KxiMchVB5B6V7NS7TSV8nUqSqycpPU4nJvVhRRQTWYgooBooAKKKKACiiigAooooAKKKKACvlL4t/sSp4w8YXGseHNQh0y3uv3txbzbmYynktn0r6tpV61vRqyou8SoycdUfDOs/sI63o+h3uoJ4is5XhiMv2fYegGcZr5dlg+zyPE/zurlWXPcHr+f8hX3z+1Z+0M/wzji8NaZaebqeoQs00jKQsaHjg9zXwLJK9xI8vyu8jF2b1JOTX2GXzrVablU2PQpzckfcn7K/7RWn+JPC8PhTxVrUdvrtqwitLi82otzGeFUE8FuMflVv9oP9lu0+IG/W/DSLp/iONd0tvwFuO4yMex/Ovg7b/wAAfd8vsR3Hoa+nvgb+2fqfg/ytH8ZJJqulKiW9reW6/v7fBPzSEn51x1+grlxGEq4eXtKGq7HLVw0pPmi7M8bMXjv4L659zUtCu1YnauShz3HbFdz4d/bM+Iuh2aWrXtvqG1ifMuIstnucjoMY/WvsC2+MPwn+JGj/AGiXWNLlt2cosOofu3zn0YZAzWhY/BH4f3F493p+i6XL5ih0a3w3ynvgdqj69QUeWvS1OF07v3onwr4h/aW+IXiT7Qn9qzJFcN80duhx7YwKz/BvwZ8e/FTWN9vp94ySfNLfXylVA6Zyw9q/RXUvDvgrwPZ/a9Q0/R9Mt1ZV864RV6nAxnvmuL+Kn7THg/4R2cT27R67M03kvZ6W6b48qCGIz93kfnURx7krUKWpapL7EdTnfhx8DfCX7O/g+78QeKLi3e+t082a8mOdhAyEjBGSc+gr5a/aQ/aD/wCF6axZfYrK403QrFGWK3uHBaRy3MjYOM46fXmsD4w/HbxL8ZNQ/wCJrcKmlQys1tp9v8qRjPBb1OK87r0sNhJRarV3eXRdjvpYfl97qH+fmr68/Y21D4ZfEDQ7jwlqvh3TbjxVpa/aGa8gDNcwv02knkj06182eH/hb4r8WaPLqulaFdXunx53TRpxx1x611H7HXwD8W+NPj1/wnTpdaFoWiz486RWiNzgY2KCOVI5/KvOzivyU1GMtb9DsUVJO7P0q0Xw5pvhezSy0rT7fTLTlvLt0Cj8Mdqv0528zf8A73y/Sm18vfm1Z5D3CiiigQUUUUAFFFFABRRRQAUm2looAKKKKACiiigAooooAKRqWlX/AFif7w/U4/rQB+fP7cVjFZ/GTfFbrF5lojOyqRvb+8Tjmvnpv7n3N2V7eh5r7E/4KAWv7vwvceV/fR5tvPBwATXx4G+//tZ/wr7nL5c+HSPSpO61P2C/Yn8VJ4o/Z78Ov9o+0XFqht5W7hgcYNe9p0r4l/4Jha8l58N/EWlfNvtdQ3bW9CAc/nX20O1fkWZUvY4upHzPqKMuaCY6iiivONgooooAKKKKACiiigAooooAKKKKACiiigAooooAKKKKACiiigAooooAKKKKACiiigApu6nUygCtqE32ezuH/uRO35Cvwa8Qu9x4k1h9/wA7X0zbm5PLEjNftr8aNdl8N/CvxZqUL7JbXTLh0ZuzbCB/Ovw6SV7iP7RK++WbLu3qSc/1r9B4Upt+0l30PKx0r2ifSv7BVha3nxY1W4lijlltdPZ4WZOYmLAEj8Ca+9q+If2FdPt9H1TxR4tvdQhtNPt7UWTrM2CCzAg+4wK+24JkuLeKWJ1eKRd6SL0IPcGtswd8Qz5ytdsfRTthpCteac2wlFLtNIRQFwopQM0uw09AuNop22kK0aBfyEoopQM07Dv5CUUf5/wpf/Q/7tLQL+QlFLtNJj/YpAFFFKFoASgj/Pr+NFO2NQGqPkHxv+wbLrniy91DR/FUdvZXkz3E8N5bkujs2SFK9uelad9+x74C8B/DjUrvxBLNd6hCjONQWZkwcHChTx+HtX1URivO/wBoHwDe/Ej4T63ommIrarMg+yRtKYwXBzycdMA16VPGVG4xk9DaNaWx+Xdxs+0S+T86bjt3cHbnjPvUeP8Ae+X64z9Mda6TXPhv4o8L65/Y+p+H76LUGbYsKwsyuTwCCB0zX1j4d/Yx0WP4Lvca7b3EXjVrRrtpI5eYHxxGo7jAH519bWxdGjGN3e9ju57Hxdb3FxZ7/KuJok/i8mUoSR0JKnmutb4w+O7iz+yP4r1R7TZ5Pk/aMAjHQ8cjFcrJYXdvI8UtpMksbFGj8lhgg47CvbvhP+ynrvxQ8D3fiBLj+z3VnS1t5EIMpXOevbg060qFO0pWY5OK2PEZr27kjdHu7iVG+8rTMVP1BNQqP4PlTd+R9Bjv+damteF9W8P6pcafd6fcRXELlG2xNjjuOOle/wD7IvwQ0/4gape6n4ispH0+1bbFDMhVXb8RVVa9GjS51b5Ee0SPm1k8v/OOfT619EfsY/D3RfHHjDVX1i3W9Szt1aKOT7oJ7819LfEv9mfw540s00+y0qHT90R23luMFHHQHjmof2d/2c3+Ceoane3GofbZbxBF93oB0ryK+ZwrUG4aMxlWTJvGf7JngrxpIj3Fu1k6/wDPn8mfqBXqPgvwjp/gPwvZaFpKSJZWq7U3Nn8TW5to218zKtKrG02cTk2Nop22jYazuguNpCKcRijaaNB38hoFLSgZoK0aCuJRShaXYaNAv5DaKUjFG2i6C4lFLtNGP880h2YlFFKRinoK4lKDSUN+7oa03HfyPI/j1+zvp/x0j0x7jVZtKu9NR1t/JRSsrkcByeorwTwj+wNqtxG//CR67HaOrbVWzUtuUHAPIHODX2wvWkVP3n+f6120sZXpQ5IvQuNWS0R+YX7Qnwosvg348Tw/p97cahbtarcedcKA2SSMcHpxXmX+f/rfSvrz9tz4Ya3rHiS08S6fp8l3ZQ2iwzSQqWIIJPQdq+ZPB/gXVfGHijTNEtLK4ilvJhF5jRNiND1Y5FfYYTFRdFOctbanfGp7pzrRp5ib0j3/AMLNg/kK3NB8c+IPC9w9xpWu6hp9wy+U0kNw3Kj+EA5wOf1r3b9oL9lfT/gv4LtNb03U7rUH81YrpZkXYCeCRgcDNeNfDXwFcfETxxpnh+1+Rrh8M39xAck5+hq4V6GIi6mll3CDVmZ/iPxx4g8YeV/bet32q+T8qfapd3B68D37/lWDl5N77/nbIaTvxzkknnivqH4zfscxfDf4f6h4j0zWpLt7PDNbyKOU74P518xWKf2heW9vF5e+Z1RI1YHOSBj8qKFalUg5U9LFRkmi9Y+HtT1SPzbLT7q7i/hkhhYqfxAqhcQ/Z5JYpUa3ljyrxycFD6H0Oa/Vz4V+F7Twv8P9E0+K0hi8u3QuvlDJJXnPFZet/ALwF4g8QLrF74ft5b3fvZuACc55Uda8d5vGMuWUTndZXscR+xnq0uqfB+K1uNPayS3mZE3Jj7Qp74PX617uiJH9xFT+L5VA/kOahs7O30+3S3tIo7e3j+VI41AAH4VPXzleaqzcujORyuwooorJu4gooopAFFFLtNACUUUUAFFFFABRRRQAUUUUAFFFFABRRRQAUY/z/L9cUUm5PMT51+8VX5scj09eadnvYEm0fPn7ckf/ABZtN+3f9qT5sDKd8D8a/Ppv43+v55FfXf7dfxYf7ZZfD+K0WWKRBe3V9uB2MOAvB4P+Br5Dz/6Du/nX2WUJrD3eh6UVywPt/wD4Je+IEt/GHi3R3f8A11vHMkfqQxBP6V+j0dfk/wD8E7NQWz/aHt4mdU+1WUq7f72Of0r9YFr874gp+zx0vM+iwutJD6KKK+bOwKKKKACiiigAooooAKKKKACiiigAooooAKKKKACiiigAooooAKKKKACiiigAooooAKYzU+o360mwPBf22/E1x4X/AGc/FVxbory3ES267ug3HBPvX4+Rr5caJ/dr9aP+CgkyR/s167u+800QX2+bmvyYr9Q4Vp2wsp9bnh4zSpY774MfESy+H/ihLjW7KTVfD9wjJd6fu+WQgcEDHUV9TWf7eHg3T7eK3t/DWqJbxrtSPzFwB6cdBXw6oo/z2r6CtgKOIlzT3POcEz6w8Qf8FDtTt9UdNF8CQ6hp6/ca4vSjj8gc1nt/wUX8V/8ARNLP/wAGR/8AiK+XFX/0Gnba53lNHowUYrofUI/4KL+KI/v/AA3tf/Bgf/iaVv8Agox4o/6Jva/+DA//ABNfLu2lqf7IpPqFodj6fH/BRnxR/wBE0tf/AAYH/wCJpf8Ah4x4o/6Jpa/+DA//ABNfL22jbR/Y9LuFqfY+of8Ah414o/6Jva/+DA//ABNL/wAPGvE3/RN7X/wYH/4mvl4Cij+yaHcfLT7H1B/w8Y8S/wDRN7X/AMGB/wDia5zxN/wUI+Jl5cW/9heD9L0mJc+atxcmTeT3zgYrwKij+x6Pcr93/Ke8eG/+CgHxU0/UPN1rwvpOp2Wwr5NrOYyW7HJzXdWf/BRe9/5ffhpM7/8ATHUoh/Na+TCv/wAVRs/ztH+FH9j0f5ibU/5T6z/4eL3f/RMpv/BlH/8AE0f8PGL3/omlx/4Mo/8A4mvkzb/naP8ACgr/AJ2j/Cn/AGVQ7k+zp9j6z/4eMXv/AETK4/8ABhH/APE1Yj/4KLv/AMvHwyvP+A6lF/8AE18hf8BX/vkf4UuP88f4Uf2VQ7j9lT7H1tef8FHLvy/9E+GVwj/w/aNSj2/otZH/AA8X8Uf9E3s//Blzj6Ba+YMf5/8A1UE0f2XQ7hyw7H0+f+Ciniv/AKJva/739oHj/wAdqZP+Ci3iD+P4eW+//Z1AL+eV5GM/pXy1RQsqo9x8tPsfUp/4KJa3/H8N7V3XozagpIHYAleBTl/4KKa3/H8Oo3T+LbqaZPrnK88Y/SvljP8Ann/Gl3Vf9l0u4NQfQ+n/APhurT5JHd/g+ru3zN/pcRyfqFpP+Hheu2/7qx+Glvb26sWRWvQCMjHZeDXzBSbRVPLKb0bBqD6H07/w3zLcSb9Q+FVvcS/3vtqf1XmpYf8AgoFe2ceyy+F8Nqm7dtjvkGT6nAr5f/z94/40F/8APP8AjT/s2ntcVodj6lP/AAUX8Qf9E9hT/uId/X7tR/8ADxXxR/0Ty1/8Dv8A7Gvl3/gFJtSsZZPRfUOWHY+o/wDh4n4o/wCidWv/AIHH/wCJpB/wUV8Uf9E6tf8AwOP/AMTXy7tSjaKX9j0u4Wp9j6j/AOHifij/AKJ1a/8Agcf/AImj/h4n4o/6J1a/+Bx/+Jr5c2pRtFH9j0u4Wp9j6hP/AAUU8S/9E8tf/A4//E0n/DxPxN/0Tq1/8Dj/APE18v7RS0f2PS7lqMOx9QD/AIKKeJf+idWv/gcf/iaD/wAFE/Ev/ROrX/wOP/xNfLxGaWj+x6X8xLUOx9QD/gop4l/6J1a/+Bx/+Jpf+Hinib/onVv/AOB5/wDia+Xdoo2il/Y1L+YVqfY+oT/wUS8S/wDROrX/AMDj/wDE05f+CiPiX/onVr/4HHn/AMdr5c/z92lzT/sej/MPlh2PrSP/AIKLah5ab/hlJv2jdt1NcZ74yM4zUdx/wUZ1Dy/9H+G8m/8AvTamv+FfJ2P87R/hSg/55/xp/wBlUO4uWHY+nv8Ah4n4o/6JzZ/+DA//ABNZ03/BRDx7JJ+68BaWkX+1fMf/AGWvnL/gC/8AfNFL+x6XcLU+x9ID/goj49/6J5o7f7183/xNTWX/AAUT8ZeZ/pXw603Z/wBMdQb9MrXzTRS/sej3C1PsfVEX/BRbxBH/AK34bw7P+meoc/qtadv/AMFF3k/1vw6uE/3dST+q8V8irS/57/41aymkvtD5Ydj62n/4KKLJG6P8NLiVf+ebahGR+I280Wv7fGix7JU+GElvcL91lu4cj6HbxXyR/n7x/wAaQ/5+Y/41f9l0rfEFodj6n8bftyaP488P3Wi6r8Mr670+4Xayx6lEGB9QSvWvP/hN+0N4P+D+sXGpaV8Mtevb2RcCS61WE+Wuc4A28V4xn/P/AOum7E/zj/CrjlsEuVS0BKG1j67vP+ChWmaxby2l78JdQuLeRdrwzalAykHqMEVzVv8Atf8AgG3kSW3+AHlSxtvSRbm2yjZ6g7a+awtH+W3fz+lR/ZUEvdl+JSp0+x9gj/go5D/B8KtW/wDBnAP020f8PHLf/olWrf8Agzh/+Jr5Ij0rUJI/Ni0+8eL+8tqxB+hC8j3qM2V35mz+z7pH/i3WrD/2Wud5bhmviX3kctHsfXn/AA8ci/6Jbq3/AINYf/iaQf8ABRxf+iW6x/4M4f8A4mvkM20v/PvNv/u+Sc/yoktbi3j3y29xFFt3bpIGUD6kimssw+3Mg5KT6H17/wAPGrf/AKJbrH/gzh/+Jo/4eNRf9Et1f/wZw/8AxNfHoH/APy/DFLt/ztH+FaLKKPVj9lT7H2D/AMPGov8Aolur/wDgzh/+Jo/4eNRf9Et1X/waw/8AxNfH2P8AOBRtT/Kin/Y9DuHsqfY+wR/wUci/6Jbq3/g0h/8AiaX/AIeOp/0S3WP/AAaQ/wDxNfHu3/PH+FB/z8op/wBj0O5DhTXQ+wW/4KOxf9Et1j/waw//ABNJ/wAPGov+iV6x/wCDOD/4mvj8f5+UUY/zgUv7Jodw5Kf8p9gD/go1F/0S3WP/AAZw/wDxNL/w8ai/6Jbq/wD4M4f/AImvj7b/AJ4o2/52j/Cn/Y9DuV7Kn2PsD/h41D/0S3WP/BrD/wDE0f8ADxqH/olusf8Ag1h/+Jr5Ax/nA/wpMf5wKP7IodyOSn2PsD/h41F/0SzWP/BpD/8AE0f8PGov+iW6x/4M4P8A4mvj/Yn+cUY/zgUv7Jodw5Yfyn2B/wAPHIP+iW6x/wCDOH/4mj/h41F/0SzWP/BpD/8AE18gbf8APH+FJsT/ADj/AAqP7KoFckP5T7B/4eNRf9Et1j/wZw//ABNIP+CjUP8A0S3Vv/BrD/8AE18fhf8APFO+T+5/L/Cj+yaPcnkp9j7Fj/4KKWsn+t+GurKn8X/EzhP/ALLXi/xT/ac8W/EjXPtcV3NoVlC5a1t7V8OgP94gYJryLan9xf8Avkf4UldNLL6FJp7spQSLGo6jd6xeS3F7dyXdxI255JiWJ/EmqtOpGr00lFWWxb1PZf2OfE0XhP8AaM8JXtxtSKaVrTc3YuMD9a/ZWP7lfgbpmpS6PqlpqFu/lS2s0cysvUbWzke/FfuT8K/FkXjz4b+HfEERYpqFjFPubqSVGT+ea/NeKaDVaNXuezgZXjY61elLSL0pa+HR6QUUUUwCiiigAooooAKKKKACiiigAooooAKKKKACiiigAooooAKKKKACiiigAooooAKjapKZStcD4f8A+Cn3iaWz8B+GtCiuNi3l2ZZY1PLhR0PtX5xV9nf8FOdYe8+JfhzT/m22tk7j6twOK+Ma/X+H6fs8DF9z57EyvVYu6lptOr6U5QoopN1AC0uTTd1G6gdxaXJpu6jdRcLi0Um6jdQFxaKTdSUCHUUm6jdQO4tFJuo3UBcWlP7z5P8Avn69v1pu6jd/8V+VJvl1EaGleGtY1yN30zSrzUEX7zW8JYfn9a0F+GnjaT7ngzWv/Acf41+hH7JFjb2fwD8LvFbxo80TNKyoMud55JxzXsNfKYjNKqm1FLQyliFHSx+Si/D7xX9x/DWqRP8A3Wtzn9Kk/wCFb+KP+hf1D/vw1frMyJJ/BH/3yP8ACk8lf7sf/fA/wrOOcVY7pGX1jyPyL1LwvrGjxpNqGmXllEzbfMmhZV/Emswiv1O+N+h6ZrHwr8RRahaRyxLaO4+UAhgOCCBxX5Yqf8/59q97A414uN2rHTGp7RXSErS0XwzqviSR00rT7jUPLxv+zxFsZ4A+uf6Vmsf3b/7vy1+hH7EGn2lv8E4rhIo/tE19OXk2gtwxAGcdK0xuKeFjzLUU5NI+FLnwJ4js/wDW6FqCbf8Ap3fP5AU238D+I7z/AI99C1B/+3d8/qtfraYov+eUb/7yD/Cjyk/gRU/3QB/SvB/tmb2Rz/WPI/KCH4V+MLiTYnhzUH/7Ykfzqn4i8B+I/CcaS6xol5pkUnyrJcJgZ+tfrZtT+4v/AHyK8R/bLWL/AIUPrDuiu6yx7GZfuktg49OK0pZrUqVYwa3LjiE2fnJRSE/+g12Hwx+Fuu/FzxJ/YmhRK8qqXlmkbCxIP4m+tfSzkqUOebOltbnIUV9QXn7A/iuONPsmu6fcOy/MrKVwe4z3qr/wwZ47/wCghpv/AH2a8/6/Q/mM/aR7nzTRX0x/wwX418zZ/aum/wDfRrL8cfsV+MPB/hu41i3u7XVUtYjLNDb53gAdh3q44+htzDVSL0ufPdFB/wDZv8P1zmivQTNAoooouAUUUUAFFFFBNwoooouFwooooC4q0tNBpd1AXFam0E0UBcKKKKdxDq6H4e6Pb+IPHnh/TLv57e8vY4pduM7Cckcj1Fc4DXUfCxv+LmeF3/6iULfqRXPW/hS9AlsfqxpujWWh2dvp9paQxWlugiSNUXAAGB2pW0mykkd3srd3b726Ifn9as0V+duUrvU8zmZmnwvonmbv7Ksd/wDe+zrn+VN1Xw3pWsaXLZXen2txayIVaFolx09cda1Kiun8uzuH/uxM35A1UZSurPqVGTufk14+0630fxxrtlaReVb297IkUfoo6AVg1s+Mr7+1PGGtXf3/ADruV/8Ax4j+QFY1folNWgvQ9HoFFFFagFBFFFAABRRRTuAUUUUgCiikJoAWik3Ubqd2AtFJuo3Uh3FopN1G6gQtFJuo3UAKTTSaCaUCgpjXTzI3RPvsu1fqeBX7D/sS+MLfxh+zh4Vlt0ZFsY2091b+9E20ke1fj2B/Td9M1+lH/BMXxl/afwn1vw7s2vpOoM3mf3xKAwIHpk/rXxvE9J1MNGfZndg3adj7VXpS0zd705a/Lj2xaKKKACiiigAooooAKKKKACiiigAooooAKKKKACiiigAooooAKKKKACiiigAooooAT8aY1PqCaT7PGzsfkXLMzdgBR6Afk5/wUF1X+0P2iNQTcz/Y7WGJV3cDnJ4+lfNVekftG+MJfHHxs8W6rLKsv+mvCm3oURtv8hXm9ft+V0/ZYOEfI+brO82Oooor1DAKbTqbQUgooooGFFFFABRRRQAUUUUEBRRRQWFFFFBAUUUVL2A/S79k5v8AjH/wp/sxOv8A48a9crxz9kQv/wAKD8Of7jf+hV7HX55iEvay9Tzp7sKKRaWucwOE+OzeX8I/FH/Xo1flepr9S/j8/l/B/wAUf9epr8s06V9Vk+0j0cP8IpGa/Qn9hxv+LFp/2E7kfgK/PZulfoL+wgfM+Bn+7q1z/Nf8a6M3/hfM1qbH0NRRRXxnQ8wK8I/bUb/ixeof9do/5g/zr3evA/227qK3+B9wjuqPNcRoi+pFdeE/jxNKa94/PAn7n+7X1J+wG/8AxcDxKn3P+Jei9fRiB+lfLn/LRK+lv2D/ALR/wszVXVG8prEea3YHJ4+tfaZhrhmdlT4WfelFFFfn1kechcmqesskej6g77URbeT0x901brD8dW9xeeC9at7T57iS0kEX+9tOMe9a04rnRcd0fkvej/TLv+550m36Fyf5k1DUt5G9veXFvKjJcRuyvG3BQgkEfmDUZFfo1K3IrHqREooorUthRSf5/wD1Unmp/fX/AL65/EYovCO4h1FKF/j+bZ/n2pu9PM2fx/3f/rkUvaR7ojmQtFG793/8TRTLCiiiggKKdRtoQDaKcdn+cf1qS2tbjUJPKtLeS7l/55wxM5/Qcf8A66zlOMNwIaK1x4R13/oBal/4Ct/hUF3oGq6fHvu9KvreL+9JbMB+eKlVaf8AMguUAK3PAd5/Z/jjQrj+CG9ib/x7FYe7+58//ASP1NWdN/d6pZP/ANPEX6OKc3zUpbPQHsz9foJPMt7d/wC9ErfmAadVfTD/AMSvT/8Ar3j/APQRVivzd7s8oKq6t/yC77/rjJ/6AatVn+InePw/qDp9/wCzy/8AoJqo7r1RUfiPyO1Af8TC7/6+JP8A0L/65qCpbx/9Mu3/AL0z/hljUe5PkT+P+7zk/gO1fo9N8sFr0PTj8IlFalh4W1vVI99lo99dxfwyR2rY/PHNSXvg3xBp9u8txoWpRRL96RrdsD68cCl7amnbmQGPRSE/fT5fl+9yTyfqKTNaXT2dykOpCaTNGaYwzRmiigAzRRRQAUUUUAFFFFABRRRQAUUUUAFKtJSrQJg1fXX/AATS8TJo/wAaNY02W78pNS08BLfccO6EknHrgj8q+RWr0/8AZi8Yf8IP8dPCmp+V5qfalt2+bGFk4LZ/AfnXkZrQ9vg5x8jahLlqI/a1KcBiooX8yNGX+JQ351KvSvxK1j6MWiiimAUUUUAFFFFABRRRQAUUUUAFFFFABRRRQAUUUUAFFFFABRRRQAUUUUAFFFFABXOeObv7F4O1y4zt8qylb6YU10VeQftWeLpfA/wH8X6rDtaVbNokX1Z/l/ka1oQ9pWgvMibtFn4zahe/2hql7d/f+0TNL+bEn9agpqL+7T/dp1fvNJcsFHyPmpO7HUUUVqQFNp1NoKQUUUUDCiiigAooooAKKKKACiiigAooooAKAPuf7w/nRQreXs/3hSA/Rf8AYyunuPgfpiP9yGV1X6Zr3OvFf2PYUj+A/h90+/JvZ/8Avqvaq/O8R/FkeZP4mFFFFcxkea/tJT/Y/gf4rl/u2v8AWvy/I/8AQj/M1+nH7UH/ACQfxd/17f1FfmMvSvrco+GR3Yf4Rf8A4qv0B/YN/wCSHv8A9hi6/mtfn8P6iv0A/YR/5IW//YYuv5rXRmv8D5l1vhPooGiiiviUeb0Cvlv9v67f/hX/AIft9/ySah+fB619SV8t/wDBQJPM+H/h/wD7CA/9ArvwX+8RN6PxI8E/Zj+Adp8cNY1V9Tvbiy0rTVGfs+A7uemG9M9q+4fhL8EvC/wb0+4i0K3k82b/AFt5cMDLJ7E189/8E/D/AKP4w/67RfyFfYVdWY16zrSh0KrP3gooorxznCj/ADu9KKKYHmHir9mj4b+NNQuNQ1Dw1b/2hNlmmt5TCMnjcQvU5Ir87Pif4Pi8B/EDW9Ct5Wlt7O4KJI3XHXHP1r9Ym/1bv/wL8uf6V+UXxY1d9c+JniXUG+/NfSt83QAHH9K+kyec5Skm9EdtBnI7v8+mPevVfhX+zh4z+LHlXGn2X2LSmbDX14oAxjkqP4q6H9mL9nm4+LmsJresRSW/hWzYb2b/AJeZBg7V9RgjP1Ffobp+m2+j2cVlaRR29vbqESOPogA4Arox2Y8j5KW5VStyqx8/eBP2IfA/huzifxB5niW92jc0zlIQf9kD2x+NeraL8FvAXh+NEtPCWk/d+XzrdXI+hK12mTSV81PE1pbt/ecftGzGHgjw1H8ieHNHRP7v2KP/AOJrJ8Q/B/wV4o097TUPCmlyxN97y7aNHH+66rkV19Lk1l7SUerFzyPmXxh+wl4P1SO4l8O3t5olxJ9y33b4F9uea+T/AIpfBHxV8I7x01vT99kzbU1CFSYX9M+hNfqUDVDW9E0/xJp82n6raQ3tlMpWWG4Xg5GDgn2J5r0sNmlWhK0tUaQrcp+QtFe5ftPfs+/8Kf1yLU9K3S+F9Qc+UzdbeQn7nuK8Nr7GjVjWipwO2EuYK1fC3hfU/GniC00fR7Rru9umwka56d2JHQA4/Sn+EfCmoeOPEllomlRebe3j7E9E9WPsK/Rv4Ffs+aL8F9LR023viCaJVu9Qk7nqVT0XIH5CuPG46OFX94U58pxXwl/Yy8L+E7OK78UW6+INb+VnjkY/Z42xnAA6/jXu+l+FdE0ORX0zRdP011XarWtqsRH0IFah/wCA/wDAaSvjKledVtybOCUm9Rdz1DeWNvqlv5V1bw3cX8UdwisPyIqWislJom7PnD9rX4N+Fbj4V6nrtlolnpmsaftaKSziWHzMnkPtAyMetfB1i3/E0tPn3p9oi2+43jB/Kv03/aQs5tQ+CfiWKJN7rbl2X0UdTX5h6cf9Isv9maPb9NwxX1eVycqErndTf7s/XzSv+QXp/wD17R/+girNUdBd5ND0x3+/9lj/APQRV6vlJfGzgCqmq2z3ml3tun35InVfxUjH51booi+V3C9nc/MTS/2dfHHiTxxcaJFok1u63TLLdTIREiFiQ2ehAH8q+3Phb+y74K+G9mjvpkOtaqyL5t5qCLNzjlQrAqBmvXwKK7q2Oq1ko9DeVa6sR2trFp9ulvbxR29uv3Y4UCqPoAOKkljS4jeKVPNikXa0cihlI9CD1FFItcHM2YJs8S+Mv7KnhL4mafLcafZW/h3xAqHybqzQIjn+66gYI57+lfAXjnwLrHw78SXGj63aNaXcLbf9mQdmU9xX62f/ALX5c/0r5t/bi8EW+sfDeLXUiX+09NmRWkXrsbk59sV7OX46dGag9Uzpoz1sfA1FK2z76fcbG1v+Aikr7RnYgooooKQUUUUDCiiigAooooAKKKKACiiigTCiilWgSEqS0uXs7y3uInaKWF1lWRexDA5B7HimNSY/p8v1OKzqR54NeRS3R+5fwg8Sp4w+GfhzVopftC3FlGS3uFANdoOlfNn7Afi+LxR+zxo9un+t013tH/A8fpX0ktfhOKp+yrzj5n0tOXNFMdRRRXMWFFFFABRRRQAUUUUAFFFFABRRRQAUUUUAFFFFABRRRQAUUUUAFFFFABRRRQAhr4+/4KXeIm0v4J2NhDdeU95qcQeNf44xnI+mcV9f1+av/BTzxZFqnxD8L+H4pW83T7Z7iaP+H5z8px36H8jXtZPR9tjYLsc9efLBnxZTqbTq/arW0PnegUUU2kIKKKKACiiigpBRRRQMKKKKCAooooLCiiiggKKKKCwooo/z+A60ID9Hv2Op/tHwL0RP7rP/ADr2yvDP2MnST4F6Zsf7srq6+hz39K9zr87xP8WR5k/iYUUUVzXsZHmn7Slm+ofA/wAVxJ99rX+tfmD/APX/AJmv1X+MYST4X+KEf7n2J/5V+VCH92j/AN5f/rV9Rk8rwZ3UPhEavv8A/YPZ/wDhR8v9z+07ja3418ASny49/wDd+b8q/Sv9kfR4tD+Afhryk/4/FkuW+rOR/IVtm0rU+XzCq9D1+ilIxSV8gtjg6hXy5+3+P+Lf+H3/AOoh/wCyV9R180/t6sn/AAqvSmf7/wDaY2fTBrtwf8eNu5vR+JHFf8E+p/8ATPFtv/Gyo6/QV9l1+TPgf4heIPh3rD6h4f1CTT7iRQsv8SSKOgIFfZn7Lf7Sut/FTxJe6F4jS382OHzbeSFSC+OoI9a9TMsHU55VuhrUpO7aPpqiiivnUcmvUKKKw/HPiT/hD/B+sa7s859Pt2mEfqQOOe1Uk5OyBK7sa183l2dw+9URYm3SM2MDBr8rv+Ed/wCE4+Lj6Jbuv/Ew1V4lbrldxLdPatHxf+0D448cSXD3eu3UNpcZ22tu2wBTzt469a9C/Yh8Jprnxcl1OVFlTSbdpdrckSNwGz69a+pw+GqYCjOo+qOyMeWJ94eFfDdl4P8ADen6Jp8SxWVjCsKKvfA5P5k/lWpQP/ZR+fc/nmivlnJy1Zx3uLtNea/tDfE64+E/wzvdbsoluL1nW3t933Qz9WPsK9JrI8XeEdK8ceH7jR9YtVu7K4X5429fUHtV05KMryCO5+atr+0h8SLfXH1VPFF1Lds+91Zv3L85wF7D/wCtX398A/ibcfFj4b2Wu3dutves3lTbem4cbh7VwrfsS/DSSTekV8n8W1bg4we3SvYfBfgjSvh/4ft9E0S3+z2UK7kXrk+9ejjMRRrJKnA3qTjKNjcoIo3UV5VmYHL/ABO8AWXxI8F6hoWoIrpcIxSTukuPlI/Gvyt13R5fD+sXumXH/HxZ3DRPJ6lDgn9RX69g1+YP7Smjpofxw8V28XyRNN5qfRlB/mK+hyirKMnFnVh5X0PY/wBgjwL/AGh4g1jxRKkey1QWluu3o2cls+tfbX/xR2+hz1/WvDv2N/DtvofwT0+7i/1uoO1w7e+cV7jXmY6p7WuyK0rsKKKM/wCfX2x3rgexgFMa4ijk2NMu/wDu7hn8q+df2pv2lbj4VyJ4c0Ly5ddmQtLcNgrAhHBwO/8AhXxLc/EnxXeao+oS+I9Qe4kbf5nnMOfXHYV7GGy+daPMtjojR5kfp/8AFT/kmfipv7umT/qlfk9pv7uSyd/u74mb8xXql5+058QNQ8H3Xhy71hbi0uF2PMy/vSv93PcV5bCP9It0/wBtf/QhXuYHCywtOakdFOHs0frv4duEvPDemSr9xraNl/75FaFYngePy/BeiJ/dtI//AEEVt18fP45epwy3CiilAzWbJGtIkfzu6on95mx/OlB/8e+7718G/tifGTWNU+IEvhrStTmstK00BXW1co0jnqCR2Fem/sO/E/VfFml63oWq3rXr6ftmhkmYlgjdiT2yK9KWBnGj7bobulZXPqWiiivOMAryz9p/TX1T4H+JURGd4YvN2r7V6nXP/EOwTVPAeu27/cktJN34KTW9J2qRfmOO6PyTT/V7Nn3fl/QH+tOpW/j2f3vyxx/ICkr9FjLmSfkeuFFFFUAUUUUAFFFFABRRRQAUUUUAFFFFABSrSUUCYrUxl8ynUUE3sfoT/wAEufE1xcaH4w0KV96Q3CXKf8CXB/lX3pH/AKuvzQ/4Jgar9n+KHiiyZ/8Aj4sY2VfXDHOPWv0uT/V1+M53D2eOmj6LDO9JElFIvSlrwjpCiiigAooooAKKKKACiiigAooooAKKKKACiiigAooooAKKKKACiiigAooooAY9fjx+3B4nl8UftL+Kkli2JprpYxN6qi5z+ZNfsFcSCCOWXb91Sx98A8V+H3xw8Vp44+MnjPW4kaKK61OZdreiMV/mK+w4Zp82KlLsjzsa/dRxVFNp1fqZ4q2Cm06kAoASinUUANooooKQUUUUDCiiigAooooICiiigAopdtLQWNoK06gn/wAd+b8uaEB90/sD6olx8O9Y0/zd9xDfF9ueiHpgelfT9fCv7BXiuHS/HGsaI/39QtxKjbuMjqMevNfdR/z+P/6q+EzCDp135nmVlqFFFFeYZNGb4i0dPEnh/U9Kl+5eQvD83TLLgfrX5TePPA+p/DfxRqGi6laSW8tvKURmUgSIDgOD3HB/Kv1rI+//APX/AKd6x/EHg/RPFkaJrGk2uobf+e0QY+3Jr0cDjHhXsdEKvKrM/KLwr4Y1Pxprlpo+k28lxd3ThF8vkAHgsfQYr9VvAPhZPA/gfRNCT/mH2yQt9QMn9Sad4e8CeHfC8m/StHs9Pmb70kcSg/gRW8T/AJ61eOxjxT8iJz5hKKKK8syCvkX/AIKA6v5en+F9M/56SyXG3t8vH9a+uq+BP26vE0WqfFSx0yKZZU020Cuqt9x35IPvxXqZdByro3o7nzmvWvo/9hG1+0fFS9lf78Nju+hJOf5V82NX1L+wGPM+IHiJ9n/LivzfVjX1WY2VCR21PhZ9zUUUV8CjywrivjZD9o+Efi2JPvtp8m38q7WuX+KS+Z8N/Eaf9OUn8q0pv94vUqHxn5OI37tP4Pur/wCOgH/PtX2B/wAE+oLf+0PFEv8Ay+7I1b2TJ5P418f5+/8A57mvpP8AYT8RRaX8VNQ0yX5H1K02o3bKHP5819tjlKWDdj0J6xPvdR/n6cf0paAaK+FWx5twqlrWt6f4f0+XUNTuo7S1j+9NMwUD6Z61dr5e/by0nWrzwXol3Zec+lW8x+1wwqTkdmIHauijTVWagxxjzSPVF/aW+GtxefZP+EqtfN3bfmzj9Otbkfxi8DyR708S6a6f9dl/xr8pURP4Nr/w7l7n2x1rsdG+DHjjxBbrcaZ4S1K4ib7reVsz/wB9Yr355XRitZ2Ot0orc/SFvjt4Cjk2P4osf+//AP8AXqzB8XfBVxHvTxNp/wD39X/Gvzhb4A/EWP8A5k/UP97ap/rUcvwD+Icce9/B+obP91T+gNYrL6H/AD8Qeyj3P0wb4k+FI7d7h/EGnpEq7m/0hSce3NfnJ+0h4w0/x58XNY1PSXjlslKxJMv/AC0IBywPcVyOr/DfxR4ft3l1Pw/qFpEv3mkt22j6kDge9YIf/wAd+ZduOO/49K9LBYGlTk5KdzWNNR1R+kv7Ilz9o+A/h9N2/wAlWX6HPSvZK+a/2E/EdvqHwvvdH83fe2N67Ou3+BhkEe1fSu018tio8tWS8ziq/GJRu8v/AD9Of8+tFGf5bfwrltczPzo/bI8Mahofxk1DULvc9pqCK8MjfdAHG0GvDK/WXxz8OvD/AMSNL/s/xBpi3tv/AA7sB09wa8k0v9iD4b6fqD3DxX13E3/LGa4JTHXAB7c19PhczjToqElqjtjUUYn56Z/+Kqewj8zULT++1xH/AOhCv0V+NvwZ8G2fwb8QJaaJZ2X2O182GaOIBwy9CTX54aG3/E40+V/+e0W73yw5r0qOL+tQlZG0ZqSdj9ctHRI9H09F+4ttH/6CKuVW00f8Suy/69Y//QRVmvh5fEzzmFKv+spKVaCD8vv2kYXt/jZ4oR/4rgN+h4r2P/gn6P8AisPFf/XlF/6Ea8l/afV4/jh4j3/31b8CDg17H/wT6h/4qDxbL/07xr/48a+vxH+4I9H/AJdn2pRRRXx6PPCsHx9O9v4H110Te/2KX/0E1vVjeNNn/CH63v8AufYpf/QTWlP4hrdH5HE/x/3vmooK/vH/AN9v0NFfotP4V6Hqx2CiiitSgooooAKKKKACiiigAooooAKKKKCApVpKUGgpi0jUtNoJPeP2IvHCeB/2jPDvm/6rVGbTz/vMMj9RX7Bxf6tP92vwx+EOu2/hf4seD9Yu32W9jqcU0sm0nCg4JwBk9a/cmxmS8s4pU+7IgcfiM/1r8t4npKGIjPuj3MJO8bFlelLSL0pa+OO8KKKKACiiigAooooAKKKKACiiigAooooAKKKKACiiigAooooAKKKKACmk06mtQBT1F/8AQ7r+6sTfyJr8H/FP/I2eINn/AEE7pvzmev26+L2tT+H/AIX+JdStv+Pi3sZXTd0ztIr8NJbl7yR7h/8AWzMZX/3mJJ/UmvvuFYu9SXoeVjeglOptOr9Ee55TCiiimIKKKKAE20baWigBNtG2looATbS0UE0ANp1Np1ABRRRQAUUUm2gBaQmlpNtAG94C8W3HgPxZpmt2m7fZzK7bWxvXIyp9sV+p3gTxrpnxE8L2Wu6VcLLaXQ3N/wBMmwPlPp3r8kitelfBX46a98F9c+0WW7UNKmb/AEnS5G+VhwSVBP3uP1NeJmWBeIXNB6oyqw5j9QdppK4X4U/GXw18XNDS90S9VJf+W1jNhZom7gjP8q7r/Pv+VfHThKnLlkcEouLCihv8rg/4UVJNwoooX/PSi4XCkalH/wCzt5z+XSvP/ij8dvCXwj095dYvd91/yy0+1YNNKfQgHgfWrjTlLSKLWuxu/EDxzpnw38J6h4g1WVUt7NN6ruwZX7IB3Nflh4x8T3fjTxRquu3r/wCl6hcNK69sdgPTiu2+Nvx21v40a55t27WWjwt/ommrysY/vNzy1eZba+wy/BOhHnluzupw5UJX1l/wT+iT/hJPFEv8f2VF/DcT/Wvk5Vr66/4J9x/8TDxRL8v+qjXb/Fz7V0Zl/u7NJbH2gBmkopf8/dP+FfCnlvcSue+Imz/hA/EHm/d+xSf+gmuiH+flNYfjizXUPBet28rrFFJZS7mZsAYUnrTpv37Di9UfklNs8x9n3Of/AEI1v/D3xhL4D8aaP4gt92+xmV3Verxk4YY78Vgyr/pEqf3XZPyYgc/56im4/eI/93/Ofev0SMfaUeV9j1Fsfrj4Q8Waf448P2WsaZcR3FreJvTy2zg919j0/OtivzO+Av7QusfBPVHi8qTVfD91j7TY78Y/2o+eD0/Kvv74ffGTwl8UNPiutC1WGWWQbms5HCzKe6lT1P0zXxWKwdTDzul7pwVaajsdnUN5Z2+oW8tvcRR3EUi7XjkXcpH0qdh/np/Omhv88V5+t7pmEZcpwml/Af4f6HrD6naeFLFL3dvWTbkA9SQDwDmu+V/Lj2J8iL0Xp/KmBv8AO4f40oP+eKqVR1PibYSbl1HLI3+SaBM33kff/wACpoP/AAD+Q+pryn4uftJ+D/hPp7+bdx6xrDZWLTbNlck4/iIPyjPr+FOEJ1NI6jSnLYi/ae+Jll8P/hfercJHcXeoI1va28mDvJH3iD2r80Cf++/vfL065xXafFX4ra78XPEj6rrc3yLlbe1j+5AvZQO5xXGba+2wGFeGp3e56kI8sdWeq/s2/FV/hX8TLS4ebZpWoMtrdK3RFJ4c/jX6Y29wl5bxSxS+bFIu+Jl6Op5BB71+PQX/APZ9a+p/2bv2uE8H2dv4X8ZvJLpSnZaal94wjjCvzwMZ557V5+aYN1H7WCMKkObU+4aKp6Lq+n+INPivdMu4dQtJBuSa3YMuPcjoauZ/3f8AZ+Yc/rXyz0dmcT00Ciij/PzcD86V7Bc83/aMl+z/AAX8UPv2f6KV/OvzD0c/8TCy/wBmaH/0MV+kv7WeqWml/AfxB9odUa4VURdw3OSegBPNfm/oyJ/bFkjvsT7VErdeMMB6e1fU5ZH/AGebO6k/dZ+uulj/AIlen/8AXvH/AOgirVV9LH/Er0//AK949vuNo5qyBmvmJfEzje4lKvWl2GkWkQfmx+18n/F+Na2f88oR/wCOkn9K9Z/4J+r/AMTTxW/8DRRr+RJryT9ri4iuPjxrux1fakatt5GQpBH19q9m/wCCfbRf8VWm9ftHyN5ffbjr9K+txH+4I9L/AJdn2FRS7TRtNfIrY89iVzHxQaaP4d+IPK/1v2STb/3ya6jbXPfEO7i0/wAD67cXbrFbraSbmk6cqQP1raj/ABI+pUd0fkrj/PuSSf5iilY/vH/2nLL9M4H8qQCv0SOyPSCil20ba0ASil20baAEopdtG2gBKKXbRtoKuJRS7aNtAXEopdtG2gYlAFLtpeaCBNtIRS7qQmgAEvlyRS/xxurr9Vbd/Sv3D+CPi5/HHwf8Ia/KqxS32nQzOq8gEqMj86/Dzd/+z/P9K/Wf/gnnq91rH7Lfhx7uZrh4bq8t0Zu0aTuFX8AAPwr4biqinShV8z0cDJ83KfTANLSL0pa/NT2gooooAKKKKACiiigAooooAKKKKACiiigAooooAKKKKACiiigAooooAKa1OprUAcD8doWuPg/4viRd7f2dL8v/AAGvw8gP+jxf7o/lX70+KLZLzw9qkMqbkktpEOfQqRX4SawiR6xqCImxI7uZFX2DkD9BX6DwnK8akTysduipTqbT9pr9CPJEopSMU3dQAtFJupaACil2mgjFK4CUUUu00XASkIp200hNMBNtLSgZpKACiik3UALRSbqWgAopN1LQAUv+f8+lITQDQBd0XW9Q8N6guoaZezafex/Ms1u5Bz7+or3fwn+25498P28VvqCWut28f3mmXbM4/wB4V8+L1pdtclXDUaq96JDgmfbWgft+eH7j/kMeHLyy+X71uwfH15rqrf8Abe+HUkab/t0X/XSHmvz52052/wA//qrz3leHbvZk+yR+hUn7bPw3jj3/AGi6d/8AnmsRzXF+IP2/dHt7h/7H8NXV6mNqtdPs5x1A7DP8q+JyUoz/ALv6/wCNOOV4e+qY/ZI948cftlePfFkb29lcR+H7ds/NZ8ykH+EkjpXht3eXGoXkt3d3El3dyfemmdmY+2T2qIDNJXo08PQpfDEqMEgopN1O2mum5Qldx8J/i9rfwb1y41PQvLd7hNk0M2drgdMY71w9FRUpqpHlktAsfS7ft5eNf+gVp/8AwIH+VQf8N2+O/wDnx0v/AL9H/GvnAmk31xLAYfrEnkifR3/Ddvj7/nx0v/v0f8a5/wAc/teeOvHnh+70W4+x6faXi7JmtYsOUPUAk8V4kDQxpxwVBO6iHIlqkNVfL/3P7v8AX69KcvWkBorv+RQf5/z71NZ3txpd4l3ZXElpcKwKzQuVYY9COlQ0VMkpq0lcHrpY928JftmfEPwvp6WlxcW+txL8qteJ84H1HWvStL/4KAy+Wiah4U+fjdJDNwfcDtXyADQTXBPL8PP7Jlyrsfbcn7fmhfZ96eH7z7Rt/wBWzDGfrWFqv/BQKWS3dNP8K7Jf4WkuMAfXFfIP+fuj/CkH/fdZxy3Dr7LDk8j1X4iftNfED4kR/Z7vVW0yy/it9PzGH9yRyK8qP+seV9zyyNueRmJJPqT3NFFd9OhSpfDE1SS2QUUUVsAU4H/x7730/wD14ptFL1QHY/Dz4veLfhXJ/wAU5rE1pbs257Vvmhc/7p6V7Zon7e3jCzuF/tXR7HUItvzLHmMn9K+Y160jVyTwWHqO7iQ4J9D7Di/4KDP5fz+D9v8AdX7V/wDWrnPE37e3ijUPk0TRLXTOCvmXDGYjPcCvl9acBWKy7Dp3URKkjpfG/wATPEvxIvIrjxHqs2peWx2RtwiZHYDvmuYBf5P90KzL6g53fXNLtNDda9CMY048kVoa7bI9I0z9pH4l6PpdvZWni26S3hUJErKpKKOgyRyKtf8ADUPxS/6HC6/74T/CvLdpo2muf6rR/k/AjlXY9U/4am+Kf/Q23H/fC/4VG37T/wAU5P8AmcLr/gKL/hXl1LtNJ4Wh/J+AKK7FjUNSu9Y1C4vb24a7u7iXzZZpOTI2Op961/Bfj7xH8O9Qe98O6rNpVxIgR2hx84HqDWARikBrd04yjyNaFM9SP7UXxT/6HC6/74X/AAob9qD4pyf8zhef98L/AIV5dtNDdax+q0P5PwI5Eemf8NMfFP8A6HK+/wC+E/wrL8S/HDx74w0eXTdY8UXl7p8334W2gH2OBXDA0u00fVaN7qP4DUFuH/oH92hutG00bTXSUJRS7TRtNMLiUUu00bTR8hXEooooGFFFK1AriUUbkooGFFANFABQRRRQAm2jbTiMU1qWw7DT/j/Kv1c/4Jxf8muaL/tahf8A/pQ9flGR978a/Un/AIJq6sl5+zx9g2SJ/Z+p3CszL8p3tv4Pf71fI8Ue9hF6o7sF/FPrZaVelNpy9K/KUe4LRRRVAFFFFABRRRQAUUUUAFFFFABRRRQAUUUUAFFFFABRRRQAUUUUAFMp9JtFAFHUoftGn3cX3vMiZB+Kmvwr+IGhXfhfx54j0q9i8q6tdQuFeP2MpK/oRX7vslfkP+3h4dt/Df7SfiD7OmxNQiivXXb1dwQx+nGfzr7HhepyYiVPujzcZG6TPJ/AHw5vviJqF1aafe2No9uu5mvpggP0r17Sf2IPGGsWaXFvrujyxN/y0jdmH04PWvnVz+7ffcNbo2VaSP7wXHUH1r9bfAui6fofg/TLfTLeG3t/sscreXxvdlBLYPfNfaZhi6uFd4dT5+pOVPU+Km/YK8axx/8AIb0f/wAf/wAaW0/YR8USSJ5viPSfKb7zR7ic+3Nfd7xpJ8j1GtnFHs2RKm3+6K8X+1MS3uYe3kfFX/DAesf9DRZ/98Gsy6/YJ8Vx3H+j+I9JeLs0itn9DX3V9nT+5SNaRf8APJaP7UxK6j9vI+Ev+GDfGP8A0MGj/wDj3+NA/YO8Yf8AQwaP/wB9N/jX3Z9it/8AnktH2K3/AOeS/lR/aeJ7h7eR8JN+wj4w/g8QaL/49/jSw/sIeMJJE3+I9H2bvm27s4/Ovuz7Fb/88l/Kj7Fb/wDPJaP7TxPcPbyPikfsC6x/0NFn/wB8Gj/hgPV/+hos/wDvg19sfZ4v7tH2eH+5/OoeZYl/aD28j4mb9gXWP+hos/8Avg0i/sD63/0NFj/3wf8AGvtr7LD/AHKPs0P9z+f+NL+0MR/MHt5HxL/wwPrf/Q0WP/fB/wAaP+GBtY/6Gix/74P+NfbP2SL+5/P/ABpfssX9xf1/xo/tDEfzB7eR8R/8MD61/wBDRY/98H/Gn/8ADA+tf9DRY/8AfB/xr7Y+yRf3P5/40fZYv7v8/wDGj+0MR/MHt5HxJ/wwPrf/AENFj/3wf8ax5P2FfGEcj7Nb0l1X7rMzAn8M195i1i/uL+v+NMbT7eT78S/981pHMsQvtB7eR8G/8MM+M/8AoMaP/wB9N/jTk/YU8Z/9BjSf++m/xr7wGnW//PJactlbx/ciX/vmqeaYh9Q9vI+JV/YH13y03+JbFHx83yHGfbmj/hgbXv8AoaLH/vg/419u/Z4f7n8/8aPs6f3P51m8yxH8we3kfEX/AAwPrv8A0NNj/wB8H/Gj/hgbW/vv4osf++Dmvt3yU/u/z/xoESf3P8/jU/2jiP5g9vI+IP8AhgnWP+hq0/8A75NOT9gbWJPueKLF/wDgBr7cNtF/zyX/AL5pFtIo5NyJs/3aP7QxP8we3mfE7fsB63H9/wAUWKf8AP8AjUf/AAwbrH/Q16f/AN8n/Gvt6SBJPvrv/wB7NRf2fb/88lo/tDE/zB7eR8Sr+wZqv/Q16bv/AN0/406P9grWJN+zxXp7uv8AdU19rjTLT+C3VP8Adp1vY29vI7xQqjt/FVf2jiP5g9vI+E5/2DfGscj+VrWmyorfK21h/Wo/+GEfHf8A0FtL/wDHv8a+96K0/tTELqHt5nwR/wAMI+O/49V0v/x7/Gq0X7Efii4uPs8XiPRZbjdhoY3YsPwzX6A/98/981mWvhvSrO8e7t9Phiu2yzTKp3En15o/tTEdw9vI+Gl/YQ8cf9BPTe/97/GuZ8Qfsi+OvD959ndbe7/2oWOP1r9HR/8AtdOfrTZI1k++iv8A7yg/0p/2piO5Srs/M8/szeOI/wDlyj/77pV/Zn8a/wDPlH/33X6WiGL/AJ5R/wDfC/4UGGL/AJ5R/wDfC/4Uf2piO4e3Z+af/DM/jX/nyj/77o/4Zn8a/wDPlH/33X6V+VF/zxj/AO+F/wAKPKi/54x/98L/AIUf2piO4/bs/NT/AIZn8a/8+Uf/AH3R/wAMz+Nf+fKP/vuv0r8qL/njH/3wv+FHlRf88Y/++F/wo/tTEdw+svsfmp/wzP41/wCfKP8A77o/4Zl8bf8APkv/AH1X6V+VF/zxj/74X/CneTF/zxj/AO+RR/amI7h7dn5of8Mz+Of+fKP/AL7p3/DM/jX/AJ8o/wDvuv0u8uH/AJ5R/wDfC/4Un2eH/njH/wB8L/hR/amI7i9uz80P+GZ/HP8Az5R/990i/s0eNf8Anyj/AO+6/THyYv8AnlH/AN8L/hSeVF/zyj/74X/Cj+1MR3D27PzRX9mbxx/z5R/9905f2YfHcn3LKP8A77r9LTDF/wA8o/8Avhf8KQQJ/cX/AL5H+FH9qYjuHt2fmp/wzB478zZ/Z8f/AH1SN+y/44/58o/++q/Swwp/cX/vkUoiT+4v/fIo/tTEdw9uz8zz+zH44j/5cl/76qaD9ljx7cfcso/++6/Sryov+eUf/fA/wo8pP7i/kP8ACj+1MR3D27PzZb9lH4gR/f0+P/v7VqH9j/4kXEaOmmQ7G/6aiv0dCJ/cX/vkUtH9qYjuHt2fnGf2OviX/wBAyH/v8KP+GOfiX/0DYf8Av+K/R3JoyaP7UxHcPbs/N6T9kP4kRyIn9mQ/vPu/vak/4Y5+Jf8A0DYf+/4r9HWP3P8AZ+70oyaP7UxHcPbs/OL/AIY5+Jf/AEDYf+/4o/4Y5+JX/QMh/wC/or9HcmjJo/tTEdw9uz84v+GOviV/0DIf+/wo/wCGOfiV/wBAyH/v6K/R3JoyaP7UxHcPbs/OL/hjn4lf9AyH/v6Kcv7HHxL/AOgZD/3+Ffo3k0ZNH9qYjuHt2fnMf2NPib/0D7f/AL/Ck/4Y1+Jv/QPt/wDv8K/Rmij+1MR3H7dn50f8MZ/Ev/oH2/8A3/FW4P2J/iRJ9+K1i/3pc/yr9DW60lL+1MR3J9uz88rz9in4kW+zZFZ3e7/nnLjH1zTv+GJfiR5e/wAqz/3Wlr9DCf8AYX/P0oB/zxT/ALUxHcPbM/PC2/Yq+JFxJse3s4v9ppf1qz/wxD8Q/wDnrp//AH3X6DZ/zgUlL+1MR3F7eR+et7+xR8Q7OPekVrcf7Mb81Qh/Y1+JdxIif2fbxbmC7mlGBk9T7V+jNFH9qYjuP2zPz5H7DnxD/wCeun/99mlP7D/xD/562P8A33X6C0U/7UxHcXt5H58/8MP/ABD/AL9j/wB9ml/4Yh+If/PXT/8Avqv0Foo/tTEdw9vI/Po/sP8AxD/562P/AH2aB+w98Q/+etj/AN9mv0Fpcml/amIfUXt5H55f8MU/Ej598Vn8v8Xm15D468Fah8P/ABRe6Fqvl/bbNVZ1jbIwemPxBr9az/n/AOvXxV+35oun2eueGtSit47e9uomWaRRgygEgZH1zXdg8xqVqqpyLp1XKVj5Jb/2XbX6n/8ABNll/wCGb7df4l1O73f9/Wxn8MV+WSrX6h/8Ez4pY/2f7iV9uyTVbnZ+DEH9Qax4mjbCed0e1g/4lj64py9KbTl6V+Uo9wWiiimAUUUUAFFFFABRRRQAUUUUAFFFFABRRRQAUUUUAFFFFABRRRQAUUUUAMr84P8Agp/4Laz8aeF/FEVp+5uoTaTXHbepO1T6cGv0hJrwb9s34X/8LQ+BetWsUKvqFiv222b0ZOT9cjNetlWIWHxkJvYwrRvBn494/g/DbX6a/syeKn8WfBPw1dS3rahe29uLa6kbqJEyOfwxX5lKP76bGX5WX3r6R/Y8+NGq+F/Fmn+Cri6tYvDt5LJKqyRAP55xwZMdMAV+q5lR9tR54ep8rWi2j73opB/H+H3sd+mMdaWvid9Tz0FFFFAwooooAKKKKACiiigAooooAKKKKACiiigAooooAKKKKACiiigAooooAKKKKACiiigAooooAKKKKACiiigAoIoooAAKCKKKAE20baWigBNtG2looATbS0UUAFFFFABRRRQAUUUUAFFFFABRRRQAUUUUAFFFFABRRRQAUUUUAFFFFArhRRRQMKKKKACiiigAooooAKKKKACiiigAooooAKKKKACiilU/+glvTp6mqSuS30Kuqalb6Pp91e3cqxW9vEZZWbgBQM9frX5h/HL4uXvxk8cXGq3H/Hlbs0NlD2EYY4b6kk/pXvP7aHx2eS8/4QfQr1fs+3dfSQtnPomR2xmvkMH/AMd/CvrMqwnIvatanoUqdlcbIf4/8k4zx+lfsb+xr4DT4f8A7O/hOyMMkNxdRNfTRzfeEkrFzn069K/NH9l/4JXHxu+LGm6U9uz6Pbt9o1CZeiICDtz2JxX7K2FrFZ2cNvEuyKNAiL/sjgfpXzXFGMU5rDp+bPewcPtMtLTqKK+BPUCiiigAooooAKKKKACiiigAooooAKKKKACiiigAooooAKKKKACiiigAooooAKqXlvFeW8tvKqukishVumCMcirdRsKS7oD8Tf2jPAv/AArf42eKNE2L5S3b3EPYbHyQB+Jx+Fee2l3Lp9xFd27NFcQuroytyCDwRX3P/wAFMPhdLb6povji0i/0eRfsl1JGn+qI5Rzjqc18JNX7TlWIWMwcW+1mfP4iFptdD9afAGsxeIPBeiahFL9o860jLMvIztwQT65rfr4N/Y5+NWp+H/GFp4P1C983w/eZEMcxJMUhGAqEngZI6V95H/0HH3fQ18xiqDoVLPZ7HgzVpMKKKK4yQooooAKKKKACiiigAooooAKKKKACiiigAooooAKKKKACiiigAooooAKKKKACiiigAooooAKKKKACiiigAooooAKKKKACiiigAooooAKKKKBXCiiigYUUUUAFFFFABRRRQAUUUUAFFFFABTSadRQAUUUUAFFFFABRRRQKwUUUUDCiiigAooooAKKKKACiiigAooooAaDTqKKACiijH+emPr7U01cAP+f89q+Vv2tP2mE8N28vg3wpdq+qyfLfahGwK2y8fICOrcn8qs/tSftRf8IfZy+F/Cl2r63MhS4vI8EW4IwQCP4q+GGL+Y7u7SuzF2kkYlnY8liT1P8A9avfy/L3J+0qrQ66dPS7HSu8kjyyu0rsxZmkbLH3J9aveHPDuoeLNctNH0e0kvdTupQiQxqTjJxuOOgo8O+HdQ8WaxaaPo9o17qd44ihhjySSe5HYV+sX7LH7J+hfAjw5b6hd28d74vuIh9qvpVDGHIGUj44HHbrk135tmlLLafs4fE9j1cPQdT0Ok/Zn+Aem/AvwHa2UUStrF0iy31xwSXPJUH0Fexx8/r/ADpFX/61ScV+PVasq1R1Ju7Z78UoqyFoooqBhRRRQAUUUUAFFFFABRRRQAUUUUAFFFFABRRRQAUUUUAFFFFABRRRQAUUUUAFMp9FAHIfEzwHYfEzwXqvh3UE3299C0TN/cJHBHoa/Fn4ofDbWPhH401Dwvrtu0V3avuik2/LPF2kT1BNfum3SvnP9sL9mm3+PHgv7XZIsXijS0drKb+8OpQ+xr6TJcyeCq8k/gZx4ij7SN1ufknZXtxp95b3dlK1vd27rLFIvVGBBBH4ivv39k79oC4+Kml3Gia28f8AbVigZJF6zxjjdivgfWtGvfD+sXemanaTW+oWr+VNDIuNh7de1b3w3+IusfDPxJb6xolx5TqwWX5Qd8YOSuDX6ZisPDGUfaU9ex83KF1rufrDRXmHwX+PWifGTQ7vULRJtM/s9xDNHeOgZ2IBLADqM16creZHvT7n96viJ03TdpHnuLi7MWilIxSVmAUUUUAFFFFABRRRQAUUUUAFFFFABRRRQAUUUUAFFFFACNQtLRQAUUUUAFFFFABRRRQAUUUUAFFFFABRRRQAUUUUAFFFFABRRRQAUUUUCsFFNp1AwooooAKKKKACiiigAooooAKKKKACiiigAooooAKKKKACiiigAooooAKKKKACiiigBtOoooAKKKKACiiigAooqrq2p2mj6fLqF7cR29rCpdpJGwMD0PrQrt2SHZvYsSOkcbu77EVS270xXyR+0l+1zb2dnceF/Btx5t22YrrUF+7GeQVB/vZx+Rri/jd+2VqfiyPUNC8KW/8AZmmSM0Mt4zZlmHQ49q+Zc/8AxTeua+nwGWv+JVVzpp0ne7HT3E15cSy3ErXFwzbnkkbLFj1NEFvLeXEVvbwyXFxI4VIY1y0jHgKPVv8AA1veBfAGu/EzxBb6J4c0+TUL2Zgv7teEHqT2FfqN+zD+xz4c+B+l2+p6nFHrHjBk3S3knIgzn5Iweg5x+ArozLN6OXw9mtX0R69HDuppsjm/2I/2V1+Ffh9PFfiW0X/hKL5AyRyDm1jPReehr64XpTY+KkWvyLEYmeLqurUd2e5CCpqyFpB0paK59iwooopgFFFFABRRRQAUUUUAFFFFABRRRQAUUUUAFFFFABRRRQAUUUUAFFFFABRRRQAUUUUAFMp9FLcD5I/bJ/Y9t/i5o8viXwrbrD4ws0Z/LjwovVAJKN6t2B96/MDVtK1DQ9QuNP1O0m0/ULV2Sa1uFKSIwOOhHSv3xkHFfO/7Tn7IuhfHjS3vbRI9K8TwgtFeRqF8z0V8dRX1+T51LCNUqz938jgr4fm96KPyUsdSu9Pk/wBEuLi3+YO6xysg6jg+or9Bvhb+114H8WWelaVd3c2lam0KQutxEwi3gAffPFfD/wATfhR4j+EfiCXRfEemSWUsbnyplQ+TKvTIbua5H/Pfj8R0Nff1MPQzCHPSZ4VWm3vufsRG6SR70eN0ZR80bbhjsQfSnV+a/wABP2gtY+F/jCyfUtTur3w/I3lXFvI5cIpxhxnuMfqa+8fDPxq8FeMJIrfTfEFnLcTfchaUB+e2PWvmcVgalB23Xc8503E7eijb5fyf3aK8299iAooooAKKKKACiiigAooooAKKKKACiiigAooooAKKKKACiiigAooooAKKKKACiiigAooooAKKKKACiiigAooopNgFFZureItM0OzluNQ1C3tbeNSXZpVBAA6da+TPGP7fNxp/iC9t/D/h+11DSo22xTXErBpMd+K6qWGrVn7iLhBy0R9jbTSV4D8Df2ttF+Jm+y1pLXw/rauVih3/ALqVfYnvXvkU0Vx9x1lT+9G2R+YqZ0Z0naaJlGUR1FH/AOuisbX2EFFFFIAooooAKKKKACiiigAooooAKKKKACm06igAooooAKKKKACiiigAooooAKKKKACiiigAooooAKCf/sff6UoGa8R/aD/aW0/4R6fLp+nvDqHiKRSqWu4MkWQQGbHocflW1KlOtLljuUouWx3fxQ+LHhz4R6HLqGtXcaS/dt7PeDNO2OFAzxX55fGH49eI/i5rEstxdzWmj/8ALHT4XIGAeCQO9cR4j8S6n4s1S41PWNQm1C9mLM0kzk4BOQoHYVlg19fhMvVFc89Wd0KfLvuEY/4H/T/Gu1+Evwn8R/GTxhaeH/DllJcSyMfPuNp8m3QYBZ2xtB+YcHr2r0r9nf8AY78VfHjZqE3maJ4X3bWvJlIaQDGQink/Wv07+DvwR8MfBPw2mleHLJbfgebdMoMk7AcsTXlZrn1HDwdGg7z/ACPUo4dzd3sYn7Pf7Ovh34B+F4rLTYvtWqyKPtepSKN8r45x6DNeuotKFp3GK/LqtSdabnN3bPbSUVZABS0UVlsMKKKKYBRRRQAUUUUAFFFFABRRRQAUUUUAFFFFABRRRQAUUUUAFFFFABRRRQAUUUUAFFFFABRRRQAUUUUAIRmm7fan0UAcR8SvhP4a+LHh+XSfEemQ31uykIzD54ycYZT2OQK/Nb9o79hnxL8I5H1Xw55niLw7/wBM1Hn24/2lB+YfSv1dPNQzQpcRNE4VlbhlK8HPqO9ergc0r4GV4u8exhUoxqep+BDh496bGR1++rKQR9R2qfTr2XR9Qt720fyruFxKki9iDkcg9a/Vj9oP9hvwl8XI5dT0dI/DniJV+Wa3XEMh5++o684/Kvzc+LXwU8V/BfXJdP8AEWmSW6K/7q8jQ+TKP7wbtX6bgM3w2YR5XZS6pni1sM6e+x9RfAf9s638SXFp4f8AGsUdjdsm2LVFbCuRwN+Oh6e1fUtnf2moRpLaXcN3E3/LSFwwP5Gvx8/v7/uf17c/nXpvwV+O2t/BvxAl3FLNqGmMoWaxZyQV9RnoayxWV3vKieXKkuh+ntFeY/D/APaN8D/ECO3S01iO3vZAN1rdNtYMf4cnqf8ACvTq+aqU50naSOVpx3CigGioEFFFFArhRRRQMKKKKACiiigAooooAKKKKACiiigAooooAKKKKACiiigAooooAKKKKACiiigAz/f+RF+b/E/yr4q/ah/al1u38SXvhLwldf2fZW6mK9vI1zNI3XapP3e3NfaF2X+x3Dp/zyb+R/wr8k/Gkz3njDW5X+eWS9lZtrZ/iI/kK9zK6EKsm59DalC7Kd9r2q6pG6Xup3V2jMWbzrh2zz/h/WqVIvSlr7CMVHZWPSS5dhV/1iPv2Ov3WXg/mK6vw78WvGHhOS3l0zxBfRJC+5YWmLRn6g9a5OiiVGnU+JXJcUz9Ov2e/jL/AMLo8DrqtxFHaarbv5N3CrcF/wC8B2Br1Cvhr9gXV9Tt/HGu6UkW/Srq1E80zLny3XhefcV9y18BjaSo15KPQ8yas7BRRRXEQFFFFABRRRQAUUUUAFFFFABRRRQAUUUUAFFFFABRRRQAUUUUAFFFFABRRRQAUUUE09LagBNVdW1S00PT5b3ULiOytYV3PNM2FQe9c38Sfip4c+E+jrqfiC9+zpJ8sUK8vIfZe9fC37Rf7S118ZNulaek2n+H4W3eXuObg9mYeld+FwdTEPbQ0hByPVfjX+23F+90rwJC3ysVfVJh8pUj/lmDzXyBqWoXGqXkt7e3El3dzOXeSRiWJP17VUCeX/BsT+Hb0/Ktvwj4N1vx5rkWleH9PuNS1CZgqrChIGe5PYV9hToUcFT1fzPRp02tjHWN5JEiRGllb5VjVSSSemAOtfaH7KP7CV74wuLLxV8QLSSw0VcPb6TMu2W5IGQ74PC9OK9+/ZX/AGKtH+FGnw634ntbfVfFEgD7ZV3JbZH3VB4z719UxxCMbVX5RwPp6V8DmvEEqrdHDv5ns0MIl70itpel2mj2dvZWVvHa2sKhEhjAARQMAADtV8LQAKdXw7953e56QUUUUwCiiigAooooAKKKKACiiigAooooAKKKKACiiigAooooAKKKKACiiigAooooAKKKKACiiigAooooAKKKKACiiigAooooAKTApaKAImUt7Cud8bfD/QviHoc2l6/plvqFpMpVlkQHGRjIPY10wo204ycHzRdmJq6sz8w/2kv+Cf2sfD83HiDwEjaxoMeZZtN3Hz4QMfdXHzdT37V8gTxPbyPFKkkUqsVZZEKMD/dIPQ1++0ke8fwnr96vnH9oT9ivwp8ZI5dSskXRPEe0st5bgASH0Yd6+3yziOVH91idV3POrYW+sT8lLeV7e4iuInaKWNtyyL95GHQg98f1r6d+Hf7cmt+G7Oy0/wARaYusWse2JrqNsTbBxkgnGcV5F8YPgX4t+CesfYvEemSRW7ORBeRqWhlwT909jx0rz5W/8e+WvuksNj6V4tM8ipTezR+u3hfxNp/jDw/aaxo9wt3p9wm9ZFbOw8gqfQggj8K1dpr8p/A3xh8W/DeTZoWsTW9vvDNas2Ysg88dv/r19+/BP9oHQviZ4Pt7i91K1tdajUJdQzOqYYdSPavlsVgKuHu1qjzZwceh61SbabbXEV5bpcWky3Fu33JI2DAj6in15fW1tTGzCiiigYUUUUAFFFFABRRRQAUUUUAFFFFABRRRQAUUUUAFFFFABRRRQAUUoGaSgAoopSv+f89aXzFcbIvmRuj/ADoykMv1/wDrZr4j/aA/Y91u31jUvEfgyKO902RjNLp6t+9Qn723jnmvt2lH7ve29V2/xbemOT+GK66GIqYdpxLhJpn483dtLZ3j293E1vcRtteGRcMp6YIqKvQPj74ksvGHxk8UarpkSpaTXAiXbjlkREZhjsWQ/nXny9K/QKcueCb7Hpp3Qtdn8K/hL4g+MHiB9K0JI98eJbiaZyqwp65AP5VxlfW/7BfjDTLfUNY8PypGmoXA86GZsAkDjYPWsMZWlRo80NyajajeJ9D/AAJ+BGmfAvw/LaxXH9oardY+1323buxwFA9MV6ZSsr//AGVDCvz6c3Uk5VHqzzJSbd2JRSj/AD/9akqPmK4UUpGKSmMKKKKACiiigAooooAKKKKACiiigAooooAKKKKACiiigAooooAKVR/nmk/z/hXNeOfiNoXw70e4vda1CG0RULiFnAeQgcKB61UIyqO0UG+x03+WbsPcntXifxj/AGqPCnwvt5bS3uP7Y13aVS3t8MsbdsnPrXyz8Uf2wfFvjz7XZaZL/YmlSMVRbfiV06DJ7cfzrwaSR/nd92+T70jMSxPfJNfR4TK3K0qp1Qo33Om8e/EXXfiZrj6xrt21xcNnZDu/dwKTkKo+nH4VzP8An/631qeztrjVLyK0tLdru4mfYkMOSzn0A719nfsx/sD6h4ovItd+Itu2n6UvzppvSSc9t47DFepi8bh8up3bXoj0aGHlUemx4d8Af2WfFXx81hPslu2n+H1fdcapMpUYPaMY5OK/Ur4K/s++E/gX4fTT9Csle4b5pr6ZQZZGxgnPYe1d5oPh3T/DGmW+n6ZaQ2VlCu2OGFAoH5VprX5ZmObVsdO20ex7VHDqj5gI6XbTqK8Ox1hRRRTAKKKKACiiigAooooAKKKKACiiigAooooAKKKKACiiigAooooAKKKKACiiigAooooAKKKKACiiigAooooAKKKKACiiigAooooAKKKKACiiigBCM0m2nUUrAYHizwbo/jXQ7jStasIdQspkKNHMgOARjg44/Cvzq/aK/wCCeuseE7iXWPh0kmq6PtLy6azfv4RycISfmH5V+mZ6VGV/GvQweYV8FLmp7djKpSVRWPwJvbO40+8ltLi3ktLuH5ZYZlKsCOowe9Rk/wBzcn8PysRx6cGv1++P37Hvgr42W9xdPaLo/iBlJTULNQpdgABvA68AflX5pfHD9nHxh8CNY+z61ZNNpjN+51SFD5DjsCex9q/TsvzvD45ctT3ZHkVcNKnrujvf2W/2m7f4V2d14f8AFH2i40SRw9tcKxc2x7ggnJWvsjwL8Y/CXxMklTw/rEN7cR/M0K8N+A7/AEr8qNn7z5/nf+H5efz9K1PDHibU/B+sRaro93JZXsP3ZIePzA611YjK4Vv3lN6nmToX2P13P/j/APs/40lfKf7Pv7YSeJLj+x/GstvZXDf6q+6I/wBfSvqSw1K01S3+0WVxHdxN91oXDDHrxXylWhVoy95aHE4OO5YooorAzCiiigAooooAKKKKACiiigAooooAKKKKACg/520jyLHG7v8AIka7mb0A55r5w+Lv7Z2heB9Qi0/w5EviO7Vj9pkjcCKMg8rk9TW9KjUrO0UVGDlsfSL/ALuN3f5EVdzN2x65rjvEnxi8D+D7iK31vxRpun3Eg3LG0u4kfgOtfA/xH/ar8dfED7Xafbf7K02SU7bez4Owj7pI7V465eSTe+5/+ujEn8zXt0MnnU1m7HSqD3P0g8T/ALYPwv8ADcluiaxJrHnAtu0uLzVQjsxJGDXmN1/wUL0yO4lS38D3lxbq21JGvVUuPUjZx+Zr4sXZH/Av97b/AIj1rS03w5quuSJFp+lXl28n3fJhYj8wK745bhqX8R/iX7GK3PqrxF/wUFvpNP2eH/B8dldtndJqF15idsDCqPf9K5iP9vj4heX/AMgTw+n+6JP055rzjw/+zV8RfEFwiReF7q3T/npdYVa7jTf2GviHeSf6Q+n2n/bXOKUqWX01ZlWpo0br9vjxxcWflJo+ixXDf8tlV+Pwzz+dZutftxfEDXNDu9KbT9JtftEJha6hR9wBGCwBOM4rA+Kv7K3i34T+H31q7ltdQ0+NlWVrdvmjJJGSD24FeM73/v8A3cVvQw2ErawRcYxs2Ob/ANC/X1PA65pK9S+AnwI1P44axcRW9x/Z+lWuPtV4y/8Ajqn1xX1Gn7BXgfy036rqzv3ZZgAT7cVdbMMPh5cjYnUikfBOf/2uPyOauaTq17oeoW+oafdyWV7bvvimhbDI3qD6V9ueKv2EfC8nh+4/sLUNQTVY0Jia4fcjsOgIxXxPrmiXfhvWL3TNQiaK7s3KSrtPUHnH4Vph8XSxWiKjNSVj1fS/2vfihpe9H11bvd937RbqSPyq3L+2Z8UJLfyk1iFH/wCei265H044NeKWNnLql5b2luvm3Fw6xRR9yx4A/OvboP2MPiXcW8UqWVqiSfNtkm5GRnmorUsHTtzpK5DhFbmxp37dnxDs9Pit5dP0W9eNdrXFwjh39zg11Phn/goFq1vbyp4i8JQ6hL/A2mzGFfxBDZryzUP2Sfihp/8AzL/2v/at5VP5A1y998BfiBpfmvceEtQXb95lQMPyBrl9hgZ6aA4wsfYOmft4fD240+3fULTVtPvWX97ax2/m+WfQPkZ/IVt6D+2l8L9c1SKy/tC+03zM/wCkX1rsiGOxIPB/wNfnje6ZfaXI6XdldWnl/f8AOiZQPzFVlfzPn++n8LbhUvK8PJe5IlUYs/W/wt468OeNLNLrQtbsdVt2YhWt5QSSOoAPJrcH+f8AOK/IPRdb1Dw/qCXumXs1lcR52SQuVxn0x3r2DwV+11498N6hpX9oag2q6fasfNjkX55VOM5I69P1rgq5TOOsXcylQfQ/RwGiuN+Gfxa8P/FTR0vdHu43uNu6az3ASRZ5OR6V2VeDKLg7SOdx5QoooqSQooooAKKKKACik3UtABRRRQAUUUE0B5BSPIsfzu/yd27D3Oegrm/iF8QtE+GfhuXWNauFt7dfuL/FI3ZR65r4n+M37Y+t+PLe40rw/E2j6VJ8rSM375h+HQV3YfB1MQ9FZGkacm7H0D8bv2tPD/w3jfT9Clj13XWUrthbKQnkDcR1OR096+CvFnjDWPHGsS6rrF7Jd3czl/vHEef4QD0FYqr+8f8Avt8zN3OfU9z71Z0/T7jVLyKysrSS4u7htkVvChJdumBivrsPg6WEhzze3U76dPl8ysW+/wDJ935vb8a7j4XfBbxb8ZNYi0/w1pklwjOPNumUrDED1JOOa+qf2ef+Cd+oaxJb618RW+xWXDxaTG2Xk5/j9P8A64r788H+B9E8B6PFpmhafDp9pGAoWFQCcep7mvm8y4jp0f3eG96Xc9Slg29WeE/s0/sV+GvgnbxanqXl674qZVZ7qRB5cJwM+WpJxznnNfSnljn/AGvb+dPVacOK/Oa9epiJ89V3Z60IKmrIQCl2ilornsWFFFFMAooooAKKKKACiiigAooooAKKKKACiiigAooooAKKKKACiiigAooooAKKKKACiiigAooooAKKKKACiiigAooooAKKKKACiiigAooooAKKKKACiiigAooooATaKNtLRQA3bWR4j8L6Z4s0mfTNXsodQsZlKvDcIGBB+vStjtRxQvdfMtxW0sfnl+0N/wAE6Ht5LrW/hrLui2s76HMcnGSSI2/oc9K+GNY0bUPD+oS6fqdlNp97DlXtbhCrDBxyT0HvzX737K8y+LX7O3gn4yafLDrukQ/a2HyX0KBZkPruHWvrcv4hqYb93iNV3OGrhVL4dD8UmX/dr2T9nz9ofUPgvrEsV2lxqfh+6ZRLb79xj5HzLk8HFdv8fP2FfFvwjt7jVdH3eINCj+80K/vox7gdRXzIB/sfP/EvQjHrX6HTxGEzOn7ruePVouPxI/TD4aftQeB/ihqEWn6fdyWmoSLuW3vF2k+w9TXrZH9z+983sPXNfjza3ctncRXFvK1vcRsGSaNtrIR6HtXv/wAOf21PGXhf7Paax5eu2SsFZpuJkQeh7mvIxGVT3obHBOjbZn6DUVxnw0+L3hr4saf9r0K+WaVR+9tWbEsZ7giuzB/8dr56UXTbUjlaa0CiiioAKKKKACiiigAooooAKKKKBM+bP23/AIkXfg/wPpmi6ZqDWl7q0pW4WPIZ4NpDAEHj/wCucc18Ebf6s3y5znkk+pr62/4KEQv/AMJB4NuNjeV9llQzY+UMWBC59cA18k19rlNNQoc63Z6VJJR8z1H4cfs2+O/ihbpe6Zpkdvp7KSt5ePsjIzwVwOTivfvDP/BPuyjkifxH4rupvlDPHYwiMg9wGIORXQ/AD9rLwpqHh/TPDmt7dC1Czt1iWST/AFEgAwGB7E/1r6RstSstUt0lsruG7ik+YeTKGz+RryMVjMUptWsZTnKOh5R4Q/ZR+G/hPY6aK2p3G4sJtQlLkYI5wAB+leq2OkWWl7EsrK3tNq7R5MKrx+Aq58/9xv8AgXakrx51ak/ibZy87Y7d/ncf5ZphPl/3f97jj07c0tZfinWH8P8AhvU9TiTzntbd5RH1yQOPyrHWWiBWeh8rft4fFHy49P8AAtk+3zNt1qG3GcZIVCfTIz+Ir4zhglvLhYreLzZZmCJGvUsTgKPXmtnxt4u1Dx54o1DXdVl829vH3Nu/gUcBfbHP517d+xl8J/8AhNPHn/CR6hEr6Vo7bk3L8skx6Y9a+1oxWCwrm9z0I+7A+uv2efhlF8J/hfp+lOi/2hcD7ReyespYkD6KCF/CvSCKX/P49/1pK+OqT9rJyfU8xu7D/P4+tfDf7cfwp/sPxJb+M7KLfZahtiu9ufkmH3WOOgr7krmPib4CtPiZ4H1Lw/dqv+lQt5UjfwyDoa2wld0K11sbU5csj8ptI1KXR9YstQt/+Pi1mS4T0JUggH24r9U/hZ4+tPiZ4H0rXbR1/wBIiXzY8/cccEH3zX5aeJfDmoeD9cvdH1W3a3vbOYwyq3fH8Q9RX03+wX401WPxRqvhfY0ujtbm7ZuogfsvtmvpMypqtSVZG9Rc0bn29k0Z/wA7R/hmkor5I5LszdT8NaVrEbxahplnepJ8redCp/pXmXij9k/4aeKPnfQv7Pl/56ae+wnr1BPTn9BXsEjeXHuf5Nv8TfKPzNcxrPxN8JeH9/8AaHiDT7fauWVpQSn4CuinKpH4GzWMpnzN4x/YBtJPNl8L+JZon/gt9STcM+mRjAr5j+J3wt8QfCPxB/Y/iC3jhlkTfDNG+5JV4BKnHPJH5ivuDxR+2n8PPD9vL9iu5tbuIz8i2qYUkepNfH3x8+N938cPEllqFxZLp9pp8LQ2lvuyyKxBJY9ySq/lX02XVMXKVpL3fM6YSl1IP2f/AIl3fwv+JGmahE7fZLpxa3cKqP3iE4H6mv1BikSSNJU/5aKH9+RkZ/Aivye+F/hyXxZ8QNC0q0ljiuLi6Xa0jYAAOSfrX6vWsL29vFE/340VGb1IAGf0rgzaMFVXKY12rktFFFfPnMFFFFABRRRQAm2loooAKKVV8z7vz15L8Wv2l/CXwjuEsr2VtQ1Vl3LZ2vJU+jela06cqr5YoaTkeqXN3FZ273FxKsUUY3PIzYAA+tfL3xo/bW0fQ7e90nwbu1DWFyi3zLiGI9yB/Ea+dPjF+0d4q+LGoSo91JpmiN9zT7dsDHIG4jqcE15Mg+4if7qrX0uEynl9+qdEKPc6Dxh4+8R+PLz7R4g1u41V+u2ThAT6Acdh+QrnwP8A9lV/Wrmi6JqHiTVLfTNMtJL29mcRJbwrubd7gdBX3D8D/wDgm5PeW9vq/wAQr5rdGw/9k2/J+jkd/pXbiswwuXQ1a9Op6VGlKT5baHyN8Lfg/wCKPjRrH9meF9Pku33DfdbT5MQ7lj2r9N/2af2M/DvwPs4tS1BV1rxUyhmvJsFYD12xjHA969p8BfDfw98NdDi0rw7pkOm2kYA/dqAx4HJPc8D8q6jbX5tmWeV8Z7lPSB7VHDRp69QRKftFC0tfOHWFFFFABRRRQAUUUUAFFFFABRRRQAUUUUAFFFFABRRRQAUUUUAFFFFABRRRQAUUUUAFFFFABRRRQAUUUUAFFFFABRRRQAUUUUAFFFFABRRRQAUUUUAFFFFABRRRQAUUUUAFFFFABRRRQAUUUUAIBik206igCtNbxXEbpKiyqy4KsMgj3B618RftHf8ABPVfHHiC98ReBbu30q7mUs+mzLiF3I+8D25/CvuQCmkV1YXGVsFLnosipTVTc/D34sfBPxX8F9YfT/FGntb7sbJo1Lwv9GA6/WuFB/yrZFfur48+HWgfEjRJdK8QaZDqFs3/AD0UZGe4PY1+f37R3/BPjUvCdvca38P92q2KuXfS5GxNGvcqf4vpX6JlvEka9qeI0l+B5VbC8usUfJ/w/wDiBrHwz8SW+u6PL5VxC2542+7KP7rcc19xfCD9sfw548kt9P13boWsN8v7ziGRjj7pPX/9dfn/AHlpcafcPb3dvJaXEbFXhmQqyHuCCOcVXI/9C+X2/wAK+hr4OjjI88d/I8apRu9T9iYZkuI90TrLE3SReQR9c0+vzi+Af7SOt/DfXLKy1PU2u/DkjhJluGLGIZ6jNfcvw/8AjV4S+KF5e2nh3U1u7izUM8bYBIPTGevQ9K+UxGCq0H5dzjnBr0O4ooH/AHx8x+Xv+NFcF9bGSCiiigoKKKKAClBpKKAPLP2j/hI/xg+GdxpVp5f9sWrC5smkbHzAklfTkZHPr61+a+ueHdV8L6g9lrGnzafdr8vlzIy5wcbhnqK/XsD/AD+lcz4++HPh/wCJGhy6ZrWnw3EMi7RcbQJYx/st1Br2sHmDwunT8jaFTl3Pya2/wf7W7/8AV6CtfRfF+u+G5EfTNY1Cx2/dW3uGC/8AfIODXtvx8/ZN1D4V6fLruj3Dar4fjlVGjZT58RZgoXAHzckc+gNfPskUsf8AropIv95GX8sjmvp4VqGKV9ztU1I9b8NftXfE3w3cb/8AhIP7Vi/5431ujLj14UHPHr3Nem+G/wDgoF4gt43TXfDtnqT/AMLWbGDH1yTmvlY/3KQDFKeBoT3j9wvZxep9s6b/AMFBNFkkT+0PCt9aQ8bpI5lfH4YruLT9tH4X6xbulxcXlukilXW4t+xGCOBzxX53bRQT/t/99dK5ZZTQ3VwVGO52Pxej8KyeNL248G3c11o90zzeXdRFfKc9VU9xjHX1NfXv7MXxo+G/hv4X6foj6xb6bqEKn7Qt4u0uxOd2RXzr8L/2V/FHxY8JprulahpdvFIx8q3uJiJAQepABx1robn9hv4kW8bOj6XcOvVVlP6ZFZYh4epD2MptWHLla5WfZTfHv4dR/wDM26f93+/n9QazL79pn4Zaf/rfGFjv/uxsSf5V8gW37EnxIvPvxafb/wC1JLx+eKbe/sP/ABIs7ffEmm3e3+GGY5/DIrzIYPC/8/DD2dPufWsX7Vvwsk/5mu1X/eDf4VR1j9sL4ZaP93W21D/r1iJ618XTfsu/FC3uHi/4Q+6l+bbuWVMH3GT0re0j9jf4lap9/SrfT/732iYcfiK2lg8Hvzj5Kfcyf2kPijonxc+Iia14ftJrS3W3ELSXC4eZh/ER0Fegfsv/ALQXgr4L+F9QtNdtL7+1bq4ZvOtbUODHjhc59fX+VeSfFj4R6h8H9QtLLVdV03UNQuF3NDYy7mix2Ydq4HaK9eFGjWoKkr8ptyfZPt7Vv+CgPh+O4dNP8NX13Ev3ZJpRFn8MGuC8Zft6eKNU+Tw5otrokTLteS6YzyZPdSDgfiDXy/SbRUwy3DxeiuL2UUdl4j+MXjjxZ/yFfFepXfzbvLV1hUegAQLkfWuQmke4keWV5JZWbcZJHLH8yabmp7KwuNUuEtLK3kuriT5UhhUsxPpwOtd6hSpbWRVkQZ/2/wDx0kmtrwj4N1jxxrkWlaPaSXd7I2NqrkD3J7Dr+VfQvwY/Yu1XxBcJd+O7eTT9Hmt96R28u2dHzwGA6DGP1r6z+F/wc8P/AAj0+W00S02bm+aabDS9OQT6c/qa8rEZlSopxp6yMp1YxVjhvgL+y/o/wj2anet/aviCaIK00iArbnvtB4Bz3617ln/P+NJRXyNSpKtLnkcDd3cKKKKyAKKKKACiinbf/st2Bj8TSYCL1rnPG3xC8P8Aw30v+0PEGpw6fE33Fk5Zz6KBXjn7R/7UOn/D/S5tH8OXcN34lkbYzLytv2PTqa+GfGHjrxB8QLz7XruoTXsu7cqyHCp9BXtYXLZ4i05aI3jRb1Pob48ftkXHijZpXgWabT9P/wCWt8yBZZOfurkcdP518xXl7cahcS3F3cTXd3J9+SZyzOfck1Bu/vv8leofBb9nPxr8cNYt7fR9MuLfSmfbNqlxEUijXIyVJ6nHpX0Ljhcvp3m7HfSouWyPNrPTrvUJPs9laTXcv/PGFCxJyByAOOtfV37P/wDwT9134kRpqfjKW48NaPxthjx9ol75BPQV92/Bf9m/wb8G9At7LTNNhuL1UHm6hcIGllbjLZI9a9XVFjHyr8tfC4/iStWvToaLuexSwltZHk3wU/Zg8B/AyPf4f0rdqTKFk1K8bzJ36/xHp17Yr1zatC+tOFfG1KtSrLmqO7PQUVHRBto2iloqCgooooAKKKKACiiigAooooAKKKKACiiigAooooAKKKKACiiigAooooAKKKKACiiigAooooAKKKKACiiigAooooAKKKKACiiigAooooAKKKKACiiigAooooAKKKKACiiigAooooAKKKKACiiigAooooAKKKKACk2ilooAQjNMZKkpG6UAeEfHL9kPwL8a45bi50+PStdYHbqVmirIT6vgfN+NfnT8dP2P/HHwTuJbiW0k1jRPvLqFmhZUAz98DkHAr9i6r3lrDeQPBcQrNBJlXjkUFSCO4PUV7eAzjE4F6Pmj2Oaph41D8Csf5/8ArVoaD4g1PwvqEWoaPqFxpl7GwZZrd2XjqQcHkcCv0P8A2nP2AbLxhJd+Ivh+kOmaq3zy6btxFKRydo7Gvz78WeD9Y8B65LpXiDTJtK1CNj+5uFwcdNw9RX6Zg8zw2YU99eqPHq0JU/Q+tPhF+3NFeeVp/ju0W3uPlRNStV4c9BvB6fWvrDStWstc0+K90+7ju7SZQyTRsGByAeo781+P7J/B9/8A2q9N+D/x+8V/B+42afcfbdMk2+bptxlk25wSg/hbAHPTgVhjMri/ew55k6DeqP0+orzP4R/tBeFfjBZu+mXf2LU48LLp904WXd32f3hXpTf7abP9mvmJU5UtJHI4uO46iiisxBRRRQAUUUUANmhS8j2SpHKjY3RyKGU4OcEHryK4f4i/BPwl8TND/s/WNNjiRWDJNZosUqc9AwGQK7qirU5w+ELtPQ+L/HH7At7Hvl8K+IFuF80/6LqCYMajkDePmPb868E8XfAbx74LkRNT8OXWyR2VJLcGUMQeCNvb61+phNAVJPkf/d+ZcgevWvVp5tXpq0jojXZ+O89vLZyPFcI0VxGxV45FwyH0IPSmV9Ffty6BpWh/FjTLjT7eO3uNQ043F2sfeTfgEj6Z/WvK/hD8M7v4sePNP8P2kv2RJl3TXG3d5SD+LHfnivrKeIUqCrT2sdak7XZydjq+oaXv/s/U7zT9zbmazuHhLn32kZ6Cu60L9or4leG4/s+n+ML5Ym/hmKy4/Fs19P2X7BXhqzt5Xu9Y1DUn+6scaeV3xnB61qQ/sIeAvsbJLd6l5rfdbzR+7PpivJqY7BVPijqS6kD5l/4a2+Kv/Q1Tf8CiTP8AKmP+1h8V5P8Amb7r/v1H+nFfQjfsA+H5P+PfxLfRbf70Kn9TUT/8E/dE8v8A5Gu+3/8AXutQsRl/8oe0pnz+f2rPip/0N91/36j/AMKo6x+0r8Tdcs5bS68ZX32eT78cKpGx+hA4r6HX/gnzp/8A0OF06bv+fVf8aef+CfWlfx+Lbr/wHWiOIwUen4C9pA+Lri5lvLh5biWS4lk+/JM7Oz/Uk5NRE198eFP2E/Buj3Esuq3t1rXy7Ehb90o967vw/wDstfDfw3cS3EPh+O7dk2/6Udy4PGR71pLNqFPSIe3ifmbU1jYy6peW9lbp5txcSrDEu7GWYgAZ7cmvoX9r74CxfDfXLfxBoVp9n8P3nyS268C3l9Bn1rwPQNV/sPxBpmq+V5v2G6juPL9djBsfpXqUayrUuekNS5lc+uvB/wCwHF5en3fiXxLNvkTdc6faxAFcjO0PjOR619CfDb4G+DPhXbqmhaPCl3tG6+mUPO+eeWIzngfpXU+E/Edr4w8N6frWnvvtb6FZkZegJHK/XNalfE1sTXqNxnLqcVScr2A/+hfe9/rRRRXEZhRRRQAUUUUmAUmH/wDim3cYrP8AEWvWnhfQ9Q1jUH8qys4Wlmk77R0xXx58YP23v+Eg0e403wZZTWnnZX+0LhcNs7lR34rqoYWriJ2WxcYuWx7r8WP2ovB/wvke0e4/tXU1/wCXO1OcfUjpXyH8VP2svGvxEkuLSyu28O6IzfJb2fyy7fVnByTXilxcS3lxLcSytLLIxZ5GbJck5JJNRk19dRy2jSS51c7I04/Mc7vJI8sryPLI255GJLPnqST1PvUtpZ3GqXiWlpbyXd3J8qQxoSxz0xjvXtPwG/ZD8a/HTZqFpF/ZWgbvm1C8Urv5/gHcV+lHwP8A2ZPCHwT0OG1srKG91PgzahcIDI7Y5xkcCvNzDPqGCXs6Tuz1aWElP0PlX9ln9gNNUjsvFHxFhbymUPBo/T6GT1Ht7V9/6Loen+HtPisdNsrfT7SFdqQW6BVAHTgCr42/LS1+Z4zHVsbNyqP5Hr06apqyHCloorz0jUKKKKoAooooAKKKKACiiigAooooAKKKKACiiigAooooAKKKKACiiigAooooAKKKKACiiigAooooAKKKKACiiigAooooAKKKKACiiigAooooAKKKKACiiigAooooAKKKKACiiigAooooAKKKKACiiigAooooAKKKKACiiigAooooAKKKKACiiigBjdM1w3xO+DvhX4uaO+m+JdHt9QiZTtkZB5kZ45U+vA/Ku7xTWFVGcqb5oOzE0pKzPy0/aA/YA8S/DyS71bwkzeINFVi62qoDPEvoB34r5QubeWzuJbe4ikt7iNtrwzKVdCOoIPQ1+/DIH4b7v6V4N8cv2O/Anxnt5bh7JdF13b8moWaANnnG4dCMmvt8u4klSSp4pXXc86rhL6w3Px/t55bO4S4t5Wt7hWGyaNsMh9q+kfg7+2l4g8JyRaZ4t8zW9KViPtHW4jXGOn8QzmuO+OX7LPjf4F3jtqWnyahorOfK1SzVimO27A+U/WvHT/8AZbq+2jLCZlDmiePUocrtI/WPwX8SvDXjzT7e40fVbW4e6iD+T5o3qPQgnOa6g/7dfj7pt/d6PqCXtlcTWl2uNskLlXGOc5HUfWvpX4R/tsa14b8rT/Fq/wBtaf8Ad+2bcTIueSfU4rw8RldSn70NjinQPuyivO/hb8fPCnxgvL218P3Ejy2q7pVmTacdsA9TXom6vDlTlTdpHNawUUUVIBRRRQAVS1rWrLw/p8t7qd1Ha2kaks0j7QeCdo96vAV8aftvfGK3uI/+Ff2VvDcIrJNdXTNuKEchcDoc4rrw1B4ioodGXBXZ88fHD4hp8VPiZrHiOK3a1t5nWFI92fkTgMfc4/QV9U/sIeArjS/Cep+KLuJU/tR9kP8AeKA4z9M18n/CH4cP8XPiBp/hdLj7Ok2WuJP4kgXksvoeR+tfqB4X8L2XhPR7LTNPRkt7O3WGJWwAQP4sDvXt5lXVKlHDx6HXUl7ONjZJ/wA/40lKxpK+ZOEKKKKACiiigAo3eXRRQByvxQ8FWvxA8B6x4fu0V0mh2RfLyjAEgj8a/KrWNLl0fVL3T7tGS4s5WhaNlxjB4Pt2/Ov1/r4q/bq+HMVnJpXjDT7KOK0mc2t7Iq4JfHDH15xzXvZZivYz5Hszqw8tTpv2EfiR/aHh/UPBt9cM93Yt51orNljEeqj2Br6vr8k/BHjHUPh/4ostb0y7ktLi3lG/ycgyJkEqc9iK/U/wJ4wtPHng/TddsnV4ryLdtjdW2MMAqSDwQT09+ayzLD+zqc62ZFaFnc3aKXaaSvGMAooz+82/xf3e9ea/GL4+eGvg3pb/ANoXcd3qrKvlaXC4M7gkgEgHKjIPPsauNOVR2iFrnpZby/1b04HUk+leD/Gn9rDw18L5H0/T3XXdaZCyxwtugjbtvPc9K+cPix+2V4r8eRy6fo6N4c0xlKOsLAzvnqN3QCvnst/32zFvck8knPU5r6DCZU5Pnq7HVCjHeR3/AMSvjh4t+Kl4/wDbWoSJZN9yxhbag/Dv+NcAx+//APq//VV/QtC1PxJqlvpmlWNxqGoXDBIobeJmYknHOBwK+9/2ff8AgnRFbx2mu/EeXzrhtsq6LG3yR5AIWQjqR0/Cu/E5hg8sja+p6FKhKXwnxR4F+EnjP4mXCW/hrw/eanu+6yp5aH/gRGDX3R+zz/wTv0/w/wCTrXxClXU73h00uP8A1SHP8Xqa+zPDfhLSfCenxWOj6fDp9rGuBHDEF/WtlYxX5/j8/wARi7xp+6j2aWFjHWW5T0zS7TR7OK0sreO1tYVCRwxrtVQPQVfopa+Xu3u7naFFFFMAooooAKKKKACiiigAooooAKKKKACiiigAooooAKKKKACiiigAooooAKKKKACiiigAooooAKKKKACiiigAooooAKKKKACiiigAooooAKKKKACiiigAooooAKKKKACiiigApMilrPvNYsNPkVLi9t7dm6LNKqk56YBNCV9EBoUmRUKTpJHvR1dG/iXn+VP3f5/+tTsK5JRSbqMikMWikyKMigBaKQGloAKKKKACiiigAooooAKKKKACiiigAooooAKKKKACmMKfTSKAKl/YQ6hbvb3VvHcQScPHIoZSPcEV8rfG/wD4J++D/iJJcan4a/4pfWJMt/o6/uZDgDkdunavrOk2V0YfE1sK+anJoznSjU+I/G34pfsg/EX4T+bLe6O2p6euf9KscuoHuB0rxh/3cmx08p/4o2XBB7gjtX76zWyXMbRTRLLE33lbBB+oxXh3xY/Y3+G/xY+0XF3okem6rNn/AImGn4ik3diQODX2mD4ncUo4mN/M4Z4NfZPx/t7270+R3tLu4t3/AImt5WiyPQkGvd/AH7aXj3wnHb2uqvb+KNPjJLfbPlnfPTLjg12nxY/4J0+O/Bf2i78L3EfirT1+by1wlz7AAkA18w+IfCmseE7x7TW9KutMuI22GO6iK8/XvX1lKvgsyho1c8uphmviR9yeFf26fBWsfYotVsrzR7iZtszfehjJOMk+le+6B4o0fxJGkulahb3qSIHX7O4PynpkZ4r8iVP/AAP/AHVz+lbvhPxxrvgfUIr3R9Qmsrhdv+rcgHB6EHqKxrZPTetN6nBOj2P1u/z/AEoJ/ebK+Ivhv+3hqejx/Z/GWlf2xF8zfatPULKOOFCk8846nue9fSngj9or4f8AjjR/ttp4itdP6ebb6lKtu8TH+H5sZ/DNeBWwWIo7xOeVJpWZs/GHxV/wg/wz8Qax9r/s+W3tT9nuNuSkpwFx79a/LLWNa1PxJqkuoancSahqdx8zzScvK3QZ98+lfUX7cHxjsvEn9j+EtC1CG90+Nmu724s5t6Fv4UJHB654z0ry79mH4Xp8UPihaJd7f7P01lu5o2/jwcqo/EfpXuYGCwtB1pbs64R5Y3PsH9mD4Laf8M/Aen6hcWiv4gvEFw9xIvzxqwyY/wCX6V7XTRH5caJ/d+VfYDoKUCvmalR1ZOUtzjb5tRaKKKzJCiiigAooooAKKKKACue+IXgvT/iB4P1LQtSiWW3uotv3f9W4GQw/ECuhoz/33/D9e361UZcruh3tqfkR4p8PXfhPxBqGiXqMlxYzNE+7qQDwfyxX1l+wZ8SLiS41XwVdv/o+w3to0jdMFQyj/voflT/26PhfaW9nZeM7JI7e480W93tXmXPRsV8t/Drx1e/DPxppniPT0V7uzcO8MjHbIhIBXjrwT+XrX2Hu43C/3jukva07n6zr1rz/AOKHxu8L/CfS7i41XUI3vVRmisY2BlkYY+XHbqK+dPH/AO3muoeH/s/hLR7rT9Yk+Z7jUNpii9QoUkmvk3Xde1DxJqlxqGp3El7dXDl3kkYk5OOAOwrzMHlc6jcquiMY0bK7Pd/if+2l4w8aR29v4fVvCFurNva1cM8oIxgkjgYrwC+vrjVLiW7u5ZLu4k+ZpLh2Zs9TyT1yT+lQZ/z3P4etex/B/wDZR+IXxokim03SpNP0xm/5CWoLsTsThSQScEfnXuN4TL43nZHbTo83wo8d/wA/d/zmvcvgT+yL44+Nlx5y27aJoXG/ULpCuRnnYD178190fA/9grwP8M/K1DW4v+En1rhvMuuYYz/srX03Z2cVnbpFFFHFEvAVVCgAdMAV8ZmHE3Nenhl8z1qWE6yPKfgf+zX4S+Belomj2Sy6myDztSmUNK5HXBPTNeuqtKKdXw1SrUrSc6ju2ekkkrIWiiisygooooAKKKKACiiigAooooAKKKKACiiigAooooAKKKKACiikyKVwFopCaTdTAdSZFIWpnmr/AH6AHn6UZNcV4y+MXgrwBbvPrviXTdPSP7yvOpkH0QZY/lXzp8QP+Ck3w68PxyxeGrfUPFF3tOySOIwQbucbmcA447DvXZSweIrtKnBsylUjHdn18HWnLX5Wzf8ABRr4n3Piy3vYodPg0xp0D6f5WcIXAID9yAetfqNpN4dQ0u1umTY00SuV9MgHH61rjMvr4GyrdSadVVdi9RRRXnG4UUUUAFFFFABRRRQAUUUUAFFFFABRRRQAUUUUAFFFFABRRRQAUUmRS0AFFFFABRRTd1ACM3FfiV8dfij4g+InxU8R6nqGoahEkd3JFb2vnMqwAH5QAD6V+2pFfiL+0JBFZ/HTx3FEixRf2nI230r7LhmnTqV588b6I4MXflVi74C/aW+Jfw3kT+x/Fd49uq7fs943nJ+IbtXvvgr/AIKceLdM+z2/iDw/Z6qikebcW7mJ8dyF6E+2a+Xfhz8J/FXxg1i70zwlpv8AaV7b25uZY94XCAgdT3yelVvE/wAPPFHgu4+z674c1DTJeV/fW7beP9oDFfX4nB5bUm6VRJSOCEqsVfc/Tj4f/wDBQz4W+MJEh1C4uPDtwzhEW+Tgk98joM19B6D4+8OeKI/N0nW7HUE/vW8yt/I1+EBKeZ/d/vd/6cVc07VL3Q9/9n3txp/zbv8ARZXh3n1wpGa8StwvRqa0Z2N4457OJ++Cyf8A1mXoafur8evhv+2v8UvhxGkUWu/23ZLhVt9UHmADjgNjIPH6mvobwf8A8FSLeOOJPFHgy4R8jfNpcyuv1wxBr53EcPY6hsuZeR1QxcJM/QBTmjivnTwf+3l8IPFk/k/8JA2kXG1S0epQmIDOeAeh6fqK9a8MfFrwb40/5AviXS9TZeWW3uUYj688V4s8LXpfHBr5HT7SDdkzssilqKGZJI9yurL/AHl6U7etcpoPopm+nA0ALRSZFJuoEOopN1GRQMWiiigAooooAKKKKACiiigAooooAKbtp1FADcVyXjT4Y+GviJpctlr2j2upRSLt3TRjcPcHrXXGm4zRGUoNOLaYmlLc+CfjD/wTRtLi3uL74f6m1vd8utjfNmI4GQoPY9q+RfHP7NHxK+Hfz6x4UvPK5xNZqZkwOrHHSv2vK+9QzWaXEbJMkcqMNrKy5yO+fWvpsJxBisOrS95HJUwsJbH4EH/WOmxt6/eVsg+nf3pjxJJ99Ff/AICP1r9ivi9+xz8Ovi5G73GlLpGpfw31ioV/XBA4xXxb8U/+CcvjrwnI934XuLfxRp65ZY1bbOB6YI5NfZYXiDCYhWqLlfmefPCOPmfJSr/cRU/3eBX1R+wX4l0fS/EniC1vZYbe7uol8qSZgu8AngE185eJ/BHiDwXcPaa7ol9pUvTbdQso/PGO1Y8Vw8ciSxS7HX7skb4I+hB617lWMMZStGSt5Hnzg7WP2IB8yPem3yvvKytkY4Gc0N+7r8yPAP7S3jvwHInlaxJqFltCNZ3nzDaD2PUH/wCtX0F4J/b+028kSLxX4dmsmkl2LcWLiSILj7zBipB+gNfMVMtr0W+XU4ZUX0PrUGiuW8J/FHwp44t7eXR9ds7vzvuQ7wr/AEwa6kf5bnH0ryZpxfvKxk4uOjCiigGpJuFFBP8AsNRQtRhRWFrvj7w14X3/ANq67p+nuv8ADNMM/kK8R8c/txeB/Dcn2fRIrjxHd/Mu6FdkIIHGSxGRn0rojh6lX4Ys0jTlLZH0Wv8Ale9VtQ1K00uPzb24htIl+bdM4UcfWvgXxl+2/wCPfEkb2+mJa+HLRlO77Opd89iGI4rxjxJ8RfFHiz/kN67eagm7/lpMVHJ9O4zivVpZTXn8TSNY0O59S/tifHjw14o8HxeF9Cvf7Tumullmkj5SMKOefXNfHX/7P1pBs8zZ8qP/AAr0J/DvXo/w/wD2d/iL8TJIl0LwvfPbyNta6uomih25HOSOnT8q9un7DL6TU5JHfTou1kjzjKV6Z8Hf2efGfxs1i3t9E0yRLJm2vqVwhEEY78nqeD+Vfc/wJ/4J2+GvB8drqfjeVfEOsLhvsq5W3jPUDGOa+utH0HT9Ds0tNPsrext4xtWG3jCAD8K+XzDiaKfJhY69z06eD6y+4+Zvgz+wB4K+HdxbanrbyeJdXhw3+kAeSjd9q+ma+orOxt9Pt0t7WKOCGP5VjjXCgegAqxSgV8HXxVbEy5q0m2ejCnGGwbaVelDdKF6VzGgtFFFABRRRQAUUUUAFFFFABRRRQAUUm6k3UAOopMiloAKKKaWpXAdRTQ1IZF9aa1AdupC1c/4j8eeHfB9m93retWOl268GS6nVBn0wTXhXjb9v74R+D7i4tE1W41q6hH3dPhyrk9AHYhc5rqpYWvX/AIcG/kQ5xjuz6T3UNJX54+Nf+Cot7cW7p4V8H/Z3yVWbVJVJx2IVc5/OvA/FX7aXxd8WXksv/CVSaYknH2exQKAPQf417mH4extb4ly+pzVMVTifrhrnjTQvC8fm6rq9nYJ03XEyr/M14x4+/bk+FHgdLuL+3l1W/t1z9lsULl/YHpX5K6/4k1XxRI0uq6neak8jbma6maQZPUgHpWbny9ifc+X5eoP1GR/nNfQUeFoQ1xEzlljG/hR92ePP+Cnl7cyOng/w0sUTJ8txqTfOh+gr5w8fftW/FL4jyf8AEy8UXVpb7Sv2fT/3Kc46kcnp/OvOPD/g7XfFFx9n0fRL7U7hv4beFmJ984r3XwP+wJ8YPGnlPcabZ+HLWRQyzapLyB7qoLA/h3r044fKcv3a/MyvXqM+ebq7uNQk827lmu3b+K4lZiT9TUa/6uv0Z8A/8EwfDmnxpceM/Ed1rT7fntbHNvCG7EP94jPsK+Nf2l/Afh34X/GvXfDXhW4kuNFsVix5z72SQgl0J6kg/wA67cHm2FxVX2FBXt5WRjUo1KfvSM/4A+B3+Inxk8JaF9nkuLSa+jlulX/nihyzH2GBX7cWsKWdvFEvyrGoRR7Dgfyr8s/+Cb/hWXWPjxcaqnyRaXp8iy/N1EuBjGPVRX6oJ/q6+G4mr8+LUH0R6WEiuXmJF6UtN3Ubq+SO8dRTKKVxXH0Um6jdTGLRSZFLQAUUUUAFFFFABRRRQAUUUUAFFFITQAtNz7U0yV86/Fz9un4a/Ce8l0+W7uNb1WF2jlsdNUFo2GMqxOMdf0Na0aNSvLkpK7JlJR3PovNL1r86fFH/AAVO1P8AtD/infAFq9luG3+1Lto5SO5+RSM13/gP/gp14P1SS3t/E/h3UtBdvv3UOJoAcDoOG6+1etPJcdCPM6bMFiKfc+1/wpcV4z4U/a8+EvjCNnsvGemxbfvLeObdvyYDNdHeftAfDfT4983jXQ0XGfmvUzjGeBnmvNeFrxdnB/czZTi1e56CTSba+VfH3/BRz4W+F49mjveeKrreUMdjFtRSO5dhj8q8J1f/AIKleJZLiX+yvAumpaNnymurt9/XjIC4ziu+jk+NrK8YNLzM3iKcep+j/mLX4n/tMRIn7QHj3Z/Dqcn556V6r4g/4KMfFrWI9ll/Zekf9cYTIfzOK+atW1G41zVLvU9QuJLq9upWmmmkbJdj3r7XIspxGBqynW6o83FYhTjZH13/AMEwb50+Mfia0+6smleafl64kGOa/Sm+0m01SPZd2lvdIv3VuIlf+Y4r8xv+CZd3FH8fNbR22+dozBPciQEj8smv1Hr5fiG6zCTT6I7sLb2SPIfGH7Knwv8AHH2htQ8JaetxMpVprdNjDPcEYwa+ZfiN/wAExLSSSWfwb4jktF2/Ja3w3KD6AjkV98YxSbAa8uhmWKw79ybsayo05dD8ffGX7EPxd8H75W8Prqtuv/LTT5Q7Me3y/QH9K8e8R+BfEfhOTytd8P6hpUv926t2H6gV+8RjFUr/AELT9UjdL2xt7tGXayzRK2R+Ir6OjxTiIaVIpnK8FF7M/A/cn+zv/u7ufyNOt2ez/wCPeVrTd95oXaI/mpr9nvGX7JPwo8cW8qah4N0+KaT71zZxiGX/AL6FfO/xI/4Jf6BeRvN4F8RXGiXH8NvqQM8J+pBBr2qPEmErO1eLRyywdSPwu58b+CP2lvib8P47dNK8YX32S35SzuH86I9ByDyRgDv2r2vwx/wUs+Iukf8AIY0fTdb/AOue63x78A5rG8U/8E5fix4fj82y/svxB/s2cxjP5MP85rxnxT8DvHvguR11jwpqlv5f3pFhLJ78jtXby5Pj3aNrmdq9HU+7vAP/AAUw8H6xGieKNHvNEuGba00f72EcnuPbH617loX7W/wn8QbPs/jCxi3f89m2fzr8Zpw9v/rd1u/3WWRdv6MOfwpgEUn913+9uVR/QVw1eGsHWd6MrfMuOMqR3R+7Ol/EjwvrcaPp/iDTbvzMbfLuF5z0710ImHl7lO5dud3b86/A+11C6s/+Pe7uLfa25fJlZf5HivUfBX7VnxS+H+7+zfFVxMjDZ5d8vnoAOmATXl1uFa0f4U7nTHGp7o/aItS7q/L7w7/wU0+JGl2aRaloWi67N/z0Znt/0UGvSPDf/BU+w+zr/wAJF4FvEuP7uk3Cygn/AIEBXizyDH09o39DdYqmffnWjHrXyt4V/wCCj/wl1y3RtTuNQ8O3DHb9nvLVnP5oCK9O0f8Aat+FGubfs/jjSV3dPtFwsX6NivNngcTT0lTf3G6qRfU9cpK5rw/8RvDHiv8A5A+vafqX/XvcK38jW6l1HJ911f8A3WzXHKMoOzTLTTLNFRLJ/wDXp4apGOopu6lBouAtFITSbqYDqKbupcigBaKTIoyKAFopMiloAaRTAtSN0o2ipsmBieIPCOj+KLN7bV9NtdQikXY63EStkfUjivmP4sf8E7/AvjTfceHN3he9b+GFcwn6r25r61PtS7TXZQxdbDu9OTRlKnGejR+SfxG/YG+J/gfzrjT7WPxHZbmx9j4cKPVT17/lXz3q2h6n4fvPs+p2Vxplxyvl3CFDx14I5r97TH/tVxnj74N+EPiZp72niXQrPU42XG6SIbk91Ycg19XhuJq8LRrrmRxzwcfsn4eWl4+n3C3FpcSWjr8yTQuykfTHTntXs/gP9rzx74LjSK4uF120jG1Ibz+e7rX0r8WP+CY0Ekj3Xw6137IjN/yDdUy6AckgSA+/pXy144/ZN+KXw/3vqXhW6uIlfYk1j++V/fA6CvqKWZZfjl0T7M86phWuh9L+Ev26fB+qWbprdpdaPcKgY7RuR2xzgjqM5roZ/wBtD4bxxu6ahcXHynbH5J5YDpX556hZXGl3D297byWlwvytHcIVwe4waro39z7/AP0zySPwFdH9m4aS576epxexR9ZeLv2+tVuN6eGtCjt0+ZftF037znocV4p4n/aI+Ifiz/j78R3UUX/PO3bYP0rnNB+GvivxRHE+leGtU1BJm+SSO1YjrgcnGBXsXhP9gv4u+KLhEuNIh0e1ZN/2q8m4HsVAzScsBhPjkjpp0ebaJ8/6heXGqXD3F7cSXcrf8tpnLnHrzUKb5JEiRJHfdtWNVJyTxwB3r7y+HP8AwS9uPtCS+NfFsbxK/wDx76PEwEif3SxPH5V9afDn9l34b/C+3RNF8NWYuV/5fLhBLMSOhJPevMxPEeGoaUFzHbDBvrofk54S/Z8+IvjiN5dH8JahcW//AD2kiKL+Zr3b4Z/8E4fHfiiS3m8UXsPh+yZPuriWYf5/rX6fxWcVvGEiRYkXoqjA/IVIqV81ieJMXW+GyOuOEgtzwD4V/sU/DX4Xx28qaPHq+oRgE3V9+8O4dwD0Fe8W1rFbR+VEixRr0jjUKB9AKsbKXbXzNbEVq8r1JNnZGEY7BtpV6UtITWJQtFN3UuRQAtFJkUZFAC0U3dRupXAdRTd1G6i4DqKZ5lJv/wBmi4ElFMMgqFr63jzvmjXb1+cVVmBP+FLXA+Jvjt8P/CHm/wBreLdItHjG5o2u038ei55rxbxV/wAFG/hLocbf2bd33iC4U7fJsrcjP0ZuDXVTweIq/BBv5GbqRjuz6lZqbur4V1r/AIKnaL9nf+yPAuqfaNpx/aEyRqD2yVzXkPi3/gpV8TfEEflaPpWk+Hdrf6yNmuSR+IGK9OlkWPqP4bephLFU1sz9RzIK57xJ8RvC/hCBpdY12x09F/57TKP0zX46+Jv2nPil4wvHuNQ8Zagm7/lnakRLjnoB9f5V53qerahrEjy6he3V68n8U0zMSfcEn+Ve3R4VrP8Aizsc8sclsj9jNY/a8+E+ifNN4vs3G3P7lt/8q8a8Yf8ABTLwPpfmxaFpWoaxKv3ZNmxD75PavzLxF/cj2fgMH8RVi00+71CTyrS0muJZG+VbeJnJ/IGvVo8N4Kk71ZX+Zi8ZOWyPsPxj/wAFNfGuqW+zw/4f0/R/mP764czkjtxxg14t4q/a4+LXiy4lluPGV5ZJJ/y76fiKMfTisfw1+zf8TfFmz+z/AAVqmxv+WlxEEX65Jr1Xwn/wTr+LHiTe96mm+HUX7rXUxlJ/BRxXX7PJsH8ViG69TY+a7/Ub3VJHfUL26vdx3st1M0g3H2JNVNyR/Jv2f7O7r6YHrX6EeB/+CXFlH9nl8YeMJrt1bL2+lw+WGHpvJyPyr6P8A/sffCj4d+U+m+FLW6u42BW81AfaJgQcg7m75rkrcRYOjpTTZccLUl8R+RPh34e+K/GH/IE8Oapqu3732e3Y4H5V6p4M/Yn+LfjDYyeHP7Kt2b5pNSl2Eeh2geuK/X6z0e00+PZb20Nun92ONV/kKueXXi1uKMRL4IpHRHBRW7ufnt4H/wCCXc/lxP4o8V7W6tDp8QAx6ZNfQ3gf9hn4T+C0ib/hH11W4jIbztQYynI9AelfQm2j8a8CvmuMxHxz08jrVGEdkZOk+GdK0KNE03T7WyRV2hbeFU4+oFaipT9tNZq8qUnLVs1SKep3qafp1zdS7VSGNpG3dMAE/wBK/DH4keJH8YfEDxLrT/I99qE0zf8AfRH9K/Yn9pjWv+Ef+BfjK7WX7Oy6fIiyZxgkYGDX4oxh5Nm/23bvU5PXua/QOFKN+es/Q8zGTa0PrT/gn98YPBnwo8UeIm8UagumXGoJGkNxIp2OASSuex5r9EtB+NngTxImdP8AFWl3H+z9oUEfgTX4btKn8bqn+y23+pp8T/Z/nt3a3/vNG2CfptPNepmHD9PHVnW9pZmNLFezjZI/ezTvEGmaxv8AsWoW93t+95Mqtj64PFaAavwh8PePPEfhO8+0aPreoafcbg26G4bnHTIJxX0H4H/4KKfFLwnb/Z9STT/FFuqBE+2AwuMDGWdQcn3xXzlfhfEx1pSTOuOMi9z9XFpN9fmmf+CpHjj/AKETQ/8AwPl/+Iri/EX/AAUS+LuuSf6Dcabo8WNvlw2+8/gxI5/CuGPDuPk7NW+ZX1umfqrfaxZaXGHu7uG1VunnOF/mabp+tafqkbvZXkN2i9fJcNj8jX4deL/ip4w8eXDy+IPEepam27ftkuGUD6BSK2vg/wDHjxX8G/FFprGlarcPbqQt1ZzOzpLHnkAEnBx3r1J8L1Y0XPn95dDNYxXsftytPHpXO+BfFlr448KaVrtk++01C3S4T2BXkfnXQrXxDi4Nxluj0E7q46iiigYUUUUAFFFFABRRRQAUjdKWkak3YCKT7tfiD8etPl0/40eNYrhNk39qzttb0LZB+mD+hr9v2Ffmh/wUs+GNv4b8caF4tsrRbeLWIWiu5I14MqMCCffD/pX1fDeIjRxfK18WiOHFwvG6PjTP/wCz0+tD744/NdJIk+6skgKqc+hI5pjny/7ruvPp9R9MV+yfwu8H/D/4yfBTwve3Hh3S9Q0260+L921uvDBQp5AznINfd5tmry1q6vF9jy8PQ9rfU/G10ST76b/4fu5potYpP+WS71+ZfUfmK/V3xP8A8E6fhHr8lxLZWOoaFcSf8tLO5+VfohBFc74Z/wCCY/w10vf/AG1quueJV3ZRZ5Vg285xlAMivKjxJgWvegzpeFq30Z+Y4b95sRN7/dVVX5vqB3rs/CXwY8dePJIk0Twrql2kh2pcNbssWfUkjgV+uHgH9ln4YfDeVLjRfCtql0q7RcXQ8+Qfi2ea9Tt7GK2jRIUWNF6KoCj8hXn1+KLaYeGnmaLAp/Ez8mNO/wCCfnxivI3eXR9PtP8AZkvRn8gK8c+JHwx8R/CPxI+heKNPay1BVD/K25JF7lW74Nfuj5dfnP8A8FTI0/4ST4f7Il3tb3O5lx2KYH6mjK89xOKxUaU0rMqth4xpux47+wXqD2f7T3hWJH2JdRXMR9wIXbB/ECv15U1+H3wF8SXHhP44eBdQtX2y/wBtW1urc9JZFiIOD0wxr9wUHSvP4npezxal3ReCd4tElFNJprPXx56A9qT61G8tCyUEqSehNTWFKDS0mrlEPlCo7izhuI9ssMcqf3ZFBH5GrOKTbUxvHqDSe5w3iD4KeBfFkjS6t4V0u+lb+KS3X0x2FeVeLP2CvhJ4ojl8rQm0q4bO2azlK49wK+jSKK7IYqtS+Cb+8zdOMuh+e3jL/gl3P9sf/hF/GCxW7ZKx6lBuP0ypGRXlmu/8E6fixpcj/YotN1Lb91o7jy8/gRxX6ubKXbXs0c+x1HaV/U5/qtLsfip4y/Zf+KHgOR/7T8H3zxR/ems086L8xXl89rLZyOl3bzWm35W+0QsmPbkYr9+GhST743/73T8q5rX/AIa+F/FFo9rqugadqFvJnes1shzng54r2aPFVb/l7H7jCWCXRn4UK6fwP8n+y3+FMa2i/wCeS/3vu5P5kV+w/i39iD4PeMLdYpfCsdht/i02RoP0BxXAal/wTP8AhRcW7paS61ZS/wAMi3Qcj8GXBr06fEuEl/Ei7mTwlRbM/MOw1G70uTfZXdxZS/3reVov5Gus0f41+PfD8iS6f4t1a3df+nhmH4gn2r618Xf8Et9Tt7j/AIpfxlDcWrfw6tb4cewK9RXE6/8A8E1fibpdvv0/UtF1h/4o43aAjj1bOf8A69dizTLK695r5oydCstUYfgn/goN8UvC/wC6vriz12L+FbxNp/76HWvXfC//AAVIljt9niDwf++/vWc2QevrXzn4m/Y7+MHhf5LjwfdXb/8AUPZZgfpiuG1T4PeO9Hk8q98H6tby/wDPOS1Yn/61TLBZPile6+Q1VrU+jPvC1/4Kh+F5JFS48JapF/eZXTA9+tegWP8AwUR+DtxbxPPqt3bysNzRtaudh9CQK/K3UNA1PS5HS90y6t3X73mW7Lj81qh56R7k3rvVfusf6Vk+Hcuq/DK3zK+tVV0P1xsf2/fg1eXiW6+I5EeRsK0ls4A+vHFeueHfi74M8WWf2jSvEmnXcWQPluFzz2wT1r8NFb/YbZ/d3H+nWn21zLb/APHvLJE+7d+5Yp+eOtclThai/wCFUKjjZdUfvfHqVrJ924hK/wB7zAf61YjmST5ldXX+8pzX4LxeJNbt49sWsagnf5bqX+rV0uj/ABy+Ifh+NE0zxrrVoi/dWO6JHHQYOeK8+fCtZfDO5sscnuj9xdyUm6vx2tv24PjVZ26WqeL1eJf+Wklqpk/Fs8/lV7S/27vjVo9w7r4ltbtG+8t1Yq/5YIxXK+GMYuqK+uQP183mnbvxr8nbf/gox8Yo5FZ7rR5UVhuVrEDIzyMhuOK9D0H/AIKkeI7e3RdY8G2Fw69Zre4YFvop6VzT4dx8dkn8zSOKpvc/SDIor8+R/wAFUJf+hHX/AMCf/r0N/wAFT5v4PAq/+BVc/wDYeP8A+fZf1in3P0GoyK+J/Df/AAVA8FXln/xOvDupaZdrw0cOJVPuCB0rp9N/4KTfCi43fan1Oy/3rR2/kK53leNj/wAu2Uq1N9T6x6Um6vlS8/4KRfCWP/j3l1S6f+6tk6/qa6Xwj+3V8IvFlm8reIP7KZW2mPUE8s/h6is5Zbi4q7pv7ilVg+p9CbaY0aP975v97kV5B/w118Jf+h10/wD77ph/a/8AhFH/AMzpp/8A33WX1LE9Kb+4bnHujo/HXwD8CfEj/kO+HLO7fdu8zygrE+5A5rK8K/stfDDwfcfaNM8KWaS/3pE3/wA6pj9r74Rf9Drp/wD33WXr37bnwg8P24mfxVDdq2BttUMh+pA7V0KlmFuVRl+JN6fke12OkWWl26W9paQ2sSrtWOFAoAHoAKtsK8GuP23vg/b6P/aH/CVRum0N5MaEy8jONvY1yv8Aw8e+Dv8Az+6l/wCATVl9QxlTemylOC2Z9Sbafur5l0P/AIKEfB3XNQFp/bF1ZbvuzXlq0a/iT0q34i/b6+Dvhu4SJ/EEl67fxWNu0qj6kUv7Oxd7ezf3C9tT7n0fz60c+tfJF9/wUu+FlvJtt4tWu1/vLalR+tUz/wAFNvhr/wBA3WD/ALtvz+prb+y8b/z7YvbQ7n2HkUhNfDetf8FSvCtv/wAg3whql238LTSJGPyrmbz/AIKnXH2f/RPAqtL/AA+ddYUfXHeuhZHj5L+GzN4mmup+hOaTea/MW+/4KdfEK43fZ/D+h2m77vzOxH5mufk/4KOfF3zHZJtHROyrZZx+JbmumPDuOktkvmT9bpH6t7veivyYu/8Agoh8Zbj5ItQ0u33fxLp6n8iW4rBb9uT40Seb/wAVbH+8/wCnVRj6YPFbrhnG9194vrlM/YGSZI/vOqf7THFQjVLT/n4h/wC+1/xr8SvEHx8+JHijemp+NdWuEb70azbF+gCgVyZ8Ua38/wDxONQ2N/09Sf8AxVdkOFaz+OdjCWOS2R+4mufErwp4aiaXVfEGn2KL1864Uf1rjtZ/am+Fuh6XcX0vjLS5YoV3MsM4Zj9AOtfi/PeXF5/rbia4/vedKzH9TVdYEj+fYqf3ex/MCuuPCtNW56lyHjpPZH6y/wDDw/4Of9BW8/8AAR/8K4jxR/wU48GafeeVo+hahqsX/PZsIPyJzX5pNOn99f8Avrn8u9TQ2Nxcf6q0uLh/7scTufzArt/1dwFN3lK/zJeLqvofcXiT/gqJrEnyaJ4StYk/vXlwcj3wBzXGax/wUk+JWoW7pZWml6e7DCybS+PfmvnfRPhT418SbP7M8KaxqG5fl8m1b8vm711Vn+y38WLzZs8CapFu+VfOiC/nXSsDlNHV2+8y9tVkWPE/7WfxY8Wb/tXjC6t0b70dn+6XrntXC6l8SPFusb/tfiXVLjd97ddsM/ka+g/C/wDwTj+KviDY+oPpehRMob99KZj+IGMGvSNH/wCCWeoSSf8AE18cQxJ/F9jtMn8NxqXj8ooaK3yQ/Y15anwlIz3Em+V5JZf70jZP5nrUbypH999n+8wX9K/TDw//AMEv/h/p/lf2n4g1zWGVsvuZItw9MqvSvafDv7H3wg8N2cVvb+B9NuFj/wCW15F5shPqWPWuefE2Ep6UoN/gUsHUluz8bI4nuP8AVRTSp/D5MLMD9MDmu18OfAz4h+MI4n0rwfq1xFJ9yb7Oyrj3JHFftJo/w/8ADPh+3S30zQtOsol6LDaovT6Dmt2K3SL5URUX+6vA/IV5lTius/ggbxwMVuz8mfDP/BPv4u+IJIvtdlZ6PbyfN5lxMCR9VFex+D/+CXMv2iF/EvjDfbqcvHp8W0n2yTX6DhR6UpWvFr8QY6tpzWOmOFhE+efDX7Cvwi8NyRSp4d+1yqoz9qlZwxHcg1674b+GXhTwfHs0fw/p9gv/AEzt1/nXU7aWvFqYqvV+ObfzOhQiuhAsKx/Ko2L/ALPA/Kn7KfgUba5NWVawY96dSAUtUr9RhRRRTAKKKKACmSU7Ipkn+f0pMD5J/wCCkXi5ND+B8Wjo7JcatdpEu3uoOSD+Ffl3Cj3EkUUX35JREm7pktgV94/8FRPE0X9oeD9CRma4/eXbKvQADHP518Z/C3QX8UfEjwvo6fP9s1KKLa3TIYEfop/Ov1TI4Kjl0qnkzxsQ71kuh+p3wN/ZT8BeH/hZoVvqvhfT9Q1Oa1SW6uLqIOxcjJ5Pbmq/jT9gv4T+LI3eHR20W7bO2bT3MeM+w619C6Xb/ZdPt7f/AJ5xqnHsAKthc1+dyx2JjVc4ze/c9RU4NWtofnJ8Qf8AgmHrFn5s3g/xKt6iqW+y6knzOeyhhwPqa+evFn7JPxb8FyIl74NvLvd/Fp+J1H4jpX7Q7aa0Yr2aHEWMpaStJHNPB05baH4WSfCvxrb3n2KXwprCXf8ADD9kbP54xXo3gj9i/wCLXjiOKW38Ltpluxwzak4iYD1A71+xLWkTtvaJHb+8yjP50pT0rsq8U4mUbQgkzNYGF1dn4yfHD9l/xl8BLOyvdfihm0+8bYl1anISTspz0rx6U/u9/wDs197f8FOviRb3Fx4a8EWlx+9hlN/equCMEbVz6EEg/hXxl8MPCFx8QPiJ4a8OW8Xmy317EjK3QoCGf6cA19hl2Kq1sA8RX7M4qlNRq8sT9ev2U9BuPDfwD8G2V0++b7Ern/gXzD9DXry1maHpMOh6XZafbosdvaxJEi+gC4rTXvX5BWn7SrKfdnux0SHUUUVkUFFFFABRRRQAUUUUAFFFFADeuK+ff24fhyvxA/Z/1tYrdpr3S1+3W6r1ynUfTHb2r6CrP1zT4tY0u80+bd5V1C8T7fQqQf51vh6ro1o1F0ZMo8yaPwQH+r/8dZffufzr9T/+CbPii48Qfs8tY3A/daLqcunw+pTYj/lmQ/lX5pfEPw5F4P8AiB4j0GJJEi0++mt4vOzuKBvlJz14r67/AOCYPxCTS/GHiXwbcXEixahEt9aR7hs8xeJMe5G38uK/Tc8h9ZyyNRep4uFbhWaZ+kKrTttMT/V1JX5Uj3BNtLRRTAQ9K+B/+CpXh9pNL8Ea2ifLbzTW7N7vgj+Rr74/hr4z/wCCnUP/ABZPR2/u6wh+mVf/ABr2MnlyY2m/Mwrq9Nn52fDiXy/iZ4Hlf7kfiDT5W+guoiT+QNfuzCwkUMvf/wCtX4D/AGmXT5IruJ9ksLCVGXqGBBBH4gV+8fhC4lvPCei3DtmWSyhdvclATX0nFkWqlKXkcWD6mzTZBSs2KzvEGt2vh/R7vUr2VYrS1iaZ5GOMADNfBxTlZR3Z6bfLqz40/ai8WfEjR/j54V8P+DPGUiahrWfK0lYgYbeMEfPJgZP196+kvgro/j/RvD8q/EHWbLV9TaU+X/Z9uYkRAeM5JJNfPn7Luj3HxQ+JHjL466xazSpI0lloVu2TiFTjco9SRgH3rR/aS+KnxI8H2fh3+x9Yh8P67rGoJa2Whx28c7eVnDPK7KTkDJ44/GvoK1N1HHCU0uZLV+Z4EJez5sRO++iPrtXp618zfFL9rK+8KaXfP4P8LzeLf7JTdqeqbtlnbkA71D5+dhg9OnevWvgp8R5/it8N9H8US2Tae2oRCX7P1Az6H0rxp4edOHO9j2IV41JKK3PQajZqrX94mn28txLKsUMaF3ZsAKB1JJ9v5V84+H/iT4t/aD1LVb7w/rDeEvh3pczQf2hHDG11qLISJGUupCIMHkDPFTTpueq2KqVVT3PpbzP89Kdur4X+BWu/Fj40eKPHF74d+IV5pvhrR7prLTZLy3ScXLrjlt6nj6evFe2fsz/HXXfifeeKPDnii0t4vEfhm7+x3VxZgiG49HAPQn07V1V8FPDuSbTtv8znhiozto1c9+XpS1EWpWeuA7iSio91G6gdh5GaRlpu6jdQFhdlI0dLSrUuKEN21C1nC8m94lZv9pQf6VZPSkWnzNaLQDG1LwjomsRmK90qzuEbqskKnP6VxWo/s1/DHVNxn8F6SWbqy26g16bS7a2jWq0/hk/vJcU90fNWu/8ABPz4QaxdvcLo81k7fw29wyr+AzxXBeJ/+CY/gfVJM6TrupaQF/5Z7lkHT1Iz1/nX2lxSFa7YZjiqe02Q6NOW6PgC4/4Jcp5f+j+MpenHmRDH6VyGpf8ABMHxlbyP9i8UabcRfw+ZAwOO2cHriv0uK0V2Qz3HQ2kZPDUux+Wup/8ABNf4m2dvvtNQ0m9f+7kp/OvMb79jz4wafcPbv4KvJXVtu6FlZT9Dnmv2X20uK66fEmNjvZmbwkGfibqX7NPxV0eN5bjwFrXlL8zSRwg4A6nAPpXMRfDHxncSJEnhfWHl53Kto5P48V+6+2ohZwf88o/++R+tdkeJ6/2oJkvBx6H4X6h8KvGuj2/2i98JaxaRf89GsmxzwM8cckVgT2N1bybJbS4if+7JCw/mK/fGS1hk+/ErY/vKDVC68MaPefNcaVZzf9dIVP8AMV0Q4rqJ60/xJ+prufgyySx/8spnT+75TH+QpHglj+/FMn/XSFgMfiK/eGPwXoMf3NFsF/3bdf8ACm3/AIH8P6pb+Ve6JYXcX/POS2Qj8iKv/WiN7ul+JDwV+p+DZuEj/jX/AHeF/rSCaL+/H/30P8a/bW4/Zp+FVxIzv8PfDm9vvMumxqx+pAyaj/4Zh+E//RPfD/y/9OSf4V0f61UOtJkfUXfc/EzzIv78f/fS0LNb/wB+P/voV+2i/sv/AAl+9/wr3w//AOASf4VOn7NfwrjXavw98O/+C6P+eKP9aMP/AM+WX9Sfc/EbzIv+mf8Avblppkt4/wCOP5v9oV+2L/st/CWR9/8Awr/Qf/ARcflUkP7Mfwot/ufD3w//AMCsUP8AMUf60Ydf8un+AfU33PxM86L++v5rTvtcX99f++1/xr9t/wDhm74Vf9E98N/+C2L/AOJpf+GcPhZ/0T3w3/4LIf8A4mp/1ooLakw+pPufiM17byf8tY/++h/jSLNFH/y1j/76Wv28/wCGcfhb/wBE+8N/+C2L/wCJo/4Z1+F//RPfDf8A4LIv/iaP9aKFv4TuL6j5n4iG+i/56r/32v8AjTgySSfuf3r/APTNt354r9uP+Gb/AIW/9E98M/8Agsh/+Jq7pPwN+Huh3AuNN8F6DY3C9JLfT41I7cYHpQ+K6XSkx/U33PxLh8ParcR/utH1B/8AaWykP5YXkVdt/Anii4/1XhzVH/3bRx/MV+60elWkUexLWFF/uqgA/LFP+w2y/wDLCP8A74Fcr4qnf+Hp6lrBLqz8PNN+DHxA1iR0svBmuXf/AFztWH866S0/ZR+Lt586eAtWTd/z0QA/iCeK/aMQp/Cir/u8UqqP8muafFFdv3IJFfU4H46aX+xV8YtUuEiTwlJb7v4rqVYlH1NdzY/8E4PircRp5z6XaM33l88tj8hX6phaNtc9TiTGy+GyKWDpo/MjT/8AgmL49vP+PvxHpdr/ANsmY/zrt9L/AOCWyPs/tDxrJu/i+ywgD8Aa/QLbRj3rknn2PqKzmWsNBHxb4f8A+CYfgXT7jfquu6pqyf8APFmVB+grvtF/4J+fB3S7jzf7CmumX+G4uHYfkTX0pt9KMe9cE8yxU95s2VKEdkeV6R+zD8L9F8r7N4M03dH91pIQx/Emuy0v4eeGdD/48dA0+1/6526/4V0fNM3VxyrVp/FNv5lqKRXg0+G3/wBVFHF/1zQL/IVZpd1JWLbe49BNhpdvtR8tFToMPLp20Ui06qWwCbRS0hNJupgOpCab5lFK47ENxOLdWkdlWNerMwAUAZJJNcrpHxY8I+INUu9N03xFp99fWsRmuLe3mDNEg6s2Ogrh/jd4rmfx34C8Dq2208QXcjXvXLwRISU46AkryMHiuY/aSs/D/wAI/hu8vh3RNP0TUNcvbXSpbyxt0hlMbyqG3OBuIxkde9dlOjzOMf5jjnWtzW6HcWf7RGg6p40tPDmn2OrahLdSmKO+hsn+ynAyT5mMYr1jdWXodhaafo9lDbxLFBHCioqjgLtAH6VZa+t/tH2f7RH53/PPcM/lXPLdqK2N46fEy3uNJuFch4++KHhz4Z6Wl/4i1WHTLeRtqtIeWPfA9q534lfH3w38N/h/F4teWTV7e8Uf2fa2OGkvXbGxUHqf6804U5ySaW5LqwWlz1AvTDJXlXwF+P2j/HzwvcatpVvcafLaymK5sbwASxEdjis/xp4l8RfED4gXHgfwlrv/AAj8Wl263GsatbwrLKjPkxwR7gQCQCxPXAOKv2NSNR05q1ifbRlDnj1PZfMH/wBjnn8BWPr3jLRPC/2f+2NVtdM+0P5cP2qVY/MbHbJ5/wDrV5x8B4fF/h+TxR4d8W61N4gfTblfsmpTRKhlhdQwJIGMgn9K8s1Sy0L40aX8YtY8VRQ3Fppssum2M0jkC1SKPcXjII2tuwdw549DWtPDpzab0Iq1vZxT6n1hBcJcRq8TK6MuVZeQc9wRUjf5/SvCf2K9Q1bVP2f/AA5NrDySyqrJDJJyzwgkIxOOpGK9znk8uN3/AIVUn8hn+lc1SHJUcEzanJzjdn5Of8FBvFP/AAkH7RF1Yo26LT7VId3oxyT/AErnv2J/D6+JP2lPC8T/AD/Z2kvT7bAMH9a4f47eI/8AhLPjR4w1Xfvim1CRU9gpxjj6V9Gf8Ex/B76p8VNd8QbP9H0uy8hW/wBtz0z9AK/VK3+x5PbrY8iH7yvqfppHTx0pi09elfk8dj3LWFooopgN9KwfGHii38H+F9T1u74t7G3advoFzjP1rfxXyf8A8FE/H7+D/ge+lW8uy6164W2+9geWOX6c/dGK6cJR+sV40+7M6kuWLZ+bfxR8e3fxQ+IGseJb1236hMzIu7PlxhvlX24/xr6D/wCCcvgX/hJPjZca3cW++30m1LqzLwkjcDB9cD9a+UD/ABv9/wD2V74HTj1r9dP2Hfg/F8K/gvp9xcJ/xONa/wBOupGzu+bovsAPSv03O68MDgFRjo3oePhk6lXmZ9FKtPpq06vyhHuBRRRTAKKKKACiiigAooooAKKKKACo5P8AP17VJTJKXQD8nv8AgoX4LTwn+0BLqEP3NaskuPu/KCDg/jXnX7KuuJ4b/aE8FXvmskTXfkPtbGVYYCn8a+sP+Co+h2v9j+DdVWKP7X9okhMiqAxXaSFJxyM9q+FPAtw+n+PPDVxE/lSx6hbsrbun71RX61lz+tZT73Y8Sp7teyP3fT/Vj6VIvSqmnv5mn2z/AN6NT+Yq2Olfkz0bR7SFooooGJ3FfL//AAUN0P8AtT9nPVbj732GZLn6YOCf1P519QelfP37cy+Z+zB4z2Lv/wBHH3f94V24GXLiab80Y1VeDR+P8w/0d9/90V+5nwhv/wC1Phf4XuvN3tJp0PzdjhQK/DQjzI/7/wAv3W6H61+zX7It99s/Zv8AAUu5n/4lqAszZJIJ9a+74rt7KnLsedgZatHqOu61p/h/S7jUNTu47Kyt0LyzTMAqADJ5PtXy58XfipZftKRxfDr4e61a3FldOv8AbGseaEiit+pWMn7znpx619KeNvAuifEPw/Lo3iDT49V02TBe3mGVYggjI+oFeQ6T+w/8JdD8UWuu2Hh+S0uLeQSrCt1J5JYdCUJwa+Fws6FJOU78627HXWjUm1FfCeq+B/COmfDfwXpmhaei2+n6fbhF7DAHLGvkDTfCGpftZ/tGar4l+1fZ/Avht3023kXO64YMBIUPYZXrX1t8VfDWteKfh5rWi+HNQh0fVb6AwxXkiErFngkAd8Vl/Aj4S2nwU+G+leF7V1llt1LXFwvWWUnLMSepJzV0cT7GE6qd5vQyqUfaTjG3uo8H/a8e30/w74N+CvhKKOyuvFF2kD29v8vl2qsN7EDsSQD9TX1D4K8N2ng/wrpWiWi7Lext0t1H0GCfzBr5bj8G+ONU/bE8TeKrvw1NdWmn6etl4fvpnAt4yc7mI9wf0r610qG4j0+BbuVbi7VQJZFGFLd8D0qsXK1OnBO/V+rFhqa5py+4h1/RbXxJo95pt8nm2l1E0MsanBZT1HtxXzb+1p4u0/4D/Aj/AIRfwvaR2V1qg/s+ytbdcbFI+ZsDuBXuvj74o+F/hrp/23xHrVrpkTD5fOcZcc5AHc183eFfDP8Aw0/8b7H4gat9n/4Q3w/lNC09ny1zIDkzsgPTpjNVgafK/bVU+Ra/MMVNTXJHdh8K/iB4c+CfwT0XwZ4NSTxh41uIWd7PTYmbN0/LtIxHyqCe/YCtHwF4I8VfBfwf4ivbiW103Vr7zNW1vxBdYaMSlSRDEO5U4Gf619P2ej2On8WtnBb7uvlRqvt2HoK+Yf2yvE174s1Dwv8ACDQpW/tDxNdI2oeXyY7NSC2cdAR/MU6VZ4iq4rZ6u5hKi6NNSlutjsP2UPix4l+IHwQTxV4y8tH82ZorhYjF5kKO2HKnocAVr/AX47y/GDR/Eeu3VhHpOhWN69vaXUkv+tjTgu2egzmvD/2pPiYvw7+Hej/CD4ep/pd0kejPcRMT9nj2hSoIPMh6nvySa+jfhz8ItH8J/CPRfBstlHLp9vbos1u3CuwALZHQjJ6U8RRjTpubVud6ehVCrOpNRvey1MiH9pnwrcfEfR/BqpffbtWRpbG6ktysNwoPLIT1Hv8ASun1T40eCtD8UWnh+98S6fDrV0wSLT/NBlkYkAAAd8kfnXx3J4g1j44ftiaq/hdFS08O2raVbX2z5LIbsSyDHBbcDt/Svq3wj+zz4K8J6hZaxFotvd+I7Xc51q6QSXUjt95mc8nnkDt2qcRhqNBR5nrbbzKo16lZvl2R6Hc6lb2dv5txcQ26N0kkcKDn6mpbS9t72FZbe4jni/56RuGU/iDXyDYeJrf45/tMeOPBnihFu9K0Wz8rTNFuCfJkfHzyyDOC2SMenatXw78IdV+B/wAH9ah1XxRcaP4atYbnUbv7HdOJ9+T5cMcmf3cYGOFwScZ6molg1G0XL3nb8SvrTu5W0R9Yq/8AnqPzpxIr5j/Y11jXdH/Z7uPEHivVdQvbeSae9tJNUuGmlS1GSilmOTwPWtX9kz4geLfih4X8UeMPEF7Jd6VealKuj2axBTHbxkjgj72SB+dYzwsoqcr6Rdjop11U5dNz1f4nfEJPh34ba/TTLzWr2RxFa6fYpuluJD0Ueg9zTvAOra7c+E4tS8V28OlahIrTS2avkWq8kIzdyB1rxO8/as1rUPjZpnw60/wVNb6hM4ee6vpRtjgxksAOQcV0P7VHxG8RfDvwBqt9pmj2t1ov2CVLu+mugjwFxtGxSPm6nj6Vf1WalGnJayM/rEXzSi9j1fwb460Tx5p8uoaFerqFlHK0PnR9CynBAPcZrpFNfKX7Gmp+IvCfw38L+FbjwPqFvaNB5za15yGKTdzuI6gn0r6pG+sMRR9jVcOx0UqjnFSfUfmopJvL+86on95jivNPjx8arH4L+D/7QlibUNYunFtpumx/fuZ2OFX2GSM1xHhf4D638RNLi1r4n+I9YuNYul80aXpd/LaWtkD91QsbDcwGPmPfNKNL3eeTsiJVfe5I6s+hVb/a3VU1DUrfS7d7i7lW3t1zukkYDHp9TXzZ8F/E2t/Df48eIPhVrGsXWsaOtkNS0m61CZpZ4484MZdiSQMHk1f8XePrf4j/ALQ+j+B4b2H+wtDtRq2o/Ou24mJxEmc4YKBnHrWzwk4yturX+RH1mPLfrex2XiD9oe30PxRpmif8Ir4iu/7QfZBeR2R8on3PYfWvXl5AqtHJFPGjxbZV7eXggfjU7P5dccpJ6JanTFNatkuKbnivHda+Nl7rHiTVfD/gfTI9au9JX/iYahcTbbS2fGQhYcs2OwrF/Za/aA1j47aP4g1DVdHt9Kh028+yRSW8pdZdo+ZsntkGt1h5uDn0Rk8RBT5Ge/daQivAfHn7UiaP4ji0Twl4X1Lxrd/aFt7q4sRi2tWJA+aQ8Nx2Gfevc7KaWW3he4TypWQF485AYjlfwrKdOVNXkaxqRk9C7RUe80oNZcyNB20UbRSNTS1O4ElFMXtRRoA4mkNNJrzf4zfFD/hXel6fbWSLceItcu00/TLVjw0rfxEH+FRkn6VUY875UTKSirs9FMieZ9/5v7u7+lSV4wn7Oun6h4o0rxFqHijxFdarbsJZlXU5Vt7h+p/dZ2quc/KOK9kVdlOSUXZO5EZOXQkIprNRurhfjJ8Srb4T/DvWPEt0nmtaxHyLfOPOlPEaD6tgUoxc2orqVKajFyfQ7G4vrezH+kXEcH/XR1XP5mpopEk2lTw3T3rwv/hnzR/i34f0rWPHE+pXutTbLt/JvpYooycERqgbaFAwMV7Xp9jFpdnb2luuyK3UIq88KBgfXtVSjGOnUiDcrPoaFFMDUorK6ehsLtFGBS0wtVAL2pq9K57xv420r4f+G7vXdauvsmn2qb3bufQADqSe1fPnxS/aW+IvhfwHceMdN8BWtl4fjTzVm1jUPKn2kgKxiC5ycjgn0rooYeeIlGMFq9jCpWjTvfofUvvS15H+zH8Wr34z/CfTfEupRR297cSSJLHDnaCrEYAP0r1JrhI9iNKu9vuqzYJ+nrWdWnKjUdOS1RVOopxUkWwKWs2+1i00uPfd3UNumQq+c4QEnsCTzVyOQSRqyvv3AHcvQj1FQ07XNE7knavKvEnjLUPFHjS98FeGr1dNvbO2W4vdSaIS+QG+6qLnlj711HjT4l+Hvh/b+bruqw6erLlVkJLH6ACvn79jTxVF488cfF3xBDL9oivNdzDMy8mIKAo9cACumlRbhKo1sclSqueMO57v8OfDfiDw3p92niDxK3ia4kmLR3DQrEIo8YC4XvmrnjP4iaF4Dt4pdYv1t/ObbDCo3Syn0RBya6Vl6/5+tfN3wmkl8eftL/EPWtTimuIdB8rTNM86I+VAAMu0ZPUknkj0rOnFVLylsh1G6bUV1NDT/wBrrTPFFxqtp4S8K694luNNYxXK29uEaN8ZwwY8cV1HwI+Oj/GeTX0fw7eeHZdHuvss1vfOvm78AnKjoOa8R/ZBmSP48fHTzZVRG1QfeYDnoCR64xX1fpGiaVZ3moalpsMKXGpOHubiHB81gMAkg8kAV3YqnToPkUd0tTDDzlUXM5G2ppGk45O3/a7V8Z/EH49fFT4T/FTTPEviOGO3+F+oak+k/YfKHnRAMAkxbtk5/DNd7440jXf2jPFbaboHiq68P+DdFeJ57zS5Ssl9PkOUDg8IBwfqc1z/AFWUUpN+73NVik20lqj6MlkEfzv939B7k+lc1pvxL8L6vrDaVZeINPu9SVtn2eOdS24dRgd68z/aB8RS2/8Awgvw8sri4iuPFl99inuIX/epZxKGlOc5BPyjPua0r/8AZ58Oaf4o8H6x4d0LT9MutFuiZZoUCNJCVIO4gZY5wee9ZqjTsnUb12LdSUn7nTc9F8WeMNN8F6PNqepT+Vbx4UKvzM7kkKoA6kngVyfwt+Omg/FTUNV0ywivNP1jS2C3Wn6lAYZ488hip7EV5/8AGLxTZSftB/D3w5qV7DaaVY21xrNw1w4CSSD5Ywc8HBDH8BXO/Be1/wCFgftPeMPiFpSyL4ahsl02K62kJeShuXX+8B03f0rpWGSpc0u1zGVaTrcsdV1E/aKvH0j9qz4JXfmt9nklngK9uVJOP/Hfyq7/AMFCLfPwLS+/6B+p2939NjZz+YrH/bWX+z/iJ8GtY+ZfsutNFu7DftFd7+2tpf8Aa/7MnjAbFmeG0WULgHkMMn8q7qUlGWHnbbQ5ZwbVVdzsvFnxGi8EfBebxbN9y30iO7VuxYoCB+JYV8x/GzQ734Z6R8OPiLp+q3kvjO+1iziuo/tDFbtJmG5AnTaAfTtXcfEa/wD+Ew/YRXyn86e88PwpCrEfvGVBgAHqcLnHtTv2fvhr/wALY0/wb8SvF/iX/hJVsbRH0rTYVEdlZsFwXZf45Bj7zdMcVNOMaKlUl0bXqROUqjUF2R6V8VPhmnijQ/FuoamseofaNHMFpZzKCLdgjFyM9CSRz7Cvnr9iq3/4WpF4aTUl+0Wvw/tDaxRyDKm5kBG856kAH6Zr7A0zX9M8caHqDWMv2i03y2jyfwyMowdp7j3r54/YNS3s/D/j3SkRUuLHxFdK7cbirO205+lZ0a7+qVU901YqpSTr07bW1KfwDh/4QP8Aa3+KvhdUWGy1TZqsMfAGCoBAHpkGtT9nXX2j/aU+OGi3b/6VJewXsKt1MKoEAHqASfzrK+NVnqvw3/aw8KeOrLR7zU9P1TTX0y6+wxGQq4YeWT2Ayx/KtHxl8G/iBo/xA8O/FLwelrdeJ/sv2XW9JuH8hLyIgDqo4Yfe57qB3ronKnNNuXxRX3ozipU7RSfus+nbua3t/wDWvHE8zbF3EAscdB6mvg/wF8ObfxJ+0J8Qvhf4o1q+stEmu/7bttJjcRLqKbk3ZYdVBIyo655r6o8HeF/E3izWLLxB44ih097NT9i0O1m8xInPWR2x8zY/Ko/ix+zh4Y+LGsafrd015o/iLT8rb6xpM7QXCKeq7lIJH+FcGHrRoOcZPdb9jurUpVuWSOk07xHo/h/xBpvg3SrVR5dvuaG1X5LaMcLnHAyRWh8QvECeF/A+u6xL9yxspblt3oEJqH4f/DnTfh3pT2entcXEsp33F9eTNNcXD4xud2JYn8a8o/bs8TXHhP8AZl8V3FpL5UtwsVpt/vK7hWX3BUmuehBVq8YLq0de1PsfkZeXraheXd2/37iZ5vrubP8AI1+lH/BMPw5b6f8ACPXdYT/j41DVX3M3oqKAPpxX5nnZbx7U+4vy/N6Dp/Kv11/YL8Gy+D/2bfDv2j/Xak0moN9JCCo+mB+tfovEc/Z4KNNdbfgeVhYv2tz6IU1JSAYpa/MD2wooooAT+GvzC/4KYeNH1j4uaJ4fil32ml2PnPD2ErnIOPXbX6ejpX5Hf8FBLOW3/aY1d3T5Li0gdfcbSP5V9Nw7TVTGq/RHHiv4TPFPhn4UuPHnxI8L+H7f/j41DUIIumeAwLfpmv3M0mzTT9PtbVPlSGJEC9sAAf0r8jf2EWso/wBprwx9tRWXy5vJ8zHEpTCkA9Dk1+v612cUVHLExp9LGOCj7lxy06k2ilr409IKKKKACiiigAooooAKKKKACiiigAprU6mv0qXswPgr/gqc7/2H4FT+BruXd/3wa+BPD8L3HiDSok+/Jd26I3oSy4P51+gv/BUpIv8AhD/Brv8A637bJt/74NfAXg4/8Vp4f/7CFvu9v3q9a/VskkllWvZnh11+/ufuf4Tgls/DelRXD75Y7WNXb3CjNbIINUdKZP7Ptdh+Xyk/9BFNudXsdP8A+Pi9t4f+ukqr/M1+WSu5ysnue0mramhxS15fr37SXwy8L6g9lqfjLSbS4j+9G1wuR7GsO7/bG+DtvHv/AOE60uX/AGY5QxrdYWvLaD+4XPHue1+leV/tMeH5fFHwL8ZafCu+VrGRl3ey5rB0T9sn4SeILz7PD4ws4Zd21ftDbA34mvQviBJDrHw319reVZYrjTptkkZBBGwjgjrVwp1aFWLnFrVC5lKLsfhdHJ+7R/8AZLfpmv2Q/Yssv7P/AGZ/A6f3rQN+ZNfji1v9jke32bHh/de3GRX0z+zl+294g+Bfh+Lw7e6aviDQozmGNpcTQA9VB9O/NfpmeYGrjsLH2GrVtDxsPVjTqO5+stFfI+j/APBSP4W3kdv/AGhHqWnTNjerW5YRk+pHavVtH/a1+EuseV9n8caXvmxthklCtk9iD3r81qYDFUvjptfI9eNaEtmexN3po61m6X4g0rWNrafqFre7lyvkyqxxx6HpyK1K4WpRdmjYYI/mpT1pwNKTS1JUUtjy34pfs7+BfjBdxXfijRV1O4jULE0jEbACTxzxyT+dU/hN+zT4M+C+p3F/4dt7hLib5B50zSCMHsATgCvX15FFdHt6nJ7Nv3exl7GHNz21IlH7uvkrx1+zv8StY/aYvfGmha7Y6Vo95ZCy+2SfvJ7eMqQyxr2Jz976V9c+1A71VGvOhdx6omtRjWspHxH4p+DOt+E/2iPBUtl4U1bxL4S0exeZLyFlJlv2PMs7k8EnJz7ntXsXxi+KGu/CP4F+JfEviDyf7YZHWys7NSwgZhiNCe+DyW6fhXvW0GoLi1iu49k0Syp/dkXP866JYx1ZQlUV1EwhhPZqSg7XPn39iz4Xf8K4+Cmj3F7F/wATvWUF9e3Eg+di4yoJ+lexap460LR/EGm+H73Ure11fU1Y2lrI43yBRztHeuiK4j2r+Fed/E74E+D/AIuXOn3uv6az6lp7b7TULV2huYCDnKyLyOcH8OK56lVYivKpU0v+BrCk6NOKprbc+Z/F3hSXR/8AgoN4cvfD/wC9bUrP7Tqyw/8ALFQChDD3IU/nXXftsa1d+LLzwV8JdFdvtfijUEe9WPtaoS77vQEKR+Ne9eBfhJ4a+G/2mXR7DZe3WPtF9dO01xLjgbpGO4ivLfjV+yi3xc+KGj+L4vFN9oE1nb/ZXjswA7J3Ct2yMj6E16lHFUpVoSntBWT8zjlh5RpyjH7TueP/ALWHxQ8v4f2Xw68Cyqll9oh0aW6h+7JIGCGFCOpB6/jX1f8ADHwnafCv4Z6FosKLBb6bYqr/AFC5P45JrxX4mfsu6n/wkHw6uPA66fFpnhWV5fsOoZKyOwIMhI5Lcn869D8UeAvFVv8ACvxglvq0mq+LdUs2SJm+WCM4ICRx9AuCfr3qsTVpVKdOjB6Xu+5NGNSnKcmumh49+yfa/wDC1PjZ8SPirdL5tu1ydK0+Tt5cZ2n+VWf2ztUbx540+HXwi09leXWr8XmoKv8Ayzt4jkA+xOf++a3f2XvAHjXwX8N/DXhq40pfC9vYky6jNI4lmu5M5KqBwqn1rhFuL7Q/20/FviXxHoWrahFa6alpon2W2Z0lBIJAONobOBk1aaliJ1L6RWhg0/YxglZyerPsnSdPi0fS7eyt0VIreNY0X2CgD+VXGbv/AJ6f/XrL8L6he6podvd6hZf2bdSLl7VnDGP0BI71pyd/8+tfO68zue7tHQ+QoYW+OH7al2l1++0LwHbhYoW+79rcA5x3O0j86+uRs8v/AD25r5Q+BMy+C/2qPixpWqutrd6tPFf2XncCWMIFJBPU5FeofHz422nw78Ny6bo4/tXxbqQ+zabpdqd0rSMMBmx0UZyTXqYqnKpUpwj8NkebQlGEJSl8TPKfANxD8SP2z/HesJF5+maDpKaY0nVWkLBiPyzXFfsq/CPwl8YPGHxS8QXulf8AEqXWntNNjhlaPy40YhmBU5BLA16b4T8BP+zZ+zR4q1jWLhZfEt9bzX+oXTADfO4OF+gJxVr/AIJ7+HH0f9njTtQuP+PjWLmbUGb+9vYnd+pr1KtVRw9SUHppFfI5adK9eMZb7n0D4Y8N2XhPR7fStPRktbddqLI5ZsepJPJo8UQ39x4b1CLSvL/tBoHFv5jcbyCFz7VtL8tQfaE8zZvXzNu7buGceuPSvl3e/Mtz20klZny/r3h+X9mT9kjxZ9tvYb3xBJb3Ms11HkCW7nY4APXALD8q4L9km4l8UfDPSvAnhq9kitY1a98Q6xHgMjSMcwx/7Rwc+meK7P8AbsN14w0/wT8NdKffqXiTVolkhUdIEYFnPoBzz7V578M7SL9l/wDa8uPC/wA1p4X8UWyta7uIhMFBIA9c5H4CvqcPGE8FJN/vHql6Hg1W4YlNr3V1PsWz0Xw/8L/B7paW8en6Vp8RlbavOAMlj/eYn9TXhniL9oDxroHxf8EaPcafY2WieJHlItZg32qGJOjydgSOa+lyEuI9r7XT+63TPUGviH4oaDrHxm/bTh0LTJmi0/Q9M8q9vF/5YRynMip6MSqj868vBRjWlL2uyVztxMnTUfZ9Tq/jJ+2L4j8L+bqfg3wp/avhDT71bK9166YrFJJu2ssAH38c5PbGOtfT+m+KLS48J2+u3cq2to1ot1K0jYWNdoYkn0FfLn7bljaeH/hb4A8BaVbra2uqa7aWaW8P9yImQf8AoP61v/tSazNcW/w7+GVoWiTxJfw2t95fX7Ii5cH2OMH61pPD06tOHs42bv8AciKVaUJzUnexq+MP2i/FsfhO48a+F/Bq6n4NswZZbi6uBFPcwqcM8UZ6r7nrXQ6x+0lp8fwv0fxV4f0y68R6hrUW/T9Hs8GeUhcsMeigHJ9q3fjReaf4L+Bfih/KjisrPSpEWFeFChdoUDt24rjv2QPh0nhf4L+ELq9t/wDiZ/YzsZuscbtuxj6YrFRpKj7Wa2drdzS9X2nInurm/wDs5ftAWnx/8IXupRWMmlalp92bO+0+Y/NDIFDD8CDW54F+MWmePPGnirw7ZRMtx4fmSKdmbIYsAeB2618z/APxEnw8+Jn7QV3t8q0tb5Z4rfuZnyFUepJArN/Zlubv4Z/Hj4rJ4ll/02TT4dZu1/hRmLMFHvXbVwMeapyrRJNHPHFSjGPNvex9J+AfjtD44+LnjXwKuj3Wn3XhkR+bdSSq6S7wCCAOgwR1ryv4hXr+MP23/Amhb/NtdD0241Xb/wA85Rhdx/BzXoH7NfgW60fT9e8ZaxFs13xdetfy7vvJbj5YEJ9fLCH8cV538Fwvi/8AbG+KHiBPnt9LtYNPik9CSSyj1+6KwpQpxnVlH7MfxNarlyxi3uz6C8ffESy8B29qksUl9qd85hstNt8edcvjoMngerGuS+Dvxzb4ma/4l8P6nos3h3xBoLqtzZzSq4KsMhwR1GK8Rb44aP8A8NNeN9X1hLq9bw3AulaNY2MLTPI7czMABwScLz/dr0X9m34c+ILfxJ4w+Iviq0bTtY8TTL5Wmtgtb20efLDkdX5J9s4rKWGVKm1UVnZNfMuOIlOa5dj2LxZ40sfCdvb+fuuLu6byrSzh5kuH/ur/AI18bftgeNfGvijUPAvg/XfC8ehaZqWvWkqTR3qzGfZMmUJHQ7SeK9e+FuuP8VP2j/HGuylpdK8Komk6cu7KeYRmVx/tEnH4V5d8YvHMXxL/AGz/AIYeFbdPN03Q75meb+/OI2YjPoAD+VdeCoezraq/LFt+WhliZ88NH8TPs+6u7TQdKluLiVbe0tYjI7M2AqqOSfbArxnxP8XvH+p+G7jxF4N8L2dxosMTzJJql15L3ES8l1XHAx61j/tb+Irq8/4QzwFZPtfxRqscN13zbIwaZce6gj8a1P2qviGvwn+B+oWumJv1W8tTY2Nv/shcOx9AEB/SuOlh7uDtdzZtOtyxkk9InUfAv4s3XxM+Edl4z1q2h0pbhHmZY33IiLnJz36GvK/iJ+0z4w8P6PpXjjTNHsX8AXWpx2I+0OftMsJYgXAI4ClgAF685rm/H15cfDP9hnwxpVput/tFpbWHmQ53IjtzgDrwelaOpeDfFH7Rn/CG+Hf7CuPCnw30N4Lu4a+ws2oNGpCRLGCcID82evA7Vv8AV4Qk5yStdr7jD6xKVqcW72PrLTrwX1nb3SfcmjVwvoCAQP1q1Vazt0s7eKGNdqRoEVfQAYH8qnIrx3ZtpHrxvyq+54l+0X8PfEHxM1TwLpmmJH/Y9rq8WoarJM+F8qI7guO5JA4+tZvxdtYPiZ8UNC+H/wAr6ZY2Musaqv1G2BCO/IZvwFe46pqFvpen3F3dyrFbwxNLKzHgKBkn8ga+V/hTefErxBrHjDx7oXh/Sb238TXa/YbrUrpo2+xxApGoAHTgn8TXoYaUrc17cux5uIUU2nrch/4J+6xLB4T8a+Gn+WXRdbuIkjb0LEhs+hP86w/2lf8AhIvB958N/GV/quoWutah4gWKXT4bhhBFbbXcRbRwTtU5981X/ZXutS8H/tUfEjw5rvk297qES36w27fIXyM4J68V0X7e2if8JRefCjR/N8pr7xAIvM7opUkkfgMV7NWFsw12kr/gcd28I0t0znvjL4F1X9ob4b+LPHmq6leafoWl2zy6Dp9vK0ayBFy0zkdSx6fSvbv2ePHD2/7Kfg/xFrdw1x5OhR3E1xJ1IRB1PrkVufGDR7fw/wDs7+K9Pt0WK1tdCmhRe3EeP5189eC9YeP9gGy02KVf7SuNAlKR7jny1GG6dB2rkivrNLlSslK3yNX/ALPNa7x/E9z+B8KeNPA//CYa7bx3F3rXmXStcKH8u2JJjVQeg2jNeRfsDajp+qap8Vb3TFVNPuNdd7fy+nlknGPSq2i/Fa01z9nvwB4C8K3v2jxL4gsYNPZYWy9pDtHnSP6YGay/2VvE2n/DPVPi3plkiy3tvr32Wx03d88jcIAB2UEGtVRdPDV097pJehDmqlWm103PuBvuVWt7G3s2fyYY4vMO5tqgbj6nHWl095ZLOKW4RYrhkUvGvZiORn615V+0X8dP+FH+F4tQi0S+13ULp/KtrWxiZznH3mAHABr52lCc5KC6ntVZKMeZ9D5p/Z7+F+lfEb48fGuLVft32eHU9g+y3UsAfJB5K4z/APWr7Y8IeEdP8F+H7fR9KikhsrdSEWR2c8+pbk18M/A/4/eIPAdnqT6Z8IvEWp6xrV8+oandbQkbyMQcRhjwAo/Svpn4LeNPiX4/1O41PxX4aj8H6Iq7bbT5G33MrE/ecg4AAxXs5hSq81520stzycJUpJNRT37F39qPQdH8QfBXxFYaxD9oWaIR20f8ZuDxHs/2sn+deQfsF+OP7P8ADeq/DXW7f+z/ABP4dnYzwyN80qFvvn1OK7qy+H/xA8efFx9Q8by2dp4I0O6+0aPptqxZrqUKQkkhPQKGbj1IrO+Mn7Ix+I/xLtPGXh3xLceEtQki+y6nJajD3MPHyhv4TjIqKVakqDw1V6PW/Zlzpz9qq1NfI5z9qjUU8L/HT4IeLXlb+xY7+a0mmU5RN5QDPuSR+Rr6U8U+L9P8H6G+p3sv7rhUVesjE4VR7kkVzniX4H+FvGHw3t/A+rWTXWj28KRRbmJkjKfddWPIYHnNUfAHwB0bwPcWl3LqWreIrqzAW0k1q6a4FsAMDYCeDjvXLUqUqkIxb1j+J0U4VKc5PpI+f/2ydCtNL+IHw1+JGsaP9t8NWr/YtYt7hQRDGxLKZBngBnP517TY/FbQryz0rw/8Mv7P1e7m8tlWzx9ms4Mgl5COhxkAV65qelWms6fLZX9rHe2ky7JIJlDK47gg9apeG/B2ieD7N7XQtKs9Kt2bc0NnCsSk+4A61MsTGrRUGndfcUqDjJyj1PBf22PAOu+MPAehah4c0ybWNR0XWIL37Hb/AH3iRstgeoxWxH4T8S/GbwP4j/t23uPDtvq2mCxsdJumxJEdufNkHYlsDFe+rytO4oWKmoRgvs7Mr6rHncn1Plz4BfAjxhpfgvw/oXxFlsf7P8NxPbWVjYuWW4yCBLKSOoU4wPetrwr+yvL4Lk1DTdH8a6tp/g2+lMr6LHj93nkokmMqp9q+hzS5NKeLqTbu1ZhDCwiZWj6DZeH9Lt9N0+3jtLK3TZFDGOEX/Gs/wr4A0LwXJqEuj6fHZPqE3nXLR/8ALR/7x966TdQ1c3O9Vfc6eRJ3sMaNP7it/wABpQPMps00VvGZZXWFF6szAAfia5zW/iT4V8N2bXeoa9p9pbr96RrhMD680oxnU+FNjbS3OnUetLXzl42/by+Eng+RUXXW1iVs/wDILRplGPUjgGvA/Hn/AAVBuP30PhLwqq/wxXWpSn/vraPw/WvUoZTjK/wwZjKvCOlz9CD618W/8FPPFiaf8J9A0RLiPz9Q1MPLb7wCYkQknHfBK/nXy/4i/b++MviCN0i1iz0pGUhls7ZQcexPevDfFXjHXfHGqf2n4g1i61vUGXb511KzFF/ugE8D6e1fVZXw7Xo1o16rVk72OStiouLijHQeZcRI/wDFKiNu4zlgCB+dfu74D02HR/Beh2UCeTFDZxKsa9vlHFfi18DLG31T40eBLS7iW4tJtYgWWFv4wCSB+eK/aHxd400P4d+G5dV1q+t9M021T5pJHxwB90ep46VPFM3KtCjDUjAtOLkzpfwpa/PH42/8FKLi4kex+GloqRbSJdU1BPqAUWvn7Tv21vjPpdx9oXxhNcbm3NDcQoyn16jp/wDWrx6HD2NrR52lH1OqWKhF2P2P/CjNflXp/wDwUm+KtnInnWui3v8AeWSJlz+INd9oP/BUjVY7dP7b8FQ3Ev8AE2n3BVfrhqmpw/j47RT+YfWqZ+i2a/Lz/gptpf2f44eH7tE/4+tHO/8AB8CvafDv/BTzwZqH/IY8O6ppLf7LLL/6DXy7+2R+0dpv7QnjDSpdCspLfStLt2RLi4ULJKzkEkgdBgV6OTYDF4TGxnODSM8RVhKk7M4f9mSf7P8AtCfDx1+9/a0P8xxX7ZR9q/FL9lmz/tD9o/4dRIm9F1iN29gBya/a1KOKbfW427BgvgH0UUV8WegFFFFABRRRQAUUUUAFFFFABRRRQAU1+lOprCgD4P8A+CpVhLJ4b8EXfls1vDeursucAleMntX55Kzx7Nj7H+Vl+buO+f8APev26+OHwh0r42eA73w1qvyJMu6G4X70Ug6MK/PD/h3B8T4/EEtkk2nvp6t8upNKQZB0BKY64xX6DkWaYajhvY13ax5OIoVJTvE8Sf4/fEiTT7ey/wCEz1iK0t12xLHcbTjsCcVzeseNvEfiT/kJ67qGobv+fi4c/wBa+0ND/wCCXOpSfPqvjCFP9m3t+fwNdtpv/BL3wjHs+2+JdSm7usYVc+1enLN8ppP3Vd+hg8PiGz83Jo0k+f7/APeZufzzTVWL+BI3f/Z21+t+h/8ABP8A+EGlxw/aNBk1B48N5l1MxJI9QK67Uv2R/hLqln9nm8Faft2gfu12twMda5ZcUYaLsoaehssJUtqz8ZCiSbP9n8/yr2XwD+1l8Q/h/wCD7vwpY6mt3ok0LQpb3ib2twwOSpzkj27V9jfF3/gm54U1zT2n8D3Enh/UI1ytvI5eFz7+lfAXxH+Fvij4T65Lo/iXTJrKWN9qTMpMMo9VbvXq0MbgM4jytJSutGYyp1afU5Ml5JHd/ndvvbu+Tn+dT2Wn3eqSOllaXF7Kq7mjtYWlYD1woPFVyP4K+0/+CY2iXVx8SPE2pfZN+nx2Sw/aGXpJuJ2jjjg16mYY2OAw7qRWq6dznpQVSdj4xuIZtPk2XtvNZS/d8u8iaIn8GAzUPlp/c+9/dXvX7reJPhn4V8WOr6x4c03Un6eZcWyswzwecV4J48/4J5/C/wAYSPNptvdeHbpmLFrGX5T/AMBNfJ0eKKNTStCx2SwTWsT8vdC8X674TuHuNJ1jUNKlZfma3mZSQMcYB6ZA/IV6v4X/AG0vi74TjSKLxU13bxtu8u+RXLj0JBzivonxn/wS8ljjR/C/itmdfvR6hEpD9e46dv1rwvxl+wv8WvCclx9n0Jdbijb5ZLGYYI/3TXpRxuU4xWkkZclalrqeu+Ev+CoWu2+xfEvhS1ukUAO1jNtJ9wGr13wn/wAFLvh1rFxFFqun6poit/y2kQSKPrjt71+dOsfC3xh4fkdNQ8L6tbvHnfutGKj8QK5hn/ebH3I/91lwR+BrOpkmW4j+E7ejLjiKq1sftZ4N/aY+GHjy3MuleM9HldfvwyXKRupwDgqxGDgivQtL1zT9Xh82wvre9i/vW8qyD81NfggyJJ/7Nt9PTg1s6B4y8R+E9n9ia3faUitu22szKoPXpnrmvLq8Kr/lzV+83WN7o/ePzKkBr8e/Dn7dHxl8PyReb4nXU7ePC+TeWqHIHqw+YmvQ7T/gpv8AEi32b/D+g3HzfN/rFJH59a8irw1jqe1n8zZYuHU/UHPrScV8KeE/+CoWhXn2eLxB4VvNPfaPOuLd1lTOOdq53EZzXqfh/wD4KCfCDxBcLF/bFxpvrJfWrxKPxIryKuWYuj8UGbxr05bM+mPakrzLTv2lPhlqm37L410mYN023C/412+n+KdH1WNHstVs7pH+6Y5lOfyNcEqNSPxRf3GqknszVIo207dSA1mUItKy0E0BqlNLqA1kqNrVHk37V3f3tvNT7qXNC02YtxsdI60/IoyKQzhvHXwf8KfEW4tbjXdMW4u7X/UXUbtDNH6gOpDAe1QeD/gv4S8B3kt7pWlKmoN8rXVw7Tzbf7odzkCu+NedfETx54o8L63p1rong268R2sx/wBIuoZ0jEQ9ME8mt4znKyTMZRgtbHjn7fmtXFx8LNM8H6Ynm6r4m1GGxS3X7xQsCxwOTxnpXvPwp8GRfDz4b+HfDluuxNNso7f5eRuC/N+ua43Sfhfd+NPiJZeN/GFrHFNpsRi0nSVbzEtifvSsccuRx7c16+i+XXRVqr2MaC6av1MKdL966rFXvXz34u+DXxF0/wCM8vjrwb4ot5ba8hFvdaLrAYwoo6GMr0r6HyKbtFc8JuGxvOmpqzPLPA/wel0/xXN4z8UX8et+LZovISaNNtvZRd0gUjgHuTya4r9rb9nW9+NHh/T77w7Mtl4r0eUS2MzNtBwc7Se3NfRG0Uu3itKeIqU5qaeqIqYeE4uPc8W+A+mfFe30/wC0fEi509JYbcQW+n6b8wLDjzJHI5YgduOa5f8AZj+HHiLR/HHxI8W+KNKk0zUNc1MvarI2T9nAAXg9OQfzr6PC0tU8Q2ppJLmJWHXu3d7Hyv8AtVeCPFniD4ufCXWNH8NXXiLRdHv2uLqO1YDy32MFZ8jheT+YrN+PHgHxvZ+IPh/8RU0ybxBqGg3zzahpunrueOB84WMD7xAI6elfXJX1600x1pDFyhGEUvh0MqmFUnJ33PnnxJb61+0tb6Tpn9hal4d8EQ3CXWpyatCYZ77bhlhSM/Ntz1J68Y7177Z2cVnZRW8SeVbxoESNcAKoGAB+Aq1GlOrlqT50layR1Qp8uvU+Kvg38GfEHiD9ov4ga7rVvcWnhSPVRNDHMjD7bMoBjPIwyrkHPua0LX4R634y/bG8YanPDNa+EI7e2W5k2ELeMFysYJHzKD6e9fYPlj/dz9PzpvkgfdT7xyegyfeu+WYVJScrbqxxvBx/G5XZPLt9iJt2phV7DA6Cvij9nbX9d8P+LPihpun+H9UuPGGqa7KyTXFo0VrFDuwshdgAQFPbrX3EI/55qNYwN21dv+7/AFrmo1/ZQnFq/Mb1KLqSUux8U/D3U/8AhnD9oDxvp/i/TdQvbTxA6Xunaxa2DzrLIRmRSVB2fMTgE19Q+CdY8QeJNTuNSvbJtH0LyttpZ3CEXMrd5JBj5RjoOtdr5KHBZeB9OKl24zVV8V7Z3ktSKOH9nofn98Ndc+Ivwv8AiB8SvAej+Er661/XtZnurXVpEItLeKV3IkZsYIAPQe1bOo+Bb34O/tPeAr1tC1bXbW30d4jeWMLSfaL6UkM7kAhTk457Me1fcvljP3f8/Wo5k77egP3sHrXY8xblzKKV1Z+ZzfU7K/M9Nj4r/aa/4TDwv4s+FvjB7L/hIvEFvfT7tHs8FxvGFWMDqAMAt7VL8ZtA8W6x8D/HnxA8dWUdhrs1lHY6TorPuFjFJNGpzjrISe3piuq/Zd8W2/xU+JnxC8UaxN5viCx1KTTLKxuGBNlaIxC7R6sckn3ru/2i9KuviJH4a8D6b80uoanBdXzbciG0ibexPpkoF/Gt513CVOi42cephGmqkZSUtzN+NHwdvfif+zXpvh3R9qarZ2VrcWcbcB5ERSFOTxyKl8DeNPiV4w8J6fobeCr7whqsUKW97q2qMvlx4ADNEAfnJxx9TXu9nbrb28USJtSNAiewAx/SrG2vKdfRwavrc9NUdVK5R0XTm0rTre0e4ku3hQIbib78h7scd65r4u2ni288EXaeB7m1tPEuVNtJeZ8o4YFlJHTIB5rtfekYVzJ2dzpkrq1z551rwx8V/i7pdv4d8S2um+EtEk2/2nNp92Z5rxARujTAGwEZ/Ovc9F0S28P6PaaZp8S29rZxLDDGo4VVAAH5AVpCOnmnKpzq1rIyhS5db3Z8wfFL9kbUPHnx0t/HuleMLjwv5cEcLLYxDzjgktgkYwwI6+ldX49/Zzl8cXnw6uLjxBdPN4RvFu2muEDPdHBB3Ed+f0Fe5HFOFdMsVVla720IWHgm33MbxF4ftPFGhX+lX0XnWV7C9vLGvdGGD+NeffCv9nXw18J/C9xoVkbrUraZXhdtQfzCIW5MSjoq89BXrP1o9K541JxTUXa5tKnGTu0eV/DX9m/wF8I9YvdS8NaFHZXt0Nr3G5mYKTnaufurz0FdBpvwj8JaV4wvfFFroVrDrt4d094qfOx9fr712uRTaJVqkndyFGlCOyE27Kq3FjFcyK0tvHLt6eYoP8xxVwmkrO76M0cU9yulqkf3IlRf7qqB/SpVj8un5oocvMLW6DSlLtpapz6tZWf+tu7eJv8AalUfzNKzb0RV7FvbSk1yviD4n+FPC9v9o1XxBp9lF03SXC/415B4s/bs+EXhO48p/EX9pv8AxNpsRmAx2O3vXXTwter8EG/kZuaWrZ9EA0bq+KfEv/BT/wAFafJ/xJfD+qawv8TNiDHX+/26fnXlWsf8FQvGUmoS/wBj+FdJist3yLeSOzj6leK9GlkmOqX9w53iqS6n6V7qiuLyGzjaWWaOKJRuZpGCgD1JPQV+T3jX/goT8XfEmz7Fe2Phr1WxhEm8Y9X6V4t4n+LXjXxpJLLrfijVNQ87O+NrptnPbYDgCvWw/DOIqfxJKJm8ZDofsTr/AO0V8M/C8m3U/HWh2jf7V6hH6GvM/GH7f/wg8L27va662vyr92PS4jICfr0Ffkl5UUf8H+76/qaUlP7+yvYjwvQp/wAWb/A5vrj6H6A+LP8AgqRD9zw74MmZ/wDnpfTrj8ga8v8AEn/BSb4m6xbtFZWmk6L/AHZoQ8je2QeK+YdF8Nax4g+TTNMvNT2/8+sLP/IV6H4R/Zf+KfjS88rT/B98n/Ta6/cqPY5ruWW5ThfjafqzJ1q0tjN8aftAfEX4gXFxLrHivUJftH37e3lMURH+6prz15nk+/cSP838Ts3J+pr7D0H/AIJmePdQt4n1LW9P092wxj2mUr7E969e8I/8Ew/C+nyW8uu+I77U3jYM8MP7pD7cdqTzbK8JpTSfoh+xxEtz83Bsj/uxJ/dZgM+/Naei+G9Y8UXENvo+j6lqcszbIvsdpJKpb0DgbQf/AK9fsB4T/Y7+E/g+V5bLwhZyvJjc11mbJHfB6GvWNF8N6Z4ftltdM0+3sLdfux28SqB+QrzavFSjpRh95tDB3+Jn5E+E/wBiH4yeLLiWL/hEpNFSMZ8zWJxCHH+yQOTXJ/Gr9n/xb8AdQ0yy8VW9uo1CJngmtXZ4vlxuQtjAI3Dj69q/bTy/87jXzb+3V8DdV+NHwstV0JfN1XRbk3yW/Q3CBCGQep5FceD4irzxKVayi9y6mDioux+UWi6ze+G9YsdV0+X7Pe2cq3FvJ3R1OQfTFdp8Uvj146+Mf2RPFWtSX9vatugt1URRgnklwD8x5ridQ0fUNHvJbLULS4t72FtjxyRMGyOOmOa9o+CH7H/jf40XiSrZSaJom4b9QvEI+Xg/Ip6nB619viK2CppYmrZvocEIVV7sdjxjR9J1DxBqFvp+lafdahezNsihtYmdnP0A4r23Sf2HPjPrFmlx/wAIr9l3LuEd1OqN17g8g/41+kvwL/Zl8H/AfS1TR7JbjVZFH2jUpsGZz7E9BXr6rxXxWK4mqOf+zpWO+ng1vI/GjWP2N/jJodx5X/CC6he7v+WlniUD2zXD698JfHHhe48rWPCWtWUqsRtaykbkcYO1ev0r90MVG0KP/Av5DNZQ4oxK+KCY5YKPRn4Kz+H9Yt43eXR9Ui2ruZpNPmUAepJXgVneYnmeVvXzd23y93zZ9MetfvtJYw3Eexoo3RhhtwHI/KuWj+DvgeO8+1p4S0dbhTkSLZJnP5V0x4ql9qmiPqXmfAH/AATx+Auu6h8R18f6rp9xp+i6fCy2n2qFomuJTxuAYAgLjOe/biv0xX7tQ29qlvGqRIsUa9I1UAD6AVZr5LH42WPrOtJWO+lT9mrBRRRXnmwUUUUAFFFFABRRRQAUUUUAFFFFABSN0paKAGMtKBTqKAE20m2nUUrAN20badRTAbtrmfGnw+8P/EDS5dN8QaVa6pZSLho7hAfyPaunpCKcZSg7xdmJq58s6r/wTp+EuoXn2iK0vtPi3A/ZbW4Kx4B+7j0r3T4Z/Cnw18I/D8Wj+GdNj06yX7yx8lz/AHmJ6muyx70ldNbF4ivHlqTbREacYu6Qu2jbTqK5TQYy0bPan0UAUrqwt7iMpLbxyo3DKyAgj3zXDeJPgL4A8V201vqPhLS7hZPmb9wqEn6jkV6J+NG2rhUqU3eMmvmS4p7o+UfGH/BN/wCFXiS4WXT01Lw7t+Yx6bcfKTz2YH/IFeQa9/wSxvftkr6P44hS0b7kN5almH1cHn8q/Q3bRj3r1KWbY2j8NRmLoU30Pye8Rf8ABOv4u6PcS/YrfTdVt4+UmhuQHcAdlPQ14h4p+D/jjwXefZ9Y8JaxaS7tq/6K0ufxUGv3NKVDNZxXH+tSN9vTzEDY+levR4mxUP4kUznlg4vY/Be40LVbP5LjR9Qt/wDrtaSJ/NaoFU8zZ8u/+63X8R2r96bzwvpWof8AH1ptncf9doVP9K4DxR+y/wDDLxhI8up+D9NleT7zRpsz+VerS4rg/wCNTMng30Z+KpVPk/g2/wCewrV0vxPrehyI+n6rfWT7gytb3DAg9uM1+oniX/gnP8J9c/49LW80X/rzmP8AWvN9Y/4Jc6PJI39k+MLy1T+7cRCWu2PEGX1vjj+BlLD1Y7M+QtC/ae+Kvh+NEtPGuofL93zmD/zruNJ/b9+L+n7PN1q3vdv/AD2gHP1A616D4k/4Ji+NbOT/AIkXiDTdQT+9dbof0UVxHib/AIJ9fF3w3Z/aEstP1j+9HY3BLfgGFbqvklZ9CEq8TtvCn/BTjxrp9w//AAkHh3T9Vt/4fsrGFx9SeK7nT/8AgqbZSXH+m+ArxIv70N2hx+Hevj3xZ+z/APEjwPbrca14M1K1ST7vlp535hScVyE3hjW7ePfcaJqVui/eaa0dR+ZFKWV5TiHeNl6Mftqq1P0q0/8A4KbfCqWOH7Xaa9ZStw6/YSyj/gQPNemaX+218FdQs0uH8e6bZeYu7ybzdE49cgr71+OxnT+/9373zY/Omrs+/sX5v4t3+FYVOGsFP4JtfO5qsVOOrR+1mg/tTfCXxPcLDpnj/RbqVuircY/UgV3ln4w0HUNv2bWtPuN33fLuUbP5GvwY2fu9n9TU1ldXGlyebZXFxbyr8yyW8rIw/EGuCfC0P+XdR/cUsd5H77eYn96jNfhzpXxs+Iej/wDHp411z/Z8y+d8Y7YNdrpn7Znxo0iNIrfxrM6L/DNaxSn8SVya4ZcL4m14TTNVjIPc/ZPIpa/JCD9v74x28ex9as5X/vNaKD+lb+m/8FI/ilZ26JcWmj6ht/5aSIyk/UA/yrklw7jV0RosXTP1Qp2RX5taf/wVC8URxp9t8JWbv/F5MpH86vR/8FRtY8z5/BsO3/rvXO8hx6+yP61T7n6K7sUu6vhrw3/wVD8NXFv/AMTvwvqGny9P3JEqkfh0rbf/AIKc/D3+HStWf/tkK55ZRjVp7NlqvTezPsvdRuFfHVt/wU2+Gn/Lxp+rRL3225b9B710em/8FEvhHqEe5r6+t/8AZmtWH8xWbyzGR3psr21PufUO40bq+dLH9vL4QXhf/ifNb7VzumiIz04/z6U6x/by+D95JKjeI/s+3+KaJgD9OOay+o4r/n2/uF7WH8x9EijdXgo/be+Dv/Q3Wv8Avc12vhn9oP4d+MLfz9M8W6bcJ/13VcfnWUsLiIfFB/cWqkH1PRAadkVxeofGDwVpdv8AaLjxPpcUX977Qp/kaz7D9oH4dap/x7+L9Lf/ALeFrP2NZ68j+4rnj3PQi3tRXATfHz4e28ixP4t01Hb+H7QtW7r40eBdPs/tU3irS0t/732hf8aPq9b+R/cK67naZpd1eJyftk/B2O4aF/HGn71JH3+OOOtP/wCGyPg9/wBDzpv/AH3Wqwlf/n2/uFzx/mR7M0iRruZgo/2uKY0iyR/Iyt+orxl/2wvg1IjI3jvS8f7UtRxftffBezj/AHXjXTUT/ZehYPEf8+n9wc8e4nib9kvwbrnjCbxRZPqXh3WLj/j4uNHu2h8//eUcH616R4O8BaV4Lt2SySZ5mx5t1dSmWaTAwMueSO+K8c8R/t5fCHw/YNcJ4iGp/wDTGzQyOfYACuJb/gpn8Mv+fLVv/Ac/4V2fU8dXjy8raOePsYfCj7BFDMtfHa/8FNvhr/0D9Y2f3vs9V7z/AIKdfD+ON/s+j6tM/wDDuiC5/Okspx3/AD7Zr7aCPs3dQTX586t/wVK/eOumeCm8r+9cXA5/AdKoRf8ABUjU/wCPwVC/+7OK3/sXHNX5CfrNLufomTSb6/NrX/8Agp74ruLd00rwrZ2Uv/PS4lLY/AVwtx/wUR+Ltxv2XWmw7v7tvnH0ya3p8PY6XZEPF00frBkUvmL2avyIvP29vjLcR7E8Rw2/+1HaRk/qDXH+JP2qPi34wj2al441LZ2+x7bf89gArrhwzi5PWSI+uUz9pmmSP7zqtZlx4o0e3/12q2MX/XS4Qf1r8PZ/il44uP8AW+NfET7vvbdTmAx6EBqwLzUb3UN73d7dXG5tzNcTM2SeSSSeT713R4Uqr46iIeNXRH7a+Kvj98OvA8aNrfjLSbBG6brgN/6DnFcFrH7cvwV0uPcnjW1vX/u2cbv/AOy1+Pq26R/OiL/wHH9TQYk/uL/3yP6Cu2HCtD7dRsyeNl0R+pF1/wAFLvhBb3GxU8QS7f8AlpHpjY/U1zHif/gqJ4Ss/wDkX/C+qat/tXBW3/Q1+b/mp/G+xP5VbsNN1DWP+QfZXGof9e8LN/IV1f6vYCnrKT+8mWKqPofbXiL/AIKkaxcWe3RPBUNlcf8APS8uA6/kPavPNY/4KLfFjVLOWKJ9L092+XzreLkfQnpXiujfA/4h+ILdJdP8H6tKjNtVmt2T/wBC6V2mifsY/GLWLyK3/wCEPuLFJPl866lUKM9zg1pHB5Rh171vmZ+0r1Ho7GTqH7UnxY1SN/N8Z6g+7Ks0bhcZ9MCuGvfH3iXVLh5b3xHqlxK3/LSS7bP5A19PaB/wTP8AiReXiJquq6PZWv8AFJbys7IPTaRyf8K9a8Pf8EudEt9v9t+Lby9TutqgirOWZZTh9IpP0RqqVeS1Z+eF3fXd5Jvu7ia7fj5pHZjx61CP3f3/APAV+pVj/wAE1fhfZ/fn1a4/67XGa7zwj+xP8JfB+x4vC8N7cL/y0vGMmfwNc8uJcHTX7qDQLC1Xuz8gILS4uP8Aj3tJpf8ArihYfgQOa6Xwv8K/GfjS4SLRPCmranKzBV8u3ZQCe5LY4r9rrD4b+F9Lt0itfD+m28S/dVbZePxxW1b6fb2cey3t4bdP+mahf5VwVOLKlv3cDRYFP4mfk3a/8E+fjRcRo66VpsXmKG2yXqgjI6EZ611vhb/gmb8SNUk/4nWq6Poqf3o3a4b8QBiv1AC/5zTttebLiXHyVk0vkbRwdOJ8N+F/+CW/hq3s0/4SLxXqV9e/xNp4WBD+BBr174f/ALC/wq8B/Z5k0P8Ati9hO5LrUnMp/EdDX0Nj3o215FXM8XW+KozojRhHZGJo3g3RPD8ezTNHsdPRvvfZ7dE/kK11iCfdVV/CpaWvOcpPdmtl2GgUBadRUjCiiigAqKRf6/5zUtFAHN3vgHw5ql59ou9B0+4uPvedJboTn6kVtW9nFZxpFDEsUa8KsagAAdBVnFG0U3OUlZtishFWlHSloqLW2GFN206iqAbtpKfRQA3bTqKKACiiigAooooAKKKKACiiigAooooAKKKKACiiigAooooAKKKKACiiigAooooAKKKKACiiigAooooAKKKKACiiigBpFLtFLRQA3bRtp1FKwCbRSFadRRZAReVTWi/ytT0UuVdgKrW6TfK6Ky/3WAP8xVa68P6ZeR7LiwtZk/uyRKR+RFaNGapSlHZsVl2OB1j4D/D7XEcXvhDR5S33m+yICfxArzXVP2Dfg7ql490/hpYXb7ywzOq/gAeK+iR9aCK6qeLr0/hm18yXCL3R8u63/wAE7fhFqtm0Vvpt1psvaa3uGz9cE1wEn/BLbwq8j7PFuqeT/CrIuR+Oa+4dopa7IZtjqe1Vmbo030Pz08Sf8Es7pQJNB8cK7D/ljfWmB/30D/SuEuv+CZnxQt9/2fVfD9x/d3TSID/47xX6ibaSuuGfY+OnPcz+q0z8idX/AGBPjPo9w8X9hWeoIv8Ay0sbvcp/76UVymofsj/GPS5P3vw/1J0/vRtGwPvw1ftDs9qTArujxPjI7pMh4Omz8Upf2Yvixbxu7+AtWRF/i2r+mGrlbv4ZeLdPuHiuPCmsRMv3l+xSn9QtfuvtFRtbpJ/Av/fNbw4qxC3gjJ4GJ+CkuiahbyOj6ZeROv8AC1uwP6io/wCy9Q/58br/AL8v/hX7uTeEdFuJN8uk2Mr/AN5rZSf5U0eC9C/6A+n/APgMn+FdP+tcv+ff4i+pW2Z+Djn7PJsl/dP/AHZMqf1FNMq/7P8A31/XNfunf/CzwfqgdbrwvpMu773+hJn8wK5vVP2ZvhlrEey48H6f/wABiC/yrWPFcftUyfqcu5+KJZP76v8Amf60b/8AbV/89Otft/ovwH8AeH7P7JY+FNLS37q1urE/iRXL61+x98IvEF41xe+DLF5W/uqVH5CrjxTSvrTYfU5eR+M21P8AZ30uzy5Pk3f8BYgflX696h+wj8HbzZt8LR2+3/ni7DPTrzWdJ/wT7+D8n/MHmT/dnatXxNhJb0yPqU76M/JTKf7Wz/aY9fzpSqf7n/A/8K/X3Tf2Evg1p8exvCsd1/12dj/WrZ/Yf+C//QlWf5t/jWf+suDX/Lsf1Op3Px3/AO+f97dz+p4pd3+3/wCPn+p5r9hf+GH/AIMf9Cba/wDfTf40f8MP/Bj/AKE21/76b/Gj/WbB/wDPoPqVX+Y/Hn5P7/8AKl+T/Z/Sv2G/4Ye+DH/QlWf5t/jSf8MP/Bj/AKE21/76b/Gr/wBaML/z7D6lPufjwR/f2v8Al/jTwvl/7H/Aa/YT/hh74L/9Cba/m3+NJ/ww38F/+hKtfzNP/WnDfyMPqU+5+Pe1P+B/7P8AhmhP3kiInzO3SPcCT+A9q/YX/hhz4Mf9CZa/99N/jXZ+D/2ffh74Dt/s+j+FNNt06/vLdZD+bCs58U0l/DpgsHPufibd21xp/wDx8W81v/12RlH4ZHNMhie4j3pFJLF/eVGI/QV+7dz4D8OXn/Hx4f0u429PMtIzj81qNPh34Xj+RPDukqn91bKP/wCJrD/W12/h/iafU31Z+F8Ol3dx/qrK6l/6527Efyq5F4T124kRItC1KV2+6q2kh/kK/cu38D+H7f8A1OiabF/1ztEH8hV+HQ9Pt/8AU2VvF/1zhUf0rN8Vze0AWBX8x+Gcfw28YSSIi+FNa+Ztv/IPlA/Va7zRf2R/jB4gt4ri18D6h9nk6STMifoWz+lfs15Ceg/IU9V9q5Z8UYh/DBItYKPU/IvTf+Cf/wAaNU/5gVjZf9fl2q/yBroND/4JufF3ULjZqD6HpsSnHmfa2lyDycALX6qbaXb71yS4lxsuiXyLWDp9T85E/wCCWXiD5P8Ait7JA33l+yMcfQ55rsPCf/BLnRbfyn8ReL7zUNud8djCIRz2BJOfyr7sx70uPauKWd42X27Gqw1JdD5Ptf8Agm38KLe4ildtYuFj/wCWcl0Np+uFrpNJ/YK+DWlyRTf8I19raPp9omdh+OTX0ZtFHFcksxxUt6jNFRguh5zpf7PPw60aPba+DdHT/etVb+Yrp9L8C+H9D/5B2iafZf8AXG3Rf5Ct+k/GuSVerLeTfzLUYroQrapGNqIqL/sqBUnl1JScVjr1HZEflf5/yKftp1FJRSGJtFG0UtFUAU3bTqKAEXpS0UUAFFFFABRRRQAUUUUAFFFFABRRRQAUUUUAFFFFABRRRQAUUUUAFFFFABRRRQAUUUUAFFFFABRRRQAUUUUAFFFFABRRRQAUUUUAFFFFABRRRQAUUUUAFFFFABRRRQAUUUUAFFFFABRRRQAUUUUAFFFFABRRRQAUUUUAFFFFABRRRQAUUUUAFMooqJbDQU5aKKfQGG0UjUUU2ISkNFFJCkJTqKKaM4iGkzRRUSGxVpaKK0jsNBRRRSYwoooqRBRRRQAUUUUMBBQ1FFSthsAaTJooqugluOoooo+ybBRRRQZsMmnL0ooqkAtFFFMYUUUUAFFFFABRRRQAUUUUAFFFFABRRRQAUUUUAFFFFABRRRQAUUUUAFFFFABRRRQAUUUUAFFFFABRRRQAUUUUAFFFFABRRRQAUUUUAFFFFAH/2Q=="/>
          <p:cNvSpPr>
            <a:spLocks noChangeAspect="1" noChangeArrowheads="1"/>
          </p:cNvSpPr>
          <p:nvPr/>
        </p:nvSpPr>
        <p:spPr bwMode="auto">
          <a:xfrm>
            <a:off x="581025"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2" descr="data:image/jpeg;base64,/9j/4AAQSkZJRgABAQEAYABgAAD/2wBDAAMCAgMCAgMDAwMEAwMEBQgFBQQEBQoHBwYIDAoMDAsKCwsNDhIQDQ4RDgsLEBYQERMUFRUVDA8XGBYUGBIUFRT/2wBDAQMEBAUEBQkFBQkUDQsNFBQUFBQUFBQUFBQUFBQUFBQUFBQUFBQUFBQUFBQUFBQUFBQUFBQUFBQUFBQUFBQUFBT/wAARCAOEA4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U6KKKACiiigBBTHan1keJNFTxBol7pks0lul1C0PnQnDpuUjIJHXk0lZ76ITLB1Wx/5/bfH/AF1X/GpoLqG4B8qWOXb/AM8yDX5X/tXfAPU/2c7jRH0zxbrGq6VqTvAGvLpvORwCx6YBXAP6Vvf8E/fjRe+H/i5ceF9Y1O4urLxFDiH7Q7PsuUJ2KuTwSpbP0FfSyyW+E+t06nMlrax4azSKrqhKNj9OaY1Ij14l+2B8Xv8AhT/wU1jULeXZq14v2KxVeT5r8bsZ7A5/KvAo03WqKnHds9etUVKm5vY9j/tmx/5/bf8A7+r/AI1Pb3MNwN0Uscv/AFzYGvxA8Man4g8SeINH0xNd1BX1K7jt/Oa4fALsAWGDx1NfrN+z3+z/AG/wI0rULeLxBq2vvfOrvJqUpfYQAMIOw4r2cyyr+zbc87yfQ8vBY767dqNkj2Lmo2PWpB0ry/8AaI+JFv8AC/4SeI9dllXzYbdooY1cBzIwwAOeT3rw6dOVWpGnHq7HrTkowcmd1Z65puoXlxa217DPcW+POjjcFlz0zitMV+Uf7DPxavfDH7QcUOp3rPb+JkNtcSXExC+cWyr5JxkklR+Qr9W93tXoZjgJZbV9k+1zjwWLjjIc66OxFPdwW/8ArpY4vTzHAz+dQHWrH/n9t/8Av6v+NeT/ALQ/7PsPx007T4m8Qap4fuLEO0Lae5VXYg4DgdRmvyb17Wdd0PXNT099d1J/sd1Jb7vtT/PsYgEjPHTvXVluUrMbqM+Vo5cdmDwbXu3ufuBDqFvcPsiuIZX/ALquCeOvFOuLyG1G6aWOIf8ATRgP5mvkn9jr9m86Hp/hz4j3/irWtQ1O8sTL/Z0lxutV81T2xzxj8q9f+P3wDt/jpodlaS+INU0B7NzKkmmvtLsezjHK+1efUoU6VZ0nK6T3O+nWlOl7TlPUP7bss/8AH7b/APf1f8ak/tC3kj877RCYv+em8bfzzX5EaT8K/FuoftEf8KqTxRffaluzC18sz/6qNS7OAe+3j05NfoHpv7Ktlp/wT1D4e/8ACVa5LBfTCZ9UaYfaUOc7VbsM13YzLqOE5b1b81nt0OXD4ydZSfLse5f2xY/8/tv/AN/V/wAaVdUspPlS7t3dv4VkHP61+O37QPhXXfgn8VNS8JJ4o1TUEhiiuIbiS6YMUfIUEAjBAU/mK+g/2O/2aLv4oeH9M8e614t1y3S3vy1rZ2txmOVUODvzngkGuvEZNDD4eOJlV0e2hzUMzdas6PJqj9E0pc1Fbp5ceKlxXzR7wjVWmuIreNnldUiUZZmOAPxqdj96vkX/AIKJfFKbwf8AC+08Oafd+TqGtXAV2hcrKsKctgDnBPH410YXCyxleNGG7OfEVo0KbqPofV2mapaavb/aLK4juotxXzI2BGRweRV0Gvhf/gmj8RmuvDfiLwfcyyO1jKLu38x8jy24KjPXBr7mHFaYzCywlaVGXQnC144inzxIprqK3j3yyxxJ/ekYAfmah/tiy/5/bc/9tF/xrz745fBu3+Nng9NFutY1LRfLlW4E2my7H3AfdJHUV+Vnxo8M+KPgv8RNS8K3XiDULh7XDRXUdw6eYhyysMn7wA/xrty3LFmU/ZwnaRx4zHPBq8o6H7Pl6ZJMlvHvldUVerMQB+Zr5J/Yj/amPxQ0f/hEPEtwn/CT6em2K4kbH22MDqAf4h3FfQ3xW+Hdv8VPA+oeGrjULzSkvFX/AErT5QsyYYEFSRxyB+ZrixWEng67oVtDsoYhYil7SB051rT/APn9t/8Av6v+NT299b3m/wAqWOXb18twcZ6ZxX5M/tIfBnxB8B/iJo/hzTPFGrarZasifZJLq4YPuLBNp2jnk198fsw/s8/8KM0u9uLjxBqmu6hrEML3K6hKGSB1XlY+OBz+ldWJwFLD0I1lUvzbI5cPip1qjg42se7NwKpalqNrpdu1xd3EdtbqDmSZgqj86su3lx1+fn/BSz4sXEmqeHfAVlNJEiodTvvLJGSSBEAQecYk+XvuFc+Bwc8dXVGHU3xWKjhabnI++rO8t9QtYri1ljmt5F3JJG2QQe4Iq2or5h/YF+JCeNPgnaaVLcKb/Q3Nk8e8GQIOVY4PQg/5NfT6VliaDw1aVGX2TWhVVelGpEfRRRXMdAVE4qRqztU1KLS9Puru4dYre3RpXkZsAKFJJJPQU0nLRBe2pHNrGnwagtlLd263Un3Id43nHtmtQV+OHib9oXUJP2kH+JcVxdPb2eredFDDKWU2qsFKqCcEMoP/AH0K/X/S9Ui1TTrW9g2vFcRJKjKcjDDOcjtXq47LamAjBz+0jzcJjI4qUox6GielU5tQtLeTZLcQxP8A3WcA/lmrMn3G+lfGH7cHwAuLzTNd+JuleJdWtNQtbWMNpcM223KpkbsAZzg1w4ajHEVFTbtc6cRVdGm5pXsfYX9sWP8Az+W//fxf8aVNTsedt3b7v9mVTX4sfDH+2/iJ8RPDXhyXxBqVlFq12lq80dw5MYJ5YDPXA/lnivoP9pT9lPxL8APD8Pivw54z1jVdHtXRLpby6InjJJw4IAUjdjivoq2RwoVoUZVbSltoePSzR1YSqKnpE/S3zB2qO4vLe3x50scW7pvYDP51+b/7G/7Wniu3+JGleD/FWpya3o+rN9nt5rr/AF0U5AKjPcEA/pX2X+0B8B7f47+HtPsJfEGpaE1jKZ0m01whkbaQFY4+7zXlYzLp4HEexxDsu520MZHE0faUtX1R6d/bFj/z9W//AH9X/Gnw6jZXD7IriGV/7quCfyBr8S/G1x4g8D+MNb0K412+luNJupLWWRbp/n2Z6c4JwE/Wv0G/Y5/ZruvCdhoXxC1XxRqmoarfWRY6e0262VZMEHBPJAHWu7HZNHA0Y1pVL82xz4XMHiajp8lrH1lNeQW8e+aWOJe3mMB/Oq/9taf2vbf/AL+r/jXmX7QXwDt/j5oem2UviDVvDsunztMk2lyKhkyMFXyDleBxX5q3Pwt8ZWf7QEXwwuPEd9FdTXot1vGuHwIjlg5AIySo+nSuTBYCnjIyk6lmtbG+KxU6ElFR0Z+vq31vJb+as8XlL/y03jA/Go/7asOn223/AO/q/wCNeEaN+yNZaX8G9T8Bf8Jh4gli1C7+1vqTTj7RGRj5UOOF46V+dvx98J6x8GPifqvhWHxRql9b2qK0VxNcMHcMpzkggZ+ntV4DLIY+s6UKuvoRisdLC01OUT9ik1eykfat1Azf9dFq1X5v/sa/s83Hxo0dPGuq+L9ctf7N1IC3s7e4O2Xy8E+YSOQSK/R1FEaKoLfLxXFjMJDCVnRUuax2YatLEU1PlLNI3ShelNk/1bfQ1wnYVptQtbeTZLcQxP12u4B/ImozrVj/AM/tv/39X/Gvmr9q39mOb4mfbfGGm+KtW0fVdP05oorOGXZbSBCXy4AznrzX5ueFNT8QeLPFGiaImu6hE+oX0No0n2h8AO4UkDPXB/lX0OByeGOpOpGrturHh4rMpYWag4bs/b6O8huI98MsciDqysCB9eahbVrH/n7t/wDv6v8AjXk/wl+AFr8I/h1qvhr/AISXVNW/tBZGlvtQlVpYtykEqccAZr83vFngu91T42S+Bfhh4j1rxUiubf7ZNdMw8wEeYxZf4QSBXNg8vhjJzXtOWMetjevjJUYx9y7Z+vcepWskmxLiF3/uq4J/LNWVNfJPwL/YkvvAeuaL4j8R+N9W1PWLNvNazhmb7LkjG0gnn619bBv8/nXm16VOlPlhPm8zso1JVI80ly+Qu6sx9c0+PVE0/wC2w/b2UslvvG/A5PGfSoPF3iK28J+G9T1i6dUt7G3e4foOFBOOf881+Svwx+O17p/7TGn/ABAvbtmi1DUXWVrh2CiCUhMkHhSAR+Rr0MDltXHQqVI7RRzYrGQw84xe7P2DRqcar2lxFeRRTRNvikQOreoIyP0qU815FuVWZ6N1pYryapaRyMr3UCuv3laQZH60z+19P/5/bf8A7+L/AI18Iftpfs43HgvR/EXxQ0rxhrSTTXaS3GmzTkQIrYT92FGQcDv6mvlz4KaD4g+LnxQ0fwuuu6paJeOzzTQ3DsY4wMEjng19LhcnWJwzxKqaLfQ8SvmTo1lRcNz9mYZoriPdDKsqf3lYEfmKs8V5t8FPhHB8F/Bf9hW+sahrSb2l+1ag+6XJ7c9q9IxxXzkoqLtF3R7MG3FXVhelNxyadWXrutW+h6Re6hdSxxW9pE0srSOFAAXPJPSklzNJDlLlTbFbXNPj1SLT2u4ReyAlLfzRvIAJPy59BWjX466X8eNTg/aYtPiK93cPb/2x80fmsf8ARnYrsHbbgZr9ftPukvLKK4i2skyBwV5BUjIwe/Br1cfltTA+zcn8Suefg8bDF8yj0LRqtNqFpbSYluIYn/us6g/lmrLV8fftlfs4y65peu/EXT/FeqafqFjaeb/Z/nlbZlUcjaD97FcGHoxrVFTlK1zprVXSg5WvY+totUs7iTYl3C7t0VZAT+VXOK/D3wX8UfEfg/xZo+u2+sX0zWNxHKytcOd65BYYJwTg/pxX7ReBfFln448H6VrtjKstpfW6TIysD1GTyK9XNcpq5XyuTumcWBzCONbVrNG9Ve41C1tvlluIYm/6aOB/M0X1wlpbyzO21I03O3oBk/h3r8df2gvjZqvxM+LHiDWrTVrpNMWZreyjtbhtnlISAwCnHzEH9Kyy3K55lUaT5UluXjMdHCJN9T9h4dStp3VI7iFnboquCT+GavivhL9if9nO61jSPC/xS1XxbrEtw0s01tpq3G63aMMU+fIOTkE9e9fdUf8AqxtrjxWHjhqrpxnzNbnTh63t6aqdySlpF6Utcp1EdZ1nrun3t/cWVve2893DhpYY3BZAemQK4z49fEa3+Ffwo8ReI5X2Nb27CLaRkuQQMD1z/Kvzh/Yl+LF34X/aGsJdYvWeLxJvsrm4uJflWVm3I2CeCzkKB2BHavWwmWVcVQnXW0TzMRjoUK0KUvtH6x76bJ/qxSIaVz+7rxnsemc7L488O2fiR9Cl1Wzt9ZWITGzaVQ+w9Gwa1l1ex/5/bf8A7+r/AI1+bn7X3gzVfiX+2XZeH/DkuzVbzTbdPOjfmABnJY4OQACPzr1Pw7/wTruI41fXfibr0r7B8ti5Rd2cY+YnI5P6V708Bh4Uo1JVbNq9rHjRxlWdWUIwul1PtH+2LH/n9t/+/g/xp0epWssm1LqFn/urICfyr8if2kPDun/CD4gf8Iv4a8a69rtxap/xMJLy6ysUh+6oK4xgdq9N/YH+HfiX4h/EhvFWo6nqD+H9C/vXDkT3ByAuCcEALk/UetdlXJVSwjxSqadrGNLNHUr+x5T9NKTdSKKjkb7+77vfd0x3r5boj3m7FTU9a0/R5Ivtt3DamZgkfnOBuY8AAHrWgnWvyU/bK+L174w+PeoS2V3cfYvD7rDbxxu23ehDlgAcEk4/Wv04+DnjiL4ifDPw74gieN/t1nG8ixtkJIBiRc56hgR+Fezi8tq4OhCvLaR5mFx0cRWnTX2TtAMmq899b23+tnji/wCujgfzqwyhhXzn+1R+zU/xgtxrtl4l1bR9T0uwlS3tbOUJbzNncDIAMnp2rzqNONWahKXLc7qs3Ti5RVz37+2LH/n9t/8Av6v+NNGrafz/AKbb/wDf1f8AGvw6j8S+IPti2n9t33myTC33LdvjeWK5B3dMivvv/h3XN/wj6f8AFzfEX9seUGdmnBt/M74UDO38a+gxeT0sDy+2rJc22h41DMp4jmVOF7H2hHIknzRbXX+8rZH51Lur8o/iNN8c/wBkzxBaWlx4ovHsZGP2K8+aW1lxzggg4P8Ask19b/snftkW/wAbJF8O+IIY9N8VQpuHlsDDcqByyns3cj3rlxGUVKNH6xSalDujajmNOpP2NSPKz6qjp1NVqdkV4K9D2RaKKKoAooooAKKKKACiiigAqOT/AFf+fSpKa/Sl0A+Ff2/rX/hNPiJ8NfBry7Ptksjp6iQjapPtk18P3Sar8J/iRLb+bJFqWg6gF3LlSWRgdwPYEEj8TX3X+0taRap+258HbS4Rnt2id9u7HzBgR/n2rxf/AIKHfDN/B/xjt/EFvbsun+IrU7pONgnjIUqB1zhg348civ0nJ8SlGng5bSiz4fH0m5VMRHeLP0V+Fvjy3+JHgPRfEdqy+VfW6ysqtkK2OVz9a+Kv2oLtv2iv2mLL4f28zf2F4Y0+W7vZIWwwkClnbIPIwYgPcNWZ+xd+0tb/AA/+E/jLR9buF36LbyahY7j88ingIoPUBsV1/wCxT4FvdU+H/wAQ/ilraf8AE28TPdJCzKP9UgO9gT0BkLD6AV4kMI8ur1KzVknZX8z0pYhYyhCG7a1Ph74aXPl/EjwpLL8n/E2tV/8AIyAZ96/cmE/uk/3a/CnwGf8AitPCX/YYs/8A0oTNfupEf3af7tdXFD5p0n5f5GOQ6RmvMeWxXwz+3tr178RPHngr4QaE6ve30v226jYdOojOR6EMce1fbWoXsOn2c1xcPsgt0Mjt6KASSfbivzo+BPxW8GeK/wBqLxx8T/GviLR9FsYZXg0xdQuwpcAlUkjyeV2Afma8LLKU+eVeMW+RX+Z6eZTXJGk3bmZ8m3seofDvxw/lN/xNdB1LcjMpUebE/wApP+zkV+1nw38Y2nj/AMD6F4itJVli1K1juFZRgZZQSPzz+VflH+15ceGNU+N2q6t4T1qx1zTdURLhpLFw6ROeGGRx05r7C/4JwfEb/hIPhfe+F7h2+1aDc7Yt3TyHAKKg9AMfnX1HEFP63gqWL5WpJanhZTUVDFTopppvQ+wn+7X4afEL/kfPEv8A2Ep//QzX7lSH5TX4afER/wDivPEv/YQnb8Nxrl4X/iVfQ7M8+CC8z9ff2aP+SEeBf+wVB/6AK9OevMP2am/4sP4E/wCwVCv/AI6P8K9OLV8fin+/n6/qfQUP4MfQ+ALC3it/+Cm1uqLs3RXDt7sYDn+Q/Ovv3/H+tfAtq3/Gzq3/ANmCfPt+4NffQ/z+dejmmnsv8KOHAqyqep+UX/BQL/k5/Vf+wdZ/yavs/wD4J8/8m26L/wBfE/8A6Ga+Mf8AgoJ/yc9qv/YNs/8A0Fq+zv8Agnz/AMm26L/18T/+hmvps0/5E2H+R5GB/wCRhP5n0qtOpoNAavgD68jkfywxr8vv2nG1j9oj40eOrjSHV9H8C2IZvM7Ecttx1JP8q+/P2gPiJB8K/hV4i8RTN89vbssKtnDSMMKuQOOf518ffsY+Mvhr4T+F/iK78ZeMtAstd8UXErXVveXSrIiEEBWB5Jya+lyhTwyeMjFtp2X6ng5jONRqhJpJnz5+yP8AEZPhv8dPDmob9lpfN9huGbgbHOASPXOPzr9ho5kkjR93DDP6Zr8KNes18N+KNSt9K1CPULexvpfsWpQ52XCI58qRSe2AD754r9jv2efiFF8UPg/4a11HZ5ZrVVlZl+beBhgR2ORXqcS4dXp4mK3Wpw5LXXv0L3S2PS9tfm1+174Cl+J/7W+m+F7S4W0vdSsgkUzcKHCkgE++MV+kzV8IfFEN/wAPDvAvphP5H/EV4WS1nQqzqQ3SZ6eZU1Vpxg+rPiHd4g+Ffjj79xo/iLRboru5DIwPOfVSP51+rv7Lv7Rmn/HrwWkzutv4g09VivrHdzuxw4HUqa8t/bo/Zd/4WJobeNfDVkv/AAkump/pEceAbq3HJBGeWHOK+BvhT8Tta+DfjzT/ABHo7zLcW8u26tckfaIjkNEwPcAn6HFfYVKdLiDCe0hpVieDCVbK6/K/gZ9t/wDBQTTYo/iJ8HdQ3t5smsR2+3tgMD/MV9uWo/0eL/cH8q/Pr9qj4raL8ZLf4F+JdFuFe3m12NpIWPzwtkAqwIzweM9PSv0Ftm/0eL/dH8hXxeNjOnQowmrWue/g5xqVas4dSvql9Do+n3F7cPtht0aV2xnCgZP6CvyF+LdrrHxkuPiF8WkT/iVWusRWMW1SyvEVOGB7BQBn/fr7/wD24Pip/wAK3+Buprby7NT1b/Qrfy2w67uGYDqQBmvDPhjq3wl0f9j248Bar430Wy1vVrKa7u7dbxfN+0vhhgH6LXp5P7TCR+s04tttLbp1OHMnCvL2DklZXPNf+CeHxA/4Rf4xy+H5ZdllrluwSNejyoMhue+0fpX6jK3FfhN4O8S3vgfxRo+u2j/6bpd3FdL5LjbJsYZQHPIYAj8a/bvwX4it/GHhbSNat3V4b61juFaM5HzKCcH6k/lW/E2F9lXjW6SQskr3pui90dFRTVNLur40+nEJr5x/bp+J/wDwrv4H6hb28rJqWtSrptrt65c4LfQCvox24r87f2nviF4f+In7X3hnwxresWem+FfDJDXdxeNth8/h3Q56nAT9a9XLKLq11JK6jr9x5+OrKnTtezZ8o/Ef4a6x8L9Yt9H1tVW7uLSO5Rl6BZBkflgV+mX7CfxGTx38B9ItZZVe+0X/AIl88e7LAL91j9RXzJ+3x4n+HvxEt/DWu+D/ABZo+r6hZ77Gaz024WV/LwCGIGcAYHX8Kqf8E3/iJ/wjfxQ1PwvcSslprFuJIl4wZ0Ayx9yCP1r7PMISx+V+2nFqSd9j5bBzjhcbyRkmmfplXj/7Wn/Jv/jD/r0P869hVq8e/a0/5N/8Yf8AXof518Dgv94p+qPrsV/u8vQ/Ln9m8/8AF+Ph/v8Auf2nHu7V+if7c3xC0TQ/gXrGny3FvcX+oFYYLXepYncMnGewr80PhP4bl8YfEjwvoUV7JpkuoXaW6XkP3omOCGHPUYr6B+Pn7Dfj3wJ4fuPEX/CQf8JrZWvzXHnbhOiDOXIZsH6Lmv0nNKVCWOoyqzs0lZf8E+NwdWrDCzUI3XU4P9jn4b6x8QPjh4auNPikTT9FuhfXt9szEmwDCE+pJ/Q1+vK9F71+ZH7MX7bl18N73SfD/iDSrGXw7dSpB9usbcRTW+SArMo+8M9T15HGM1+mdrdRXltFcRSrLFIoZGXkEEZBH4V8txCq/wBaXtY2XTqe3k3sVRfI7vqfit+0SP8Ai9nxD/7C0/8AMV+uvwD/AOSM+Df+wZB/6AK/Iv8AaIP/ABez4h/9hadvwGDX65/AVl/4U34N/wCwZB/6AK9HiJ/7Dh35I4so/wB6q+p3xr4CvoUk/wCClb70V9tvFtVux8s8199s3+fwr4JmXzP+ClUqL8z/AGdGbb2Aj5J9ByK+eyvep/hZ7OOSah6n3xg1+TP7eX/Jxmtf9e8f/oBr9ZlPmV+TH7eH/JyGu/8AXCL/ANANelwz/v3yOPPP93XqfWn/AATY/wCSH33/AGFZv5CvrNetfJn/AATZ/wCSGXv/AGFZv5CvrLdXi5t/vtT/ABHp4Bf7ND0JV6UN0pu5acTXm3O85r4jf8iHr/8A14zf+gGvxh+Df/JVPBn/AGFoP1kFfs98RP8AkQ/EH/XjN/6Aa/EnwZp17rHijR7LTJfs+p3V0sVrJuwUkLYUg9jnHPavu+Go81CuvI+Rzq/tadj9F/2tP2i7641CH4UfD1473xdrDi3uLjeNlqjcFcjoxGa9Q/Zj/Zu0j4D+E4ovlvfEt4u++1KRQXZjglQewz/Kvym1qPxL8O/iBe/2g81l4r0m93SzTMWbzgciTJPzAjv3zX6y/sv/AB60/wCPHw3t9SRli1i1xb6ha5+aOUYGSPQ9a4szwM8Dho+wd4PdrudGAxUcVXbqaSWyPZoxRJShqhnb/PYfX/PevkT6V+6fKf8AwUH+Ib6H8L7Xwpp+59V8SXSWiQx58woWAJAHU5Ir86/iV4Fu/hn481Dw1dv/AKXZsmy42YyCoYNj0HA/A19V/Eb4i+HfiR+25p83iDXbPSPCXg8jypry4VFM6ckpz/ex/wB8GuJ/b21jwP4z+IeieKvBviXTdde8tPsmorZ3SyYMRzFgD2Y5/XtX6VkvPhnDDcjtNO7sfC5lau5VeZaPRH3Z+yf8Sv8AhaHwQ8OatKzNdxw/Zrjd18xPlOR+FexqcCvzw/4JofEr+z9Y8ReDLuVf9IH9oW258nIwGUD07/jX6Gr/AKta+LzbC/U8XOn0ufUZfX9vh4vqj51/b9/5No8TH/bh/wDQxXxF+wZ/ycxoX/Xnc/0r7g/b4/5Nn8S/78P/AKEK+H/2DB/xk3oX/Xpc/wAhX02Uy/4SKx4mPi/7Qpn6zkVNUSmn7q+BT0PrhM8V8wft7fEqXwZ8G30Wyl/4mfiKdNPiX1VuG/Svpx2Wvzr+OnxB8O/FD9szR9K13XdP0rwf4Rb99cXku2GSVQGdDngMGIH4GvWyyi61bmSuoq55uOqqFK17XPlH4l/DfUvhn4ofw/rabbtbWKV9vTay5/MD+dfqZ+xf8Sv+FkfAvQpbh1/tDTU+w3Uec4ZOmT64xXx9+334k8B+ONX8L+I/CHifTdXuNrWV1Dp8okYIASrnHUcY/Ctv/gmx8S/7L8ca74Pu5dkWpQ/bbeNjhVlUgSDnuQR+tfZ5nF5hlca8o2lHyPmcDOOExvs4tNSP0eYd68l/akum0/8AZ88b3G1X8vTZG2t7CvWIzXhX7a2ttof7Ofittyp9ogFt83+2cdq+AwcW68F1bR9fiZJUZH5ceKvAMvhPwH4C8RojPZeIrKWVpOuJkkIKD3wV/Svu3/gnD8WP7c8D6h4Hu5f9N0Vw1rubOYG5AHrg5rh7/wCE/wDwnH/BO3w1c2kXm6n4fifUbf5CzYEjeYox1yMf98ivm/8AZj+KD/CP4yaFrG9v7PuJRY3q7fvRyMB3PGDg/gc1+k1o/wBs4GrT3nBv8D4yn/wn4mE/syP0J/bk+LEvw3+C99Y2M7JrfiDOn2Srw+G++y+pCn9a/N34ufDl/hfqmiaPd7ftsmnx3Vw3oz8jP0Br6y8ZXh/am/bS0nQoJVuvCHhNBPJtfKSSKQ5dT6k7R9FryL9v4eX8e7pP+nKMKvoAT/jXJka+q1Y4Z7yV35djfM37aLq9Fsfan7Beqf2h+zJ4Vt9mz7D51r9dsrnP5EV9FV8zf8E93T/hm/Svm/5fLn/0Mmvpn0r4rMko4yq13Z9NgHfDw9BwNFNqG6vILS3lnllWKKNSzyNwFAGSSe3FecveO5uyufE37eHiC78eeKPBXwi0f/j71K4F1dqoP7pADsbjqPvflXwbq1jqHw78cSxI+zVdD1INFJtI/eRSAo2PTIFfVXwe+LXhTxh+1n4r+IvjXxFpuh6fY7oNKXUr1YyAPlG3OMpjLD/eryT9sC48K6x8a9Q1vwfrun61puqRJcSzWMwkWOTaQQcdsgH8K/UMpU6MlgpxfK1e9up8FjpQrQeIurp6H6o/Crxpb/EP4feHfEFvymoWcc25vUrg5/EGuukby0r43/4Ju/Ez/hIPhvqXhW4lY3Wi3DGJZHH+pY/KFHYAj9a+yW21+e4/DvC4mdLsz7HBVlXoxmzyrSP2f9B0f40ar8SvNuLjVb63WBYZjmODsWT3NVv2mPjVafAv4WahrHmr/acym20637vMVODj0Ayfwr1e8uorO3knldYoo1Ls7dAB1J/CvyP/AGwPjs3xs+KFx9kdv+Ef0VntLFeRnnEkmPUn19K78qwk8wxK9p8Edzjx2IjhKL9n8TPLvDeh678WPHlpplvLJe+INYuvmmk5+cn5nJ/ugE1+xvwT+FemfBz4d6T4Y0xNiWsQ82TvJKeWYnuSc18q/wDBO/4B/wBl6RN8RdYt2+3X37nTo5Fx5UIJy4B7mvuJW2fpj/D/AD613cQZiq1VYWjpCBzZVhfZw9tU+Jkma8z/AGhviRD8J/hP4i8RvKsUtvasLdmXI81gQo98nH6V6XvXFfBv/BRT4hRa54k8G/DS3vYbeK4uFvdTmkfCxISQquO2QGP4V4WAofWMRGNrpanqYysqNFyvufHXjT4Z6x4T8L+GvEuqxfJ4mSW7CspOCW4yT1Jya+3f+CZvxA/tDwPrXg24lbfpN0bu0jz0hl5I9xvLH8a5X9rzxR8LfFnwE0XSvDXjTRrrVfDrwi3s7W6UyOu3YVx1Hc14T+xn8Sn+G/x00WV2ZNP1RjY3Ee7C/NyrEn0JP5V+g1ozzLKpRnFpwemh8hQlHB42HLJNS3P18UVleKP+Rf1L/r1k/wDQTWorfJmsvxOf+Kf1P/r2k/8AQTX5lT+Nep9zUfuP0Pwvt/8AkYLf/sJp/wCjzX7wx/6of7tfg9b/APIct/8AsJp/6ONfvFG37sfSvt+J7fuF5f5HyuRfFUPHf2rvhfF8UPgf4o01bfzdQhtmu7JuhSZPnBB/DGK/Ivwd4pvfBfiTR/EFlcNFcafcRzLJG2MqCA68dRgH86/b7xnIv/CJ63v+59hnzu4H3D3NfhKqvJZ7E+fcrqq987jgc966+GX7SjWpT+GxGdWpVadRI/dvwhraeJPC+lamqMn2y2jn2t23KDW0P0rkPhKvl/DTwqjjY/8AZ0Hy9x8g6/lXYCvz+pZVJJbXPrab5oJvsOooorM0CiiigAooooAKKKKAEpjn92ac3SvNfj34x8YeBvh3Pqngfw1/wlWvrPGiafu25RiQzZ9uPzqoRcpKKInJRi5M+SPi5rzax/wUS8FWu75NLKRdeBvjY8e5r3X9uT4X/wDCyPgRqb2sW/U9Fcaha/LljsB3KPYg/pXxVrXgj9oXWPjInxKl+H+pJ4iju1lRlhTyowoKqn3uRgnmvvT4BeNPHvxQ8L60nxK8G/8ACKTKxtUhZgftCFSGbrxzn8xX1eK/2V0K9KabglezPnsPar7WnOLXM9D8jvC2g3fjDXNK0LT4pHu9SmjtUWHr8xwSfUAZJHtX7M6f4PtfAfwX/wCEdtEVItP0loflXALBDk49yD+dfLP7O37Ieq/Dv9pDXdd1XTVi8OaO8j6PI3zb/MOQwOOoBIx+Veq/tT/EL4teH7iLRPh54FbxHZX1ky3GoKwPlMxIKgE9Qoz/AMDFb5tjlmGIpxpNW0b9SMBhXg6c3Pd7H5eeA/8AkdPCn/YYs/xzcJiv3SRl8lP89K/Gmw/Zh+MGn3FvcW/w91pJbeWOaJliX5HRgwP3uxFfon+z18Svi14o8L+Ik8e+B28P6hpdtGLHzOTfttbJIzwcgCr4hca6pyp1E7K2nyM8oU6LnGpFpNjv23fid/wrf4GawtvM0Woat/oFu0bDcC45bntj+dePfsp/sX+AvGnwU8P6/wCMNB+26rqURuF3OyGGM/dUAHg49PavF/j5o/7QX7RmoWVxrvw01TTLS1iYQ2dqEZQTj5iS/Xj9a+zf2TPFnxF1rw3d6V498D/8IkmkxQW2n/d/0mNUALYB4IIrgqReCwKjRqLmbu7M6aco4rFNVIuy2ufPv7Y37IPg34Z/Cv8A4SPwPo7WMtjcL9rVZSy+Q5wzMD1xmvF/2HfiOnw7+PGmw3EvlWWsJ9ilZm+UE8xn6/8A1q+1/wBtS+8f3PguHwx4M8GN4rtdcilgvpFwTbKOQwBIBPH61+fln+zH8YtPuIpbf4f69DLC4eKRUXKMpBVh83Xivay3ERxOXzw+JqJN7XZ52MpOhi41KMPuP2U3ZFfi3+0d4X/4Q/46eNdKdGhij1Bnh3D70bjIYeoyTX6R/ss/ED4q+KLfUNP+JHg2Tw59hijW2vpOt3xgkgHg1yX7ZX7Itx8ZvJ8VeF/Lh8VWaeU8MjlFu4xyASFOG9P515GS4mGWY1wqNcr0v0PRzGhPHYZSirSWp1f7D/xAsvHHwE8P28Tr9t0mIWN1DuyyMvQkdgRXvd/fQ6fZ3F1cOqW8CM7yNwAAMnJNfkJ4S0/41/s5+KJbjTNH1jQr2RSrwtatcQzqMjkKCD9T6CvUx4h/aa/aYs/7C+yXGmaPdfJcXUluLWML6scbiP8AZxzV4zKYSrurCqvZt33IwuYSVBQqU3zLQ679lVU+L/7Zfjrx7bpJ/ZVispgmbkF3YIFz2+XJr9AN5/4DXk/7N3wD0z9n/wAARaLaut1qFwfOvr5Vx50vTgdlGeBWh8evG3jDwH4L+3+CvCkni3WGlCfY42xsXux55rxMdW+tYhRp/CkkvkenhafsaXM93rY/O3/goL/yc3qrf9Qy0/kRX2X/AME+/wB3+zXon/XxcD/x818UfFr4U/HL4x+PNQ8Vax8N9US9uFSJYYQpiREHAHzZ6k/kK9H+CfiT9pH4EeF28O6Z8LbrVtN3tLEt8gUxsTkgYbpmvsMdGFfLaWHhUXNG2lz5zDSlSxkq04OzPvL4tfEa0+Ffw/1rxLevGqWNuzxrI2BJIeET6k4rD/Zz+LF38aPhPo/i2909dKuL7fut1bITaxHXv0r4U+PNx+0l+0Jp9rpWq/DrUNM0qFt7WNmi7ZZedjsxbPynmvrC6n8a/A39m/w1aeCvBv8Ab3iK3t4o5dNYkbGI+difXOa+Uq4KFKhFcyc2+j2Pdp4udWo3ytRR4x/wUU8cS+JPEHg/4YaY8kst5PHc3scLZyCwVFI9R96vWtE/YK+EH9j2H9oeHPtd6sCCSaSZgS20ZOAeOc18bXngL4+6p8YIviLe/DzVL3XY7pbtY5kXyhsUIiZDdNo/lX6N/BXxV4q8ZfDrT9V8Z+H28OeIJBJ52m9THg/L+OK78dzYPDU6eGqJ97Pqc2Ftiq051o27H52ftu/s+6L8D/GGhS+GNP8A7P8AD+qQNE0bOWAuF5AUn/ZFev8A/BM/4mJ5fiPwPcPseN11C08xzucNw6geg2g/iad+3Lo3xV+LHiz/AIRXR/h5cal4X0to7q21i3ALSuyYkQAkYwa8A+HPwe+O/wAJ/Glh4l0L4f6wuoWbcbkXbIh4ZG56Yr3lVhjMpVGvUXP66nlOnOhjeelF8vofrm1fn58RdcST/go14Qt32/ubmGFevUxsRn8q9/Hxd+LH/Ch/+El/4Vu3/Cced5f/AAj/AJg+703Zz0r4m13wX+0Brnxgi+JUvw/1SLxFDdpdxLHEnloUGAmN2SpXI/Gvm8sw1nU55paNbnsY6s5KHKnuj9W2H7v/AHv4a/Nr9u79mL/hA9Ul+IHhq3b+xL6YNqVrGuRbSk/6wYHCscZ96+vP2cviR8SvHlvqSfELwPJ4PmtyFt2bpPxy3XivWvEGhWPiTR73TNTt47rT7qNopoZFyHUjBBB/zxXJgsXVyvEqUXddbdjrxFCONpW6n4j/AA/leTx54Ut9/wC6/ta1ZY93yqTKOce9fuFbv/o8X+6v8hj9a/Lj4kfsk+JfhP8AHzRIvD+j3mq+FJNVtr20urdAwgQSqWjck8BQDX2x+0h8RPib4D0rRIfhv4NbxXdX3mrdyf8APqFUBWA7nJHH1r287rUsdKj7FrY8vK6dTBxqKotj5r/ao1J/jx+1Z4S+G9u8cun6bKv2pexY4Mik+m3I/GvoC3/YN+DEf/Mqqhb722Zx3Ir4x+HHg349fDP4kXHjpPhvqWsa3cNK8325EAd5GyxBLcdTj2xX6deC9V1PXPCemXusaa2larNCj3FizZMT4yVOD7VyZlUnhY06WHqLlS1s+p0YSMa8pTqw1fdH5K/tX/Ci3+DfxgvdF0+JbTRZoVubKPcW2IeGySeor7Y/4Jz/ABKTxR8GP+EauJle98PXD26R90tzgxk569W/SvBv2r/C/wAYvjh44dP+FW3SafpM8kNpfWYUtcxk4G7LcDFcf8E/Bvx9+A/ix9d0L4e6pcPNEYrizulURzICSM4bhhkfrXv4mVLMMujGpNe0S7nlUY1MLjnKMXys/V0UVznw71jVtc8G6TqGu6a2k6vcQK9zZt/yycjla35mYbtq7uufy4r875WnY+y5rq5zXxE8XW/gTwdrWu3DqkVjbPM29sZIBwM9smvgL9jn4D6L+0peeNfGvjyxm1OK4vT5UcjsoeRyXLZB5KghPwrpv2pdd+PXxYk1jwbZfDe8t/C63G37VZ7SbyMdiS3A+lan7FEnxg+Geoab4F1r4dXGn+Eppp7mbWLgqHidvnKkA8gk9fY19LQp/VsDOpCaU3562Pnq0nXxcYyi+VHdfE39g/4a/wDCv9dfwr4fax8QR2jvaTRzOT5gXKgjPOelfnH8O/Flx8P/ABxoXiBNyXGm3sbuqvgABsMpx25P5Cv2M+NHibxL4R+HWp6p4N8P/wDCTeIIdn2bTVbb52WGRntxX5Xal+zP8YNQ1S7vf+Fb6tE91M8zxxwqqgsxJA+bpzXrZDjXUo1KOKqJJ92cWa0PZ1YToQ23sfrx4b1+38SeH9P1a0dZbe7hSZGj54K5OPXmvNv2tP8Ak3/xh/16mvn79krxR8dfBd5oXgjxL8P7xPCqll/ti8ZRJbJnhcAnI/wqX9q7xf8AGrxx/wAJH4F8P/DS6l8MSFYk1aF1aSVc5JCk8V8/Twip46KUlyp3vfpc9ieJdTDP3Xe2x8cfs1/8nAfD3/sLRfyP+Br9iPGE1pb+E9Xe98v7ItpJ5rSfdxtOc57V+Snhf9n/AONHhPxRpWvaf8P9WS9024juod0SEbl55+bvz+de/ePvFX7UXx08P/8ACLy/D9vDVpdfJcyKyoJFxyC5bgE+1fRZ1Tji8VCpGquWO+p4mX1JYejOMoPmeysfE2oR/bNQ1BLfa/nTSxQrH0+aQhAPfkH8K/a/4QadcaP8K/Ctle7vtcOmwpLu65CDrXyR+zb/AME+bvwv4k0/xL8Rbq1uLixYy2+i2beZD5gxh3fAzgZ475r7nVPL+Vfu/wB3+lebn2Y0cW6dOlqorc9DKsHVo81Sp9rofjT+1J4duPDf7QHji1uvvTXr3C/7knKn6YH6Gv0P/Yb+Itv40+BGk2/2pZb3S82lxH3THTj0xXO/tj/shv8AGz7P4l8NNDF4qs4TC0Mx2pexDBCM2OGB6H3r4j8M6b8av2d/Ej3Wm6FrWi6hIvlTR+T50MgB6gLlSPf869aU6Gb5fCkpqM49zz4Rq5fiZT5W02fr7dX0NhbS3E8qxQxoXMjHgADJOfTBr4R/Zo1O4+Ln7aXjjxxD5cum6fbyWazKvDqWUIQe5wD+lcE3ib9pr9pSz/4R+K3utP0e6byrm6a3FrGg4zuJ+YjBHAHevtn9m/8AZ70r9nzwOmj2TfatQmYS3t5/z1kx0HH3favnZUo5dRmpTUpy006I9b2ksdVj7rUUetx/6vb/AHfl/Kvyb/bwb/jI/Xf+uEX/AKCa/R/47+M/FvgP4fzan4M8NN4r11ZokTT1YD5S2GbkjgCvzb+LHwq+N/xg8eah4o1j4a6paXV1tTybUKUCgEDBLda6+HeSjiPbVZJK3UxzhudHkjFs+uP+CbX7v4F3v/YVm/pX0L8UPH9l8MvAut+J9QlVLbTbWSb5u7AcD35r4E+BOsftFfs/+G73QtH+FVxqdlcXDXH+nDDIzAZAw3TOf0qr8eNQ/aV+OmhxabqXw01DT9KhPm/YbFBiWQdGYk8gf3aWKwkMRj5zdRcjfcKOL9lhoxUXzLyPtv8AZl+LupfGz4V6f4o1XSl0e4uCV8mNsqQOpGe2a9bNeZ/s9+An+G/wc8K+H5kZLi1tE81W6o7DJB98mvS2HevmcRy+0lybX0Pco83s48+5zXxEb/ig/EH/AF4zf+gGvxi+D4/4up4Mf/qMW/8A6MFfo3+1h48+MVneP4a+H/gSbW9K1DT/AN9q0ON0bsSCoGeTj+dfCmj/ALN/xl8P6xp+p2nw61j7Rp8yXETMigF1YMM/N0yMV9rkkqVDDVvaTSc1pqfNZnKTrxcYtpH1n+3/APs5/wDCQaV/wsXw/ab9Ts02ajHCuWmhHRvqtfIn7NvxyvfgP8SLXXbe4Z9HusW+p2v8MkRIAfH94HH5Gv0o+AHjb4gfEzQ9btPiV4H/AOEX8vEUUc3IuUK4YnqPWvhz9oL9jHxr4Q+Id6vg/wANXniDw/eM09vJZquYMtkowJHHJrXK8bSlSnl+Ma5ejMcdhqkZQxWHT80fp54Z8T6f4t0Oy1XTbhbqyvIhJFJHzuBrlvjt8RIfhf8ACzxB4ildYpbW1f7PuGQ0pBEYx3+bFfFf7MepftC/B/VNN8OzeAtSuvCl5dqkv9oBf9DQ5y6kN06cVV/aYvv2gvjoZfDsvw6vrLw7Y3rvEtiBm82nCO5LcDGeB6mvn4ZfCOLs5rkvvfoerLGSeH0i+a3Yu/sY/sv+GvjX4D1jxX490xdVbUL53tm81lA+YmRsA92Jr0j47/sN/D3Q/hP4l1DwfoK6Zrtrbm4huPNY4CEkgD3FTfsU3/xV8J/Z/BXij4ezaF4dtYmdNVmARmcn7pAPJr2v9orxZ418J+AHuPA/hL/hMNVuHET2fGFjOQW569a3r4uvDHfu6nu3010sTToU54V80dbdj8pfgX8Qn+F/xY8L+JU2xRQ3SJcMy/8ALB2CyLge38q/anT72LULG3uoX3xTIJEbrlSMg/ka/HG+/Zj+Lt5eXcr/AA61pPOleVlVIwELEkhRu6Amvtb9knxt8b9Mk03wZ448E3VvoNlaskOtXW0TfLkqjAEjpgfgK9biCNHFctajNN211POyqU8PzU6ifkdx+3qN/wCzP4l/2nhH/kQCviH9g1v+Mm9Cf+D7Hcr+JAA/lXsv7SPjD4+/GTS9Y8HxfCq80/w+1zt+0Q7ZWnjRuGBLDGSK8I+Hfwb+OHwv8aaf4l0f4e6t9t09yyRyIpRwRypIbpmtctjCnllSlOolKXS5GNk54yFSMW0j9dvM/wDHq8Fsv2mk1T9qKX4W2FjHcWVvZefcagr8rNjJTHsCK8P1b9oT9qXUNLuLS3+EX9n3EibBdRje0fuAWGT9aZ+wp8FfHHhf4h+KPFXjfw7fWV7Nb7YbrUNvmTyEksRgnqMV8zTwEaNGdSrNN9Fc9uWLc6kFCLt1Prz4uePLT4b/AAz8ReJb3cE0+xlnSNSAzsFO1Vz/ABEgAfWvhn9jX9nDQP2gNL8UeM/iFYyaw95qDNEszMoZyS0kgPc5O38Ku/tP6t8ffjRb6n4SX4a3lv4XhvSUkswpe6VDlCcsMDIH1rvf2J7r4teB5LLwH4l+H8mi+FbeKeZdWmGG80kHbgNjBJPPtXXTp/VcDKVOaU5PvrY56k3WxiUovkRo/GT9g/4cWfwv8RXfhDw+1lr8No81rJHM3JXnbgnoQD+dfn98JfGUvw7+Jnh3xEn3tPvVaZWfHyk7XzjsMn8q/XH9oTxV4v8ACHwzvb7wP4a/4SvXWmht10vdjMTkCRv+AqS34V+XF9+zL8W9QvLu4/4VprEX2iV5WjjRABuYkgfN0ya9rIsXzUJ0sVNcvS7POzPDezqwnh46n7DaLq1trGl2t/aOssFxCsqSR8gqRkEe3Jr5u/4KJ3yW/wCzpexblR5r2BFVu/zjOPwrjf2TfF3xw8N3Gj+CvFvgK+Tw1bwyKurXTKJYgoHlxnB5APFeW/tND49fHfUP7KuPhrqFpomm3cjW/wBl2/vxkgM2W9K8LB4VU8dHmmuVPe56lfEOeFa5Xdn13+y3pNlefs1+E7JP3tpcabslX1yCGH55r8uPjZ8PX+FfxY8QeGnTZFa3Rlt25/1TkkMT64zX2l+yV4m+NvgOTwv4C134b3Fv4SjdopdWuGUNApDHkBuRnHPsc1Z/be/Zd1v4ueOPCmteF9Pa7e4dbDU2hwvlQlgTKSepABH416uBxyy7H1byTjK/ocOLwzxWFg4J8yLv/BN74Vnwv8NdQ8ZXaf6b4guMW+7tbRjAJz3LeYc+m2vnD/goF/ycRcK27/j0j/Lk1+h/iaHU/hP8F5ovBui/23qui6cEsNNXA+0MoAI68E8/nX5wfFz4Z/HX4z+NLvxLrHw31K3uriJU+z26qVQDoAd3oaeVYiNbMJ4qrJRWu7Jx1GVPBxpQV3pc+uP+Cbkzyfs/yo7fd1a4VfYAL0r6yr88P2U7/wCOXwXktPCr/C+8l8OXmpGW4urgKrWwcAFhhjkcfrX6HL9xf4a+dzWMfrc5Raabue1l8m8PGLVmhN389teB/tqfExvhp8Cdalt5fK1DU1/s+33cjMnyliO+ATXs/ia+u9P0PULjT7T7bfQ27yw269ZXA4X8TX5n/HzS/wBoT9oa8spdd+G+qWNlY7hb2dmgwCeDISW5bHSlltCNSvGVSSUV3Hjq0oUpKCuz139k/wDYz8BeNPgnoOu+LdH/ALSv9QQ3ETec42xNyqEZ9Kzf2xP2Q/BXw3+Dl34l8G6P/ZlxpsySXLea7E25+VgBn3/nXtf7Ivif4lXmjzeH/HHgVvCllpNvHDY3G0L54AweASB+FO/bG174gR+E4vD/AIK8C/8ACZ2WtQT298zY/wBHBQ7SATyc/wBK9CGMxEMenz6X76WOB4anLCfDrY+HP2JfiR/wrf476Ul1NGllrCCwuPqeUP5/zr9axMMf8BOG7ce9fjVZ/sv/ABis5LeWL4f64k1uwdJtiggg5ByG6g1+g37M/wAR/jBrmn6rp/xA8CSaP/ZdgGsr6T5Wv5AMBSAxAOK7eIKVGtUVejNNvfU58oqVaUXTqRaXQ5n9vr9oD/hA/Bf/AAhuj3GzW9aUpMy9be3x8zH0J6fjXw9+zj8H7j42fFjTPD6xM+mQsLrUpu0cKkBlPuxZR+Jrqfij8Hfjl8UPHmt+ItY+H+tS3d1cNtX5CiRg4VB833cYrvvgN/wvf9nzS9Qt9C+Dsl9LfSiWa8ukAlOBwuQ3Tp+Qr1aLoYHLuWhNOpLfU4a3tcRir1IvkTP0k0XSbTQ9LtdPsolt7K1QRRRx9FUDAH6V89/tU/tIar8K/EvgXwx4U+y3fiPXL0eba3CkgW+QueOjZYY+hrybVv2hP2p9Qs3it/hJ/ZkrKf30KFyCehAZscV5r8Kfgz8ZfiB+0h4c8V+PfD+qW7w3Yu7jUrxVSJAi8IFBOByePpmvmMPgIRcq+ImvS+57NTFNpUqMWfpP9u+x6X9qu9sXlxebLz93C5PJ7da/OP4V+DdK/a//AGrvG2q+JbdtQ8OWaun2eT5d6BikS5HoQx/EV7V+1p44+Nt5qmseDfBXgS4vfDl1aIra1agFzvyHUAsMHAH5143+yppvxq+A+uNpkXwtvLjStYuomu7q82iW3UALkENyuBn6kmujBU/YYWrWjNKctEr62FiJe0rRpON4o+l7z9gr4O/Y5VtPC6w3GwrFItw/ytg4PX1xX5e+JdLvfAfjTU9MdtmoaLfFF+Y8Mj/KQe4wBX7X+NNT1XR/B2q3uj6f/aOsW9q0trY/89JAMhfzr8rPiV8G/jR8VPHGq+Kr34W6lpl1qTiVrW1RSgO0A87uuBn6k16OQY6UpVIYqdotdWcObYZLlnRj7x+mnwJ+INv8SPhX4c12KXzZbi0US7Vx+8UAMMfWus8TN/xT+p9/9Gk/9BP+Ffnz+zXqH7QXwL8rw/b/AA01DUPDl1eq0q3m1TaB2+dlweRz0r3/APaa+Jfxg0fUJfD/AIC+Hs2t6beWhEusRsP3TMMFQM8nk189iMJCni2qck43unc9WniXLDrni1K1j8u7df8AieW//YST/wBHE/yr93Ef90P93+dfjT/wy18YPM3f8K91zzdxfzPKTO7qD971NfVuh/G79qe30e00r/hVW6WGFYf7QuvvOQMFyN2M19PnsaeNVL2NRe6tdTxcrnPDSnzwav5HsX7cHxctPh38EdbsEuPK1rXITY2kcb/vBu4LgD0BNfn1+zD8F9Q+M/xU0rT4omTTLGWO71C4/hjCchM+pIHFe/SfsW/GX47+MP7d+J+v2elRNt2+TL57iMkbkSMALG2M/Nk9q+1Pg78FfDXwU8Npo/h20WEcGa4bmWZ8csxrhhjaOWYSVChJSnLdrodLw1XHYlVaqajHY7q1t1t7eKJPlSNQir2wAAKsgYpNtOr44+pCiiigAooooAKKKKACiiigAprLTqQjNAEe2lCU/aKNopWAZjNBWn4FGBRqKxHso21JgUbRTCxGUoCVJto4pMLIYVpPKqTijaKS8gsiPZS7adtoAo6gQtCj9V3UohXHyqq1NgUGqu+4uWK2RGqUpFO4pcVNle9ivUjKUm2pMe9N2j1p6isuwgSgR/7VPFLtFGo7WIvL9v507bT9opNvvQ9dw9Bmyl8unbaXaKFoBGA1L5dP2ijApg9RgSnMKXApaBLQiMdBSpOKNopbhZEfl/3aNtSYFJtoeu4/QZigx1JtFG2hCt3GKFoK0/ApCtJpD9BGWmiOpMCjaKeorIZtpNi1LTcUwauN2UbadtpdopeYyPy6UJTse9GPelqLTsIq07aKAMUtUMjYZpGhSSpD0NJtoWgrJ7kYi/hp6ilx70Y96Vr7h8hpWkEdPAp1MZHsSjy6ftFG0UCshu3/AD/KnN0paKBkQWgx0/bRtoFa+4wpS7acBS7RQMj8ujy6kwKBQIjX93Rtp/FGKQajWSjZT9oo2imBHto8v/PNPBxSUBZCbKQrT9tJQFuw3bSbFp9O2ijyC3VjAtG2n7RRtFSkDRHtpdtP2ijaKoY0R0eXSgUu0UCsM2/5/wA/hR5VPIzRgUthkXl/0qQClIzSBaNQGmOk8tfWpMCjAoWhPKiLZTtlPwKMCl1uOytYjCUhj/8AivxqTbSkZpj22GbDSNGKk49KTbTD1GeX/nmgpTqXbQKyQ3bSbafx6Uu2gLdyPbSiOnbaNtJabDaTGtHQEp+0UtGoEe2jy6dtpfxo+YDNtP2ijApaYBRRRQAUUUUAFFFFABRRRQAUUUjUAHNJu96qahfJp9ncXE3+rhjaRvoASf0FfMjf8FFPhLHI6faNU3xttfbZMQCCQRnPPQ1vRw9Su7U4tmFStCj8bPqb6UZ64r5Xk/4KM/CWOPe9xqmz/ryb+Wa+idN8V2OqeGLfxBC7f2bNaC9RmXDeWV38jPBxj86dbDVsPb2kWrip16dW/KzfoLCvlj/h4t8JfMdPtWqbFYru+xNxg45GeORW/wCA/wBuT4ZfETxZZeHNKuNQ/tO8YiJZrRlXgEkk5wBgVt9RxHL7TkdiPrVG7jzao+iB+VG6vmHUv+ChXwo0vVLvT5bjVGuLWZ4ZVWyYgMjEEZzzyK9I+DP7SHgr48R33/CL3sj3FmwWa1uojDMAQCGCk8rz1qJ4PEU4e0lBqPcpYmlKXIpK56tu9aKi3V87eLv27vhh4K8Wan4c1C41D+0tPmNvcLHalgHGc9+Rwaxo0Z4h2pxbZpOrGmrydj6OyKM18yaL/wAFBPhXrmsaZplvcap9q1C4it4FayPLOcDOD8o+tdV8Xv2uPAnwT8TxeH/EdxeLqUkAuNtvblwFJ4yQevFaywleE1TlBpsz+sUnHnvoe4596N1fLX/DxT4Tf8/Gq/8AgE3+Nd58Kv2rPA/xk0/W7vw/cXjxaPD9ouvOtypC4zwCeTgdKqpg69JXqQaJhiqNR2jI9pNFfLcn/BRP4SRyOv2rUnVTt3LaErnnIyD14NIv/BRb4ReYifaNU+Y7dv2Fs8/jVfUcTy83I7CeMoJ8vNqfUvFG4GsjSNct9c0O01O0ZntLqFZ4mYY+UrkZGfTFfO15/wAFDPhPZ3l1aNd6k0tvK0MjLZNtDKxBGc88g1z0qFStJwhFtmtSvCkryZ9QE0ZrwL4X/tm/Dz4ueM7fwvoFxff2xcI7xLcWrKpCjJyc46VmeMP28fhh4H8V6r4f1C41L+0dNmMNwsdozKGABwCDzwRWiwlZz9mou5P1iny899D6Qz60Zr5Zb/gox8I/+fnVPX/jybp34z7j86Rf+CjXwjk+5cao/wDu2R/qa2/s/FXt7Nmf1yhvzH1PkUZHSvMfgz8fvCvx40vUNQ8LyzyxWM4t51uItjBioI4z0wa5T4qftk/Dz4QeMJvDWu3F5/asKI7x29vuUBs4+Ynk8VzLD1XUdHlfMuhr9Yp8vPfQ95470Z96+WB/wUY+EUke/wC0ap/wKyYH8s1Z03/god8H9QuEifU9Qst3/LS6smVR9SCcV0vLsWmk6bv6GX1yhr7yPp/NIcVy/gn4keHPiRpaal4a1qz1iyb/AJaWsgYf/Wrpd1cEoyptqas0dcZKavFj91HFcB8UfjR4U+Dej/2l4n1WHT4Wz5UPWWUjsqDk18833/BSrwPHI8tpoGuXGnrj/TGtWVfrgjkfjXTTwlasuaEdDmqYqjSdpSPsXcBRuzXjHwV/ap8D/HjULrT/AA1cXSX1unmta31uYnKf3gM9M1H8Yv2svAnwM8SWmi+J7i8ivbiH7Qv2e2aRQucckdOf5ip+rVef2fK+bsWsRTcOe+h7Vn3pa+Wv+Hi/wlj/AOXjVPu5/wCPFuPrzXofwY/ak8FfHrVNTsvC8108umxLLP8Aarfy+GJA2889D+la1cDiaMeapBpEU8VRqu0JJs9iz6UZr5OuP+CiHgfQ/GHiDQfEGm6lpT6bdPaxTRp54nKHBbAA2jPrVhf+Cjfwjk3/AOkap8rBW/0LoT05DY9ar6hiNlBk/XKGvvbH1Tn3pcivlhv+CjPwkTrcar/4BH8+D0rI8R/8FKvhrp+lvLo9lqmtXvAS18nyFJJPWQ5A4HpQ8vxUd6bQnjaCV+Y+vP5UfyrybxV+0R4c8B/DHSPHHiJbiy03UFj2xwxGV1ZxnbgdfrXmn/DxT4S/8/Gqf+ATEZPuDWdPCVq2kIt+hpUxVGkk5S3PqWivBfhX+2T8PfjB4wi8NaDcXx1aRC6rNbFFwOvzZ61b+L37XHgL4J+JItC8S3F4mpyQi48u3ty42Hpkg8VP1Wrz+y5XzdilXpuPPfQ9vpc18rN/wUZ+EUci/wCkap8zqg/0BickgDgdBk9a+nbG+S9t7e4Q/upkDq2MZBAI/Q0V8NVw7tVi4vzCnXhV+B3LtFI1MkauY6B2fxorxT4tftbfDb4Nym11rW1l1BeXsbECaZB/eKg8DOB+IryVv+ClXgiO43v4b8QLprHi8a1xlfUKTzXdTwGJqR5owdjjnjKEHZyPsSlGK8Y+EP7Wnw3+NFx9k0LW/s+pt8w02/QwzlfUKeo+hr2INvG72rlq0qlCXLUi0zeFSFRXg7kmeKXP414d8X/2u/h/8E/FkXh3xHcXianJCs6rb25ZdhJGSc+oNcR/w8X+Ev8Az86p6/LYk4+vzV0UsDiKy5oQbRhUxdGk+WUtT6pz703cFr5YX/go18Iv47vUk/7cj17jg+tdp8JP2vvAXxq8Yf8ACNeHJr59S+ytd/6RamNdisAeSeuWFE8HXhFylB2Q44qk2lfc919KTPWkVqzPEGqjRdH1C9ZWZbS3e4ZV7hVJwPfiuOPvWS6nS5JJtmoKM18f+EP+Clvw41zw/b3usWGraHqEihnsfJ8/ZkZ4YcH8q2E/4KNfCOT/AJeNU+b/AKcj9Ox9a9J5bi1Ll9m7nL9cob82h9UZor5Xf/go18Io+txqn/gEx498Gs68/wCCjXgW81zw/pXhrStS1241S+htHaRPs6xK7hA4LZ3YJ6exqf7PxWv7t6bk/XKF7cx9c596N1eT/Gr9pDwf8Axpj+K5biH+0GZYPs8BlyQMnOOnFeZD/gov8JP+fjVP977E2PXrn0BrOlg8RWV6UHL0NJYqjT+OSR9S8UfpXyr/AMPHvhF/z8ap/wACssfTq1dB4I/bn+GfxA8UWHh/TbjUFvb59kX2i1KLn0znFP6jiEm3B6ErFUXpzH0XkUm6owc1U1LVLXR7OW7vbiG0t413PNMwVVHckk1xbux1tqKuy+aP0r5l8a/8FAvhR4P1N7GHUbrWrhcqG023aWMsP4dw71yif8FKPBtvIj6n4Y17TLVm/wBdNAc47EDHNehDLsVNcyg7HJ9coXtzH2LRmvD/AIO/tefD342a2+j6Be3EWq7S62t9bmF3UckgHrxTPi5+198P/gn4q/4RzxFcXn9p+UsxjtbUyKFIyMtnrWMsLWjU9k4Pm7FrEUpQ51LQ9ypd2MV8tf8ADxb4S/8APxqv/gE3X869R+C/7RPhH48W+oS+F7i4l+wsFn86Epgn0JPIoq4SvQXNUg0gp4mjUdoyueqZx7Ubh2r5u8Xft4fDHwX4o1Dw/qFxqX9oWMxgmWO0JAYDJwc8isj/AIeM/CPG5bjVNv8AtWTL+pNXHA4iUeeMG0Q8XQUuVy1Pqjij8K8auf2pvA9n8G7f4ny3F0nhW4mWFJPs580s0piA254+YH8xXnzf8FGPhH9/7Rqm3+99ieop4WvUv7OLZc8RSp/FKx9TbhS7q5vwV440f4ieG7LXdCulvdNvE3xSL6dwR2PtTvHPjLT/AIf+E9T8Qaq7Jp+nxGeZo1ydo64HrXNyy5uS2pspxa5k9Doc4oyK+WF/4KMfCWT5vtOqBP732JiPzB+ld78Hf2rvAvxw8QXGieHZrx9Qhi8547i3ZBtzjqeK6ZYStTjzyi7GMcTSlPkT1Pa802oZJvL67dndm7f414Z8Uv20fhj8KtQex1DWG1DUI22S2ulxG4eM/wC0B0rKlSqVnanFs0nVhT+J2Pesijd718dJ/wAFKvA8dwjXfhrxBaWUjHbdNanJGcAhccj8a9u+Ev7S3gL4zx7PD+tR/bf4tPuv3dwPqhPP4VvUweIprmlB2MYYqlUdoyPV8/jS5FRA14N8Sf20/hx8K/GF34a1q41D+1bXHmrb2pdRnphs81z06U6z5YK7Np1I01zTdke+Z9KXivlr/h4p8Jf+fjVP7v8Ax5NwfTrXrHwX+P3hT48aXfah4VluporGYQT/AGqAxsGIzwCeRW1bC16C5qkGkZ08RSqtqErnp9FN3UjNXJc6RfpRXlXxX/aW8A/BuN18Ra1Gl7t3rp9v+9uCO+EBzXiFx/wUp8D/ADzWnh3xBd6ap/4/PsrKpHGScjiu2ng69VXjFnHPF0YaOR9iUbq8F+Fv7aHww+LGoJp+m6xJp+oSf6q31RPIMvrtJODXukMgbnKtwDuU/WsKtGrQly1ItG1OrCr8DuT0ZFNY9hVW8vIbK3e4uJY7eKMbmkkYAAe5J4rJa7GrdldlwU3NfOvxA/bt+FHw/vGtJdYm1e4jYpKukwNMI2HZiK4OT/gpR4Pt9j3HhXxBb2jN/wAfEkAGR2IHfjHfvXfDAYmfwwZxvGUE7cx9jClzXzt8Nf25Phl8UPElpoWn315p+q3jiK1h1C0aHzXIyFU5OTwa9H+L3xo8OfBDw3FrfiiaaKykmWFPs8XmMWI9BWFTD1aMuScWmbQr06kXKL0R6Fz6UE18tf8ADxf4S/8APxqm77o3WTcn65rsPhL+2D8P/jP4wXw14dmvn1PyXuNtxblF2rgEZz15rSeCxFOPPODSM4YqjUlyRkrnuvFLkV4Z8Wf2vPAXwX8UJ4f8RXF4moNF5223ty4wTjk54rjrX/goj8Jby4t4kuNU3zSrEu6wYDcTgc59TSjhK84e1UXy9yniKSlyN6n1JkUtU7C7TULO3uIv9VMgdfoRkcduKuVyHSFFFFABRRRQAUUUUAFI1LSEZpMCCaNLiNkddyMCpVuhB61+en/BSvwD4f8ACcfgXVdK0y30+9vrq4tZmt0Ch0WMOAQOM5r9EK+D/wDgqcv/ABT/AMOv+whd/wDogGvfySc44+mou12eRmkU8NLQ85/4J0/DnR/HHjjxLqGsWUN6um2yIlvcJvXLscnB7/KK/ShLG3js/sqRRrbqnleWqgKFxjGPTHavgT/gl3Gn9uePf+uNv3Pcvmv0G/wq8+qSlj5K7sjDJ4r6rGTWp8R/8FDvhL4a0f4XweKNM0q30/VbW5SLzrWIJvVyAQQOvNei/sR/C/w/ofwF8K60uj2v9tahG91cXjRBpCxcgHJ5HyqvSqv/AAUWh8z9nO+f/nnewP8AiGBH69q9S/ZlVI/gR4LCfc/s+P8AlRUxVT+yoJyfxFwo0/rr06HgP7f/AMF/Dv8Awqv/AISvTdKtbLVbG4XfNCoj8yMn5gcdTXwf8L/ibqvwn8caf4j0S4/0u1YebHuOJ488ocdePWv00/b2/wCTcvEH/AP518VePP2Z7i9/Z58F/E/w1aNK82n/APE5tbfdukIdgJgAcZAAGPavosmxVL6n7LE6qTsrni5nRmsT7SgrNan6O/Bn4waL8bPBFlr2jzL+8ULcwt9+3kxyhH1rz39rb4Q+HfEnwX8V3b6PZpqscLXcV4sSrIJQc7twHJr89f2a/wBoTWP2f/HCahF/puhXm2HULHsVJxvQdmXv9Oa/UXxVr2i/Ej4IarqWn3Eeq6PqGlSSwyKfvgoSM46HGK8PFYGpleMjKHwN6NHq0cTDHYdqXxJHzd/wTp+Gvh/U/hXe+JbvTbe91W41Fx500QcpsOFIz0r6L+OngDQPFfw78SXGq6Ra3d1Hp8uy4kiUyDCkjDYyOa8a/wCCZh8z9m+L/sJXP/oVfQ/xWX/i2/ij/sHz/wDoFcOKq1HmHNzNWaOjD04PCXtuj8SPDtqmoapo9vcbniurqGKX5uqswB/Q1+3Xg/wLoXhfQ4LfTNKtbSKS3RJFjhUeYoUDDYHNfiP4Ob/ieeHP+v61/wDQxX7r6Wv/ABK7X/rkv/oIr6TimUv3SUnax42RwTc+ZHw3/wAFCf2f9H0vwXB8QNA0qGyuLGVIdR+zoEQwuQqsQO4cr+dfNn7IWraFp/x40K31+1t73T74tar9oXcBKcbODxX6tfE7wVafET4f6/4du1VotUs5LXcwztLDCt+DYP4V+KV5bah8P/GEsX7y01PQ74ru4DI0T4BAI7gZ/GunI67xmBq4WTvJLQzzKjHD4mFZL3T9yrezit7NLeFFihVdiLGoCqAOMD061+dH7fHhjStU+MHg3wv4V0+1t9dvgyzfZYgmWkcBd2PXBr7r+E/jy3+IHwv0LxRb/wCqvrGOd1Y/Mh25Kn0INfH/AMBLD/hoD9sTxX8Qpd11oWgt9lsGZBtO3IUEY+8Dk568ivmMtc8HWqV76wPZxdq8KcIr4j6n+CvwI8NfB/wrpmn6bptul/bxDzrxkBld2A3HceQCc14N/wAFFPA+hW/wki1qLTLWHU/tyN9qhQK5J65I6ivshBXyt/wUb/5IOv8A1+x/zrLLa9SrmEJuTu3qb4yjCGElFLofH37C+j2WuftF6VaX9rDe2rWV2zQzIGXIUEHB+lfo546/Z/8AAnjjw3d6Vd+GtPRJkKpJHCqtGxGA2QOOcV+aH7HPjrQvh38e9M1rxFqcOlaVDZXSPcXDYXcygAdPY/nX15+0t+274Y0v4X6hF8OPFVve+KLj91bzWoWT7P6udwK/pX0Wd0sVPMI+xT2W2x4mW1cNHCy9pYx/2AfAeu/DfxZ8SPD+q6fcW9va3eyK8kiZUn2naCuevAH5V7D+118OPDniT4IeMNQ1DSreXULfT3uEvNgEwZOQdwGa7/4H6zeeKPg/4O1jUrtr7UL7Sra4numUKZXaMMWIAAGSc9O9ZP7Tq/8AFgfHX/YKm/8AQa+aeIqSx8ZPSV0vuZ7Ko01hGorRq5+WX7L+lWniD46eD7TULdbu0muBvhmXKuCpOCO/Nfb/AO21+zX4Y1T4V6p4t0XTLfStY0OH7UZLdNiywr95CB1OK+Kv2Rj/AMZAeB3f/n4X/wBBP5V+gf7bXxW0Xwh8C/EWjy3cMup61btY21mrjcS/GcZ6AV9bm1av/adJ0r9DwMDGk8HUUz8/f2WfipqHwv8AjBoV3a3Ei6fqFxHb3turHZIr4AOM4ByRzX7CyXixWb3bNtiWIyM3ooUk/wAq/In9kj4N6l8V/i3opgtZP7G0uZLq9uuRGNnRQ3diQOO1frxcWaXGny2hX5GjMR+hGP5GvK4jdB4qPJv1PRyZVfYNyPx3+K3xGuPjh8fPtusXskulTaslrbws2EjthKFIA7ZXP51+q2n/AAp8JR+E7fRItCsX0r7OE+z+SpBUqOhxya/Ij41fDjUPhH8TNa8P3tvNbpDdPLaSN1khJJjZWx1r6A/Z7/b81j4d2dp4d8cWkmu6LH+6ivrf/j6t4wp+8P4gOB616+Y5fVxGDpVcF8KWyPLwmIhRxE6WKV79Weh/A34QXfwH/bU1XSrfT75vDl9p8j6fdKhaIIzAlSR0w2Rz6cV9XfGD4f8Ah/xh4H199Y0m1vZV0+bEkiAuMISMN25ArZ8A+O/D/wASNDt9d8O6hb6lZXA3LNDwRnnaRnIPPQ1Z8e4XwP4g/u/2fP8A+i2r4ytia1bERnUupKyPpo0aaouMbNM/Dnw9CmqXmmRXH3LiWNH69CwB+nWv2x+HfgfQvB/hPT00fTbWydrONGkhiCtJ8ufmIGT61+KXgz/kKeH/APr4h/8AQhX7o+G1/wCKf0z/AK94/wD0EV9bxNKUYUY+R4ORxjJ1JWsz8/f2VPgbpvxU+PHxI8QeJbL7bp+k6vcRQ2twh8uSUynDc9cAYruv+CingvQtA+CelXGmaRZ6bO2sQRFreFVO3axwSB9K+zLLQ9P0vzvsVlDaec5kkNugQuxOSzEdTXyf/wAFMlP/AApPR8/9BmH/ANBavEweMq4rMKV27XtY9LE4WnQwtRct2z54/wCCdXh7TfEnxk1631Wyt9Qt10kssdwgYA+YOQCODyRXt37eH7OWhSfDS78a+HdKt9P1XSfLe4W1ix9ohLYK7RwSCQfwryH/AIJo/wDJbNd/7Ax/9GrX6VXVjb6hbvDcRRzxSDDxyLlSOOCD16CuzOMVVw2ZucHstuhz5ZRhiMFaUVc8v+COk2njT4B+EotdsodQil06NmhuIsj7uOh6Gvz2/bU+AMHwX+I6XekW7Q+GNc3SwqudsEob5k9hk8fhX6vwWsVtbpDFEsUSrtWOMYAHoAOleVftM/CG3+Mnwj1rRNn/ABMFQ3FjNtyY5VGRt+uMYrzMszCeGxnO37snr8zvxuDVbD2S1SPl7/gm3410W4j1Xwldafap4gs/9LtbzYvmSxMcMAeuRXpH/BQjVPDmh/Bu4+26fZ3Gu6o62dlIyL5ueoIbGcCvz1+HfjbV/g38S9N8QRJJFqWj3YW4t1+VnG4LJEwI6MAR/LFfXlhfRftn/tV2l3EjXHgLwnEksW5cLK5OckEckt2PZQe5r6LMMF9Xxqxqd4b38zw8Lio1MN9Va97Y9E/Yz/ZR0Xwn4DtPEvijSodQ8RasgnC3S7xbxEAqgB798+9fXUcIjjVVGxFAAVfQdBTbe3it41RF2qoCqq9AAMAAemKsV8Vi8VUxdWVWo7tn1WHw8aFNQSGsa+R/26P2lrj4X6Hb+EvD82zxFqiF5po25toemfqa+t5P9XX40ftTeKLrxZ+0J44uLqX7R9lvmtIm9I0A2gY4wK9nIMDHGYtc+0dTzc2xTw9H3d2eofsMfAG3+MnjTUvFXiX/AImGj6O67/tHzNe3TYILk9gAwx7iv0b1H4Y+F9U0dtMutA0+WwZShh+zrgAjHHHHFeJ/8E9dIj0/9m3R5vKVbi6urmWaResh81gCT34Ar6Y2r6Vz5ri6k8XJQdoxdlbyKwGFhHDpyV2z8iP2sPgm/wCz/wDFiFNFea00fUFN7p00ZYeQwJygb1zg19k/sOftJ3Xxc8N3HhzXpfN8RaOi/wCkNjNxF03fUVlf8FMfCf8AaHwg0XXV2qdH1IM3riUbAPpnFfIf7Gviybwn+0Z4U+z7tuoSvp7x9tjLnn15Ar6f2Uc0yf2kvjjfX0PGUngce4R+GR+lP7QXw98P+K/hn4nl1PTLW6ul0+ULctEPMXC5GGxkc1+O/h9U/wCEk0dHRXX+0IFZWUEEecowfUYr9qPjAP8Ai1/ir/sHzf8AoFfitoLpH4k0p3+RI9SgZ26YUTAkkntgUcN3eHrIvOIxVaDR+09x8IvBuoaW9vN4a014pk2P/oyDgjHXHWvj/wAGfBa4+B/7b+nxaFpl4nhrULSTypIUZooFbBKFugG4DrX0/qX7THw48P6ctxd+L9NRVQNtWXcfUjA71wv7Kn7R+sftAeIPGv223sYtK0u6VdNkt0ZZZIjnBkyevA/SvmKcsbSp1JO7h1uer/stSdNXXMj6RQ1xXxo1KbR/hX4qu7dP3sOnSsvfkqRjHfqa7hY12VHcWsV5bvDPEssUi7XjkGQQeoINeLCXLJS7M9eceZOPc+Ff+CfP7OuhXnw7i8a+ItFj1C7vH2WP2pMhIRwGCnpmvLP+CiOg6Z4b+KmiW+mafb6fE2nb2jt4ggJ35yQOtfptY6ba6Xbpa2dvHa28ahUhhQKiAdAFHAr82v8AgpYv/F3NC/7Bn/s9fX5Ni6mKzPmm3qfN5hhoUMFypbHoX/BOXwjoniTwH4il1LSrPUJY73aklxCrED0yR0rnP2wPgTo/wz+LHw88W+HdK/s/TdQ1q2ivYbWI7VlEykPgdDgV3f8AwTI/5J/4l/7CBr7LvNLtNQ2fa7WG68tw6ecgbaw6MM9DXPjsZUwuYVGr27XN8LhadfCQXLZmF4k8H6L440bytY0y31KJoTsaZASAV5wT0Nfif4rtItL8YaxZW6bLe31KaFF3dEExAH5Cv3SmhXyn/wB01+Gfjk/8XA8R7/uLq1x83TAExOelelwtKTlWV+hw55GMY07rqfsP4P8Ahl4Sl8H6E7eGtMleSxg3M1qmeYxnnHvXyB8bP2ef+Fb/ALUHw61vwfoV0+hapdrLdQ2cLeTayIwDMSOm4OPyNfQWgftgfCDR/B+mRXHjXT0uIbKNHt9537lQArjHXIriv2Pfj/4l+N3xY+Ir6nqTXHh+No5dKsWiRVtY9zKMEDcc4zzXjU/rlB1K1nyre56Mvq1ZU6cbcx9Watq1p4f0u71C9nWG1tYmmlkboqgZJ/SvyV/aW/aY8QftAeLJbSxuJrfwus3lWWmwsR9oIYgNJjruyPwAr7h/b88ZP4T+Al7a27yJLrEy2SyRkggE5PTtgGvgD9l3wf8A8Jp8fPB+mbF2R3X2h93IKxDJyO4616mR4WEMPUx01tscWaYiUq0MLB2T3Pvb9lr9kLw/8M/B9pqeu2UOq+Ir6FZZWuIgVtweQig9MA9a9z8QfDDwv4s0uWx1LQrGa3kjMbK0C5C4wMEDg/4V1gjXbt/h4p4X8a+Vq4ytVn7Rydz36WFpU4ciifm54G+GUX7N/wC3R4f0pPM/sfUIp109m/uypgJk9cEV9l/tD+BdC8QfC/xRd6hpFrd3UenyOlxJEpcEKcEHHavRrzw3pOoahb3t1ptncXtv/qbiaBWkj/3WIyPwrmPjh/ySPxb/ANgyf/0A11SxksRXpz2krXOaGFjh6U420dz8UNLg+2Xllb/N+8lRGbd2LYP4471+5HhXwjovhPT4otI0y1sEZF3fZ4lTPHfA5r8OtKnS31Cymf7kcqM30ByP1r9VLf8Ab1+D8dui/wDCQN8qAf6lu1fY8TUK9b2SpJtW6fI+eyapTpc7q2vc5P8A4KFfD3QLf4H3viCLSbWHWLfULZluo0Cud8gVgSOoIJr5H/Yj8G6V44+P+j6frFut7a29rLdLHIuUZlwACPTk8Gve/wBsP9qr4e/Fz4H6l4f8Oaw11qU1zbSpG0RGVSUE8/QV5F/wT0Xy/wBpC1/7Bk//ALJSwKr0cnq890wxDo1Mwhy6n6eN4P0T+x/7K/sizbTVPFn5K+VnOchcY61+YH7enwt0X4WfFqxfQrf7FaataNdS28fCJIGAyB2GD+lfq01fC37W2i2XiT9sf4RaTqFut3p95bzRTQych1Of64/KvmsjxM6GK5pSurO57GbUY1KG3ax4Z+xv+09cfBPxRFomsXG/wbqUoWbcxJs5iRiRR/dPOfqK/Up1sfE+j/ct9Q0+6QN82HjkQ8g+hGK/Ij9qL9n+/wDgJ47e12SXHhzUGeTTrrtg8+Tk9wCcfQ19AfsI/tT/ANjyRfDrxbe/6LIQmj3lw33exhYnvnpXt5tgY4ymsfhOu6R52X4t0JvCYhWtsZ3/AAUk+GOgeD7zwVquhafDpmoas9xaXH2VNquiCMj5RxnLdfevs74G/DzQvBfgDQG03SrW0u2sY980cQDklQTk9Tya+cf+ClX7zR/hk3X/AImzj36R5/pX1z4buFs/B+m3Ev3I7JHZvQBAf5CvDxVarUwFGDfV/melQpxhi6k0j43/AG+P2oNQ8N3i/DvwpetaXskPm6rfW55iQ5xED2JA/I1xf7A37Num+PHvvHfii1/tK0hmMNlb3GSGcfedgfvc+tfLfxa8Qy+LPih4t1i4la7e61KVlkZskoGIX8MEDHt61+rn7IGi/wBh/s7+DbfyvLdrMM/qSecnHWvex0f7LyyEKWkp7vqeZhZPHYyUp7R6HZeIvhT4U8YaHLpWpeH7G4spE2bfJUYBGOCBwa/KP4+fC3UP2b/jJLZafdzWkSuLvTLy3cq/lk5C5HXBr9j1jWvgz/gqB4fSTT/CWsIqq6ySW7tt5II4GfrXk5DipwxKoVHzRl3PQzOhFUHVguWS7HtH7GX7REvxw+Hflaxt/wCEl0cLa3zcZlIACy47bhg/jS/toeBdC1D4D+L9WuNKtX1O3tfNS68pRIG3AZ3Y9K+M/wDgn34sfw/8f7ey+Z4tWtHtmVW43D5gxHc4P6V92ftjf8m3+Nf+vL/2ZarG4V4DNYwpuybTMsPX+t4Buors/Kn4R6Rb+IPih4S0+9i32lxqUKTRt/GC3IP5V+0/h3wro/he1+z6Rptvp8WB8tvEEBx0zjrX40fAX/ksngn/ALCcP/oVfthGvy128VSl7anHm0sZZFBckm11FPrXzh+2d+0ZL8EPAaWmj7X8Uaxuhstwz5SjhpSM9B0+pFfR59K/Jv8Abw8Yv4s/aA1CJPMWLSYorZI2Y4DDJYj65X9K8XI8GsZjEprRas9LNMQ8Ph3JMh/ZR+DMv7SHxcuNQ8S3E2oabYsLu+uJmZmuHJyse49B1r9PYfh34at9LTTU0CxXT412rb/Z1xg8enpXy7/wTM0X7P8ADPXdS24+1XxXv/CMV9mqi8f7NaZ1iZyxThTfLGOmhnluHh7BTkk3I/Lb9uH9nG0+Dfiiy8QeHLf7P4d1Rzuhj4+zTjn5T2/D0r2j9gX9p/UPFFxL8OvFV217qFvF52mX0hy0sQA3Ix7lcjn3Neq/t7aDb6p+znrszxLLcWbxzQs3Oxt2Mj3xX5u/AnXpfC/xk8G6nFK0SQ6nFvaNjko2FKn25H6V9FhbZtlUlWV5w2Z5Fb/YManDRS6H7T3V4lnbyzSusUUali3oAMkmvyw/a4/aw1r4seLL7QtC1CSy8H2LmFFtWIN6wJDsxH8IOMLX3V+1740uPBf7O/ifUrLd500At1bJBAfjIPY81+Vvwg8NxeLPip4S0KV9lveahFCzc9mySfXlf1rgyHB03CpiqqvyHVm1eUpQoRdr7n3p+xz+x5o/hvwnZeLfFunx6hr19EJobW4TKWqHkAqerEYyTX1NqHw78Oaxp/2S70LT5bfBXy2t1wM/hW5Y2qWdnb26fdjRVX3wAP6VPvT1X86+XxGLrYiq6jk9/uPbo4WlRpqPKvU/Mb9pr4JWX7Ofxs8JeI9CT7J4fvtSieGPcf8AR594BVe+Dk/nX6R6t4e03xRpX2XVbG31C1kQHy7hFdeR7ima94T0LxQ9r/a+m2ep/ZZBLD9qiVxG46EA961lHRV27ey+w9K1xWNqYmEOZWlHS/cihhYUZSttI/KL9tb4AxfBf4gJe6PbyReGtYy8W37sEw5K57ete1/8E1fF2hXEet+GpbK3TxBbubq3uti75IiMMobH8J4r6X/ae+DifGz4SaxoiIv9pxobjT5GxkTKMqPoTxX5T/Cbx5qfwb+JmleIIka3u9NuvKureTIBQtiRCO+Bz+Ar7TC1ZZvlk8Nf34/ifN16ay/GKrb3WfoF/wAFDdZ8P+H/AIL3H2vTbG78QaxKLKykkQeaB3ZWxnIGMe5FL+xr+yvpXgvwHZeIvFGmQ6h4l1RBN/pUQJt4jyqAHvjFeVaXfQ/tt/tT6Zdoslx4C8KxRXXlyKyrI4YEAjPBLAdOeD2r9BYoVjGxV2KuML2AAwAB2r5rEV6uCwkcEpPXV/5Ht0KcMTUeItp0HRR+XsVEVVUbfwHSrFMVafXzyPaCiiimAUUUUAFFFFABRRSNSYDa+Ef+Cpi/8SD4b/8AYRul/OACvu0ivlb/AIKGfDS48cfBRNV0+1kvdQ0C7F2ix/eET/JIyjuQCDj2r18qqKnjacpbXPMzGLlhpJdjw7/gmHrkVn408W6bK/8ApF5bQyxe4TIP6n9a/RVf8/ma/Gv9mH4vRfBf4uaV4iu3/wCJVIv2W7ZVziJjjfgdOcV+tGmfE/wprGlxaha6/YzWUihlmW6TAzyM88H616/EWFnHGOpFXTtseflNenGh7KTtY8F/4KQXDW/7OdxsfaZL6AbfUbuf0r2D9m+ym0/4G+Cre4RklXTIWZW91BB/Ig/jXxx+158Rk/aY+KHhr4VeDGbU7SO7X7dcQsfKOTh+R1Crk59RX314V0WLw34b03Son3RWNvHbqzYGQigD9APyrysXF0MFTpT0k3c66D9pipzjstDwz9viRI/2cfEO91TlNu7uc9K2f2TbG31D9l3wVa3SLLbzaeySxycgqZHBX9a4D/go7qkVv8BzaM6+bdX0K+XvG4ru5IHeu4/Yp1mHVP2aPA22WN5Y7V0dY3B2uJX4Ydj3/GtJRnHLYyS+1+hClGWNcW+h8Lftjfs2y/A/xh/aukxNL4U1Ry8Lf8+0p5KnH8PU/jUP7N/7TEvwv0PxB4P1iaSXwvqVtN5O771tKVIwPRSSa/T34ifD/R/iZ4P1Dw7rtpHd6feRFGVlBKEjhgT0IPOa/Hv42/BzWvgf48vfDmqxN9nVi1jdMxKzwZOGBPVgMAivr8nxlDNaH1XE/HHVHg5hhamBrOvR+F7n37/wTTh+z/s77N2/bqdzhvX5jzX0L8WP+SceJ/8AsHz/APoFfPv/AATbb/jHtv8AsJ3H/oVe9fFy6S3+GfiV5XWL/iXTfMxGPuH1r43FxtmUl/ePo8M7YGLv0PxQ8H/8hzw9/wBf9r/6GK/dnSf+QXaf9ck/9BFfhT4WkSz1jQpZdqJHe27uzdgJFJJ/DNfuboNwlxo9k8T70aFCrKQc/KPyr6PilP8Aden+R4+R/HNGlJX5bf8ABQb4ZJ4L+NH/AAkFvEsVl4ih819q/wDLZBhifcgfpX6k58z/AGa+aP29fhd/wnnwTu9QtEaXUtFk+3QKoBJA4Zc+mM8V4GS4v6pjIyvo9GevmmH9vh2n0PlX4D/tJf8ACB/ss/Efw/LdL/atrn+zI95DutywRiD/ALJavrj9hv4Yt8O/gfpkt2m3UNazf3DMuGO7oG98V+aXwT8Df8LQ+LHhfw1F+9S+uleXsRChDuQfYKPzNftdp9mmn2dvbwrtihjVEX2AAH6CvW4hjTws+Sl9vVnnZQ51lzT+zoi1tr5U/wCCjn/JC1/6/Y/519Vfcr5N/wCCj17FH8D4onePzZL1Nke7kkc/yr5/KNMbTdup7OOf+zy9D4p/ZL+HOi/FT42aZ4d1+3+16bcWtw7wq2DlVJBz+NfVf7QX7Avhq3+G+p3Xw60eb/hKIfnt7dZsCfqCpJ74r51/YJvIrP8AaX0XzZViRrS5QeYwALFQVAPc8t+Qr9WpLhI97M8ez+LcRjHqTnoK+mz7FYnD49ezlpY+fyrD0K2FftF1OT+B+h3vhf4P+C9I1K3+xahZ6TbQT2rMCY3WNQVJHUgj9Kyf2nP+SAePf+wVN/6DXzb4o/aC134kftmeF/CvgXW7iHw7pLbNS+yuDDeDBaQkEdFOF/OvoX9qbUrez/Z/8b/aLiOLzNNliTcw5YjhR6mvm/YVIYqlKe8mn+J7aqU3h5RhtFWPyi+CXhO48efETw5oVvqs2iXF5KqJeW+RJF8p+YAdTV748fDvxH8L/iJqHh/xLqd1qt3Gu631K8lZmmiPAYE9DWt+yjcpZ/HzwO7vtT7WEZmx/dPXNfbf/BQD4IH4gfD+HxhpFv5usaDmR/LUFpbb+MA+oHIr9BxOOeGzGnCpbka7HyNDD+2ws5x+JM1/2BPiFoviz4OWmlWlrb2WsaPiC7hjQKZOPllPqSOpr6dkkSCN3lfbEoOWboBjkk1+Nn7NvxsuPgf8TNP11HZ9KmYWuoRrnDwk/ewOpBNfrNqmqaf47+GepXWn3H2rTdQ0yVopIXOXVoj0I6HmvkM8wEsPi3P7E3oz6PLMZGph7bSRzHxg+CHgz9ovwukOppDdMuWtNUs3UyRHoSrDqPUV+bH7QX7Kvir9n+4+13H/ABOPDTOFi1S1UnZ1+WQfwn9K97/4J1/HK10O3u/hlrVx9kdZXm07zpTsALHMKgnAI9q+zvjFFo9x8L/E66+lu+lLp8xl+0bdnCkg8+4BHuBV4fGYzKMQqF24PoY1qGHzCk6i0aPy7/ZF+NWpfCT4saVbrcN/YmrTJa3dqzHbluFcD1yRX6seOn8zwHr7bvvadOfzjOK/H79nHwHqHxI+MHhXSrVG8qG9S7uJFUny442zkk9OQBj61+vvj+ZLfwH4gR3WJV0+cbmI/wCebZ69un5118QwprGU3Bays2ZZVKfsJuW2tj8RfBv/ACFPD/8A18Qf+hCv3T8Nf8i/p/8A17x/+givwn8JyJHeaI8r7PLuIWduwAYEn0xiv3Q8I3cV54b02WJ1eJraJlZTnIKjBrq4nXu0X5GOQvWovM2q+P8A/gpl/wAkT0j/ALDMP/oLV9efjXxn/wAFNNZt4/hX4f03f/pdxqqypGpHRFJJ/WvmMnv9fpWXU97MWlh5K54v/wAE0f8Aktmt/wDYGP8A6MWv01C1+Yv/AATbu7e3+NmsebKqeZpJSLc+Nx3qSBnqcV+nEJzGuDuUjj6dq7uIk/r8n5I4slknhbeZMBiopKlzUUjeXXzHTQ95u2p+Sv7dHhWy8J/tEaqtknlRX0MV269hK2RkAdsgGvrT/gm74btNP+CFxrEXz3epahKJWxz+7O0DPpivmD/goNPFcftGSvFLHL5emwq20g8kn5SR0NfUf/BOXXbe8+Bjaarr59jqE2/kDlmyOO1foeYutLJKfyPi8LGksykz6zWpP4aiSpe1fnnWx9rr1IZkWSJ0b5lZcH6HivxV/aD0b/hH/jh47tHiaKJdTmaJZOrrxhvoa/ayb/VtXwB/wUQ+Ad7JqkXxF0Sxa6SSIW+rLDksFX7rgDoPU19Zw3io4fGcs9pKx87nWHnWoJw3R7J/wTz1uLVP2dNPtUlWW4sby5imXuhMhYA/gRX09ur8wP8Agn78erL4d+OL3wrrFwtvo/iBvNhuGYBI7obQMk9Awz+Vfpot0kkaunzo38W7j8D3FednOHlh8ZK60buvmdeW141MOtdVufMn/BR7UILf9nG7tXfbPdajaLFH/e2Shz+in86+F/2RfD1x4g/aM8GJbozvZ3TXr+gRFIJP4kV7P/wUc+M1l4s8UaF4K0y4juItFZ7u9mjcn98w2iMgcHADE/UV6N/wT5/Z7vvC+n3Hj3Xbdre+vovJsYZl+aOI8ljnpuOP0r6bDVVl+UNTdpSvp6niV4vF5gnDVRPqj4xf8kv8Vf8AYPm/9AzX4p6NapqGuafaS/6q4voYX7Ha8yocH1wTX7T/ABsvLez+FfiqWaVYYv7Pm3MzYx8pA/XNfi54dby/Emiy/c/4mdsytu9JgSfYYFVw2+XD1pdehWdKLrU0fo9/w7X+GElnvin1gXDJ977YzAMVxnB+gqp+wV8M9b+GniD4m6ZqdldW9pDeLDaXVwm0XCruAYHvxj9a+vdMukvLO3eJo5YmQEMpBBBGQRjtirqqv936V8hUx+IlCdGb0bPcpYOipRqwSuh6/cp9IvSlrzD1CNq/M7/gpd/yWDQv+wZ/7Ma/S0v5cf8A8VX5m/8ABSS8iuPjHo8Ucqs8enDd0+TJbrX0nDivmEWux4WcO2FafU9h/wCCY3/JP/Ev/YQNfa1fDP8AwTH1iL/hF/FWn/KrQ3Sy7tw53CvuMyVzZ0rY6pfudGVtPDRsNuP9TL/umvww8dD/AIuB4l/2tWuFbtwZiP61+42pXSW1jcSyusUSoxZmIAAwecmvw58bSJJ488QOjrsk1W4fzFxjHnEhs+mK93hdtOrLyPKztK0F1ufpTov7CXwo1zwvYXEujyfaLq0jd5FlbIdlBJwPesX9jX4AeJfgl8T/AB/FqumSQaJNsTT75pVYToGcg4HIIGOvrX0x8O9WtNU8B6BdWtxHLbyWMO2RXGD8gB7+1eH/ALbvx+X4T/DG40rQdSWHxfq37myW3dfMtl4zMc9AMgf8CFeJHE4yvKeGvdSZ3exw9CEa+isjL/4KMeHbjWPgXFe2674tPvkuH/3SMf1r4b/ZW8Xf8IX8fPCWoP8AdkujaMzdMSAqSfzH51+kPw58LzfFz9mDR9H8YXEmoXWraSPtE14oaQMRwxBHJB5zX5b/ABK+HfiD4H/EC48P6kslpqFjNvsrrcwEqA5R0bPfAz9DmvpcjqU6mGrYCT97X5nj5lG1WliktD9uY+lPBrwH9lv9pLRPjL4F0+Ca9ht/FFrCsd7YyOFfcON4B6g4zXtt9q1ppdnLdXdxHb28alnmkcBQoH3jnoK+Er4epQqulKLuj6qlXhUhzRasXXf/AA7dfxrh/jcf+LR+L/8AsGT/APoFfGXjf466n+0R+1n4K8L+CtWvIvDuj3ouJWtbhoku/L5kZipG9AONpyK+yfjdMkfwj8W+a3/MMn+8QMnZXb9VnhqtPm3dnb5nO8TGtTny9D8WNJRLjULKJ03pJNGr7u43AYP4V+uUP7GfwdkjR38D6fvZFLfJznHU+9fkbpMyW+oafK/yItxE/wCAcV+7GnzJLZwMnz/IvzKR6Cvr+Jq1Wh7LkbSt/kfP5NGFRzUknqfE37aH7OHw8+GfwJ1DXfDXhez0rVY7u1iS4hU7gjSgMPYEE14f/wAE9P8Ak4y1/wCwbP8A+yV9a/8ABRC4h/4Zx1K3aVUlkvrTYu8BmxKCSB7dfwr4+/YH1a10v9o/T3upVt1msp4k3dC7bCFH4A0ZfKpWyetzttixSjHMIcqSP1iPWviX9pY/8Z0fBL/dl/ka+1fN/wD2uMdK/Pz9rLx9aWf7Zfw5uoZVDaHsW4kyCB5rYH04r5PKYSqVpf4We7mEkqau7ao+xvjd8HdH+OHgO/8ADerxKRKpa3uF+/byAfK6nse341+P/wARvh/rfwj8aXvh3W4pLTU7OXdDNHkCRQcrIh/Kv24s7lLy3SVHVkYA7lOc5Hb8xXz/APtffs1Wvxw8H/2hp8Sp4q0uJnspMDMoAz5bHHQ16GS5o8DV9jV+BnJmOBWJp+2p/EfCPxC/aGu/i/8ADjwBoGtbpfEHh/U9r3X8NxCQgVz/ALXBzX6p6DZpf+BrK13/AOu09Yt3+9Hj+tfiZDp9xpfii30+9ikt7u3vUilhkXBQhxkEemc1+3vg3/kU9I/69I//AEEV6PEVGjh40vYL3W7/AHnJk1SpUc1V3tY/Enx1pf8AY/jTxHpT/I9nfTW7LtOcCQjj8APzr9Zv2N9aXXP2ePB9x5u+VbUJIu7JRgcFTXxz+3/+z/d+D/Hj+PdKt2fw/rG37asYOLa4GcsQOisNv4g5rof+Cd/x50/w+974B1q7jt4riU3OmSTPhSxPzREnvnkV3Zn/AMKWVwq0deXdHNg7YPGyjU0uz9Eq+JP+CnN5FH4H8L2u/wD0iS+3rH6qBkmvtFbhEjZ9/wAi5+ZjgYHUmvzB/b8+L1p8SPihp/h/SLhb2y0X9z5kePmuH4KqR1wCPzr5jI6Up4yMltHVs9rNqijhnHqzE/YH0CXW/wBofTZom2pp9o1xK23+EjAGe2cV97/tjf8AJt/jj/r0/wDZ1rzX9gf4A3fwv8D3HiXXbRbXXdc2ypCy/Nb24A2rg9MjBI9TXon7Y9wkf7OHjVH+XdabVXcMk7hXZmOLWMzWLjqk0jmweH9hgHz9Ufl/8Bf+SyeCv+wnD/6FX7Xqa/Ev4GzJZ/FzwY8suxF1OHdI3TO6v2na+ijt2lMse1Uzu3ADHUnOfSuvihc2Ihy6+6Y5HNRhJN9S4zcfex/nr9K/Iv8Aba0G68P/ALRniL7VtX7Z5d3Ey9ChXGPzWvpPWfjnqHxb/bP8L+GvCuu3Fl4a0lZBPNZvhLtwoLKcH5l6Yz6Gtf8A4KC/s9XvjzQ7Txr4ftfO1XS0MV7DGuXmt/7w9Sh5+gPrWGTyeWY2Ht9FNfma5lbHYaXs/ssZ/wAEy9cF18N9f0k7t1nf7vmPZ1B6fjX2hn0r8lv2LfjdF8H/AIqJb6lL5Wi60q21zuYgQSj7rt6HH8hX6t2N/DqFvFcW8qyxSAMkkbBg69iCPUVxZ5hnSxcpLaWqZ05TVU8Oordbni/7a1+mn/s5+KpXRX/dKu1vUnivy5+C2kvrHxY8H6eu7dcahArbVycbgxP6D9K+1f8Ago18atPj8N2vw/0+933t1KJtQWMgqkIz8rHs2cVxv/BPf9n3UNU8Uf8ACytYtfs+lWsZTSlkUj7RKchpQCOFAC4+pxXu5bP+z8qnUq6c2y7nl4yDxWNhGHQ+kv25tHuNR/Zm8RQWiNO8PlO23+6rDJP4V+ZnwZ8QW/hf4seD9Vu/+Pe11WJ3+nIP4dK/Z/xV4ZsvFnhvUtFv032l9bvbyr1yrDBPP1r8bvjZ8Hda+Bfjy90LUFkt7dZd2m3204nizlWB9QR+tTw7iKdShVws3Zy28x5xSnTrQrrZH7Q290lxbxXEXKSIHHuDzx+FfHP7QXwT+Luh2/iXxh4f+KFw9jG8l6dLmi8oQwjnZGR1IAr0H9j39pDTPi58P7HSr26WHxVpsa291bzON0oHAkUk/MCBmvTPjxKn/CnPGXzKqjSp/m3f7B6V8zTjUwOL9nKPXW63Vz2ak4YnDcyl0Pyjs/2hfinqF5b28XjPUvNuJUhTdKowzsACR+Nfq38CfBfiPwJ4DtdP8UeIpPEuqsxle6kUDbu52A9wCcfhX41eEf3fizQv4P8ATYNv/fYr91LYf6NFt/uD+Ve9xJGNP2cYRUU1fQ8vJXKpzOTehNtHpX5BftpeH7Lwv+0p4oi0+38qK48u7aOPhRI6gscepOT+NfrzJJ5Y+b+eK/Jb9vCZLj9pPxB5T79tvb7tuCAdg/WsuFpSWLa2TRrnlnQsfVP/AATQ023i+D+sXaxL9om1VleTHzFQikAn05P519i18ff8E2buH/hS+qw+av2hdWl3x5GR8iYIHpivSf2w/iJ4q+GnwX1DWPB4kTWGljh85YjI0EbMA8gGCMqMn8K8rMKUq2Yzprq9DtwVWNLBxa1sj3dWpf5V+Zv7Nv7dPjLS/HGmaJ461NvEWi6pMtubyZFWe1djhGBQAFSSB+NfpbG2Ru3bv88Vx43A1sBNQq9TpwuMp4qLcehYopAaWuA7wooooAKKKKACiiigBCM1VvbSG8t3guIllhkUo8bDIIIOQR3FW6KAPiT4v/8ABOLRfFGqXWpeDdYbw/LNl20+RN8BYnkg9VHtXluif8E0/Hsd59n1DxVpdlpUhAf7CZHY9eqHC1+lf4Ule3DOsbGChzJ27o8iWVYVz9pazPDf2f8A9lfwl+z/AG7y6f5moa1MuJtSuB8xHoo6AfSvbSv7tv8A2X6VPSHFeTUqzrT55u7PShSjTjyxR8YfEj9gG9+Jnii91XU/ifq0yTXDTW9nNCJUtweirk8Ae1aHwj/YV1D4T+KNP1PT/ibrDWVvcfaJdNjiCQTcYwQDgV9gfhR+FdjzDEun7Lm905fqND2ntLakKj5BXkP7Sn7PulftAeCH0q422mq2+ZbG+28xP6H/AGT3HvXslJzXFSqzo1FUg7NHTUoxqwcJbM8O/ZN+Ceq/Aj4Wf8I7rd7b3t613LcNJa52Yfp1rn/2hv2V9V+OniRNQi+IGreHdM+zC3fS7VN0Uhz98jPPFfSIzS1r9Zqe1da/vMz+rw9n7PofBB/4Jb2n/RQrxv8AZ+wx/wCNfQn7O/7Pup/A/wDtBL3xxqni2K6VRHDqCgCADjC89K9y20c1viMwxWKjy1ZXMaOBo0Zc1NWG7azPEWk2/iDR77Tbof6PdRNC/wBCCP61rUmPevPj7rTXQ7nFSTT6nyN+y7+xje/A/wCJ+t+JdVvrHUoWt2t9MjhUhrdTIDkk99oI/GvrVGqXHrSGt8RiKmJnz1HdmVGjChHlgivdKZI9ivs3Aru9OO3vXxn42/4J96x8QNQuLjWvixrl9DJM00VvcW6usWSSFAJ4AHGa+1KKeHxNXDy5qTsya2HhXVpnwZZ/8Ew00+8S4tPiRqVpcR/Mk1vaIjIfZgeD9K2pv+CfPiKT903xt8UOjDaysSwIPUH5+lfbWKb9K7p5ti6rTnO79Dljl1CC5YqyPlX9nv8AYfsfgJ47/wCEo/4SW41q4jheJI5LcRgb/vHg/wCeal+Pn7HOofHPxhdanN8Q9U0rSpkRV0eOIPbKU/iILck19TUVz/XsT7X23N71tNDZYOioOmloz4Kt/wDgmBFZ3C3Fv8R9QhuI23JLDZIGU+oIOQa+o/gn8I7v4V+B5fDuseKLzxf5krP9q1JRu2tgbPcV6lRRiMficVb20r2FRwdGhdQWjPiv4n/8E3/DXijWLjUvCut3HhpJtztp/krLAHPoP4R7CvQf2VPgB4w+Bkeu6b4g8SrruhXHl/YLVd2IMffGD0Br6T49KOK0nmWJqUvYzleJMcDSpz54Kx8L/Ez/AIJypqHiS98QeB/Esmk3dxMbpLW6BCxuTklXX5gM06+/Y/8AjV480u38P+MvilG/h2NfmhtVYucdAcj5hkDrX3N9OaK0WaYlJK6dtrozeXUXffU8h+BX7N/hL4B6W8WhW8lxqFwB9o1C65mlI689h7Vy37RH7MesfHTXLa7tviFq3hfT47Y28um2agxSkkfM3IzwCPxNfQ/NLXEsVWVX2/NeR2ewp+z9nbQ+Bf8Ah1raeXs/4WBebdu3/kHp+hzXv37Ov7OGq/Ae81Vrvx7q3iuyuokhhs74DZbbcnK88DB6e1e90dfeurEZlisVDkqyujno4GjQlzU1Zmdq1s2oaXdW8UrW7zIyLNHyY8jAYfzr4v8AE3/BOO98YXn2jWvixrmpurs0S3VusoiBYnC5PA5x+HWvuHp3pfwrlw+Kq4SXNRdmb1sPCurTR8H6f/wTIfR7xLvT/ibqmn3aqVW4tbVIpB9CDX1f8Gfh1ffC/wAEW+hah4lvPFVxDK7/ANoX2BLgk4U47Dp+Feg8+lJmtcTjq+L/AI0rmdDB0cP/AA1YK8/+NPw61D4oeC7jQtM8R3Xhe4mcN/aFiuZVA7CvQfSj1rijJxaaOuUVJWZ8G33/AATF/tS4lu734lald3cmN001ojMSO5JPWtXwv/wTt1XwXeJcaJ8WNa0396sssdvCqJJgg8gHnpj8a+3PrzS8V6k80xdSn7KUvd7Hmxy3DxlzpalDTYXt7O3hlla4ljRQ0jcFyBgsRV7vS5oPSvJ16nprRWEaqeo2NvqFm9rcQrPbyqUeNlypB6girtGKd3HYJJSVmfG3xY/4J0+F/F9/LqfhXU7jwvesxf7KqB4GfqCB1UZ9K57Sf2W/2hdM0P8AsBPirDFo7Lsfa7tKF6cMRkHHvX3R34pSAK9aOaYhR5ZNS9Vc876hRTvDS58nfCH9gHwl4H1j+2/Et/ceMNbWXzfMvABFuIHzFO5yOpPavqWGGK3t0hiVViUbVjXgADoAO1XDR+NcFbEVcRJSqSudVHD06PwKx82/tD/sp6n8dPEn21PiLq3h3T/s4gfS7VAYXwScsM8/e7+leML/AMEtrXy/+ShXg/utHYx5H6198j2o5rto5nisPDkpSsjmq4CjWlzTWp8//s7/ALNur/A/U7ua78fat4qtJoRDFZ3wwkGP4lGeBXv9LRXnVKkqsuaT1OylTVKPLEdRRRUGpxvxM8I3fjvwHqug2OsXGhXV9EYk1K1/1sJPO5fevkLUP+CZ8usXH2jU/ilq2p3G3b9ourVJXx6Ek9K+7c0V2YbGV8I26MrM5K+FpYj+Irnw1of/AATd1DwvcPcaJ8VdY0p2xu+xwiLzMdNwB5r7P0WxfS9LsrJ7hriWGFUaZurlQAWP1zWsRuopYjFVcU71HdhRwtOhpBWR4D+0B+zfrfxw1S3ltPiHq3hfT1gMUmn2agxy8/ePNeCn/glva/c/4WBed/8AlxQ5z1JOetffHPpS49q3w+Y4nCq1KVjOtgaFd3qK58Q2f/BO/XdPt0tbT40eJLW3j4SGP5UQeiqGwB7VQvf+CZ/9qapFd6r8TdU1WVWG+S6t1dnUH7pYseMmvu3NGav+1MV/MZ/2dh9rP7zL0HS4tH0m0sE+5axLCOAMhVAzgdOlcb8X/gf4P+Nmh/2Z4o02O6Rf9VcL8ssR9VfqK9FBpetebGrOnP2kHaXc7pUoSjyNaH5+eIv+Ca2taHqH9oeB/HE1vLuOz7VujljXsBInJqK6/Yn+OXiyOLT/ABL8S7d9Kj+Qxw3Ez5X3BA3fQ1+hHNIRmvXWcYreTTfexwf2dQ7Ox8x/s1/sX6P+z74ju9dfWpdd1KSERRSTQiNYQepXHrWp+0R+y/qfx41y3uoviBqnhrT47c28um2aBopcnO5ueeK+iP1o21wSxleVX20pe8dMMLShT9mlofBP/DrW1/6KFeL/ANuMf6c19B/s8/s/6r8E/wC0Be+ONU8XxXCoIodQXH2fA6KSeRXufNFb18yxWKXLVldGNHAUKD5oKzPjz4ofsF6h8UPFGpanqHxN1b7JdXDTxabJCrwWwPZQT1rkbP8A4JhppdwtxafErUre4j+ZJobRFZT6gg8GvvKk5q6eaYulD2cJ2XoKeX4ecudrU8Y0z4I6xp/wLfwA/jjUpdSaIxf8JIygXIy4OcZ64G38a+dr7/gmQ+qXj3t78UNSvbuTG64uLVXckDA5LGvvClFZ0cwxGGblSlZs0qYOlW0mro8I/Zy/Z51X4F3Gq/2h471Txfb3kSJFb6hjFtsxkrznJr3GRamozXDVqSry557nVCChHkWx8h/tLfsR/wDC2PHGmeKvCt3Z6TqXmr/aEcwISdFYEMNo4YZb8xX1R4f099H0OysmfzXt4UiZtpGSABnmtSkJ/KtqmJq1oRhUd1Ezp0KdKTlFasyta0Wy8QadcWOpW8V7ZToUlt5k3K4OcgjHNfHPxN/4Ju+H9Y1CXUPBWuzeHLjJeOzZd8StnI2sPmXB9OlfbeRxSfSqw+LrYZ/u5W/ImthaWI/iI+HLX9l79oW80OLw7qHxYhi0LbsfyS5mC5OQGIyTye/evRPgn+wn4K+FeqW+sahLN4q12Nt6XWoIPLRj/EI/X3r6gFB46VvPMcRNNXSvvZWMYYGjF81m35sgWPy49vtivlr41/sZar8ZPFmq6ncfE3VtP0q+cbNHjiVreMAdMZ5OfWvqz3o/GuKjWqUJc8HqdNSjCpHklsfBUf8AwS7hjkR4viLfI6ncsi2UYII6EEHg+9bkn/BPPxBJb+U3xr8TPEwKtG27aVPBXHmdMV9s0V6dTN8bVac53t5HFDLsPTuorc+Wv2c/2JdP+AfjibxB/wAJFN4guGt/JSG4t1Qxc/eBFfTkyJJGUdVZGUqVboQeCD7VZFL9K82vXq4ifPUldndSoworlgtD5P8AjP8AsA+DfiPqE2q6PdSeFdTmbdL9liDQyHuWQ/zrgvDn7KP7QHgPT7jR/DnxQtbTRGyqRyb3O3BHGR8vHoa+7KX3rtjmWI5OSTUl5nFLLqLbaum+x8cfD3/gnr4f0/XE13xxrt14w1NmWaWO4wIjJ1JJ6sPrX1vpOnW+j2cNlaW8draQoEihiXaqKOgAq+tH1rkxGJrYlr2krpdDqo4enQvyLcbt71xnxM+E/hj4seH5dK8S6VDqFvj5WZfnjJ7o3UGu2FJ9KwjKVOSlB2aN5RjNWkrnwh4k/wCCbUul6o+q+BPG15pV1Hn7PHMuGjz28xTuIqfWf2X/ANojxZof/CP638ULO40SRRDNGqncVxgjOATx6n1r7owKK9b+1cTJpzabXVo86OX0Yt8t0j4g8Ff8E0dC0fVLS713xVfamlu8cvk28SwjehBHzDnGQOK+2YF8uNU/uqB+lTfSl21x4nF1sXLmrSuzfD4Wnhk/Zrc87+Nnw51D4qeB7jw/pniO88L3E0yP/aVjgyoFOSo+tfKWof8ABMhtUvZb3UPiVqWoXcmN1xcWivIcdMknmvvHrRitcLmGIwX8CVvkKvhKWI+NHxB4Z/4J36t4LvIrjRPi1rWmbZVleO1hVEkIIPIBweABX19cR2mj+G9msXcctlb24S4mutuxwFwzNnp3zW/9eteX/Hr4J2nx48Ff8I7e6hcaVF56TNNa4yVByUPqCKmrjamMqR+sS+aQoYeOGg1RW5+aeseG9P8Ain+1uum/Dq1j/sybWYrqFYVJiCQsrTSAjgJxj/eI7mv10tk8uNE/uqBu7Egc15v8Gf2evBnwNs3i8NaYsV1MNs19J808gHYk9BntXqC/erpzHHLGOEY7RVteplg8L9XUm92xVp1FFeQemFFFFABRRRQAUUUUAFFFFABRRRQAUUUUAFFFFABRRRQAUUUUAFFFFABRRRQAUUUUAFFFFABRRRQAUUUUAFFFFABRRSN0oAMilplG73peoDsilplIZKa1AfkUtMpPMpJ3AfkUtMDUb6E7gOyKMik3Um73o0AdkUZFJupC1FwHZFGRTA1LT9QHZFGRTaA1K99gHZFGRTd3vR5lAD6KZu96QNRcCSkyKRTRupgOpMimlqKTdgHZFGRTdyUbvelcB2RS0ygtTbSAdkUtN3UhdaPMB2RS0zfQHWi4Dsilpu6gtRcB1FNLUm73ouA7IpaZu96XfRoAuRS035aQmmA7IpaZS7qAHUmRTPM/2qXctAD6TIpCaajUAPyKMimbqN1TfuA/Ipaapp1UAUUUUAFFFFABRRRQAUUUUAFFFFABRRRQAUUUUAFFFFABRRRQAUUUUAFFFFABRRRQAlNp9FJgM2U+iimAUUUUAFFFFABRRRQAUUUUAFFFFABRRRQAUUUUAFFFFABRRRQAUUUUAFFFFABRRRQAUUUUAFFFFABRRRQAUUUUAFFFFABSN0paKAKGqG4j0+6a0RZLpYm8lWxgvg7QcnpnFfnd8Qv20Pjv8LPEE2leKPD+m6Rer8yK0KtHIpJwyurFSeOme9fo1JzG30r5C/4KOfD3/hIPhJZeJbe3aW90O9jG5f4IZcK7k+gyPzNexlMqH1lU68U1I8rMFVVFypu1jyH4f/tofHr4qax/ZXhLw/pesX6rvaNUWIBQwBJd2Cg/jX6DaHNeyaHaS6rEtvqHkq9zGrfKr7fmwQemc1+V/wCwr44Twf8AtAaVE/8AqtYheyb5iBuI3qSOgOB+tfpD8evHUXw7+EHirX5V3/ZbF8LuwXYggAep5/SvTzrCRo4yNCjBJO1reZw5dXlKhKpObbR4T8NP22P+E4/aM1DwFcafDaaP9omsrK4ViXeWIkNnjoSpx+navpL4iXXiOz8F6tceErSG+8SrblrK3uGCpI/GASxAHTua/E7wp4ovfB/iTSvEELtLe6fdJe+Zuw05DBjz74x+Jr9uvBfia38YeE9H1q0dXhvrVLgbTkAlRkZ+p/SlnWWLL3SnFaNF5bjJYpTUnZo/Prxn+3D8cvh34gfRPEvhzT9M1hUVvsrQh8g5AKlCQ3II4Jr6e/Z38ffGXxx4P8Qar418NWumzeSr6Eq7ENwSrZ3qGyoDBfvbeuRxXz1qWkf8L8/b/ltLjbdaP4b2s/ORiIBwB6/vCPyNfoQka9B/nHHFc+YzoU4U4QppSauysJCtOpKUpvl6H52/EX9sb9oD4T6pb6f4w8Nabol1cLviVkSVXHs6MVNWPhv+1l+0T8Xzer4N8NaTqv2FlW5ZvLgCEjIyZCM5A7Zq7/wVE/5CHgJvl/5eNu71Az/IVe/4Jcr/AMSvx/8A7V1bt1/6Znp6da9n2eFjlUcX7JOR53tK7x3sOd2KPxC/ae/aV+FFn9r8W+DbHTbTcF+0KiTxDPq0bNgfXFfT/wCy18XNS+NHwjsvEmsQwwag00kMv2cYQ7TjOO1dD8aNJ0HxJ4B1Pw/4gvbOxt9Yiayha8cAGVh8uM984rnP2WPgvqHwH+E9v4Y1LUI9Tu/tUty9xCuB85zjFfNVq+HxGFv7NRnfoe3Rp1aVVpy5omJ+07+1dov7Pen29ukH9reJbxC1vp8ZwqKCAZJG7AZ6dTXg3h74iftU/F7w2vijQrHT9O0pvmtI9qQtcKOpAZsgfXFfN/7ZGs3euftEeM/tDs/2WYW8XTiNVDYHpyT+lfpT+zP8SvD/AMRPhH4fuNClhT7LaRw3FirfNbMFG5CPrXs1cJHLsFSxKpqblvfWx5dPESxmJnQ5nG2x83/AT9sz4h6p8a9N8BfEXT7O0+0O1s+2HyZopgvyBhnBBPcZHpXe/t5fGbxB8H9C8KXHhrU5NMvW1Dc67QySxKpypBPPOK2PjP8Ast6h44+O/gX4geH7uz0yXS7uCbVfM3b7tI5AwUYPXAqL9rD4A+IPjf4z+H4sljfw/Y3e/U9zAEJuByBjk8frXD7TBzr06iikrarzOxU8RGlKDk277nlPhL9oL9qTxxoaavoXgKzutN2k/aLgRW+8DBziSRSePQV5p/w8Z+KX2h4fsmk+aspiZfs/8QbBAOfWv0pbTYtL8PvawpsihtjEirxhQpA/kK/DOcf8Ty73/wDQQk+91/1xr3cphhcwlUvRVo7HmY6VfBqFqju9z701T47ftT6P4cXXrjwJYvpDRecJrfyp22FSQ3lxuWxgHt6ZFbn7Cvx68YfGTxv41/4SjUmu/Jhilht9oWOHLMCqjHHSvqn4dRrJ8O/D8T/daxhU+42DivD/ANnf9n3WPhL8d/iXrstrDb+HdeZJbFY2+6d7llxjgc9PrXhVMRhp0qtN01GS2t6noxo141Kc1NuL3Pppf4v8+1cf8V7zxVp/gfU7jwVZQ6h4jVP9Ft5nVVdvQliFH4muxC016+eg+Wzse3KLkmj81fFX7dvxq+H/AIgu9B8RaPpOma1a7ftFq0QfYSAQQytgjkdCR1rpPB/7VP7R/wARPDd7rvhrwfY6rpVmxWW4hiQHI6hUZwz/APAQa8f/AG9m/wCMl9dTYv8Ax6W3zdyNv6f/AFzX2L/wT1P/ABj/AG/937XJt+b3Nfe4qjhsPgKeJ9knKVj47D1K9fFSoe0aSPDvB/8AwUq8RaPqi2njDwrHcLHLsuZLXMM8XOCvlnjjHevvDwH460r4keE9P8QaJcfaNPvEDo3II9VIIyDmvyn/AG2NO0/S/wBpvxlFp6RxLIts7rHwBIYUL8ep3Bvxr7G/4Juw6hH8C7j7Wkn2VtQl+y7s4MfUFc9s5rizXAYaGChiqSs2lodmX4qs8RLD1NfMp/tMfHD45fB/xJrGoaP4XsZvAVuY/J1RvLdyWXkMgfcADxkr+leI+G/2+vjF4s8QWWi6LpWk6hqt8/lW8Kw48x9pO0FiFHAPUjpX2X+10P8AjHPx2+35l02Rl/3gBj9a/ND9kdf+Ml/hx/1/t93PTyX/AMRXTlVLDYjA1K1Smm4rQyx9WvRxUKcZu0j6w1z4uftbeHNLl1DUPh5Yrawruf7O8MzKPXajlj+Are/ZD/az8YfGzx5rHh3xLp9vD9ltPtETQxeUVIbaynJ65IFfXdxJFb28sszqkSqS7N0CjrkntXzj8H/2e7Tw/wDtCeI/ifoWtWN34d1a3aKG1s/mxIWBYlgcdR+leB9aw+IpSUqSi1s0up6bw9anVjKNRtPdHE/tJfH747/BvxJruoWnhezbwFbzKlpqm1JTtKgksqtvUZzyQBXC/BT/AIKKa3qnxA0/TPH9rY22i3jfZxfWaFfs8p6M3PKklVyP73PGa+2/ilpdtqvw88RW91EtxA1jNujk5U/ITyK/EdtJuI9Dt9QmtG/s+6Z4YpmX5HcfeVT2OP5V72S4XDZlQnTnFKa0TPOx9bEYSspRk3F9D93re4iuLdJonWWKRQQ6tkEY4II7V83ftLfEb44fD/W57/wL4YtdV8JWtoJri6kaN5Q4+9iMuHIA9FNeSfsI/tVfaLe3+Hviu9/fRoF0q8mb76jgRE/3q+6LyNLi3lX725G+90IwQQR3HNfO1sPLLcS4Vo3/AFPXhWWNoXpysz86/A/7a3x3+KHiD+xfCvh3TdV1NVLvbrGsflgNg7mZgo59+xxX6DeE7jU7jw/p8uu262msSW6faYY23KkmDuAI4xnv9K+Hf+CemhrJ8WPihqflfLb309urLwB+/c7QPbP619RftMfGNPgf8J9V8RoFfUv+Paxhk6STvnaPpwT+FdWY06c8SsPh4JbHPgpzp0XVrSbMT9oH9rbwh8B40srt21XxBMP3Wl2fLAf3nY/Ko+pzXzp4T/aj/aC+PeoXD/DzwjZ2mjqxQ3Vwq+Wp9RI7DccEcAH16V8ofD/w1qv7QHxg0/T9QvZLvU9cvd97fN97y85kxnoNvAFfsd4L8GaZ4H8L6foWj2kdpp9nEsSRrx0GNxx1JwK78Zh8Nk9OEHBSqSV3foc2HrVcyqSlF8sEfFPirxN+1v8AC2zfVbq0sdd0+FMytb+XL5fvsB3EfTNbv7J/7aXij4t/ESLwh4o0yz82aKV1urVfLIZOSrIeh69PT1r7TePzFf5fvdd3OfXivj7R/wBmzVvA/wC29B4t0LSfK8H3VpJcXFwrALHO6gMuPc5P41w08ThsRSnCrTUZJXTRvLD16FSLjNyXU+x4/wClDNSiq9zcJbxu7/Kkect7AZP6V896Hut8urPlH9tz9qLXvgnJoui+Evs/9tXyPcSyXCbwkQwMAdjkjrXtf7P3xMT4ufCfw74lMqvdXVuFudq4AmXhwMjpnvX5d/tP+Nbv4qfFzxH4lRJJdHhuzplvdLwg8vI25PQ8n8hX0/8A8EzviJ9o0vxB4NuHbfbut7b7mGAhyCoH1FfaYzJ1Qy2NZfFuz5mhjnUxcqb26H3dmvHf2jPEHxV8N+H9PuPhboFvrd75p+2x3DoCkQU4ZQzLk57CvZB+tMZevrXx1Kfs5ptJrsfRVYuUWk7H5iX3/BRD4r6XeTWV3p+l293bu0UsMluQwYEgggn1H9a+g/2afjR8dPixrmmanrfhmxt/AtwhZtSj8tGOOPlUvu65/hr4G+Px/wCL0ePf9nU5t3uCck+x4r9cf2f9Pi0/4L+CoYE8pF0uBtq9MlAT+pNfb5zRwuFwdKrSppOe58vl1StWxE4Tk7RPQY+30/8A1/0qamLT6+E9D6xBRRRTGFFFFABRRRQAUUUUAFFFFABRRRQAUUUUAFFFFABRRRQAUUUUAFFFFABRRRQAUUUUAFFFFABRRRQAUUUUAFFFFABRRRQAUUUUAFFFFABRRRQAUUUUAFFFFABRRRQAUUUUAFFFFABRRRQAUUUUAFFFFABRRRQAUUUUAFFFFADGGfxrjfi14Lt/iB8NPEnhu5Rmt9QsZIT5f3icZGPfIFdmaZJt2GqhLkkpLdETipRcX1Pwq0bVL3wH4wsr243RXuj3weaGNsHfHICy59OCtfeP7d3xCfxp8P8A4b+DNK/4+/Fd7BdlY33NGgUEAgHlSWI/A18vftf+AX+Hf7QHiiySJorLUpRqFqrfxhxlz9N+6u7/AGPLXVfjZ8e/Br6r+9svBelPskX5lwGHlq2e53HH+6a/UcbTVahSzG+kUfB0JSp1Z4Xq2efftTfB3/hSfxMi0q3RYtPurGCaLy8kE7QsnJHB3A8ehHevrn9hH4ypJ+z54i029uFe98IiR/LZsDyCrGMkn1KMPwqx/wAFIPhu3iD4b6V4qt4mebR5h53lj/lk/Uk+gNfAvhDx7qHg/S/FGn2SSeV4g0xtPljU7cEscPx1IJP51lTX9tZauZ+9F/kXL/hNxklHZo+7f+CdvhmXXI/GfxLvYlS417UJPJ3csilizr9NxNfa1eX/ALNPgWP4d/Bjwxo+xfNWzSWVlXG5mAJJ9+a9Qr89x1X21eU+2iPr8JDkpRR8A/8ABUVf9M8Bf9vH/oNeIfst/tBeKPgfZ66nhzwa3i1NSlieZt7gQkKFAwqntivb/wDgqGf+Jh4D+lx/LFWP+CXtukml+P8AeivtuLbbu5/5ZkHr06V9tSqQhkPvq6v+p8xUhKWZNQdmeL/G79pLxb8cPGHg/T/Efh1fCtlY30dwtnIzHzHDgBjuC8D2z2r9VNLH/Eutf+ua/wAhXkvxy/Zq0H43yeH7q9lbTLvR7pbhLi3RdzqCCUOR0OK7ux8eeH/+Egl8Lxaxbza9Ywq81jvHmhQoO4j6GvlMZiKWJo040IWtue/h6M6FSUqsr3Phr9vT9mPVYPEk3xG8NWjX9lcAf2nawoS1u69JQADuB6N3+tfIvgX4jeI/hvrCar4X1WbTLuNst5L5V/aQdGPt1r9dPhH8e/DnxsvPE2n6VDMkuh3RtLiO8UDfyQWAPVcg/lXj37R/7DPhrx5p97rvhK3j0DxKqb9kK4hnwM7WXoD7ivocuzhU4rBY5aHkYrAcz+s4Zlf9lz9uS0+KmqW/hTxfbrpHiWRR9muo2AgvjkDABOVbOOPfg19e/wDLT/0Gvwib+0PC/iBPvWWq6Xdhl2sd0Usbg5z2OQK/b7wFq7eIPBei6hL/AK26s4pX3epUZ/WuHP8ALaODqRqYd+7I7cpxcq8HCrujW1Y/8Su7/wCuL/yNfhPcD/icXf8A1/Sf+jjX7sat/wAgu7/64v8A+gmvwouP+Qxe/wDX9L/6NavT4W3q+hw53/y79T9vPhr/AMiH4f8A+vCH/wBAFdKqVzfwzX/i3/h//rxh/wDQBXT+tfD1l+9k/M+no/w16BtpGFObpTGPyfnWRsfkv+3p/wAnOa7/ANelr9cba6L4F/Hb4seBPg//AGV4H8BSahaLLIy6wsTTYJySNgGMjp1rnv29f+Tm9d/69LfLf8BGK+xP+CeYEv7P9v8A9fUn86/SsVWjQyilKcOZaHw+HpupmE1F2Pzz03WdF8WfEy+1D4pXWtf6VcH7dNZwgzZJAKOGZSqhQBkZOAK/W/4K6l4N1D4d6V/wgtxDceH4YhFD9n6jAGAwPIOPWviH/gpN8MdK8N+LPDXijT7eG1uNY8y0uY4UA8xwMhyB3wAM+1Q/8E0fGN9Z/ETXfDSM39m3lp9qZedscqEDgdsg/pXJmNNZhl8cXDRR6dDfB1PquNdCerfU+wf2vP8Ak2/x3/2DZK/KP4P+MLv4f/Ejw14i03TW1jUNPmLw6fz+9byzwMDOeDX6uftef8m5+O/+wbJX5mfsmL5n7S3w7R/4tQO7jOf3Enar4flGGX4hyV1b9CM3u8bSse4/FT9uj4keIPA+paVL8P28KJdI0EuoM8p8oHgjlBzivpP9gWP7P+zpo6dvMkwqjj7x5Fez+OPh7o/jzwvf6FqFvH9lvImib5BkZ6MOOtcN8NvDnhX9lvwHonhW98RRpbtcmK1uL5lWSV3OdvHXk/yr5utisPVwvsKUOWV7nt0qFWnX9pVloeg/ET/kQ/EH/XjN/wCgGviT9kf4KaP8d/2O9V8O6mqpI2sXT2l1j5raUFSCp9M8fQmvtb4g3Kf8IB4gfcuz7BMd3bBQ4Oa+b/8Agmb/AMm93S/9Rm6X8iorDDVJ0cLKpDRqSLxEFUxEYy1TR+d3jHwX4g+E/jS40XWEay1vTZtyzLkb8H5JYyQOCAK/SD9jn9qiL40eF28O+IJY7fxlY2/zLwPtUQGPMXnkjIz9a1/2xP2Y7T40eE5dV0xFi8VabEXt5FXmZRyUPrkV+YPhvxFrHw78YRarpksmn61pt0fUNG44KkemAR+Nfaw9jxBhe1WJ83P2mU1m94yPvX/gnc3/ABOPi6/8LeIp2/Au2CPqMVkf8FQ/EFxHpfgXRf8Al0mnmvXXvvTaFP4Bm/Orn/BNDUG1iP4j3su3zrzVBczbem91DnHoMmtf/gpl4JbVPhnoXieGFpbjR7sxSSfwrDKMMT+Kr+teJBLD51FVOn+R6kvfy1uJ88f8E97K3vP2hLeWVP3tvYyNFz0z3+uK/U+6uorC2muJ3WOKNC7s3QKByT+FfkJ+xz4yt/A/7RHhe6u5vs9ldM9k7N/edcRg+xP86/XeaGK8tnilXzbeRSjRt0KkYII9OtTxRF/XeZ7NaGmSu+Gstzypv2tfhL5jp/wmum/u2KttYkDBweQPWmN+1h8Jfvf8Jrpv94fM3QAcnjkV8+/trfst+AvC/wAK9T8ZaFo8Oj6rYuj/AOi8I4ZsMCPxr5S/ZR+Hui/Ez46aF4f120W402RZrh4egcqoIU+3tUYbK8NicJLEqTtHcmtmGIo11RcVqfsLpOrWWuaXa6hp9wl1ZXKCWKaPlXU8givH/wBr34or8K/gf4g1NW2X1xEbS2Xdhiz8Ej6A5/CvW9J0m08P6Xb6bp9utraW6LFFDHwqKOABXwL+3h4i1D4qfGjwr8KtCbfLbus80bfdE8ikoeOoCk5+orx8toRr4qOvurU9TGVpUqF7asrH9nqX/hgiW9lt438QZPiFpGfJ9+3J8vt614D+yv8AEb/hW/x08Nam8scVldSrZXO7IUJIoHPvkD8zX0O37M37S8mj/wBkf8J7/wASnyRb/Y/NXZ5YGCv3c4r468ZeF9Q+HfizU/D97+61PSbhoWZVP3kYEMueoyBiv0LL/Z4ijWwrqKV7teh8diFKjUp1uRxtufuZbzLcRo6fMjKGDex5qX+GvKP2ZfiQvxQ+DHhvWnffdG3ENyzYz5q4DZHvivV2bg1+W1abpVHB9GfdwkqkFJdj8Sf2gT/xeT4gf9hKf+tfr58DD/xZ/wAG/wDYKt//AEAV+Qn7QQ/4vR8QP9rU5l/nX68/Atv+LP8Ag3/sFW//AKAK+2z+ywGHPmsr/wB7qne0ua53xt460T4d+HbjXfEF9HpulW5UPcSdAWYAD65Naul6pb6xp9ve2kyz2txEssUi9GUgEH8iK+FaaXM1ofVXT0TL9FIDS0DCiiigAooooAKKKKACiiigAooooAKKKKACiiigAooooAKKKKACiiigAooooAKKKKACiiigAooooAKKKKACiiigAooooAKKKKACiiigAooooAKKKKACiiigAopm7/PvRQA7IpajDU/IpIBaKKKYBRRRQAUUUUAFFJkUtABRRRQAUUUUAFFFFABUbr7+n86kpG6UmB+f/wDwU38B/vPCni2GGRmXdY3M27ACHlcn/eOPxrs/+Cavw9/sP4ca14qlRorjWrsRxfL8r28QwjD6lmH4V9PfEr4ZeH/iv4bfQvEdit9psjrK0ZOPmByDmtDwX4N0r4f+GtP0DRLdbLSrFPKt7deirknH5k178s0c8vWC6pnjfUf9seI6GZ8VPBdv8QPh7rvh24i82K+tXiC7sDJBxz25xX5I/BH4a3fiD4+eH/CV3tiuLfUjFdbl3KBC+SCM8ggf+Pe1fs4y15xoP7P3grw38SL3x3p+jx2/iK8VlluOo5xkgdjSy7M3gaVSkuqDG4H6zVhNdD0G1jWO3REXaiqFC+gHGBVHxN4m0zwfod3rGr3cdjptqm+a4kztRfU4HStNKz9f0HT/ABPpdxpmq2kd7p9wuyW3mXKuPQjuK8BNSd5Xtc9azs0tz8yP28P2gPBvxo1zw5b+FdQXUItLEvm3S8ISwGACetN/YZ/aQ8JfA+48S2Xi27/s+y1TyporhULncilSpCg+v6V99f8ADNfwvTp4H0X/AMBVqRf2b/hl/wBCPo/+61qtfYRzbCfUvqTpux868BifrH1i6ueUeMv+ChXwo0PQ7u40fVZtd1RYsw2cNvIm9iOMl1AAz3ryD/gnump/Ej4t/EX4harLHcTXX7qaRWBw8h3hR6AKdv4V9ar+zb8L/wDoR9FT/t1Wup8H/Drw58P4riLw5o9no8Vw4eZbWIIHYDAJx7cV5UsVhaeHnTowfM+rO5YfETrRnUkrLofmfqnxOu/2V/2vPEuoWNpJLo8l2UutP3FXubdgCfL3cEhia+42/bC+FUngOXxLF4ssfs/lF/srOFudxHA8k/MDn1Fdr49+CPgr4mb38R+H7PUJWUjzpIhvGfQ/hXmlj+wn8GrPVFvk8NebKrbts0rMp9iD1Fb1sXg8VGEqkWprt1MIYbFUeZU3dPv0PgT4f/C/WP2pPjhcTWVlJaaJfaj9rvrzYfLjgEgOARwWKg8Z71+u+nWKaXp9vaRfLFDGqKvoAAAP0qh4Y8HaJ4P0tLDQ9NtdMtF+7DaxBR+lbNcmY5g8a1GzUY6JHZg8GsLdvVs8h+N37S3gP4LwPp/iXWEtdSuLZ5IrNeZGGMDj6kV+Oc99FJeXcsTq/mXEkyru52liw7dcGv258WfCHwb481CK98QeGtP1W7jXYk11CHYD0yawv+Gavhf9z/hB9F/vf8eq9a9TKc2oZdF3g23ucWOwNXFTVnojjf2c/wBqPwB8SdP8P+FdJ1lW8RLpyMdPkRlb5FAfBI5AIH5ivoMNXB+GPgn4G8F6xFquheFdN0rU4UaNLq3gCuFbqAfTiu5U/wCf/r189iJ06lVypppM9ihCVOmozd2PJrm/HXj3Q/hv4cuNb8Q30em6Vbr+9uJjwPQY7muiasbxP4R0fxppb6brem2+p6ezAtb3CblJHIJFYRcVJc17Gsr203PyF/as+JWhfFf45674i8P3a3GlTRQwxXDZXzNijJAI6Zr6D/Yv/a78AfCf4Z3Hhzxfq39k3MN08sDbGkEqHnjaDgj3r7C/4Zo+F/8A0Iui/wDgKKf/AMM2fDL/AKEjRf8AwFWvra2bYTEYWOFlB2VvwPm6eX16dd11JXZ+bX7Tnxu1D9qP4l2ieGtKvLjRbH/R9OhjiZ5LhjgmQgDC5JPc8YzzX2D+wz+zfqfwf8N6hrviOJbfxBrSqPsq8m2iGSFJ7E55r6L8N/Dvwz4Pj2aLodjpm3/n3gVSPocV0Ax/f9c1wYnNPaYdYShHlgdlHAWre3qO8j5E/bG/am+Hsfwz8W+CrTW49Q8S3ETWP2O3yfKkJwd5xwBg/lXwF8FfiBafDD4seFfFV3/pFlpN6kkyxsMlGVkJB9s598dq/XTUP2f/AIaapqFxe3fg/R7i7uHMss0lupaRiSSxPc5Jqt/wzf8ACr/oStD/APAdf8a9DAZrh8HhZYb2bfNucmLwFbEVlVUkrbHByft+fBX7N5v/AAlZf+6q2kuT7crXyH8SvjE37X37SXgLQtH22+iWupwNaQzMuX8uRZZHYA8HYp+XnrX3pJ+z78J7f/W+D9Bi/wCukSDP0ya0fDXwX+Hmgapa6ronhnR7e9tXLxXFrEu+NipBII6HBrgo4nC4e86cG3bS/Q66uHxFblTkrdTyD9r79pTwl8PfBev+EP7TVvFV1ZGKGxjU8buBk9BxXz9+wn+1H4N+D/hPVfC/i3WIdKha986yZl4cuPnye2Dge+a+6vE3wR8C+MNUfU9b8L6bqWpSKqvcXEILPjgZNZn/AAzX8L/+hH0fH/XqO9TTxmFjhXh5Qd3rfzCWFxDxHtFJJI9EsrqLULOK4idXimQOjK2cqRkEH6V8Hft6fsvPJv8AiP4SsV/dgLrNnbr8zqePPA7lR1Hua+87S1hsreG3gRYreFAiRrwAoGAAPTFJeWMOoW8tvcItxDIhR42wQ6kYII/GvPwWMnga6q072T/A7MVho4unySPhj/gly3maH46dP+fqH/0WOnqK+0vGXg/TPHnhfUPD+sW63em6hA1vcQydCpHUe4OKwPhn8FvCnwjk1X/hGNP/ALP/ALSl8+4VXJBb2HYV3TVWOxn1rFSxEOoYWh7KgqMj8gPj9+y/4t+AfiCV4re4vfDnnb7LVrVWPlgHKiQDJDDjn2r6s/Zl/b20DXNAsdA+IV3Houu2+23TUG/497wBQAxP8DdQQfTPevs280+31C3eG4hjuIm+9HIoYH14NeQ+LP2QfhV4zk33fhK1t33l3az/AHJkJ/vEda9epmtPG0VSxkLtbNbnnRy+ph6nPQlZdjxn9uL9oLwLrHwV1Dw7o/iCx1jUtSdEij0+4SXy9rAkvg8Divlz9hWdY/2l/Drbvk+z3C7tp25KAdQODkV92aJ+wn8HfD9wstv4ZV2X+GaVnB9iD1Feq+EvhT4P8D/P4f8ADun6U7f8tLeBQ351dPNMPhcJPC0YtuXVkSwFWvXWIm7W6HMfHD9o7wV8B9PR/Euprb3txE72tmozLMQP4Rnp71+eP7P3xu0D/hp7UPiB4/1BbJ76WaWD5WkEbOx2qMDjAwM/yr9NvF3wp8JePbi3m8ReH7HWJrdSsUl1EHKA9QCa58fs1/C//oSNH7f8uq9ulefhMbh8NSnT5bykrX7eh1V8NWr1Iy5rRXQ9AsNQt9Q0+3vbebzbWaISpJzgqRkH8q/Jz9tvxl4K8afGy41vwhrceqvJbi11HbwkU0TbV2nuSM5/Cv1ptLG20+zitbeJYreNAiRqOFUdBj0rzmb9nH4ZSSOzeCNH+Zt5/wBFXrnk0ZVjqeX1/ayTZpjsLPF0uRHwV+xH+1T4f+Cf9q+H/GGoLY6BeSrcW942WEUpwCDjop/DFfefxA/aP8AfDPSLC+13Xre2TUIRcWkanc86EZBUd+KVP2a/hf8A9CPo/wD4Crz9fWtjXfg34I8SW9lDqvhrT9QisYvJtluIQwiT+6uegoxuKwmKr+2jBpPdEYXD4ihS5G7n41/FLxNZeNPiJ4l1uyl2WWqXz3Fu0jAHYxyCcnrX6A/Ar9ur4W6P8K/DumeINd/s3WNPskt5rdoXYfJhcggYPSve/wDhmv4Yf9CRo/8A4Cr9KU/s3fC//oR9F/3mtVr1sbm2DxtCFF02uXzOGhgcTQqynGS1PhH9r79qjTP2jLzQvBXg+WR/DTXsbXFxcKUF1Ix2KApA+VS5PU546V+jfgHQ/wDhG/B+j6Vu3rZ2cUO71woHT8K5mz/Z5+Gun3kN1b+CtHiuIXDxyLbrlCDkEenIFejKvpXhYzFUalOFGhFpLuenh8PVjNzqyu/IkWlpAaWvMPSCikyKWgAoopMigBaKKKACiikyKAFoopMigBaKKaTQA6im7qUGgBaKKKACiiigAooooAKKKKACiiigAooooAKKKKACiiigAooooAKKKKACiiigAooooAKKKKACiiigApMilooA5P4lalqGj+A/EF9o6s+q29jM9ttXJ8wKSvH1r8jrP9sL40R75ZfGcyXckvmyxtEu1H2jKqOy7s8HPvX7KzwLcRuj/dZSp9wRg1+H/wAbvCsXgf4weMNCt9zW9jqMqKzdgzbh9RzX2XDcKFac6VWKb8zz8ZKUUnE918Mf8FIvilo/2dNSt9H1qKPHmtJCYnfB55DdcV63pP8AwVO0zzFTUfBF0vzBWktblSPcgEV+fH/jny/Wo/Pi/wBn/dbjH619hWyTASXvQSfk7HBTxVVLa5+pdh/wUw+FFx/x9rq1lx8zNZlwD6ZHXmux8N/t5fBvxIj+V4m+yMp2lbyBof5ivyCWeLzPv/7vzY/rUzr5n+264+Zmzwfp1rypcN4WfwSaOj63Nbo/c3Qfi14P8UWaXemeI9Nurdv4luF/kTWrH4w0SSTYmsWTP/d85f8AGvwejnlt/kilkiT+7G7KP0NSLqF3H86Xt0jr91luHyP1rjlwonflqFLHeR++EdyknzLLGw/2Wz+tP84eor8OrL42/EDT7dbe08Z6xbxKu0RrccD8xV/T/wBov4m6XeRXEPjjVneNtyxyTblJHquORXI+FcQlpJFrGrsftqW9BSh/8/5Nfkan7fnxnjj2Jrtj/wACtBn+da/h3/gop8WtLuJn1CXT9Yi2/LG1v5YB9dwJzXHLhvGraz+Zf1yHW5+rm8e/5UuRX5l6f/wU28dW+97jw5pt0n8Pzuv9K7Cx/wCCpEv2dPtXg3/SNvz+XcZXPsT2rknkeOj9k1jiab6n6C0V8Af8PTE/6EqT/v8AimH/AIKkP/D4Kb/v+Ky/sXH/AMg/rFPufoFRX516x/wVI1Ly0/szwZb71+/9suCufpgGrNj/AMFSrv7Gn2rwbG93/EtvcEr+BI5qv7Dx/wDKH1in3P0K3U3zMd1r83bj/gqN4q+0N5Xg/TUi/h8y4bdj3AWuW8V/8FI/ibrEaJpVlpuhP3ZUaXv2zit4cO5hLRpITxFPufqWWo3V+Rn/AA3/APGj/oNaf/4Bf/ZUf8PAPjX/ANB3T/8AwCH/AMVXQ+GMb3X3mLxcT9c8/wDj1I0q93r8e9U/bf8AjFrFu8UvihbdWUrut7cIRn0OeK4dvj98S5N6P441pt3/AE8f/WreHC+Ka5pSSJ+uQ6Jn7Z3GrWVvJtmu7eJ/7rSqD+pqE+INMj/5iFr/AN/l/wAa/CzWfGGu+ILz7Xqet6hd3G3b5kl0+f0NUTqmodtQvP8AwKf/ABrrXCk2taqJ+updD90NT+IXhnR7eW4vdd0+3hjXLtJcKMfrXEP+1R8J45Nn/Ce6L8v8P2pf8a/GGS6uLj/W3E0qf3ZJWYfkTUIiT+4tdEeFY29+oH17sj9kNZ/bJ+EWj27yv4zsbjy13bbVvNJ9gB3rgLr/AIKSfCS3/wBVLqlx/u2bD88mvyvCrH/AtG7/AGv/AB6umnwvhY/FNmMsdN6JH6it/wAFMvhV/wA8tW/8BTXB+Jv+CpGm295Knh/wbNe269Jrqby/zAr89yfL+8/+1+H50ZT+/wD99Y/xranw9gIvW7+Zm8XWfY+6I/8Agqbrf+j7vA+nhc/vv9Lfoem30/Gs7Wv+Co3i24RF0rwhpVrwdzTXDOfbAyK+LrfTru8t/tFraXFxb7irSQxM659MgVINI1D/AKB95/4Dv/hWyyXLIPb8SXiqvc+kNc/4KJ/GDWI1+y3ul6Pz/wAsbIMfzLVhSft2fG2SNl/4SqFN392yQH8815J4d+HXijxZqH2TStCvru42b2XyiMDBPcegrqF/Zu+Jf/QpX3/fA/xrq+p5ZT05V9xnLEze8jUvv2tvjBqG/wA3xxfJu+95O1f5DpUdt+1d8XbOPyk8cahs/wBpgf5imaP+y78SNU1S3tH8OXFkkjbWuJsBVHqea7g/sJ+PfMf/AEvTflb++fzrKVLLou3KiPby/mOJk/au+Lsn3/Hepf8AbMqP6VD/AMNTfFv/AKHvVv8Av6P8K7z/AIYT8e/8/Gn/APfZpP8AhhXx7/z8af8A99mrjHLktkH1iXc4P/hqb4sf9D3q3/f0f4U1v2nvirJ9/wAcat/39H+Fd/8A8MJ+Pf8An70//vs0n/DCnjv/AJ+9N/7+kf0p/wDCetor7hfWPM841P8AaQ+KGqRrFceOtY2L/DHcY/pVAfHT4i+XsTxxriJ/d+1GvVv+GE/Hf/P1p/8A32aP+GFfHv8Az8af/wB9mrUsuXRD+sPuePH4veOP+ht1j/wLb/Gm/wDC2PGv/Q1ax/4Fv/jXsn/DCnj7/n40/wD77NL/AMMJ+Pf+fvT/AMzVe0y+1rL7he28zwrU/HPiXWNn9oeINSu9v3d104x+RFX/AAz8VvGfguTfonijVNP/AItsd0zAkcgkMTmvX7z9hvx7b2csqXFjK8abvLVjk+wrgf8Ahmz4kf8AQqXn6Vpz4GatZW9CVUa+0bsP7Z3xljjRE8ZTfd2/NEpP5kVVn/a2+MFxJvfxxff8B2gflis3/hmn4kf9Cpefp/jQf2bfiR/0Kl5+n4d/WsPY5a/sr7jX2s/5jo9M/bW+NGjx7IvGDTf7Vxbo9Xf+G7PjbJ93xbD/AMBsE/X2rzKT4QeM4/EkWhP4fvE1OT7sPlHBP17U7xd8HfGXgP7P/bXh+8tPtGVT5N+cdfu9Kf1TK39lDVaS2ke4ab/wUY+Lun2axXEuk3rr/wAtpLbBP5Gtrw//AMFMfiRZ6gj6xpWj6hZfxxxoyN+BBr5R/wCEf1X/AKBV9/35f/CnLoGq/wDQMvP+/Lf4VhLK8tm7cqNPrNTufcA/4Kn6h5f/ACItvt/6+z/hV+y/4KnRf8vvgWb/ALd7oEfmR1r4NuNJ1CzjeW4srq3iX70kkTBR+JHFUi6fwP8A+PA/1rL+wsufT8RvE1Fuz9El/wCCqHh/+LwLqn/AbiPH61t+Hf8Agp94CvN/9reH9Y0fb937s278FHFfmiz/AO7/AMCUf481IB/wD9KHw7gJKyT+8ccVNs/VSH/go/8AB2T797qUX+9ZNT2/4KOfBr/oJ6g3/bi/+FflMR/t/wAqd5n+d1YvhfCPq18y3jKnZH7EaL+2l8Itct4pU8YWtv5i7vLugY2H1z0ret/2ovhPcfc8f6H/AMCvU/xr8VSiSffSleJJPvp/47XK+FaF9Js0+uSW6P2juP2q/hLb/J/wnui/9s7pD/I1reG/2g/h14suGt9K8X6bdyr/AArMB/PrX4iiFI/4P/HadGzx/cdk/wB1iP5VD4Tp9Jsf119j94Y/GGiXH3NXsW/3bhf8afJ4q0SP7+q2Kf70y/41+ES393H9y9uk/wB2Zv8AGhtQu5Pv3t0/+9cOf61zPhOWymCx390/d+PxRo8n3NVs2/3Zl/xpreLdEj+/rFiv+9cKP61+Ea6lfR/cvbr/AMCH/wAab9uu/wDn+uv/AAIf/GkuE5X+Mf17+6fu3/wmnh//AKDVh/4EJ/jTf+E68Px/8xrT/wDwJX/GvwmN9d/8/dx/3+b/ABpPtlz/AM/dx/3+b/GtP9U3/wA/B/XvI/dv/hOPD7/8xrT/APwIX/GoLz4i+GtPtJbibXdNihjG55JLlAAPzr8K/tlx/wA/Vx/3+f8Axoa8uJI9j3Fw6N95WlYg/UE0f6qf9PA+veR+zk/7WXwlt/veONLbaSvyzA9Otchr/wC318GtDvPs7+JZLhtu7zLW1eZfzAr8i/Ji/uL/AN8inA+X9z/d9q6ocL0F8U2R9dfY/WH/AIeLfBX/AKDeof8Agsn/AKLTJ/8Ago18Go/9VquoTf7umzD+a1+UWE/yRQAn+cVv/qxg/wCdkfXKnZH6ozf8FJPhBHH8lxqkv/bkw/nWHrH/AAU5+HVnZu+n6VrGp3C9IfLEef8AgR7V+ZR/32/Smn/f/lTXDWDjvf7yfrlXsj9FT/wVS8O/9CLq3/gRFTJv+CqGheX/AKP4F1bf/wBNLiPH6V+dpCfc+X/a+XFNkdI/41X/AGuP8a3/ANX8uitU/vJ+t1D731H/AIKn3Zjf7F4GhDfwfarsjntnFc2//BUjxw//ADJehI3/AF8Sn+tfF0b+ZH8nz/7rDg+pNPVvv/7OF+9nr/8AqraOQ5dFX5bkPFVb7n2Z4d/4KceNf+EktJdb0LSf7HaQCaO1LBkUnBIJPOAa/R3w7rVt4k0ay1WykWW0vIUmiZSCMMM9a/BSX/Vv/umv2i/ZLbzP2cPh6+5n3aPAx3Nnkrk/qa+R4hy6hg1CVBWO3B1pVG1I9eooor409QKKKKACiiigAooooAKKKKACiiigAooooAKKKKACiiigAooooAKKKKACiiigAooooAKKKKACiiigBP4a/I3/AIKCaLb6P+0xqr28SxfbLKC4bb/GxBBY+9frj6V+U3/BSJf+MlP+4Nbfq8g/oPyr6nhv/fWvJ/ocOM/hHz18OY7eT4keFIruJbq0k1i0Sa3kUFZI/OTcpB6gjI/H0r9Z5vBPwyjkZP8AhXGguvHzf2fDnjGP4a/Jj4ef8lH8Kf8AYWtf/RyV+ts3+sb6n+Z/wr6jO6XNVjdvbo2eBUryo/DYp6t8KfhF4k0e4sr3wHo9vFMmHa3tEhcDOeHUAg8evtXkHif9gv4JapZxW+iy614XlV+biG9kuS69duJmcAV7RSk189TjUp6QqNfMX12fVJnzVN/wTx+Hsf3fGXiSX/tnCc/+O8VxXiD/AIJ8S/2o/wDYXjCFdN4C/wBpQ5mB7524GMV9lZNGTXdTxWJpu/O36mMsU29j869Z/Yr+JGn6pcW9lb2up2kbbUull2iUf3sEcVRb9jv4pf8AQHt//Agf4V+kNFems1r21sL6y+x+bo/Y9+KH/QFh+b/p4H8sVw2ofB3xrpeoS2UvhrUHlhcp+7i3KffPpX6t0hVP7i/3vuiqjm1WL1QfWWfkBeaXdafcS293aTRXELbXjkRgQeuCCPQ1X8mX/n3k/wC+T/hX643fhHQtQuHluNHs7iVvmaSSFSSfc49KiXwH4a/6F/T/APvyv+FdH9tPsL26PyS2/wB9Nn6Y+uRTB/rPk+d/7q8n8Mda/UfxN+z38P8AxZqH2vUPDlu7qgXdDlBx64HNV9E/Zr+G/h/UItQsvDlv5sP3PMZnUfgatZ0uX4S/bRPzEEUv/PKRP91T/hStDL/Gkz/7yE/0r9bP+EF8M/8AQv6f/wB+F/wo/wCED8Nf9C/p/wD35X/Cs/7aX8ofWIn5JLE//PJv++D/AIUoil/55Sf98nP54r9bP+ED8Nf9C9p//gOv+FIfAXhr/oX9P/78r/hVf2030D6wj8qtK8GeINct3uNP0e8vbdWw0kMRIzV3/hWXjD/oXdS/78tX6s6do9lo9v5VlZW9pEzbmWFABn8qteWn9xf++RWMs4qfyoXt0tj8xfC/7NXxI8YWb3tl4fkit1bZtun2HP0IrY/4Y/8Ail/0BIf/AAIH+FfpJk0ZNYvNK97qxLxLZ+bsX7HnxQkkRH0e3i3MF3NcDAHqeK76P/gn74l8tHfxRpsTsoZo2hb5D6ZzzX3Jk0ZNS80xD2aI9uz4e/4d9+Jf+hr0v/vy3+NdN4e/4J76f/Z//E98VXX9obz/AMg+JfK25OPvAnpj9e1fXeTSVhLMMTLS4nXl0PlmL/gn74Sjk3v4o1iVFYfL5UY388rkLXbx/sV/CWONEfRL53UBWZtSmBJHcjdwa9w3UlYSxWIe82R7WT3PJvDX7KXwt8L6h9tsvDS3Fxt27dQuGuFx9GJFdWPhB4C/6ErQ/wDwCT/CuvyaSsXVqPeT+8XM2Z2j+GdH8P2f2fStKs9Pt9xby7eBVXJ9sVe+zw/88Y/++F/wp4FFRzSFdiIiR/cRV3fe2qAfzAp2TSUUm7iCgf8AAdn5fkAKP8/4frXzH+01+1Hqfwv8SN4X8P28L3c1qfOups7onPAMY/irSlRnWlyouEXJ2Pp4/wC5/wCO5BH4U1f/AB/9P84r8xfBP7R/j3wf4ostVuPEF1qdvG4W4s75tyOpb5mwBx8ufyFfpX4f1q08SaHZarZbntL6FZ4m24ypXOCK6cRg6mFa5loXKm4s+Z/2pP2qdT+HfiB/CXg/91rcO17vULiFZFiDZIVAflLYA6juK8V0X9tT4pWesWMuoarZ3unxyq11atYom+PIDAFQCDtyeD29Kk/ba0n7H8cLi6+99stIpdvuFI/pXgL/ALyNv9pT93qOP5V9LhcHQlh02ldnVCCavY/X/RNZt/EGj2Wp2jtLaX0KXELMpBKMoIJBPHBFebftB/He3+B/huK4itI9T1i6bZa2bOFXPct3xUX7K/ia48WfA/w5Nd3ENxe26Pay+XgeWqSFY8jPHyBf518eftgeIv8AhIPjRqSRXH2u3s4hFEqtlQccge9eFh8GqmKlCWyOaNN856p4T/4KAy/aH/4SjwvGluzIsUmlyncgwNzOHJyAc9K+rvBfjHTPiB4Xstd0SVpdNvF3QySJtOB1JB6V+Sbf+zbfzr9Qf2ffDSeE/hHoVkjyPuthNtkbIGeSo9q6cywdHDxvBF1IW2PRqduf++1VtQv7TS7OW7u7hbS3jXc0kxCjFRaTrFl4g0+K90y7hvbWT7k1uwZD6jI714Ki1G9jmuy9ub++3/fVHmt/fam0UBdgVTzN+xfN/wCem0bvz60OPM++iv8A7yg4+maKKAuxvkxf88o/++F/wo8mL/nlD/3wv+FOoovIRS1TQtM1yze11DT7W7tJPvwyRKQf0rnz8HvAX8XgzQ3/AN6yT/CutoqlKS2HdnIj4N/D/wCb/ijdDTgru+xIMZ9OOtcBcfsbfCW4uJZX0S8R5GLsq6hMoBJycDdwOe34cV7aRRVxq1F1f3jc2eHn9i34Syfc0W+37T93U5u/Q8tiuJn/AOCffhSS4ldPFesRIzFljVIjsBJIUHbzX1N/7LS5NbLFVltJ/eUqkj5W/wCHfHhX/obdY/79Rf8AxNH/AA738L/9DbrX/fqL/wCJr6oorT65ieky/ayPk2//AOCfWhf2fcf2f4t1L7bsPk/aok2BwDjdgcjOM/jiuQH/AAT98S/9DXpf/fl/8a+4lP8A47SVpHMMVH7Qe2kfD3/DvvxL/wBDXpf/AH4f/Gl/4d+eJf8Aoa9L/wC/Df419w5NGTVf2pie4e3Z8Pf8O/PEv/Q16b/35b/GsbxR+wr410PT/tGmahY67Lu2tbx7oiB65Jr76yaMmj+1MR1aD27Pgrw3+wj4z1jS0uNQ1XT9HuNxX7PIjOeO+Qfet3S/+Cfmq/2hF/afiizex3fvfssLCXHtk19sE0lKWZYiXUPbyPlZf+CfXhWT/mbda/79xD/2Wl/4d8eFf+ht1j/v1F/8TX1RRWP1zEfzh7aR8rf8O+PCn/Q26x/36i/+JpD/AME+fC/8Hi3WPlx/yyi/Efdr6qopfXMR/OHtpHhOn/sVfCq3s4orjTL69uI1CvcNfSIZMDBJAbAJqz/wxj8JP+gJff8Agzm/+Kr22io+sVP5n94e1Z4l/wAMY/CT/oCXn/gzm/8AiqdB+xl8JLe4imTQrp3jYOqyahMy5BBGQW5HHT617XRUuvUf2n95l7SZyC/CHwF5af8AFG6K+1Qm5rRDnHQninj4R+BP4PBugr/24r+fSuspcmsvaSe7f3lKcu584fHb9jvTPiBef2r4altfD+prCIvsMcKrbyY6E4HU186/tDfBm4+Gfg/wFqVxp8dldzW7WWpyRvxJcgBgQM8DaG6elfow3+rr5d/4KDf8kw8K/wDYb/8AbZ69TBYqr7WNO7tc1pVG3qz4Vk/1Y/3a/aP9kn/k2v4ef9geD/0AV+L0n+rf8a/aH9kn/k234ef9geD/ANBqeKf93h/i/Q97B/HI9fooor80PZCiiigAooooAKKKKACiiigAooooAKKKKACiiigAooooAKKKKACiiigAooooAKKKKACiiigAooooARulfk9/wUal8z9piVP7uj2y/wDj8tfrC3Svyc/4KNf8nLz/APYJtv8A0OSvrOGf99f+FnBjv4R4B4DnSz8eeGri4dYoo9VtWeRugAmQkn2wD+Vfrd5qXHzxf6pvmVs53jjkH0r8cpT+7ev178Nn/im9K/68of8A0EV9bnEPei/I+YxCNGiiivmkcq2CiiimAUUUUAFFFFABRRRQAUUUUALk0ZNJRQAuTRk0lFAC5NJRRQAUUUUAFFFFABRRRQAUUUUAFFFFABRRRQAen+6f5VyfxF+K3hf4V6X/AGh4g1CO3TeEW3j+eYk8YCDqaufEDxFL4T8B+INbt0je40+ykuIlk4XcqkjJ9M1+V3ifxdqvjjWJdb1u7kvb2Zt7eYxxGTzhR2XFepgcF9bfkawp8x+onw2+Knhr4uaG2oeGtQ+228L7JVkTZJHzkbgTwetfJn7enha4t/GGj67/AMul1CYn/wB4HgflXhfwf+K2q/B/xhFremO0qMpS4teiyqSCRjueB+tdp+0H+0VL8bI9PtE03+z7Kzbdt3ZYtjkn2r1aOBqYXEpx+E6IU+WR4wy/wP8AcX5W+nbjuP8A61fTvwZ/bOf4b+B7Tw/rei3WtS2rFYbyObPyY4Dbj/KvmLP9fyq9ouhan4k1CKx0rT7jUL2Rtqw26biTjOPrXuYmlSrJe22RrLla1Ol+L3xQvfi540l8QXqfZ9yhEhVuI0BOFx2PP8q4t4/Mj2OleseGv2Vfil4okuFTwvJpTRoGb+1m8jOSRhfU8VvL+xJ8WP8An00n/wADgfz461zxxOFpLkjLREqUUjyXw3458R+D7OW30TXb7R7e4/1sdrMUV+MdB3wB+QrHnnluJHlllaWWRt7ySNlnY9ST3Ne6f8MR/Fj/AJ9NL/8AA4f4VzPin9l34oeE7jZL4am1D90ZWuNNcSwoByQzeuO1OOJw17xkrmkZRPLHP/jrBvxr7l+GH7ZPg3S/h3p9prb3FrqtjD5TW8cW4SYGAQ2OtfCFzfJb6hFbyxSRPNlv3iEFMfdUjsauZNFahSxnxMconrHxt/aK8QfFzWLiFLibT/D+/bFYxuRlB0LYPNZfwc+OniX4N65aXGn3E17o+7bcaOzkpIpI3MozgNjP6V50F/gr1n9mP4aS/Ej4qaejxK+laewvbpm6bVYYX/voUVqNClQt9mxDioo/SbS79NU0u0vURkS6hjmVW6jcuSKs02OFI44oolVUVAqqvYAU8rXwcvI80SiiipAKKKKACiiigAooooAKKKKACiiigAooooAKKKKACiiigAooooAKKKKACiiigAooooAKKKKACiiigAr5e/4KDN/xbTwr/wBhs/8AomQV9Q18tf8ABQj/AJJv4X/7DR/9EyV6GB/jw9TSj8Z8MSfx/jX7Rfsj/wDJt3w9/wCwRB/6CK/F1v4/+BV+0X7I/wDybb8O/wDsD2//AKAK6OKv4MPX9D6XBfHI9gooor8yPXCiiigAooooAKKKKACiiigAooooAKKKKACiiigAooooAKKKKACiiigAooooAKKKKACiiigAooooAQ96/KP/AIKQf8nKP/2B7b/0Jq/Vw96/KD/go23mftJy/wDYJtv/AEJq+q4a/wB/XocOM/hHy7L/AKt6/Xvw5/yLelf9eUP/AKAK/IST/VvX69+HP+Rb0r/ryh/9AFfY5xvE+arbmjRRSNXzL3ZxC0Ui0tABRRRQAUUUUAFFFFABRRRQAUUUUAFFFFABRRRQAUUUUCYUUUUAgooooGFFFFABRRRQAUUf+Of7VfJvxs/bSvfBfji70LwvpVvdxae3lXVxeMcGT0j2jkV00MPUxEuWmUoOWx9Ta1pNv4g0u7027Tfb3kRhdW9G4z+v6V+VHxI8KxeB/Hmt6FE6vb2dw0UX+6DwK9ug/by8cWcez+ytJuNuXVpN+7pnAwP8/WvA/F/iW48YeKNY126SNLjULhrh1jztQnHTNfTZdha+HnLmOynFxdmZFSW9vLeXEVvFFJLNM4RIY1yXJ4xjvRbQS3lxFbxJ5txNKIUj5+dycBeO/P6Gv0J/Z8/Za0X4Z6fZaxrdvHqvi3b5zXDcrb7hnaAevFd+KxccLG73eyHUqRpq7PHPgV+xhe+IJLfWPHqNp+mRuf8AiTtxJKuOGJB4GSOnqa+vPBvgvw58L/D/APZmhWVvo+n7yzqzYJc9WJJ5rzv40/tI6P8ADONrS3lW71L7vykFUz7Z/wA8V8T+PPj74r8cXku/U5ordmO2ONyOM9h6V40cLicf785WR4ksZOvLlor1Z+h3ib4veDPCez+1tds4v7v73ce/p0Fc0v7T/wANJPk/4SW3+9/eOK/Nm3ttQ8QXH7q3uNQlb+7ulP6DpnP610mm/BXxrqn/AB7+GtQl/wC3c/zIroWV0I/FM302lM/R3Svjl4H1yREsfEunys38LOo/nXa2V/b3kfm29xHcI3zK0LAg/lX5Ta98LvGHhOPfqfh++sv4vM8psD8QKveB/jT4t+H9xE+matMkSsu61mclTg8jnpxWE8ri0/ZzN4w5l7kz9EPiV8BfBnxUt7j+2NHhTUJsf8TK3VVmyOh3YySK+EvjN+zl4o+EeqXe23uNV8Pq2231KFM/KegcAfez/FX1f8Kv2xPCXjS3t7XWrhdF1VsKyzf6tzjnBz65r3dZLfVLPcnl3tpJyrcOjj8a4KVevgJWlsUq/s5csz8flPmfc+fd/d/pXtX7NHx/t/gfqGsJe6fJe6fqWzdJDw6MvSuy/ap/Zh/4QP7X4y8KRL/wjrMWvtP6fYiODIvotfMmP6fr0r6WMqOOonav3kT6a+KX7bet+JP9F8KW7aFb/wAV1Jy7j0rgfBf7UvxA8J+KLTU7vWJtTslcedY3DZUp3I9x1HuBXkVex/Az9mnWvjJ/xMHf+zPD8b7XuJM7pMdQueprKrhsPQou8UgajE/QvwV4qsvHHhPTPEGmKyWV9CJk8z7wB6g/jmtqsHwN4QsvAfhPT/D+nvI9rp8XlRSSdWHUk+grer4qfKpe6cHVhRRRUkhRRRQAUUUUAFFFFABRRRQAUUUUAFFFFABRRRQAUUUUAFFFFABRRRQAUUUUAFFFFABRRRQAjV8u/wDBQr/kmfhT/sN/+0Ja+oz/AB/7tfLv/BQtv+LX+FV/6jp/9ES124PXEQ9TSj8R8KS/6t0/vbv5Gv2g/ZCuorv9m/wEYvuR6ZFH9CBgivxjX/Wfmv4Eiv1a/wCCcV/Lefs2WKTStK8OoXKLubOF38L/ADrv4qjzYeMuzPpMJ/EfofUtFFFflx7AUUUUAFFFFABRRRQAUUUUAFFFFABRRRQAUUUUAFFFFABRRRQAUUUUAFFFFABRRRQAUUUUAFFFFACdxX5Qf8FHl8v9pNv9rSbZv/H3/wAD+Vfq/wBxX5Rf8FIm8z9pb/uCW3/ocn+Ir6nhv/f4+jODGfwj5am/493r9e/DP/It6T/15Q/+gCvyEm/493r9e/DP/It6T/15Q/8AoAr7POdo+p8xiNjSooor5p7nL0CiiipAKKKKACiiigAooooAKKKKACiiigAooooAKKKKACiiigAooooAKKKKACiiigAooooARh+7evzM+PXwk8R+A/HGq3eoWUj2l5dSTRXUKlgQTkZPYV+mqj/9rt+frVPVtGtNct/sl7aw3sUmV8uZd3B4yeOK9DB4x4Wd+5rTlZn5BUoGa77476Fpnhv4sa7pmj7fsUMu3avIRu4FcZo+kXHiDWLLSrSKSW4vJlhRY8BuTgkZPXGevpX28Zpw9p5XPQvpc+tP2H/gpb3kbfELVYre9iZWh0qFlz5ThhmUg9TwcfU17F+0T8Z7f4b+H5bS0lV9SkQruzyPf2Oa73w9o2n/AAv+HdpZWm63t9LslC7kC5IXlmA6nJP5V+cfxr8dXHjTxhe73Z4lc/pXz2FpvHV5Vqnwo+Yxk5YiqsLT0vucpruu6h4w1h7i4eS4uJm+WPcTkntX0R8Df2O73xZZ2+q+K3aysm+cWa/ekHXn0rsP2S/2bLe30+38ZeJbdZZZlDWljIvAHPzH35H5GvrhQkcaIn3FHy9Bj249KrHZnyXpUTq9j7NKnT0S38zmvCfw58OeB9PS00fSre3iX/YBYnAG4kj2H5V0sapH9xFT/gA/wooBr5qUp1NXJmsKMY7RQya3huI3SWKOVG42yIrA/mK8m+KH7L/gr4kW7v8AYl0fU925L61wCDjoQOMZr13aaSrp1qtL4WU4pfDoflv8Wfgp4j+D+sJb6rF5trJn7PfQ5KuMnGSOjYx+telfs0/tFal4P1S00LVbhrvSpmCK0jkmPPA619uePvA2mfEDw3e6PqdussVwh27v4H7MD2Nfl78QvBl78N/Gl7o9xuSW1lLJN/fUfdxivqsJiFjafsaqVwr0/rFG0dJRP1Yv9P0/xJpctpexLd6fdRFXhbkSK3P41+YPxv8AhjcfCf4iano727Jp7OZtPk2HZJETnCnuV6flX2l+yd8VpfiJ4PSy1B917p6qizdyAO4NZ/7cPgpPEHwffXUihS40GVbpppHIKQFgrgAdSQTx7152FlLBYr2T2egsFWco2Z+f9fZP7L/7Tfhfwv4Lt/DniCX+z7i1ysU23CSLjOSR1PFfG+37/wDs/L+uKMf5619LicMsTDlZ60oKofpxb/tKfDrULhIU8RW++QhVVmx1+tel288VxbpLE6yxSKGSRehB6c1+Pe1PM/29390D8iTX6M/sdeKpfFHwXsvtD+dLZytDubOcDOM/lXzGOy6OFipI4pw5D2+iiivCMAooooAKKKKACiiigAooooAKKKKACiiigAooooAKKKKACiiigAooooAKKKKACiiigAooooAK+Yv+CgNjcXnwv8OyxRNLFb6wXmZVyI1MMign0GSB+NfTteS/tbL/AMY1+Mn/AIF+zemRmZP6104aXs60X5o1o/Efmf8A8tB+H86/VL/gmvD5f7OET7927U7n9H/+vX5XjZ/udPl9Pav1M/4JpzeZ+zki/wB3U7n9WzXqcS/7mvU+gwXxH1lRRRX5ae2FFFFABRRRQAUUUUAFFFFABRRRQAUUUUAFFFFABRRRQAUUUUAFFFFABRRRQAUUUUAFFFFABRRRQAV+XP8AwUw8My6f8bNK1t33xahpyxRLt6eU3zf+hD9a/Uavzq/4Kn/8hz4e/wDXO6HuQDGa+hyGXLj4HJiv4bPhGX/j3av178M/8i3pX/XlD/6AK/IOT/VvX6+eGf8AkW9K/wCvKH/0AV93nStynytb4TSooor5p7nJ0CiiipAKKKKACiiigAooooAKKKKACiiigAooooAKKKKACiiigAooooAKKKKACiiigAoopV60hdT57/ae/aP1P4L3Gj6botla3t7fRNLK1w2RGvI+6Oh9K+VJf2sPixceb/xVsiJIxby1t4gAD2BC5GBXc/tveCtYt/ixFrSW7XGmahZIkTQqzGPYSCGOOMkj+tfNrL/n/wCtX2WBw1GVJOybZ6MIImu7y41S8luruVri7mdnlmk6uxOc17B+yH4ei8QfHTR/tdq13b2sUlxu52pICApJHTqa8Xb/AFbfQ/yr6q/4J/j/AIrTxb93/jxj2+3zHke9duOn7PDyfyLk7K59N/tBav8A2P8AB/Xbje2/yjtb6k4r86vhd4eTxx8TNE0+43PFdXStL9M5r7l/bDvri3+Fc0UX+qkzv+gBx/Wvjn9mK5+z/Gzwu/8Ael2/N64rzsDF08HKS3Z4WHlGVarU6o/TSx0+LS7O3tIk2RW6CFFXoFUYH8zU1Kx/q36mk/8Aia+T+KWp0p82p49+0J8frL4N6XFFEi3esXH+qt/TOcEjsODXxnq/7VXxF1S8+0JrbWSbtywwqNo9uatftcapdah8cNbS7f8A1Kxoi88Lg9Pbk/rXjZGK+zwODpeyTkj0KUFZNn1T8If22NVs9UtNP8aot3p8jhPtyrhoyW4LAduR+Qr7atbuLULeK4t3823mUOknZ1IyCD6V+PMkXmRyo/3GXa3vk4x+lfpT+yH4nvfFH7P/AIavdTffcRq9v8vdEkwBz3wK8bNMPTw81y9SK1JJXR7DXx7+3l4Lij/sfxKifvWb7PLtXrnoTX2FXhH7aFiknwUvpX2745ht9vpXJganJiEc1KXvHgn7C/iP+z/iJe6Y/wDy9W+9fqOtfZvxO0C18UfDvxPpV7afa7e60+ZfJ6l2CEqAO5yK/P8A/ZKle3+NGmbH+dkZW+hNfpOu/wAz5fvdRXdmi5MTGaMY8sa0oxPx0iV/L+dPKlX5XVs5Q85BBqSGF7iRIolaWWRgiRr1dicAD3yRWr40Xy/HHiNNjJt1O5UK3XaJCB+lP8F69F4X8YaPrFxb/aIrO6SZ4eu8A8j6/wCFfVRk3S5lueutj6P+Fn7Duoa5p9vqXiu9/syKZA6Wdv8A61Aem49jX1j8MPhhonwn8N/2PoiSfZ2Yu7TNlnb1rz/Rf2xvhprFuktxqsmmS7fmhuE+57ZB5r1jwz4q0rxhpcWp6Pex6hZSfdkhbIBwTg+h4r4rFVMTU0qppHBUcm9jVopdppK8wyCiiigAooooAKKKKACiiigAooooAKKKKACiiigAooooAQiloooAKKKKCbBRRRQUFFFFABRRRTQCg15N+1wf+MZ/Gv8A26/pOlesr1rx/wDa9k8v9nPxan957b9JkP8AStKWtWPqvzNaDtLU/NT/AOKr9T/+CasXl/s4xt/e1K4/QgV+WAH+fxr9VP8Agmuf+Mbbb/sJ3X/odexxN/ua9UfQYPWdz6sooor8tPbCiiigAooooAKKKKACiiigAooooAKKKKACiiigAooooAKKKKACiiigAooooAKKKKACiiigAooooAQ18If8FQtJtJPCfhLU/K/023u5IUb/AGCvPH1UfmK+7zX55f8ABVKeWPUPh5b+awhZbt2XPBI2YJHfqa9zJIuWPppHLif4bPgqT/VvX69+Gf8AkW9J/wCvKH/0AV+Qsn+rFfr14Z/5FvSf+vKH/wBAFfoGd/ZPlK/wo0qKKK+ae5ydAoooqQCiiigAooooAKKKKACiiigAooooAKKKKACiiigAooooAKKKKFqAUUZ/z/LtR/wCgaVwopSMUlHWwgooootfQV0QXen2mqR+Vd28dxE2VVZEDYz2APvXyN+2H8JfA/hfwemtWXk6Vrsko8m1jb/j4BPOB7ete3ftEfGX/hS/gN9SismvdTvnNpZK2Agcg5ZjnoBz+FfnP4y8deIPiJrH9q+JdTk1XUPurJJgBB6ADgDGPy5r3stw9aUlO/uo6qSk9zA/1lfR37DHij+x/ixe6V9nV/7WtG/eZxsKHPf69q+cq9H/AGdvFVx4P+NHhq9t3hRJJvssrTAFRG4wTyeDkCvpcXT9rRlHyOpp21Puf9qXSf7U+C+t7EZ3hTeq/X0/OvgT4Na1F4f+Knhe9u38q3t76Pe23oDx/M1+nnjHRYvEnhfUNN++lxCyr3BOOMHuK/KzxhoN34T8UXtlKjJLb3HyeuQ2Q3sM14+Wy9rQlR6nhUWoYl039o/WwSeZ8/8Ae5/A8j9DRXi/7LfxoT4seB0t724X/hItLQJdx7cBhyFYD3AP5V7R/n2r5qrSdGo4vozpT6HyJ+2d8Dr7VLhPGuiW7XTxoEvYY1y20ZO7A+v6V8YRypJ9x17/AMXQjqD6Gv2KKpJv3/PuXay8YI9CCORXl2t/sw/C/wAQap/aF74Ss/tbOXdo8oHJ9QDXq4bNJ0Y8tjqhW5dGfmv4V8Kax8RNci0Lw1aSahqdw2wtGpKWynGWYjpx2r9Rvg18N7T4R/DfRPC9vK1x9hiXfMxzvkPLNn65rU8H/D7w18P9P+yeHNEs9HiZizfZUwTkk9fqa364MViZYqXMwq13UXKkFfNX7dHiJNP+G9lpiP8APfXHzLu/hHf6V9JySJHG7u6ptBLbuMY5/lX5x/tXfFVPiJ8SLiK0l83TNNUxJt5Bx1b254rqy2j7StGS2REI63F/ZDsHvPjJp7xIzpGhZm9B2Jr9Grm6i0+3murh1iihRpXkboigElj+Ar5Z/Yc+GL6P4fuvFd7Fslvm2W27+4O+a9F/a18aJ4T+CeqxJL5V3qS/ZIfmw2SSC2O456Vvjqn1jEqETkoxbqzm+p+eHiu+TVPFmt3sTrNFcX08qSL0KFyQayd6fwfPSxr5exE+RF+VV9B1/HmvWf2c/ggnxw8WXdlcahJp+mWMQmlkjUEyc42gZGOSOea+olUWHpKUtkj2W+XY8lI/uL/D+Gfxr6E/Yr8e63o/xYsvDlo8lxo+pK/nR8kRALndjsMgD/gVfRE37EPw0uLNIvK1CJ1/5bR3GHz35xxXV/CP9m/wl8F9UvdT0X7dcaldRCF7q+lDukeQSoIAwCVX8hXh4nMaFWnKKWvoc1SomtD1If4UUp/z6Y/xpK+X8zkCiiikK4UUoGaTP/7VFxrUKKKKdgCiiikAUUUUAFFFFABRRRQAUUUUAFFFFABRRRQAUUm6loAKKKKACiiigAryP9rLTbvWP2f/ABRb2UTXFwqxStHGuTtRwSfpgV65Xlv7UXiG98J/AfxVqGny+Vd7I7csy5ykjhSMfQ/pW1G/tY23ujSn8SPzGDJ/Lb/Ov1O/4Jp3qSfs7/Z937231O53r6ZbI47ZAr8sQvlx/nX6F/8ABKuaWTw38RUd2aJdQt9i9k/ckHA9yCfxr3uJIc+B5uzR7+D0mj72opq06vyY90KKKKACiiigAooooAKKKKACiiigAooooAKKKKACiiigAooooAKKKKACiiigAooooAKKKKACiiigBDX55f8ABVRf+Jp8On/2L3+UVfobX54f8FUj/wATj4e/7Md3+vl5/lX0GQu2YUzmxP8ADZ8Gyf6t6/Xrwz/yLelf9eUP/oAr8hXH7t6/XHwNqlprngvQr2yl+0Wk1lEySL0OFAP6195neigfKV17pt0UUV80zjCiiipAKKKKACiiigAooooAKKKKACiiigAooooAKKKKACj/AOK/Ic80Vx3xh8dy/DP4Z+IPFFvaLey6bbmVIW6EkgAn2yRxVRTk7IaXM7HZBf8AgHT7zDnP16UjD/0Et+RxX5R+Jvi9418Yao+oar4j1BpZMo3kzGJYx1CgL2GfrX0D8AP2mrLS/hH4j8OeMNdkt9QhSRdMurhmZ5AYyAgIHZsnPvXs1srqwip3vsbOg0afxZ/bk1DT/EEun+DdPh+z2byQ3E2pREl5AxBwB/DkHmvTP2aP2mn+NF5d6FqemLZa3Z232h5rf/USDdgkDt/9avzwV5ZNjyuzyt8zMzEk565J6813fwZ+K178HPG9v4gtIvtUSxGK4s1ZUEqE5AJx2NexWyun7D3fiOh01yo+3PjF+1t4a+F+sf2PaRNrWsRuYrqGPIFuNufmPrjH5iuY8D/txaF4k1y10y90S8tPtG2KKaPDZcnAyOwr40+Jfi//AIWJ441rxK9ktk+qS+b9nV93l/KBgHvwKr+DL240/wAYaJd2iRvcLdpsWRgoPzc5OOKxWW0/Ya/EJUoo/W2N/MjR/wC8o/M8ilIrxf44ftCab8L/AIb/AG3TLi31LW7xVtYYbW4RvJkK5LsAeQDXiHwj/bg1OzvIrLx1F/aEUjBP7QtVwwYkDJXPArwYYOtJOUVojmdF3PeP2rfAL/ED4N6rFaW63Gp6av261XYWb5AS6oB1YgEAe4r834NL1C4vHsksrp72Ntr2vlN5qH3XHFfrxZ3iahZ29xbtvt5lWVGXptPII981m2/gvQbPXLvWItHs4tVusedeLEN8mOmTXTg8dLCwcWrlRqOmflHqvhnWPD8aPqulXmn7vuNdQsgcexI5rN3PbyI6bfNjZXTdyMggg/mK/Vn4q6b4c1TwHrX/AAktvDcaZDbO7MyjchAyNhI4OQP/ANVflOwTzH8r/VKzbN3XGTjJ+mK+jweKeMumrHTGba1P1G+BXxLt/ip8M9K1pdqXflCG9hXrFKoxjHUDAP518/fthfBJ7iR/FGlRb/l/fbfTHJNeO/sr/GSL4R/Exf7SuGi8O6sn2e9bazeU/BSQDOByMHg9eK/RO8tbLxJo+x2jvdPuoht8vBVwRnIPpXhyVTLsTp8LPJxWHcrVI7o/Lb4V/EzVfhP4st9Y0yVk2sEuIe0kWeQR3PX8zX6T/Dj4seHPiZpcV3o+oQyvtDS27MBLGxGSNvcZr47+Pv7Leq+F9QuNV0e3+0aexLbY1zgdccfX9K8C0XXtb8D6wl7pl3NpmoQsdki8EH0I7ivVxGFpZjH2kGrkUK0avW0+x+ug/wA/57UEYr4U8Eft2eKND0+K08QafDrbr8pul/dSP05POD+Qr1LTP28PBklvv1DTdStJeF2xxBh785r5+eXYhdDRylezi7n0xTZJUjjeWV1SKNdxZmwAPUk9K+UNf/b+0q381NH8NXF0+0qkl1KFIPYkDt+NfPHxJ/aU8d/FCPytQ1P7Fpn3fsdirRJJk/xEsST+NXRyuvUfvKyNIxk+h9C/tP8A7UtrZ2d74V8KXS3F3J8l1fQtlYwTgqCOpxXzZ8EvhJe/GDxxb6em5NPjcS3txtOAoOSpPqal+EfwB8S/FzUNllbtaaVuHm30ykL77c9TX6D/AAl+FGj/AAj8Nppmmor3Eg3XFx/FI3qTivVq1aWApclP4i6lTl9yO512h6NaeG9LtNMsolitLdAkK9MHvxXw7+3J8SNP8WeLNK8Oae63CaOjvcXEbZXzDxsIHcH+VfRv7RXx40/4T+D71LK9hfxVcIIra3jbzWjYj70gzwMV+bt5dS6heXF3dytLd3UplmmbrI5OSxx3rky3DOrU9vM6KFMjXrXR+A/iDrvw38QRaroV21pdr8rru+SQZ6MPSsrRvD2q+IN/9maZeahtAZ/ssLPjPYkdDTdV0PUNH2pqFlcWW77vnRFc47DPevppKnUXs5Neh1O2x9/fAD9qay+KmzTNa8vTPEbN8qrxHP8A7vrXvhf/AD06dc1+cX7Kfwz1Dxx8TLTULeX7FZaSwuJbjk78Y+UHsa+9/id40l+H/gfU/EEWn/2q9im/7Lu2l/fpzXxmOw8addQpHBUVnZHT1T1nVrTQ9LuL27lW3ihXe8jNwi4PP6fzr4B8P/trePdL8aXGtag66xo82d2hthI0Ungo/Y49c5x2r2743fH/AML+OP2aNT1DStSW3vdSRbdNPkYC4jl3DcpAH3cHrQ8DVi4qS0YnTluZniP9ue0s/EkWn6Zp/wBr0/zVSW6ZsDk4yPavpzQNft/EGnxXFv8AxRI/sQRnINfkRsT7n8f3fvZ/X1r3z4e/tca74D8Dy+H/ALOt6+0xW91J96MbQBnnnnP517OIytckfZLU65UlZHvPxs/bAt/h/wCIJdE0eyXULuH5ZWZuAfTiuo/Zw/aIX40R6haahbrZaraqHaFeQ6k8Ef57V+dmrapca5qlxqF2/m3dw5d5PUmvRP2efixafB/4iW+saglxLprRNFcR265Y55XGfSitlsYUNF7wSopKx+muoalaaPZtcXtxHZW8andNcOFXOM4yelY/g34geHPiBZ/a/D+q2+p26s6t5bjcNpIOV7DIr8+P2hv2jtQ+NGqfZLXztP8AC8Ofs9n915X/AL8nJyf0rA/Z717UND+Mnhp9PvZLT7VerbzLCciWIjJUjHIzXnrLGqDqSdmjF0rI/UWinyL+82/7W1fr9MdKj/z8vY+49K8J6I5VcWiiigYUUUUAFFFFABRRRQAUUUUAFFFFACbaWiigAooooAKKKKACvKP2qtFuvEnwH8UWVlF5txtiuCvokbqzH8ga9YBrlPix/wAkv8Wp/e0y4+bv9w1rSdqia7lQeqPyc3+ZH/wH+eTX6If8Eq/+Rc+IX+1qFv8A+gNX52w/8e6/7v8ASv0T/wCCVg/4p34hf9hC3/8ARbV9FxB/yLn8vzR9BhH76PvBadTVp1fkZ7wUUUUAFFFFABRRRQAUUUUAFFFFABRRRQAUUUUAFFFFABRRRQAUUUUAFFFFABRRRQAUUUUAFFFFACN0r87f+CqDf8Tz4e/9crz9DHX6JN0r86v+CqP/ACMHw9/ueVd/N9Sma+gyH/f4HLif4bPhRv8AV1+of7N7f8WH8Ff9eIX9a/Lxq/UL9m//AJIP4K/68R/Ov0LOl7i9T5er8J6TRRRXyZwhRRRSAKKKKACiiigAooooAKKKKACiiigAooooAKUf98f7Xb3J/DNJQjeXJ/477EnjB46c/pT9Ro+YP2hP2vLv4d+ILjw14a09X1izcLc3F4uYdpXI24PJxXh/jD9r3xH8RPAHiLwvrulWcqatEsNvcWuU8kbsncCec4HT0rL/AGifgP4l+G+uahruq3Eeoafql9NKlxDKz7A7koh3c8KQPwrxnP8A6D+n9OQa+ywmFoTpqSV2d8IJxuhP/QN27+X+FI0fmf1+U4A+tXdH0W98Qapb6fplpNe3tw4SK3t1yzk/UYxX2F8Mf2FbLT/s+p/EDU/tDx4l/s2zbZEMgH95IefUYHpXfiMbRw6SevkaVJxp/Ez4uSVP7/8AM4pfOT+/936/4V+jl948+Cvwjs5dHtbfR7fy8u1vDCJju69WLZ5rgJ/2xvh1HI6p4VhlRfuyLp8WD78iuOONxFTWFN28zldd9Ez4iEif3/u/N3H6kdKVW8z7j79y/dVs5HXqK+8NF/aq+EXijzdP1XQrfT4plEW64sUCnPHUDgV0s/7Ovwa+Imh/8STTLG085DsvNNmYuDjhiCx/z1rOWYVaatUptFRrP7SZ+dSwJH9xNn/6sd69R/Z08JWXjD4oaZZagnm28eZfL7ORzyPSrvxw/Zz134L3CSv/AMTPRJG2xX0K5x6K+OjYrzHSdavdDvEvdPu5LK7j+7NC2GH413RqLE0m6Wisb6SWh+uMZt9H0+Ld5dlaxqFHmMFUDGMA+lOm1C3t7N7vzVe0jQu0kbArwM9a/KXxN8UvGHjTyv7d8S6hqXkrtTzJdoA+iAZ/GvoP9iXx94j1TxJe+F715NT8OTW5b/SPmaBjwQSe1fNVsudGHtJu5yyo6Xkc1+0l+0xd/EySbw/pW6y0SGUpN83M5B6cdsgflXz2BX0r8ev2TfEfh/XLjWPC9uuq6ZfXB22dv/rYs8ljntWZ8M/2OPFvjC4362i6FZL/ABScuR9PWvdw9fDUaKkpI3puKR8+gf7vzf3vzx+Wa+hv2cf2rLr4V2/9heI/tGp+HfvW8i/NLa5P3QP7tUv2iv2Yv+FL6Pp+safqrarp9xN5L+YgVomwSMYHTANeDY/773H5u+PTNdD9jmFLyLaT2P1x0PxBo/jzQ0u9Mu7fVdPmQFvLYPgkfdYDoev5GvHfiH+yT4d8YSXEtl/oVxJl9qrwSa+Gvh58TvFHwr1T7b4X1OTT/Mcebb7Q1vNwcB0x9eRjvX1J4K/b8srjyovFfh+a34VVutNIYO/clScha8F4bE4Jt0XdHkYjAxqPmWjOE8RfsPeLbeT/AIlssN6m75VZsYH+NcxefsffEPT4972ULp/svmvtvwt+0F8OvGklwmleK7F5YVDt5zeTwRyMsOTnNdlpviTStYt5bjT9Ts723jzvmt5VKpjk8g9QKX9qYqD96P4ERpV4rSTufn14d/Y78da5JsmihtIv+ekmRj869o+H37DOn6PeRXfiO9/tDy2DeTH9wkevtX0Nc/ErwlHHLK/iXS9ka72/01c4Ht3NeV+Lv21fh14bt0/s+W48QSyblMenxcRkdCxJ4GfrSeOxmIVlGxSpVpfHI9u0TR7HQ7OKy0+3jt7eFPlhjT5QAMZ49hXjXx2/an0X4TxxWWmeT4g12Rm/0eFxst1H8Tkd/wDZr5n+JH7Z3jPx5p/2LSoofCunspV2tX82aQnrhiOBXgLl5JJXd2eWQl3kZss7HqxPc1rhstlUfNXZ306PLqafijxJqHjTxJqeu6xcfatSvn3yzbcZJ7AZ4A9Ky6KXaa+mpxUFyxR2K17I+9v2DHtP+FT6n5SQ/bf7Sl87bguFPQHPbrXufiTwH4c8YWb2+saPa3sP92RB9euOuRX5q/A/4l6n8M/iBpl1p9wyW80q291Du+SVS3JII689etfqDazpqFnFcI/yTIHVl9Djivi8wpyo4hz5rXOCtFxkcjoVt4H+E9umj2T6fonmNv8AJZwCc9yTXNfHD4weFPDfw71VJdVs9Qu7q3eKK3t5Q+8kHg/hmvkn9sXQ9Y0f4sS3d3532KaJfssm47T6g9s14J/n5ua9Chl6rctbnuaRp82oH95I/wAmxNx+X0psjpH87/wru3dTwOmO9T2dnLeXEVpaRNLcTMIoo41JZ2JwFA9c19vfBf8AZR8O+A9LtPEXjvbd6rxMlrI4W3t1I+63PLZr2cViVh4KO76G86kKSTkfDHhCy8UeOLhItF8G61e7m2JJHblU+uWxXsEX7KXxQkt1lfw1JDuXdtaVc/Q819S+Pv2vPBXw/t3svD9rDqF7HlVjtYlWJPbIFeQ/8N6eI47h3/sK1ZN33Wfn+VeRRlmFS7dkuhhPFOXwwdjwzxT+zr8bdDuIntfAU17ad/JlQsfXgniuVvdH13w/ceV4g8P6h4fuP+ed4hCHj+8OM19UW/7fGu+Z8/h+1T/aVySPpXpXhL9qDwP8XLddH8UaVbo9xmJo7pFIOc9CehpJZhQk6k/eRjLMdeWcLLufA+f7j/er0P4DePdM+GfxM0zxBrFu1xp9usiNHCgZgxHDAHvXt3xu/Y3+z2cviD4eS/bbTaZX0tm+YL1JjYnkY7V8p3Eb29xLFLFJbyxtho5hh0PTkY4r1KdenjKbpt2vujsjONWN46n1L8VP26NY1i4ltfBVqumafNCYjeXif6RvPdOw/Gu7/ZW/ae1X4ga4vg/xKi3WofZy1rqEK/fVMbvMHY8ivhzc/wDfb/PtX1L+wn8N7jVPFl741e9VLTS1a0+z7cvI7KMk88KMD+tceLweHw+GdtyZQVj7kopFPmfc+f8AvbcYH15pa+RascF9QoooqRXCiiigYUUUUAFFFFABRRRQAUUUUAFFFFABRRRQAVyvxY/5Jf4q/wCwZcf+gGuqrlfiuP8Ai1/i3Z9/+zJ9vr9w9PetKfxr1CO5+TcP/Hun+5X6Jf8ABKv/AJFz4hf9hC3/APRbV+dyf8e6f7S7fpX6B/8ABK2/SOw+IVl5q+a11bzLHxnZtI3fTOa+iz5c2Wtry/NH0OE0lE+/lp1RxN+7p69K/I7nvi0UUUwCiiigAooooAKKKKACiiigAooooAKKKKACiiigAooooAKKKKACiiigAooooAKKKKACiiigBK+Gv+CoXh2G48D+F9b2f6Ra3Zt0b2cAkf8Ajo/KvuWvgf8A4KkeKLi30fwV4dRFe3vJZrt2z0Me0L/6H+le1kqbzCnY5cT/AA2fnu1fqF+zf/yQbwP/ANeI/nX5eE/u/wDgX1r9XvhH4b/4Q/4X+F9H83zfstjGvmdM5GT+PNfoucP3Io+Xq/CddRRRXypwhRRRQAUUUUAFFFFABRRRQAUUUUAFFFFABRRRQBHdXcWn28txK+yKFC7t1woGSfyr458Qft43dv8AEB00rTY7jwpC/khpFxNKVYAyA+mc/pX19rdg2qaHqFlE6pLcW7wo0n3QSpAyO4ya/J7xl4H1jwHqkun6xp81ptd1ikkQhZQGI3Antn+te5ldChXbjV3OmklLRnsv7S37Rll8ZNP0rT9Mt5rS1t282WOT++OAa8K0XR73xBqlrpmmWjXuoXEuyG3j5aQk9MenJ/KqWX/z79zX19+wv8Jbe8+2/EC92vLC72NlDg8NgFnGemcDGPevoKjjgKLlHbodU37KPunuPwi+E3hz4D+C4vNiji1LyhcX2pXW3er4yVBPTA44r5X+Pn7Tmu/EjWJdC8OS3Fpom8xRLZ5M1yQSDnHOOlekftyfE6XT7e08K2VwsX2r57po252noG9Rmtb9k/8AZl0/w/pemeOPECNLrs2JbK1ZPktEPALKercE/iK8Sny0af1mvrJ7I8yV/iep4v8ADf8AY78W+OLdNQ1XboVvJ83+lKTMc9cg9K9jtP2C9Cjt0S41i4ll2/M3T9K+qWkeT+Nn3fr7+1KC9csszryd07GNubrY+OPE37BLR27zaFrbPKqlvs9wuc47A14poWo+OP2Z/HCXF3ZXFv5bFXhkyYZRk4IPQf8A16/TMmuc8c/D7QviR4fl0fXbKO7tJP4to3xn+8CRxWlPMpS92uro0XMrannPwx+L/hf9ozwve6Vd2ipNs23enzYJx3ZPeviv9oD4M3fwX8aPZJ5lxolwvnWF1t4Kn+An1rqr/RNQ/ZT+PFk++4/sRnLRTf8APW37rnucV9Z/ELwjoX7SnwvdLG4W4Tabi0uI2+ZJR0Un3FdcZfU6inTf7tnUpOPvLqfmp/v/AHP4vp3r7W/Yw8WeBfDfgN0u9StbLxLcXDNd/aGwdo6AH0xXxtrWk3Hh/WLvT71Nl3aytFKvoRwP05qn5j/eR23/AOyxB59xXt4ijHGUtHo+x2yXMrM/XjSPEmk65/yDNTtb75f+WMqk49SM1pFq/Oj9i+G7k/aA0p4XuHtI7S5W42u2z/VkDcM88kfnxX6LsP3n/Aq+MxVCGFl7NO5584qOh8y/t1+LLLT/AIf2uhSp5uoahcZi2/wAZy3+fWvhFz/ndX3r+2H8Ddd+Jmn6Zrfh/be3ulqUlsWwC6HOWX1OcfnXzv8ADr9lHxr4o1y3i1XTJNK09XHmyTNg7c5OMd6+gwOIpUsPvqdFOSUTxyHStQkt/tcVlcPFz+8WFiuPqBVXH/xPv/8AWr9aPDfgjSfDfhu30e3srd7e3i2eW0S/vAF5J45z/Svzo/aT8O6Z4b+KmoW+mW62lvIolaFcYDHOeB0rqwmOeIk422KhU5nY8sZEk+/Vmz1K90+N4rLULyyib5njhnZUORg5APPFQAfvPkTc/G33J7Yr1bw/+zH8QvEnh/8Ati00Tbb7dw859rOP9kV31Z0ofHZGknZ2PJFt4v7i1JVvUtLu9D1CWy1C3ayu4WKNHMvPHsfzqsF8z5E++zbVb3JAFaQcUrpaDEyaSvq/T/2F7jWPAem6lb67s1q6t1uHt5EHlDcoYKCO4z1r5j8XeG9Q8F+ILvR9Vt/sl7bvsZZON/OAw9q54YqlVnZSRMZpnqX7N/wLtPjRrGoRXt7JaWlmgb9z1JNex+N/2CUj0/zvC+sSPer96G84BHt71Q/YEsb2PVPEd39n/wCJfNEm24ZSA7Y5Ar7Pr53HY2tSr2pPQ5alSSldHx58Nf2E5bfULTUPFusK6QuHSzs/4scjLfXH5V9Cal8ZvAXgPWIvDV74ltbTUreEbbdm3FV7Akd67jUGePT7h4kaWVYm2KvUnBwPzr8lvHFnqtn4012LW0k/tNr2V5Vk6gFiVBJ68MK5aKlmNR+1Kjet8TPrH9sT4oeB/Fngu30zT9Sh1DVY5g6eTyYx1OT9K+N7aCW8uEiiRmlkYKqrySTwMDuckU3bX0H+xf8AC+08cfEi61jUrL7VpWgokqNvAxdFlMeR6Abz9QO9fTKKwFDQ6I/u1Y+ifgP+zn4a+Efhe38QeIEhu/EHlC6e+uFAW1BXIVc9Divmj9pL496h8VPFj6ZolxImhQsYUjhJBnbIyxx1GQP1r1X9uD4u3Vv9n8FWUqolwnnXcit8xBP3cj1NQfsh/s82l5p6eLfEFp5u5sWlvIo2oBnnBH0/WvLoRUIPFV3d9EePiKrSvu3seWfCn9lfxH8QJEmuE+w2n95sjj8a+h9J/Yf8JWdmn2q4mmuNvzen4V9Hw28NvGtvDEsUS/KI1UAD8BUm1/8AaevPr5pVqS9zRHNHDup71Sbv2PlzxD+wn4cuLd/7P1Ca0uMEozdM+mK+a/if+zn4w+Fe+6u7SS70/duF5a5JTHQnHSv02qvfafb6pZy2l3bx3FpMpSWGQAgqRjoRVUs1rR0nqjT2Tp7O58Y/sv8A7UyaH9n8KeK5We3Z9lpqTfdQnja+a7L9rH9nXT/GHhuXxx4XSGLVbdBLN5KjZeRdScD+LFeD/tR/Av8A4VP4o+16bFJ/wj+oNmFmUHy5M52A+lfQP7G/xIfxp4HvfCuq3Hm3dmjW8XnNkmIrgD3GMV24ihFRWLoP1RtGs6NnFaM+EP8Axz/Z9Pat3QPHHiDwnb3tvo+q3WmRXieVdLC2N6+ntVn4leG/+EP+IGu6P/z73bqvoAWyB9MHFcwW8v5/7vzV78eWrTXPrc9p2v6nvv7K3xr8R+E/iRo/h+W7uNV0rXLiO2mt7qZnaJiceYCT6HOPav0Qb/WN+FfD37MP7K+tahrmi+N9dm/syys7iG+0+3jVXa6wN24nHyggfXBNfb9fH5lKi637r5nn1bJ2QUUUV5BjuFFFFAwooooAKKKKACiiigAooooAKKKKACkBpKdQAVDeQpcWdxFKivFJE6OrcggqQQfbFTUyX/j3l/3G/wDQTVx3Gtz8hvECJH4g1VE+RFu5VVV6ABiAPyr6v/4JjXMsfxs8QRb28ptJHy9uH4r5S8Sf8jBqv/X7N/6Ga+o/+CZs6R/HzWEfbvk0kqvzYzh8n69q+ozRXyuXoe/hviifqQgqRelRA1KvSvx1H0FrC0UUVQBRRRQAUUUUAFFFFABRRRQAUUUUAFFFFABRRRQAUUUUAFFFFABRRRQAUUUUAFFFFABRRRQAhr87P+CqQ/4nnw9/65XX80r9E6/Oz/gqh/yMPw9/65XX80r38i/3+By4l2ps+ExG8nyRJvlZtqKvUseAB75xX68+G18vw3o6OjI62kW5W6g7RX5HaXrEvh/VLHVbTb9o0+4juolbpuRg4z7ZAr9eNHumvNH0+4l/1s1tFK69slQeK+6zr7KPlaz90tUUUV831OMKKKKACiiigAooooAKKKKACiiigAooooAKKKUDNAGT4h8WaP4T09LvWNQt7K3ZtqtcPtBx718aftkfHDwr8QNDsvDuiLHqdxDcCZtSXgRhQcqD3HI/Kpv2+7TW/wDhKPDlxvm/sFrcqkKtkefnlsfSvk7Z5f8Ad/rX1OW4Om0q19TsowVr3CRn+dvm7t8q56+lfpj+zjG/hf8AZ78Lvd27WVxDYmV45F2t3YMfUnFfmXcf8e8v+6a/UjxGJf8AhQcv2d9kq6LG+72EIz/n2rfNNqcH1YsRKyPivwTD/wAL8/aYifVUa7sprt5pVX5gkSNkA+gyBX6MQxrb26RRbUijXair0CjoB+GK+BP2DpE/4W5qHm/61tOb5vX5q+/5P9Z/wI/zNePmfu1FDokc8900c18QPHGmfDfwne+INVf/AES1TdtU/M57KBXxN4l/bi8capqDy6VFZ6Zp/wDyyhZCzbeoyfX/ABr2j9u+2u7j4V6e8SSfZ475Wl8tsDGO/tXwXu/3f+A/p+ld+WYSlUhzzVzso04yVz7x/Z3/AGtU+JGsReH/ABBFHaaxN/x7zQ/dnI6r7GvpVv8AWP8A54r8o/hTDd3HxM8Lrp+57v7dGyeX1wDz+lfq9XDmVGFGransc1aNjwH9tDwSniT4R3GqpEr3ujukySfxbAfnA9sV5z+wT40eSPW/DTv8ny3Vv9D6V7/+0RqVppfwX8W3F7tS3a0eJeP4iPkP518o/sDxf8XI1Xenzrp4x/30a1w/73AyUugpa0zh/wBsnSf+Eb/aM1CLymistUtFuoZOzuOGH5GvOfBejWniDxZo+mXt39itLy6SKW4b+BSeT/n1r2b/AIKEQy6p8bPCqQsuzS7JnmbdyQ/AUfhmvn9q9HK5VamGcdux6SXNTT8j9Wvhr8I/C/wr0tLfw/ZKm5drXTfNLKDgkl+4zXY1+V3h345eO/B+z+zfEt9bouPlZ8qQOQuPTiv0s+Get3fiT4d+HNVvdv2u8so5pdvQuwySa8XGYOph3zVne55tWLjqzpaUtSUV5exkOB/i/u4bpnOONv6/pX51ftf+ANb8P/FDWNelsrqXQbjaw1Boj5KEjlCexFfonTZooriPypUjli/55yKCufcEV24TFPC1Oa1zSEuU/NX9lv4av8TPiRaO8Xm6VprCa4bblM9QufXp+Yr9KI4Es44ok+RVXake3GB2ApLe1t7P/j3t7e03fL+5iC/oKlp4rFyxUr7DqVHM+U/2yfgj/bmh/wDCYaPb79QsWxcwxpzImAN31AA/KvjLwvpdx4k8Safo+nxNcXtxMiJDuG7JYEnH0FfrxNBFcR7JUV0ZdrLIu4HnPSoLfS9Ps5P3NlaxbV+Vo4VUj8cV20cydKl7Nq41VZHolq+n6Pp9vKmyWG3jR19GCgEfmK57xT8J/BnjjUEvdd8OWOq3qpsE1xEpautorxuZqXMmZXZR0Pw7p/hvS00/SrKHT7KH7scKbQPqe9XqKUGpbcndk+oV8w/tgfAnw1eeC9V8axbtP8QW6x7pF5ScFsFT74JOfYV7N8YPiRb/AAn8B3WuyxfaPL2xRR+rnoPzr89vij+0D4t+LEjxand/Z9PVt6WMf3QQcgn8v5V7WX4erUmpQeiep00ot6o8wluIre3+0SyrEnDbmbAQcZNfoB+wvpNvpfwXuNYS3VJb69lma4X/AJbwr9znv/8AWr8+9QsYtT0+W1lTdFMMFvrX6OfsgeIf7c/Z70+JIliXT/Nsfl/j2cA/ln869TNJTso9DfEP3ND448Z3Vx8UPjxeom64e61LyUVmzhQ2MD0r9KvC+hQ+G/D+n6bCuxLWFU/4Fjn+lfmh8NTFb/Hiy+0J+6/tZ1bd7ua/UIKvybU2Jt2j6D/9dcGZytSpwWmh5bipVn5HKfFP4h2nwv8ABd7rt38/kr8kf99u1fBfij9rf4i+INQluLfVm0q0V/kt4VA+U9AWPfmvqL9tjSbvVPg/vt0Z4re4V5tv93Hevz1J/wDsa6cpwtCpBuauz0acFLU+xv2ev2wL3WPEFp4c8YMv+lMIre+XrvPRSPevsKvyS8D6Ne+IPHHh/T9PiklvZL2JlWPqihgSx+lfrXDE9vbxRP8AfjRUZvUgAE/nXmZlSp061oEVoKJ5T+1J4Q/4Sz4L66kVutxd2ai7iZuqheuK+RP2K9Qez+NFvEm7ZcWrH646Zr7o+LEiR/DPxVv/AOgfL/6Ca+C/2NYvtHxw0p0Rtiwu34YrswM39TqJnDFXurGx+254RXw38XE1JfLW31i1DiFVOQynlj718+qf3ifIr/N91uh9j7V9S/8ABQAf8Vp4U3/f+xS7f++q+Wa9zBJywyvqexTcWk2e56V+2V8QtH0+30+xfSbS0t4lhij+yHCqOBjB6/Svtb4CfEW9+Knwr0rxLqFutve3W8TLH0JDY3AdhX5v23wp8Z3lvFd2/hTVri3kXekkdu3zr1yATwcV+hv7L/hTU/B/wT0LTNYtGtNQXfK8LY3AFsjOO9eFmVPDqP7vfqZVVHoeqUUUV86tjgQUUUUxhRRRQAUUUUAFFFFABRRRQAUUUUAFFFFABUd1NDb2cstxKtvbxod8zHAQHgsfYA1JWL420V/EngvXdHR1hfULKW1Vm6DcuOfwq47jW5+W/wAUNM0zR/iBrtvpWoLqun/apHivI2ykgLEnH4mvUf2Gb57P9pzwrsdk85Zom2t1BTofUcV4Xc2X9l3FxZPt328rQsy8KSpIyB+Feq/sn69b+G/2hPBt7duyRfa/K3L6sMCvssVG+Xyhvoe3RdnE/aCpVqFO1S/w1+Jdbn0nkOoooqwCiiigAooooAKKKKACiiigAooooAKKKKACiiigAooooAKKKKACiiigAooooAKKKKACiiigBPSvzb/4Klaklx448D2SFS9vaTzdem5kAz6ZwfyNfpJ6V+UH/BRi4+0ftHy/edY9JgUbm6fO3Qfgfyr6Xh2N8cpdkceK/hny5MfLjf8A3TX6/eHV/wCKb0f5P+XKH/0AV+T/AIFtotQ8eeGrS4RZbebU7ZJY26OpmQFT7EE/nX63eSlv+6hRYoo/lVVXpjHy19nnUvfij5bEaPlFooor5zzOQKKKKACiiigAooooAKKKKACiiigAooooAKKKKAM/VPDmmeII0TUNPh1BI2Oz7RFnZnqBmvlX9p/wt8HfD/hzUkhuLO08Wqu6G1091eTeegZQeBjP5CvePjzb3tx8K9b/ALPu7q1u44WZZLN9rEdxn0r8uZWeSR3lffKzDczMSznOCSSeuf519Bl1GdR8ylZLodFBXerGkfu33/e2/M3bpX6U/AO+/wCFifs76PFcXq6hcTWL2VwysCY3AI2tjoQMfmK/NfH/AI638jzX2H+wj8TNMt7PUPAt35dvcNcNqFizNk3RIO9MdiML+Zr1czpzdNT/AJTTERbV0eO/CDXH+Cf7QEUWoP5VvDdtZXG7+4zYGc9Oor9Jo5EkjR0dXRl3K3qp6fpiviD9sT4IXun65ceNdPiZ7K4Ufao4eTG394V1X7I/7TFxrH2XwP4luI0e3i22mpTOA0gHAQ56kEH868rGUvrlKOIp6u2pxRk5K73Pp7xf4S0zxx4fvdH1iL7RZXSFHj25P1B7GviLxl+wv4z0vVHXw5cWeq6e2Wia4lCsi9lOe+P5V97KP3e/5fm+bdu4PvSjf/cryaWJq0U1GVjWFR09D53/AGcP2WYvhf5OveIHhvfEf3lWPGy2B7A9zX0PTa5j4jfEnRfhf4buNY1u7WJI0OyFWHmyN2VR3BpSnVxElfVkyk6h43+3F42t9D+F6eH96ve6w67Y9wyEU5zj0965f9gnwtLb6Xrut3Fv5XnMIreaRTl09QT1FeFajqPiP9rD4yW8XzWnnNtSNeVtrbvn0NfZnxM8ZaP+zf8ACNIbRNkqxfYtPjjUZeYg5Y+oxXsyj7HDrDL4m9TRx0UT4m/ac8QXXiD44eI5bvbstXW3h29Ni8Dn1OT+VY/wZ+Fz/Fzxpb6EmoR6fuiL+Y2Mn6Z6muKuruW8vLi7uH33dw7TSyerMeevbmptK1S90PUIrvT7uSyu4W3RXEL7WQjtmvoo0nHDqNPRnak1FJH2Xo/7AemR6pE+p+IJLi0Vgz26rgkDt7DOK+qNI0m30PS7TT7JNlpaoIol9FHSvmb9jz48678QLi98OeIruTU7u1iNxFeSL8xBP3WI9s19SV8ZjZV+f2dd3tscVW+zCiiivOMQooooAKKKKACiiijUAooooAKVetJRQBzXxD+H2lfEzwvcaFraM9pMobdG2Cj9mFfFfxP/AGK9a8D6Hdaxpmqx6ra2ql5Y2XDImeD7jB/TNffNfLf7VX7Sll4ft9Q8FaOkeoXd1b7ZryNgViOQCnHfFepgKlaNXlpvQ6KHN9k+GVH+x7+3/wCqvuf9gjxJaXnw/wBS8PvLD9rtbl7ryd2JSjdTg9RnH518L5/8e/GvV/2X/iBF8N/jJpWoXVxHZaZeK9leyMpK7HAI+h3Kn519RjqMq1B90dFWEqkGi78btEl+Ffx8u71LdktFu1v4flOCpOSBxzzX6DeAfGen+PPCen61pkqy28yDd8wO18DIOOleP/tbfCH/AIWR4Hi1jSk83VbFfNh2j/WxkdMd+K+ZP2dfjpd/BfxR9i1V7hPD8z7Li3Zcvbtz8wB6Dk/pXkTprHYdNfFE8vnurJao/RDV9IsvEGl3Gn6hbrd2lwNjxt0I+tfM3i/9g3QtU1j7Xomt3GlWkjFmtdoIBPpnoMYr6K8KeNdE8cael7omoQ3sUi7v3bjd+I7GtuvChUq0G1dpmsaqt7rPLPg/+zp4X+D8f2iyia91hl+fULrBYeuPTNep5/8AiqD/AJ3cV5V8Xv2iPDXwns9ktwuoahJnyrO3cHkDA3enNEadbEVNNWZVK3N1uzif22PiNF4X+Ha+HIn/AOJhrTfdVsMkI6tn0NeU/sGeG/tfizWNYdP+PeERRbVOOT2PpXhXi7xZ4g+Nnjh7268y7vbqULFbq2RGmcbVHbjH5V9p+CoNN/ZT+Cb3usSx/bZl3+X0Ms7LlVUdjnmvopUfq2H9hvKQlN6RW58z/tieJf8AhJPjRqFvFdSXdppsS2+1lx5UnV1HsRXiKs8fzp8jr8yt6EdDWn4n8RXHizxBqGsXf/H3fTNcP9Txg/hWUXTzNjuqfNt+bivao01SoxhLoezBKMbH2V8Ev22rf7RoXhfxRp66fE3k6fb6pDLy8xYKC6kYAOf519g5/wCB/LuVunB9a/Kj4R/CfxB8V/iL4ag0S022VjqNvqF1eSIfKRIXDlQe5IXGPcV+q4Ty49n93C/XHce1fGY6MY1mqexyVkrqzCiiivOOYKKKKACiiigAooooAKKKKACiiigAooooAKKKKACmyj93L/uN/wCgmnUo/wBzf0+VvqP6ZpjW5+QniI/8VBqr/wDT7N/6Gas+DNZ/4Rvxhomq/N/oN7DM23qQGwQPz/Suq/aF0y00f40eK7SyiW3t47s7Y1XA5AOfzJrz1W8uSL/fX+Yr76H7zDeqPXi9EfvR4c1RNc8P6bqEX3Lq3SZfxUGtVRxXGfCCb7R8MPC7/wDUPh/9BFdmOlfhtRctWUezPpo9x1FFFSUFFFFABRRRQAUUUUAFFFFABRRRQAUUUUAFFFFABRRRQAUUUUAFFFFABRRRQAUUUUAFFFFACV+NP7ZWsXesftL+Oku5d6Wd2tpb7e0YQN/Nm/Kv2V3cV+JX7SWsRa5+0B49vbf54ptTfaytnOAFP6g19jwvH/apvyPOxztBCfs5+FLfxp8aPCun3ErRIt0LpWj7tHhwD7fLX6iP/rP/AEL65/wr81P2Q5F/4aE8Jf7TTBf+/TV+lR/i/wB6vfzd/v7dLHzFb4hKKKK8Q5wooooAKKKKACiiigAooooAKKKKACiiigAooooAbLElxG8Uqb4pFKuvYg9QfavJdc/Za+Husfa3/sRbSW4zva36gkjBHoc4r1yua+JXiLUPCfgPW9b0rT21PULG3MsNnGMtK2QMAdzgk/hW9Kc4P3XYqLsz80fjR4EtPhn8SNV8O2VxJe2lmw2TTY3cjJUke9cvoGv6h4X1y11XSbj7LqFm4lhm9GBHX1UjP6VJ4l1+98UeIL3VdQf/AEu6lMsrNnr3HPQg8fhWYRX31OL9ilN3uepFXVj9H/gj8ddE+P8A4Xl0y9t4U12OLZfaXJ0mUDmSMdwf/wBdfPf7Qf7KmoeE7h/EvgyKS70pnLvYwsfOt/UjB6dP1r518PeI9T8J6xaaro93JZahauHikXjp/C2Oq+1fbvw2/bf8L+II7LT/ABXaTaPfSIq3F0vNu8hJBwB0GAOvrXiVKFbBT5qOsX0OCVCUdYnz14F/au+Ifw/ji0+W9W9soW+a31CLMu0fw7j0r1GL/goJqHl/P4StUf73y3DY6177e+G/hV8UPNeKHRda8tsO1u6Kwz6muY1D9i34eXkj3CWl1aRMu5ljmIQD+grB1sLN3qU7MwkubWadzw3xN+3p4q1C38nR9HsdFuGb/j4ZvNYqRjAB4zXm3hbwZ8QP2jPFCS3D3l75jfPfXW4QQqOmB0NfZulfAH4S+A7N7uW3094o1DPcXlwr4/HNUvFH7THwv+E+ny6fpUsOoSxqrxWOloCr5HdhxTVemvdw9PXuXFSfwot+A/h34E/Zf8Jy6rqupQ29wyH7RqlwwzKw6pH6n/ZHNfGH7QPxzu/jh4sW7+ztp+iWOYrGz3fMQesknqSenp3rP+L3xt8QfGTXJbrVbiSLTFmL2mlq37qAdmxj72K8+r0sJg3F+2ru8jrjSe7HwQvcXEUSbd8jqi7uRkkAZHcc19ax/sA3txo9u8XiiFL1kVmWSI7ASoOOB718lQzPZ3EUqfJLG4dfqDkH8xX6mfA3xjcePPhX4f1i7XZLNDsf3IGM/Xisc0rVaSUoNBWqNLQ5T9nD9ndfgfpd697ew6nrt4+2W4t1KxiMchVB5B6V7NS7TSV8nUqSqycpPU4nJvVhRRQTWYgooBooAKKKKACiiigAooooAKKKKACvlL4t/sSp4w8YXGseHNQh0y3uv3txbzbmYynktn0r6tpV61vRqyou8SoycdUfDOs/sI63o+h3uoJ4is5XhiMv2fYegGcZr5dlg+zyPE/zurlWXPcHr+f8hX3z+1Z+0M/wzji8NaZaebqeoQs00jKQsaHjg9zXwLJK9xI8vyu8jF2b1JOTX2GXzrVablU2PQpzckfcn7K/7RWn+JPC8PhTxVrUdvrtqwitLi82otzGeFUE8FuMflVv9oP9lu0+IG/W/DSLp/iONd0tvwFuO4yMex/Ovg7b/wAAfd8vsR3Hoa+nvgb+2fqfg/ytH8ZJJqulKiW9reW6/v7fBPzSEn51x1+grlxGEq4eXtKGq7HLVw0pPmi7M8bMXjv4L659zUtCu1YnauShz3HbFdz4d/bM+Iuh2aWrXtvqG1ifMuIstnucjoMY/WvsC2+MPwn+JGj/AGiXWNLlt2cosOofu3zn0YZAzWhY/BH4f3F493p+i6XL5ih0a3w3ynvgdqj69QUeWvS1OF07v3onwr4h/aW+IXiT7Qn9qzJFcN80duhx7YwKz/BvwZ8e/FTWN9vp94ySfNLfXylVA6Zyw9q/RXUvDvgrwPZ/a9Q0/R9Mt1ZV864RV6nAxnvmuL+Kn7THg/4R2cT27R67M03kvZ6W6b48qCGIz93kfnURx7krUKWpapL7EdTnfhx8DfCX7O/g+78QeKLi3e+t082a8mOdhAyEjBGSc+gr5a/aQ/aD/wCF6axZfYrK403QrFGWK3uHBaRy3MjYOM46fXmsD4w/HbxL8ZNQ/wCJrcKmlQys1tp9v8qRjPBb1OK87r0sNhJRarV3eXRdjvpYfl97qH+fmr68/Y21D4ZfEDQ7jwlqvh3TbjxVpa/aGa8gDNcwv02knkj06182eH/hb4r8WaPLqulaFdXunx53TRpxx1x611H7HXwD8W+NPj1/wnTpdaFoWiz486RWiNzgY2KCOVI5/KvOzivyU1GMtb9DsUVJO7P0q0Xw5pvhezSy0rT7fTLTlvLt0Cj8Mdqv0528zf8A73y/Sm18vfm1Z5D3CiiigQUUUUAFFFFABRRRQAUm2looAKKKKACiiigAooooAKRqWlX/AFif7w/U4/rQB+fP7cVjFZ/GTfFbrF5lojOyqRvb+8Tjmvnpv7n3N2V7eh5r7E/4KAWv7vwvceV/fR5tvPBwATXx4G+//tZ/wr7nL5c+HSPSpO61P2C/Yn8VJ4o/Z78Ov9o+0XFqht5W7hgcYNe9p0r4l/4Jha8l58N/EWlfNvtdQ3bW9CAc/nX20O1fkWZUvY4upHzPqKMuaCY6iiivONgooooAKKKKACiiigAooooAKKKKACiiigAooooAKKKKACiiigAooooAKKKKACiiigApu6nUygCtqE32ezuH/uRO35Cvwa8Qu9x4k1h9/wA7X0zbm5PLEjNftr8aNdl8N/CvxZqUL7JbXTLh0ZuzbCB/Ovw6SV7iP7RK++WbLu3qSc/1r9B4Upt+0l30PKx0r2ifSv7BVha3nxY1W4lijlltdPZ4WZOYmLAEj8Ca+9q+If2FdPt9H1TxR4tvdQhtNPt7UWTrM2CCzAg+4wK+24JkuLeKWJ1eKRd6SL0IPcGtswd8Qz5ytdsfRTthpCteac2wlFLtNIRQFwopQM0uw09AuNop22kK0aBfyEoopQM07Dv5CUUf5/wpf/Q/7tLQL+QlFLtNJj/YpAFFFKFoASgj/Pr+NFO2NQGqPkHxv+wbLrniy91DR/FUdvZXkz3E8N5bkujs2SFK9uelad9+x74C8B/DjUrvxBLNd6hCjONQWZkwcHChTx+HtX1URivO/wBoHwDe/Ej4T63ommIrarMg+yRtKYwXBzycdMA16VPGVG4xk9DaNaWx+Xdxs+0S+T86bjt3cHbnjPvUeP8Ae+X64z9Mda6TXPhv4o8L65/Y+p+H76LUGbYsKwsyuTwCCB0zX1j4d/Yx0WP4Lvca7b3EXjVrRrtpI5eYHxxGo7jAH519bWxdGjGN3e9ju57Hxdb3FxZ7/KuJok/i8mUoSR0JKnmutb4w+O7iz+yP4r1R7TZ5Pk/aMAjHQ8cjFcrJYXdvI8UtpMksbFGj8lhgg47CvbvhP+ynrvxQ8D3fiBLj+z3VnS1t5EIMpXOevbg060qFO0pWY5OK2PEZr27kjdHu7iVG+8rTMVP1BNQqP4PlTd+R9Bjv+damteF9W8P6pcafd6fcRXELlG2xNjjuOOle/wD7IvwQ0/4gape6n4ispH0+1bbFDMhVXb8RVVa9GjS51b5Ee0SPm1k8v/OOfT619EfsY/D3RfHHjDVX1i3W9Szt1aKOT7oJ7819LfEv9mfw540s00+y0qHT90R23luMFHHQHjmof2d/2c3+Ceoane3GofbZbxBF93oB0ryK+ZwrUG4aMxlWTJvGf7JngrxpIj3Fu1k6/wDPn8mfqBXqPgvwjp/gPwvZaFpKSJZWq7U3Nn8TW5to218zKtKrG02cTk2Nop22jYazuguNpCKcRijaaNB38hoFLSgZoK0aCuJRShaXYaNAv5DaKUjFG2i6C4lFLtNGP880h2YlFFKRinoK4lKDSUN+7oa03HfyPI/j1+zvp/x0j0x7jVZtKu9NR1t/JRSsrkcByeorwTwj+wNqtxG//CR67HaOrbVWzUtuUHAPIHODX2wvWkVP3n+f6120sZXpQ5IvQuNWS0R+YX7Qnwosvg348Tw/p97cahbtarcedcKA2SSMcHpxXmX+f/rfSvrz9tz4Ya3rHiS08S6fp8l3ZQ2iwzSQqWIIJPQdq+ZPB/gXVfGHijTNEtLK4ilvJhF5jRNiND1Y5FfYYTFRdFOctbanfGp7pzrRp5ib0j3/AMLNg/kK3NB8c+IPC9w9xpWu6hp9wy+U0kNw3Kj+EA5wOf1r3b9oL9lfT/gv4LtNb03U7rUH81YrpZkXYCeCRgcDNeNfDXwFcfETxxpnh+1+Rrh8M39xAck5+hq4V6GIi6mll3CDVmZ/iPxx4g8YeV/bet32q+T8qfapd3B68D37/lWDl5N77/nbIaTvxzkknnivqH4zfscxfDf4f6h4j0zWpLt7PDNbyKOU74P518xWKf2heW9vF5e+Z1RI1YHOSBj8qKFalUg5U9LFRkmi9Y+HtT1SPzbLT7q7i/hkhhYqfxAqhcQ/Z5JYpUa3ljyrxycFD6H0Oa/Vz4V+F7Twv8P9E0+K0hi8u3QuvlDJJXnPFZet/ALwF4g8QLrF74ft5b3fvZuACc55Uda8d5vGMuWUTndZXscR+xnq0uqfB+K1uNPayS3mZE3Jj7Qp74PX617uiJH9xFT+L5VA/kOahs7O30+3S3tIo7e3j+VI41AAH4VPXzleaqzcujORyuwooorJu4gooopAFFFLtNACUUUUAFFFFABRRRQAUUUUAFFFFABRRRQAUY/z/L9cUUm5PMT51+8VX5scj09eadnvYEm0fPn7ckf/ABZtN+3f9qT5sDKd8D8a/Ppv43+v55FfXf7dfxYf7ZZfD+K0WWKRBe3V9uB2MOAvB4P+Br5Dz/6Du/nX2WUJrD3eh6UVywPt/wD4Je+IEt/GHi3R3f8A11vHMkfqQxBP6V+j0dfk/wD8E7NQWz/aHt4mdU+1WUq7f72Of0r9YFr874gp+zx0vM+iwutJD6KKK+bOwKKKKACiiigAooooAKKKKACiiigAooooAKKKKACiiigAooooAKKKKACiiigAooooAKYzU+o360mwPBf22/E1x4X/AGc/FVxbory3ES267ug3HBPvX4+Rr5caJ/dr9aP+CgkyR/s167u+800QX2+bmvyYr9Q4Vp2wsp9bnh4zSpY774MfESy+H/ihLjW7KTVfD9wjJd6fu+WQgcEDHUV9TWf7eHg3T7eK3t/DWqJbxrtSPzFwB6cdBXw6oo/z2r6CtgKOIlzT3POcEz6w8Qf8FDtTt9UdNF8CQ6hp6/ca4vSjj8gc1nt/wUX8V/8ARNLP/wAGR/8AiK+XFX/0Gnba53lNHowUYrofUI/4KL+KI/v/AA3tf/Bgf/iaVv8Agox4o/6Jva/+DA//ABNfLu2lqf7IpPqFodj6fH/BRnxR/wBE0tf/AAYH/wCJpf8Ah4x4o/6Jpa/+DA//ABNfL22jbR/Y9LuFqfY+of8Ah414o/6Jva/+DA//ABNL/wAPGvE3/RN7X/wYH/4mvl4Cij+yaHcfLT7H1B/w8Y8S/wDRN7X/AMGB/wDia5zxN/wUI+Jl5cW/9heD9L0mJc+atxcmTeT3zgYrwKij+x6Pcr93/Ke8eG/+CgHxU0/UPN1rwvpOp2Wwr5NrOYyW7HJzXdWf/BRe9/5ffhpM7/8ATHUoh/Na+TCv/wAVRs/ztH+FH9j0f5ibU/5T6z/4eL3f/RMpv/BlH/8AE0f8PGL3/omlx/4Mo/8A4mvkzb/naP8ACgr/AJ2j/Cn/AGVQ7k+zp9j6z/4eMXv/AETK4/8ABhH/APE1Yj/4KLv/AMvHwyvP+A6lF/8AE18hf8BX/vkf4UuP88f4Uf2VQ7j9lT7H1tef8FHLvy/9E+GVwj/w/aNSj2/otZH/AA8X8Uf9E3s//Blzj6Ba+YMf5/8A1UE0f2XQ7hyw7H0+f+Ciniv/AKJva/739oHj/wAdqZP+Ci3iD+P4eW+//Z1AL+eV5GM/pXy1RQsqo9x8tPsfUp/4KJa3/H8N7V3XozagpIHYAleBTl/4KKa3/H8Oo3T+LbqaZPrnK88Y/SvljP8Ann/Gl3Vf9l0u4NQfQ+n/APhurT5JHd/g+ru3zN/pcRyfqFpP+Hheu2/7qx+Glvb26sWRWvQCMjHZeDXzBSbRVPLKb0bBqD6H07/w3zLcSb9Q+FVvcS/3vtqf1XmpYf8AgoFe2ceyy+F8Nqm7dtjvkGT6nAr5f/z94/40F/8APP8AjT/s2ntcVodj6lP/AAUX8Qf9E9hT/uId/X7tR/8ADxXxR/0Ty1/8Dv8A7Gvl3/gFJtSsZZPRfUOWHY+o/wDh4n4o/wCidWv/AIHH/wCJpB/wUV8Uf9E6tf8AwOP/AMTXy7tSjaKX9j0u4Wp9j6j/AOHifij/AKJ1a/8Agcf/AImj/h4n4o/6J1a/+Bx/+Jr5c2pRtFH9j0u4Wp9j6hP/AAUU8S/9E8tf/A4//E0n/DxPxN/0Tq1/8Dj/APE18v7RS0f2PS7lqMOx9QD/AIKKeJf+idWv/gcf/iaD/wAFE/Ev/ROrX/wOP/xNfLxGaWj+x6X8xLUOx9QD/gop4l/6J1a/+Bx/+Jpf+Hinib/onVv/AOB5/wDia+Xdoo2il/Y1L+YVqfY+oT/wUS8S/wDROrX/AMDj/wDE05f+CiPiX/onVr/4HHn/AMdr5c/z92lzT/sej/MPlh2PrSP/AIKLah5ab/hlJv2jdt1NcZ74yM4zUdx/wUZ1Dy/9H+G8m/8AvTamv+FfJ2P87R/hSg/55/xp/wBlUO4uWHY+nv8Ah4n4o/6JzZ/+DA//ABNZ03/BRDx7JJ+68BaWkX+1fMf/AGWvnL/gC/8AfNFL+x6XcLU+x9ID/goj49/6J5o7f7183/xNTWX/AAUT8ZeZ/pXw603Z/wBMdQb9MrXzTRS/sej3C1PsfVEX/BRbxBH/AK34bw7P+meoc/qtadv/AMFF3k/1vw6uE/3dST+q8V8irS/57/41aymkvtD5Ydj62n/4KKLJG6P8NLiVf+ebahGR+I280Wv7fGix7JU+GElvcL91lu4cj6HbxXyR/n7x/wAaQ/5+Y/41f9l0rfEFodj6n8bftyaP488P3Wi6r8Mr670+4Xayx6lEGB9QSvWvP/hN+0N4P+D+sXGpaV8Mtevb2RcCS61WE+Wuc4A28V4xn/P/AOum7E/zj/CrjlsEuVS0BKG1j67vP+ChWmaxby2l78JdQuLeRdrwzalAykHqMEVzVv8Atf8AgG3kSW3+AHlSxtvSRbm2yjZ6g7a+awtH+W3fz+lR/ZUEvdl+JSp0+x9gj/go5D/B8KtW/wDBnAP020f8PHLf/olWrf8Agzh/+Jr5Ij0rUJI/Ni0+8eL+8tqxB+hC8j3qM2V35mz+z7pH/i3WrD/2Wud5bhmviX3kctHsfXn/AA8ci/6Jbq3/AINYf/iaQf8ABRxf+iW6x/4M4f8A4mvkM20v/PvNv/u+Sc/yoktbi3j3y29xFFt3bpIGUD6kimssw+3Mg5KT6H17/wAPGrf/AKJbrH/gzh/+Jo/4eNRf9Et1f/wZw/8AxNfHoH/APy/DFLt/ztH+FaLKKPVj9lT7H2D/AMPGov8Aolur/wDgzh/+Jo/4eNRf9Et1X/waw/8AxNfH2P8AOBRtT/Kin/Y9DuHsqfY+wR/wUci/6Jbq3/g0h/8AiaX/AIeOp/0S3WP/AAaQ/wDxNfHu3/PH+FB/z8op/wBj0O5DhTXQ+wW/4KOxf9Et1j/waw//ABNJ/wAPGov+iV6x/wCDOD/4mvj8f5+UUY/zgUv7Jodw5Kf8p9gD/go1F/0S3WP/AAZw/wDxNL/w8ai/6Jbq/wD4M4f/AImvj7b/AJ4o2/52j/Cn/Y9DuV7Kn2PsD/h41D/0S3WP/BrD/wDE0f8ADxqH/olusf8Ag1h/+Jr5Ax/nA/wpMf5wKP7IodyOSn2PsD/h41F/0SzWP/BpD/8AE0f8PGov+iW6x/4M4P8A4mvj/Yn+cUY/zgUv7Jodw5Yfyn2B/wAPHIP+iW6x/wCDOH/4mj/h41F/0SzWP/BpD/8AE18gbf8APH+FJsT/ADj/AAqP7KoFckP5T7B/4eNRf9Et1j/wZw//ABNIP+CjUP8A0S3Vv/BrD/8AE18fhf8APFO+T+5/L/Cj+yaPcnkp9j7Fj/4KKWsn+t+GurKn8X/EzhP/ALLXi/xT/ac8W/EjXPtcV3NoVlC5a1t7V8OgP94gYJryLan9xf8Avkf4UldNLL6FJp7spQSLGo6jd6xeS3F7dyXdxI255JiWJ/EmqtOpGr00lFWWxb1PZf2OfE0XhP8AaM8JXtxtSKaVrTc3YuMD9a/ZWP7lfgbpmpS6PqlpqFu/lS2s0cysvUbWzke/FfuT8K/FkXjz4b+HfEERYpqFjFPubqSVGT+ea/NeKaDVaNXuezgZXjY61elLSL0pa+HR6QUUUUwCiiigAooooAKKKKACiiigAooooAKKKKACiiigAooooAKKKKACiiigAooooAKjapKZStcD4f8A+Cn3iaWz8B+GtCiuNi3l2ZZY1PLhR0PtX5xV9nf8FOdYe8+JfhzT/m22tk7j6twOK+Ma/X+H6fs8DF9z57EyvVYu6lptOr6U5QoopN1AC0uTTd1G6gdxaXJpu6jdRcLi0Um6jdQFxaKTdSUCHUUm6jdQO4tFJuo3UBcWlP7z5P8Avn69v1pu6jd/8V+VJvl1EaGleGtY1yN30zSrzUEX7zW8JYfn9a0F+GnjaT7ngzWv/Acf41+hH7JFjb2fwD8LvFbxo80TNKyoMud55JxzXsNfKYjNKqm1FLQyliFHSx+Si/D7xX9x/DWqRP8A3Wtzn9Kk/wCFb+KP+hf1D/vw1frMyJJ/BH/3yP8ACk8lf7sf/fA/wrOOcVY7pGX1jyPyL1LwvrGjxpNqGmXllEzbfMmhZV/Emswiv1O+N+h6ZrHwr8RRahaRyxLaO4+UAhgOCCBxX5Yqf8/59q97A414uN2rHTGp7RXSErS0XwzqviSR00rT7jUPLxv+zxFsZ4A+uf6Vmsf3b/7vy1+hH7EGn2lv8E4rhIo/tE19OXk2gtwxAGcdK0xuKeFjzLUU5NI+FLnwJ4js/wDW6FqCbf8Ap3fP5AU238D+I7z/AI99C1B/+3d8/qtfraYov+eUb/7yD/Cjyk/gRU/3QB/SvB/tmb2Rz/WPI/KCH4V+MLiTYnhzUH/7Ykfzqn4i8B+I/CcaS6xol5pkUnyrJcJgZ+tfrZtT+4v/AHyK8R/bLWL/AIUPrDuiu6yx7GZfuktg49OK0pZrUqVYwa3LjiE2fnJRSE/+g12Hwx+Fuu/FzxJ/YmhRK8qqXlmkbCxIP4m+tfSzkqUOebOltbnIUV9QXn7A/iuONPsmu6fcOy/MrKVwe4z3qr/wwZ47/wCghpv/AH2a8/6/Q/mM/aR7nzTRX0x/wwX418zZ/aum/wDfRrL8cfsV+MPB/hu41i3u7XVUtYjLNDb53gAdh3q44+htzDVSL0ufPdFB/wDZv8P1zmivQTNAoooouAUUUUAFFFFBNwoooouFwooooC4q0tNBpd1AXFam0E0UBcKKKKdxDq6H4e6Pb+IPHnh/TLv57e8vY4pduM7Cckcj1Fc4DXUfCxv+LmeF3/6iULfqRXPW/hS9AlsfqxpujWWh2dvp9paQxWlugiSNUXAAGB2pW0mykkd3srd3b726Ifn9as0V+duUrvU8zmZmnwvonmbv7Ksd/wDe+zrn+VN1Xw3pWsaXLZXen2txayIVaFolx09cda1Kiun8uzuH/uxM35A1UZSurPqVGTufk14+0630fxxrtlaReVb297IkUfoo6AVg1s+Mr7+1PGGtXf3/ADruV/8Ax4j+QFY1folNWgvQ9HoFFFFagFBFFFAABRRRTuAUUUUgCiikJoAWik3Ubqd2AtFJuo3Uh3FopN1G6gQtFJuo3UAKTTSaCaUCgpjXTzI3RPvsu1fqeBX7D/sS+MLfxh+zh4Vlt0ZFsY2091b+9E20ke1fj2B/Td9M1+lH/BMXxl/afwn1vw7s2vpOoM3mf3xKAwIHpk/rXxvE9J1MNGfZndg3adj7VXpS0zd705a/Lj2xaKKKACiiigAooooAKKKKACiiigAooooAKKKKACiiigAooooAKKKKACiiigAooooAT8aY1PqCaT7PGzsfkXLMzdgBR6Afk5/wUF1X+0P2iNQTcz/Y7WGJV3cDnJ4+lfNVekftG+MJfHHxs8W6rLKsv+mvCm3oURtv8hXm9ft+V0/ZYOEfI+brO82Oooor1DAKbTqbQUgooooGFFFFABRRRQAUUUUEBRRRQWFFFFBAUUUVL2A/S79k5v8AjH/wp/sxOv8A48a9crxz9kQv/wAKD8Of7jf+hV7HX55iEvay9Tzp7sKKRaWucwOE+OzeX8I/FH/Xo1flepr9S/j8/l/B/wAUf9epr8s06V9Vk+0j0cP8IpGa/Qn9hxv+LFp/2E7kfgK/PZulfoL+wgfM+Bn+7q1z/Nf8a6M3/hfM1qbH0NRRRXxnQ8wK8I/bUb/ixeof9do/5g/zr3evA/227qK3+B9wjuqPNcRoi+pFdeE/jxNKa94/PAn7n+7X1J+wG/8AxcDxKn3P+Jei9fRiB+lfLn/LRK+lv2D/ALR/wszVXVG8prEea3YHJ4+tfaZhrhmdlT4WfelFFFfn1kechcmqesskej6g77URbeT0x901brD8dW9xeeC9at7T57iS0kEX+9tOMe9a04rnRcd0fkvej/TLv+550m36Fyf5k1DUt5G9veXFvKjJcRuyvG3BQgkEfmDUZFfo1K3IrHqREooorUthRSf5/wD1Unmp/fX/AL65/EYovCO4h1FKF/j+bZ/n2pu9PM2fx/3f/rkUvaR7ojmQtFG793/8TRTLCiiiggKKdRtoQDaKcdn+cf1qS2tbjUJPKtLeS7l/55wxM5/Qcf8A66zlOMNwIaK1x4R13/oBal/4Ct/hUF3oGq6fHvu9KvreL+9JbMB+eKlVaf8AMguUAK3PAd5/Z/jjQrj+CG9ib/x7FYe7+58//ASP1NWdN/d6pZP/ANPEX6OKc3zUpbPQHsz9foJPMt7d/wC9ErfmAadVfTD/AMSvT/8Ar3j/APQRVivzd7s8oKq6t/yC77/rjJ/6AatVn+InePw/qDp9/wCzy/8AoJqo7r1RUfiPyO1Af8TC7/6+JP8A0L/65qCpbx/9Mu3/AL0z/hljUe5PkT+P+7zk/gO1fo9N8sFr0PTj8IlFalh4W1vVI99lo99dxfwyR2rY/PHNSXvg3xBp9u8txoWpRRL96RrdsD68cCl7amnbmQGPRSE/fT5fl+9yTyfqKTNaXT2dykOpCaTNGaYwzRmiigAzRRRQAUUUUAFFFFABRRRQAUUUUAFKtJSrQJg1fXX/AATS8TJo/wAaNY02W78pNS08BLfccO6EknHrgj8q+RWr0/8AZi8Yf8IP8dPCmp+V5qfalt2+bGFk4LZ/AfnXkZrQ9vg5x8jahLlqI/a1KcBiooX8yNGX+JQ351KvSvxK1j6MWiiimAUUUUAFFFFABRRRQAUUUUAFFFFABRRRQAUUUUAFFFFABRRRQAUUUUAFFFFABXOeObv7F4O1y4zt8qylb6YU10VeQftWeLpfA/wH8X6rDtaVbNokX1Z/l/ka1oQ9pWgvMibtFn4zahe/2hql7d/f+0TNL+bEn9agpqL+7T/dp1fvNJcsFHyPmpO7HUUUVqQFNp1NoKQUUUUDCiiigAooooAKKKKACiiigAooooAKAPuf7w/nRQreXs/3hSA/Rf8AYyunuPgfpiP9yGV1X6Zr3OvFf2PYUj+A/h90+/JvZ/8Avqvaq/O8R/FkeZP4mFFFFcxkea/tJT/Y/gf4rl/u2v8AWvy/I/8AQj/M1+nH7UH/ACQfxd/17f1FfmMvSvrco+GR3Yf4Rf8A4qv0B/YN/wCSHv8A9hi6/mtfn8P6iv0A/YR/5IW//YYuv5rXRmv8D5l1vhPooGiiiviUeb0Cvlv9v67f/hX/AIft9/ySah+fB619SV8t/wDBQJPM+H/h/wD7CA/9ArvwX+8RN6PxI8E/Zj+Adp8cNY1V9Tvbiy0rTVGfs+A7uemG9M9q+4fhL8EvC/wb0+4i0K3k82b/AFt5cMDLJ7E189/8E/D/AKP4w/67RfyFfYVdWY16zrSh0KrP3gooorxznCj/ADu9KKKYHmHir9mj4b+NNQuNQ1Dw1b/2hNlmmt5TCMnjcQvU5Ir87Pif4Pi8B/EDW9Ct5Wlt7O4KJI3XHXHP1r9Ym/1bv/wL8uf6V+UXxY1d9c+JniXUG+/NfSt83QAHH9K+kyec5Skm9EdtBnI7v8+mPevVfhX+zh4z+LHlXGn2X2LSmbDX14oAxjkqP4q6H9mL9nm4+LmsJresRSW/hWzYb2b/AJeZBg7V9RgjP1Ffobp+m2+j2cVlaRR29vbqESOPogA4Arox2Y8j5KW5VStyqx8/eBP2IfA/huzifxB5niW92jc0zlIQf9kD2x+NeraL8FvAXh+NEtPCWk/d+XzrdXI+hK12mTSV81PE1pbt/ecftGzGHgjw1H8ieHNHRP7v2KP/AOJrJ8Q/B/wV4o097TUPCmlyxN97y7aNHH+66rkV19Lk1l7SUerFzyPmXxh+wl4P1SO4l8O3t5olxJ9y33b4F9uea+T/AIpfBHxV8I7x01vT99kzbU1CFSYX9M+hNfqUDVDW9E0/xJp82n6raQ3tlMpWWG4Xg5GDgn2J5r0sNmlWhK0tUaQrcp+QtFe5ftPfs+/8Kf1yLU9K3S+F9Qc+UzdbeQn7nuK8Nr7GjVjWipwO2EuYK1fC3hfU/GniC00fR7Rru9umwka56d2JHQA4/Sn+EfCmoeOPEllomlRebe3j7E9E9WPsK/Rv4Ffs+aL8F9LR023viCaJVu9Qk7nqVT0XIH5CuPG46OFX94U58pxXwl/Yy8L+E7OK78UW6+INb+VnjkY/Z42xnAA6/jXu+l+FdE0ORX0zRdP011XarWtqsRH0IFah/wCA/wDAaSvjKledVtybOCUm9Rdz1DeWNvqlv5V1bw3cX8UdwisPyIqWislJom7PnD9rX4N+Fbj4V6nrtlolnpmsaftaKSziWHzMnkPtAyMetfB1i3/E0tPn3p9oi2+43jB/Kv03/aQs5tQ+CfiWKJN7rbl2X0UdTX5h6cf9Isv9maPb9NwxX1eVycqErndTf7s/XzSv+QXp/wD17R/+girNUdBd5ND0x3+/9lj/APQRV6vlJfGzgCqmq2z3ml3tun35InVfxUjH51booi+V3C9nc/MTS/2dfHHiTxxcaJFok1u63TLLdTIREiFiQ2ehAH8q+3Phb+y74K+G9mjvpkOtaqyL5t5qCLNzjlQrAqBmvXwKK7q2Oq1ko9DeVa6sR2trFp9ulvbxR29uv3Y4UCqPoAOKkljS4jeKVPNikXa0cihlI9CD1FFItcHM2YJs8S+Mv7KnhL4mafLcafZW/h3xAqHybqzQIjn+66gYI57+lfAXjnwLrHw78SXGj63aNaXcLbf9mQdmU9xX62f/ALX5c/0r5t/bi8EW+sfDeLXUiX+09NmRWkXrsbk59sV7OX46dGag9Uzpoz1sfA1FK2z76fcbG1v+Aikr7RnYgooooKQUUUUDCiiigAooooAKKKKACiiigTCiilWgSEqS0uXs7y3uInaKWF1lWRexDA5B7HimNSY/p8v1OKzqR54NeRS3R+5fwg8Sp4w+GfhzVopftC3FlGS3uFANdoOlfNn7Afi+LxR+zxo9un+t013tH/A8fpX0ktfhOKp+yrzj5n0tOXNFMdRRRXMWFFFFABRRRQAUUUUAFFFFABRRRQAUUUUAFFFFABRRRQAUUUUAFFFFABRRRQAhr4+/4KXeIm0v4J2NhDdeU95qcQeNf44xnI+mcV9f1+av/BTzxZFqnxD8L+H4pW83T7Z7iaP+H5z8px36H8jXtZPR9tjYLsc9efLBnxZTqbTq/arW0PnegUUU2kIKKKKACiiigpBRRRQMKKKKCAooooLCiiiggKKKKCwooo/z+A60ID9Hv2Op/tHwL0RP7rP/ADr2yvDP2MnST4F6Zsf7srq6+hz39K9zr87xP8WR5k/iYUUUVzXsZHmn7Slm+ofA/wAVxJ99rX+tfmD/APX/AJmv1X+MYST4X+KEf7n2J/5V+VCH92j/AN5f/rV9Rk8rwZ3UPhEavv8A/YPZ/wDhR8v9z+07ja3418ASny49/wDd+b8q/Sv9kfR4tD+Afhryk/4/FkuW+rOR/IVtm0rU+XzCq9D1+ilIxSV8gtjg6hXy5+3+P+Lf+H3/AOoh/wCyV9R180/t6sn/AAqvSmf7/wDaY2fTBrtwf8eNu5vR+JHFf8E+p/8ATPFtv/Gyo6/QV9l1+TPgf4heIPh3rD6h4f1CTT7iRQsv8SSKOgIFfZn7Lf7Sut/FTxJe6F4jS382OHzbeSFSC+OoI9a9TMsHU55VuhrUpO7aPpqiiivnUcmvUKKKw/HPiT/hD/B+sa7s859Pt2mEfqQOOe1Uk5OyBK7sa183l2dw+9URYm3SM2MDBr8rv+Ed/wCE4+Lj6Jbuv/Ew1V4lbrldxLdPatHxf+0D448cSXD3eu3UNpcZ22tu2wBTzt469a9C/Yh8Jprnxcl1OVFlTSbdpdrckSNwGz69a+pw+GqYCjOo+qOyMeWJ94eFfDdl4P8ADen6Jp8SxWVjCsKKvfA5P5k/lWpQP/ZR+fc/nmivlnJy1Zx3uLtNea/tDfE64+E/wzvdbsoluL1nW3t933Qz9WPsK9JrI8XeEdK8ceH7jR9YtVu7K4X5429fUHtV05KMryCO5+atr+0h8SLfXH1VPFF1Lds+91Zv3L85wF7D/wCtX398A/ibcfFj4b2Wu3dutves3lTbem4cbh7VwrfsS/DSSTekV8n8W1bg4we3SvYfBfgjSvh/4ft9E0S3+z2UK7kXrk+9ejjMRRrJKnA3qTjKNjcoIo3UV5VmYHL/ABO8AWXxI8F6hoWoIrpcIxSTukuPlI/Gvyt13R5fD+sXumXH/HxZ3DRPJ6lDgn9RX69g1+YP7Smjpofxw8V28XyRNN5qfRlB/mK+hyirKMnFnVh5X0PY/wBgjwL/AGh4g1jxRKkey1QWluu3o2cls+tfbX/xR2+hz1/WvDv2N/DtvofwT0+7i/1uoO1w7e+cV7jXmY6p7WuyK0rsKKKM/wCfX2x3rgexgFMa4ijk2NMu/wDu7hn8q+df2pv2lbj4VyJ4c0Ly5ddmQtLcNgrAhHBwO/8AhXxLc/EnxXeao+oS+I9Qe4kbf5nnMOfXHYV7GGy+daPMtjojR5kfp/8AFT/kmfipv7umT/qlfk9pv7uSyd/u74mb8xXql5+058QNQ8H3Xhy71hbi0uF2PMy/vSv93PcV5bCP9It0/wBtf/QhXuYHCywtOakdFOHs0frv4duEvPDemSr9xraNl/75FaFYngePy/BeiJ/dtI//AEEVt18fP45epwy3CiilAzWbJGtIkfzu6on95mx/OlB/8e+7718G/tifGTWNU+IEvhrStTmstK00BXW1co0jnqCR2Fem/sO/E/VfFml63oWq3rXr6ftmhkmYlgjdiT2yK9KWBnGj7bobulZXPqWiiivOMAryz9p/TX1T4H+JURGd4YvN2r7V6nXP/EOwTVPAeu27/cktJN34KTW9J2qRfmOO6PyTT/V7Nn3fl/QH+tOpW/j2f3vyxx/ICkr9FjLmSfkeuFFFFUAUUUUAFFFFABRRRQAUUUUAFFFFABSrSUUCYrUxl8ynUUE3sfoT/wAEufE1xcaH4w0KV96Q3CXKf8CXB/lX3pH/AKuvzQ/4Jgar9n+KHiiyZ/8Aj4sY2VfXDHOPWv0uT/V1+M53D2eOmj6LDO9JElFIvSlrwjpCiiigAooooAKKKKACiiigAooooAKKKKACiiigAooooAKKKKACiiigAooooAY9fjx+3B4nl8UftL+Kkli2JprpYxN6qi5z+ZNfsFcSCCOWXb91Sx98A8V+H3xw8Vp44+MnjPW4kaKK61OZdreiMV/mK+w4Zp82KlLsjzsa/dRxVFNp1fqZ4q2Cm06kAoASinUUANooooKQUUUUDCiiigAooooICiiigAopdtLQWNoK06gn/wAd+b8uaEB90/sD6olx8O9Y0/zd9xDfF9ueiHpgelfT9fCv7BXiuHS/HGsaI/39QtxKjbuMjqMevNfdR/z+P/6q+EzCDp135nmVlqFFFFeYZNGb4i0dPEnh/U9Kl+5eQvD83TLLgfrX5TePPA+p/DfxRqGi6laSW8tvKURmUgSIDgOD3HB/Kv1rI+//APX/AKd6x/EHg/RPFkaJrGk2uobf+e0QY+3Jr0cDjHhXsdEKvKrM/KLwr4Y1Pxprlpo+k28lxd3ThF8vkAHgsfQYr9VvAPhZPA/gfRNCT/mH2yQt9QMn9Sad4e8CeHfC8m/StHs9Pmb70kcSg/gRW8T/AJ61eOxjxT8iJz5hKKKK8syCvkX/AIKA6v5en+F9M/56SyXG3t8vH9a+uq+BP26vE0WqfFSx0yKZZU020Cuqt9x35IPvxXqZdByro3o7nzmvWvo/9hG1+0fFS9lf78Nju+hJOf5V82NX1L+wGPM+IHiJ9n/LivzfVjX1WY2VCR21PhZ9zUUUV8CjywrivjZD9o+Efi2JPvtp8m38q7WuX+KS+Z8N/Eaf9OUn8q0pv94vUqHxn5OI37tP4Pur/wCOgH/PtX2B/wAE+oLf+0PFEv8Ay+7I1b2TJ5P418f5+/8A57mvpP8AYT8RRaX8VNQ0yX5H1K02o3bKHP5819tjlKWDdj0J6xPvdR/n6cf0paAaK+FWx5twqlrWt6f4f0+XUNTuo7S1j+9NMwUD6Z61dr5e/by0nWrzwXol3Zec+lW8x+1wwqTkdmIHauijTVWagxxjzSPVF/aW+GtxefZP+EqtfN3bfmzj9Otbkfxi8DyR708S6a6f9dl/xr8pURP4Nr/w7l7n2x1rsdG+DHjjxBbrcaZ4S1K4ib7reVsz/wB9Yr355XRitZ2Ot0orc/SFvjt4Cjk2P4osf+//AP8AXqzB8XfBVxHvTxNp/wD39X/Gvzhb4A/EWP8A5k/UP97ap/rUcvwD+Icce9/B+obP91T+gNYrL6H/AD8Qeyj3P0wb4k+FI7d7h/EGnpEq7m/0hSce3NfnJ+0h4w0/x58XNY1PSXjlslKxJMv/AC0IBywPcVyOr/DfxR4ft3l1Pw/qFpEv3mkt22j6kDge9YIf/wAd+ZduOO/49K9LBYGlTk5KdzWNNR1R+kv7Ilz9o+A/h9N2/wAlWX6HPSvZK+a/2E/EdvqHwvvdH83fe2N67Ou3+BhkEe1fSu018tio8tWS8ziq/GJRu8v/AD9Of8+tFGf5bfwrltczPzo/bI8Mahofxk1DULvc9pqCK8MjfdAHG0GvDK/WXxz8OvD/AMSNL/s/xBpi3tv/AA7sB09wa8k0v9iD4b6fqD3DxX13E3/LGa4JTHXAB7c19PhczjToqElqjtjUUYn56Z/+Kqewj8zULT++1xH/AOhCv0V+NvwZ8G2fwb8QJaaJZ2X2O182GaOIBwy9CTX54aG3/E40+V/+e0W73yw5r0qOL+tQlZG0ZqSdj9ctHRI9H09F+4ttH/6CKuVW00f8Suy/69Y//QRVmvh5fEzzmFKv+spKVaCD8vv2kYXt/jZ4oR/4rgN+h4r2P/gn6P8AisPFf/XlF/6Ea8l/afV4/jh4j3/31b8CDg17H/wT6h/4qDxbL/07xr/48a+vxH+4I9H/AJdn2pRRRXx6PPCsHx9O9v4H110Te/2KX/0E1vVjeNNn/CH63v8AufYpf/QTWlP4hrdH5HE/x/3vmooK/vH/AN9v0NFfotP4V6Hqx2CiiitSgooooAKKKKACiiigAooooAKKKKCApVpKUGgpi0jUtNoJPeP2IvHCeB/2jPDvm/6rVGbTz/vMMj9RX7Bxf6tP92vwx+EOu2/hf4seD9Yu32W9jqcU0sm0nCg4JwBk9a/cmxmS8s4pU+7IgcfiM/1r8t4npKGIjPuj3MJO8bFlelLSL0pa+OO8KKKKACiiigAooooAKKKKACiiigAooooAKKKKACiiigAooooAKKKKACmk06mtQBT1F/8AQ7r+6sTfyJr8H/FP/I2eINn/AEE7pvzmev26+L2tT+H/AIX+JdStv+Pi3sZXTd0ztIr8NJbl7yR7h/8AWzMZX/3mJJ/UmvvuFYu9SXoeVjeglOptOr9Ee55TCiiimIKKKKAE20baWigBNtG2looATbS0UE0ANp1Np1ABRRRQAUUUm2gBaQmlpNtAG94C8W3HgPxZpmt2m7fZzK7bWxvXIyp9sV+p3gTxrpnxE8L2Wu6VcLLaXQ3N/wBMmwPlPp3r8kitelfBX46a98F9c+0WW7UNKmb/AEnS5G+VhwSVBP3uP1NeJmWBeIXNB6oyqw5j9QdppK4X4U/GXw18XNDS90S9VJf+W1jNhZom7gjP8q7r/Pv+VfHThKnLlkcEouLCihv8rg/4UVJNwoooX/PSi4XCkalH/wCzt5z+XSvP/ij8dvCXwj095dYvd91/yy0+1YNNKfQgHgfWrjTlLSKLWuxu/EDxzpnw38J6h4g1WVUt7NN6ruwZX7IB3Nflh4x8T3fjTxRquu3r/wCl6hcNK69sdgPTiu2+Nvx21v40a55t27WWjwt/ommrysY/vNzy1eZba+wy/BOhHnluzupw5UJX1l/wT+iT/hJPFEv8f2VF/DcT/Wvk5Vr66/4J9x/8TDxRL8v+qjXb/Fz7V0Zl/u7NJbH2gBmkopf8/dP+FfCnlvcSue+Imz/hA/EHm/d+xSf+gmuiH+flNYfjizXUPBet28rrFFJZS7mZsAYUnrTpv37Di9UfklNs8x9n3Of/AEI1v/D3xhL4D8aaP4gt92+xmV3Verxk4YY78Vgyr/pEqf3XZPyYgc/56im4/eI/93/Ofev0SMfaUeV9j1Fsfrj4Q8Waf448P2WsaZcR3FreJvTy2zg919j0/OtivzO+Av7QusfBPVHi8qTVfD91j7TY78Y/2o+eD0/Kvv74ffGTwl8UNPiutC1WGWWQbms5HCzKe6lT1P0zXxWKwdTDzul7pwVaajsdnUN5Z2+oW8tvcRR3EUi7XjkXcpH0qdh/np/Omhv88V5+t7pmEZcpwml/Af4f6HrD6naeFLFL3dvWTbkA9SQDwDmu+V/Lj2J8iL0Xp/KmBv8AO4f40oP+eKqVR1PibYSbl1HLI3+SaBM33kff/wACpoP/AAD+Q+pryn4uftJ+D/hPp7+bdx6xrDZWLTbNlck4/iIPyjPr+FOEJ1NI6jSnLYi/ae+Jll8P/hfercJHcXeoI1va28mDvJH3iD2r80Cf++/vfL065xXafFX4ra78XPEj6rrc3yLlbe1j+5AvZQO5xXGba+2wGFeGp3e56kI8sdWeq/s2/FV/hX8TLS4ebZpWoMtrdK3RFJ4c/jX6Y29wl5bxSxS+bFIu+Jl6Op5BB71+PQX/APZ9a+p/2bv2uE8H2dv4X8ZvJLpSnZaal94wjjCvzwMZ557V5+aYN1H7WCMKkObU+4aKp6Lq+n+INPivdMu4dQtJBuSa3YMuPcjoauZ/3f8AZ+Yc/rXyz0dmcT00Ciij/PzcD86V7Bc83/aMl+z/AAX8UPv2f6KV/OvzD0c/8TCy/wBmaH/0MV+kv7WeqWml/AfxB9odUa4VURdw3OSegBPNfm/oyJ/bFkjvsT7VErdeMMB6e1fU5ZH/AGebO6k/dZ+uulj/AIlen/8AXvH/AOgirVV9LH/Er0//AK949vuNo5qyBmvmJfEzje4lKvWl2GkWkQfmx+18n/F+Na2f88oR/wCOkn9K9Z/4J+r/AMTTxW/8DRRr+RJryT9ri4iuPjxrux1fakatt5GQpBH19q9m/wCCfbRf8VWm9ftHyN5ffbjr9K+txH+4I9L/AJdn2FRS7TRtNfIrY89iVzHxQaaP4d+IPK/1v2STb/3ya6jbXPfEO7i0/wAD67cXbrFbraSbmk6cqQP1raj/ABI+pUd0fkrj/PuSSf5iilY/vH/2nLL9M4H8qQCv0SOyPSCil20ba0ASil20baAEopdtG2gBKKXbRtoKuJRS7aNtAXEopdtG2gYlAFLtpeaCBNtIRS7qQmgAEvlyRS/xxurr9Vbd/Sv3D+CPi5/HHwf8Ia/KqxS32nQzOq8gEqMj86/Dzd/+z/P9K/Wf/gnnq91rH7Lfhx7uZrh4bq8t0Zu0aTuFX8AAPwr4biqinShV8z0cDJ83KfTANLSL0pa/NT2gooooAKKKKACiiigAooooAKKKKACiiigAooooAKKKKACiiigAooooAKa1OprUAcD8doWuPg/4viRd7f2dL8v/AAGvw8gP+jxf7o/lX70+KLZLzw9qkMqbkktpEOfQqRX4SawiR6xqCImxI7uZFX2DkD9BX6DwnK8akTysduipTqbT9pr9CPJEopSMU3dQAtFJupaACil2mgjFK4CUUUu00XASkIp200hNMBNtLSgZpKACiik3UALRSbqWgAopN1LQAUv+f8+lITQDQBd0XW9Q8N6guoaZezafex/Ms1u5Bz7+or3fwn+25498P28VvqCWut28f3mmXbM4/wB4V8+L1pdtclXDUaq96JDgmfbWgft+eH7j/kMeHLyy+X71uwfH15rqrf8Abe+HUkab/t0X/XSHmvz52052/wA//qrz3leHbvZk+yR+hUn7bPw3jj3/AGi6d/8AnmsRzXF+IP2/dHt7h/7H8NXV6mNqtdPs5x1A7DP8q+JyUoz/ALv6/wCNOOV4e+qY/ZI948cftlePfFkb29lcR+H7ds/NZ8ykH+EkjpXht3eXGoXkt3d3El3dyfemmdmY+2T2qIDNJXo08PQpfDEqMEgopN1O2mum5Qldx8J/i9rfwb1y41PQvLd7hNk0M2drgdMY71w9FRUpqpHlktAsfS7ft5eNf+gVp/8AwIH+VQf8N2+O/wDnx0v/AL9H/GvnAmk31xLAYfrEnkifR3/Ddvj7/nx0v/v0f8a5/wAc/teeOvHnh+70W4+x6faXi7JmtYsOUPUAk8V4kDQxpxwVBO6iHIlqkNVfL/3P7v8AX69KcvWkBorv+RQf5/z71NZ3txpd4l3ZXElpcKwKzQuVYY9COlQ0VMkpq0lcHrpY928JftmfEPwvp6WlxcW+txL8qteJ84H1HWvStL/4KAy+Wiah4U+fjdJDNwfcDtXyADQTXBPL8PP7Jlyrsfbcn7fmhfZ96eH7z7Rt/wBWzDGfrWFqv/BQKWS3dNP8K7Jf4WkuMAfXFfIP+fuj/CkH/fdZxy3Dr7LDk8j1X4iftNfED4kR/Z7vVW0yy/it9PzGH9yRyK8qP+seV9zyyNueRmJJPqT3NFFd9OhSpfDE1SS2QUUUVsAU4H/x7730/wD14ptFL1QHY/Dz4veLfhXJ/wAU5rE1pbs257Vvmhc/7p6V7Zon7e3jCzuF/tXR7HUItvzLHmMn9K+Y160jVyTwWHqO7iQ4J9D7Di/4KDP5fz+D9v8AdX7V/wDWrnPE37e3ijUPk0TRLXTOCvmXDGYjPcCvl9acBWKy7Dp3URKkjpfG/wATPEvxIvIrjxHqs2peWx2RtwiZHYDvmuYBf5P90KzL6g53fXNLtNDda9CMY048kVoa7bI9I0z9pH4l6PpdvZWni26S3hUJErKpKKOgyRyKtf8ADUPxS/6HC6/74T/CvLdpo2muf6rR/k/AjlXY9U/4am+Kf/Q23H/fC/4VG37T/wAU5P8AmcLr/gKL/hXl1LtNJ4Wh/J+AKK7FjUNSu9Y1C4vb24a7u7iXzZZpOTI2Op961/Bfj7xH8O9Qe98O6rNpVxIgR2hx84HqDWARikBrd04yjyNaFM9SP7UXxT/6HC6/74X/AAob9qD4pyf8zhef98L/AIV5dtNDdax+q0P5PwI5Eemf8NMfFP8A6HK+/wC+E/wrL8S/HDx74w0eXTdY8UXl7p8334W2gH2OBXDA0u00fVaN7qP4DUFuH/oH92hutG00bTXSUJRS7TRtNMLiUUu00bTR8hXEooooGFFFK1AriUUbkooGFFANFABQRRRQAm2jbTiMU1qWw7DT/j/Kv1c/4Jxf8muaL/tahf8A/pQ9flGR978a/Un/AIJq6sl5+zx9g2SJ/Z+p3CszL8p3tv4Pf71fI8Ue9hF6o7sF/FPrZaVelNpy9K/KUe4LRRRVAFFFFABRRRQAUUUUAFFFFABRRRQAUUUUAFFFFABRRRQAUUUUAFMp9JtFAFHUoftGn3cX3vMiZB+Kmvwr+IGhXfhfx54j0q9i8q6tdQuFeP2MpK/oRX7vslfkP+3h4dt/Df7SfiD7OmxNQiivXXb1dwQx+nGfzr7HhepyYiVPujzcZG6TPJ/AHw5vviJqF1aafe2No9uu5mvpggP0r17Sf2IPGGsWaXFvrujyxN/y0jdmH04PWvnVz+7ffcNbo2VaSP7wXHUH1r9bfAui6fofg/TLfTLeG3t/sscreXxvdlBLYPfNfaZhi6uFd4dT5+pOVPU+Km/YK8axx/8AIb0f/wAf/wAaW0/YR8USSJ5viPSfKb7zR7ic+3Nfd7xpJ8j1GtnFHs2RKm3+6K8X+1MS3uYe3kfFX/DAesf9DRZ/98Gsy6/YJ8Vx3H+j+I9JeLs0itn9DX3V9nT+5SNaRf8APJaP7UxK6j9vI+Ev+GDfGP8A0MGj/wDj3+NA/YO8Yf8AQwaP/wB9N/jX3Z9it/8AnktH2K3/AOeS/lR/aeJ7h7eR8JN+wj4w/g8QaL/49/jSw/sIeMJJE3+I9H2bvm27s4/Ovuz7Fb/88l/Kj7Fb/wDPJaP7TxPcPbyPikfsC6x/0NFn/wB8Gj/hgPV/+hos/wDvg19sfZ4v7tH2eH+5/OoeZYl/aD28j4mb9gXWP+hos/8Avg0i/sD63/0NFj/3wf8AGvtr7LD/AHKPs0P9z+f+NL+0MR/MHt5HxL/wwPrf/Q0WP/fB/wAaP+GBtY/6Gix/74P+NfbP2SL+5/P/ABpfssX9xf1/xo/tDEfzB7eR8R/8MD61/wBDRY/98H/Gn/8ADA+tf9DRY/8AfB/xr7Y+yRf3P5/40fZYv7v8/wDGj+0MR/MHt5HxJ/wwPrf/AENFj/3wf8ax5P2FfGEcj7Nb0l1X7rMzAn8M195i1i/uL+v+NMbT7eT78S/981pHMsQvtB7eR8G/8MM+M/8AoMaP/wB9N/jTk/YU8Z/9BjSf++m/xr7wGnW//PJactlbx/ciX/vmqeaYh9Q9vI+JV/YH13y03+JbFHx83yHGfbmj/hgbXv8AoaLH/vg/419u/Z4f7n8/8aPs6f3P51m8yxH8we3kfEX/AAwPrv8A0NNj/wB8H/Gj/hgbW/vv4osf++Dmvt3yU/u/z/xoESf3P8/jU/2jiP5g9vI+IP8AhgnWP+hq0/8A75NOT9gbWJPueKLF/wDgBr7cNtF/zyX/AL5pFtIo5NyJs/3aP7QxP8we3mfE7fsB63H9/wAUWKf8AP8AjUf/AAwbrH/Q16f/AN8n/Gvt6SBJPvrv/wB7NRf2fb/88lo/tDE/zB7eR8Sr+wZqv/Q16bv/AN0/406P9grWJN+zxXp7uv8AdU19rjTLT+C3VP8Adp1vY29vI7xQqjt/FVf2jiP5g9vI+E5/2DfGscj+VrWmyorfK21h/Wo/+GEfHf8A0FtL/wDHv8a+96K0/tTELqHt5nwR/wAMI+O/49V0v/x7/Gq0X7Efii4uPs8XiPRZbjdhoY3YsPwzX6A/98/981mWvhvSrO8e7t9Phiu2yzTKp3En15o/tTEdw9vI+Gl/YQ8cf9BPTe/97/GuZ8Qfsi+OvD959ndbe7/2oWOP1r9HR/8AtdOfrTZI1k++iv8A7yg/0p/2piO5Srs/M8/szeOI/wDlyj/77pV/Zn8a/wDPlH/33X6WiGL/AJ5R/wDfC/4UGGL/AJ5R/wDfC/4Uf2piO4e3Z+af/DM/jX/nyj/77o/4Zn8a/wDPlH/33X6V+VF/zxj/AO+F/wAKPKi/54x/98L/AIUf2piO4/bs/NT/AIZn8a/8+Uf/AH3R/wAMz+Nf+fKP/vuv0r8qL/njH/3wv+FHlRf88Y/++F/wo/tTEdw+svsfmp/wzP41/wCfKP8A77o/4Zl8bf8APkv/AH1X6V+VF/zxj/74X/CneTF/zxj/AO+RR/amI7h7dn5of8Mz+Of+fKP/AL7p3/DM/jX/AJ8o/wDvuv0u8uH/AJ5R/wDfC/4Un2eH/njH/wB8L/hR/amI7i9uz80P+GZ/HP8Az5R/990i/s0eNf8Anyj/AO+6/THyYv8AnlH/AN8L/hSeVF/zyj/74X/Cj+1MR3D27PzRX9mbxx/z5R/9905f2YfHcn3LKP8A77r9LTDF/wA8o/8Avhf8KQQJ/cX/AL5H+FH9qYjuHt2fmp/wzB478zZ/Z8f/AH1SN+y/44/58o/++q/Swwp/cX/vkUoiT+4v/fIo/tTEdw9uz8zz+zH44j/5cl/76qaD9ljx7cfcso/++6/Sryov+eUf/fA/wo8pP7i/kP8ACj+1MR3D27PzZb9lH4gR/f0+P/v7VqH9j/4kXEaOmmQ7G/6aiv0dCJ/cX/vkUtH9qYjuHt2fnGf2OviX/wBAyH/v8KP+GOfiX/0DYf8Av+K/R3JoyaP7UxHcPbs/N6T9kP4kRyIn9mQ/vPu/vak/4Y5+Jf8A0DYf+/4r9HWP3P8AZ+70oyaP7UxHcPbs/OL/AIY5+Jf/AEDYf+/4o/4Y5+JX/QMh/wC/or9HcmjJo/tTEdw9uz84v+GOviV/0DIf+/wo/wCGOfiV/wBAyH/v6K/R3JoyaP7UxHcPbs/OL/hjn4lf9AyH/v6Kcv7HHxL/AOgZD/3+Ffo3k0ZNH9qYjuHt2fnMf2NPib/0D7f/AL/Ck/4Y1+Jv/QPt/wDv8K/Rmij+1MR3H7dn50f8MZ/Ev/oH2/8A3/FW4P2J/iRJ9+K1i/3pc/yr9DW60lL+1MR3J9uz88rz9in4kW+zZFZ3e7/nnLjH1zTv+GJfiR5e/wAqz/3Wlr9DCf8AYX/P0oB/zxT/ALUxHcPbM/PC2/Yq+JFxJse3s4v9ppf1qz/wxD8Q/wDnrp//AH3X6DZ/zgUlL+1MR3F7eR+et7+xR8Q7OPekVrcf7Mb81Qh/Y1+JdxIif2fbxbmC7mlGBk9T7V+jNFH9qYjuP2zPz5H7DnxD/wCeun/99mlP7D/xD/562P8A33X6C0U/7UxHcXt5H58/8MP/ABD/AL9j/wB9ml/4Yh+If/PXT/8Avqv0Foo/tTEdw9vI/Po/sP8AxD/562P/AH2aB+w98Q/+etj/AN9mv0Fpcml/amIfUXt5H55f8MU/Ej598Vn8v8Xm15D468Fah8P/ABRe6Fqvl/bbNVZ1jbIwemPxBr9az/n/AOvXxV+35oun2eueGtSit47e9uomWaRRgygEgZH1zXdg8xqVqqpyLp1XKVj5Jb/2XbX6n/8ABNll/wCGb7df4l1O73f9/Wxn8MV+WSrX6h/8Ez4pY/2f7iV9uyTVbnZ+DEH9Qax4mjbCed0e1g/4lj64py9KbTl6V+Uo9wWiiimAUUUUAFFFFABRRRQAUUUUAFFFFABRRRQAUUUUAFFFFABRRRQAUUUUAMr84P8Agp/4Laz8aeF/FEVp+5uoTaTXHbepO1T6cGv0hJrwb9s34X/8LQ+BetWsUKvqFiv222b0ZOT9cjNetlWIWHxkJvYwrRvBn494/g/DbX6a/syeKn8WfBPw1dS3rahe29uLa6kbqJEyOfwxX5lKP76bGX5WX3r6R/Y8+NGq+F/Fmn+Cri6tYvDt5LJKqyRAP55xwZMdMAV+q5lR9tR54ep8rWi2j73opB/H+H3sd+mMdaWvid9Tz0FFFFAwooooAKKKKACiiigAooooAKKKKACiiigAooooAKKKKACiiigAooooAKKKKACiiigAooooAKKKKACiiigAoIoooAAKCKKKAE20baWigBNtG2looATbS0UUAFFFFABRRRQAUUUUAFFFFABRRRQAUUUUAFFFFABRRRQAUUUUAFFFFArhRRRQMKKKKACiiigAooooAKKKKACiiigAooooAKKKKACiilU/+glvTp6mqSuS30Kuqalb6Pp91e3cqxW9vEZZWbgBQM9frX5h/HL4uXvxk8cXGq3H/Hlbs0NlD2EYY4b6kk/pXvP7aHx2eS8/4QfQr1fs+3dfSQtnPomR2xmvkMH/AMd/CvrMqwnIvatanoUqdlcbIf4/8k4zx+lfsb+xr4DT4f8A7O/hOyMMkNxdRNfTRzfeEkrFzn069K/NH9l/4JXHxu+LGm6U9uz6Pbt9o1CZeiICDtz2JxX7K2FrFZ2cNvEuyKNAiL/sjgfpXzXFGMU5rDp+bPewcPtMtLTqKK+BPUCiiigAooooAKKKKACiiigAooooAKKKKACiiigAooooAKKKKACiiigAooooAKqXlvFeW8tvKqukishVumCMcirdRsKS7oD8Tf2jPAv/AArf42eKNE2L5S3b3EPYbHyQB+Jx+Fee2l3Lp9xFd27NFcQuroytyCDwRX3P/wAFMPhdLb6povji0i/0eRfsl1JGn+qI5Rzjqc18JNX7TlWIWMwcW+1mfP4iFptdD9afAGsxeIPBeiahFL9o860jLMvIztwQT65rfr4N/Y5+NWp+H/GFp4P1C983w/eZEMcxJMUhGAqEngZI6V95H/0HH3fQ18xiqDoVLPZ7HgzVpMKKKK4yQooooAKKKKACiiigAooooAKKKKACiiigAooooAKKKKACiiigAooooAKKKKACiiigAooooAKKKKACiiigAooooAKKKKACiiigAooooAKKKKBXCiiigYUUUUAFFFFABRRRQAUUUUAFFFFABTSadRQAUUUUAFFFFABRRRQKwUUUUDCiiigAooooAKKKKACiiigAooooAaDTqKKACiijH+emPr7U01cAP+f89q+Vv2tP2mE8N28vg3wpdq+qyfLfahGwK2y8fICOrcn8qs/tSftRf8IfZy+F/Cl2r63MhS4vI8EW4IwQCP4q+GGL+Y7u7SuzF2kkYlnY8liT1P8A9avfy/L3J+0qrQ66dPS7HSu8kjyyu0rsxZmkbLH3J9aveHPDuoeLNctNH0e0kvdTupQiQxqTjJxuOOgo8O+HdQ8WaxaaPo9o17qd44ihhjySSe5HYV+sX7LH7J+hfAjw5b6hd28d74vuIh9qvpVDGHIGUj44HHbrk135tmlLLafs4fE9j1cPQdT0Ok/Zn+Aem/AvwHa2UUStrF0iy31xwSXPJUH0Fexx8/r/ADpFX/61ScV+PVasq1R1Ju7Z78UoqyFoooqBhRRRQAUUUUAFFFFABRRRQAUUUUAFFFFABRRRQAUUUUAFFFFABRRRQAUUUUAFMp9FAHIfEzwHYfEzwXqvh3UE3299C0TN/cJHBHoa/Fn4ofDbWPhH401Dwvrtu0V3avuik2/LPF2kT1BNfum3SvnP9sL9mm3+PHgv7XZIsXijS0drKb+8OpQ+xr6TJcyeCq8k/gZx4ij7SN1ufknZXtxp95b3dlK1vd27rLFIvVGBBBH4ivv39k79oC4+Kml3Gia28f8AbVigZJF6zxjjdivgfWtGvfD+sXemanaTW+oWr+VNDIuNh7de1b3w3+IusfDPxJb6xolx5TqwWX5Qd8YOSuDX6ZisPDGUfaU9ex83KF1rufrDRXmHwX+PWifGTQ7vULRJtM/s9xDNHeOgZ2IBLADqM16creZHvT7n96viJ03TdpHnuLi7MWilIxSVmAUUUUAFFFFABRRRQAUUUUAFFFFABRRRQAUUUUAFFFFACNQtLRQAUUUUAFFFFABRRRQAUUUUAFFFFABRRRQAUUUUAFFFFABRRRQAUUUUCsFFNp1AwooooAKKKKACiiigAooooAKKKKACiiigAooooAKKKKACiiigAooooAKKKKACiiigBtOoooAKKKKACiiigAooqrq2p2mj6fLqF7cR29rCpdpJGwMD0PrQrt2SHZvYsSOkcbu77EVS270xXyR+0l+1zb2dnceF/Btx5t22YrrUF+7GeQVB/vZx+Rri/jd+2VqfiyPUNC8KW/8AZmmSM0Mt4zZlmHQ49q+Zc/8AxTeua+nwGWv+JVVzpp0ne7HT3E15cSy3ErXFwzbnkkbLFj1NEFvLeXEVvbwyXFxI4VIY1y0jHgKPVv8AA1veBfAGu/EzxBb6J4c0+TUL2Zgv7teEHqT2FfqN+zD+xz4c+B+l2+p6nFHrHjBk3S3knIgzn5Iweg5x+ArozLN6OXw9mtX0R69HDuppsjm/2I/2V1+Ffh9PFfiW0X/hKL5AyRyDm1jPReehr64XpTY+KkWvyLEYmeLqurUd2e5CCpqyFpB0paK59iwooopgFFFFABRRRQAUUUUAFFFFABRRRQAUUUUAFFFFABRRRQAUUUUAFFFFABRRRQAUUUUAFMp9FLcD5I/bJ/Y9t/i5o8viXwrbrD4ws0Z/LjwovVAJKN6t2B96/MDVtK1DQ9QuNP1O0m0/ULV2Sa1uFKSIwOOhHSv3xkHFfO/7Tn7IuhfHjS3vbRI9K8TwgtFeRqF8z0V8dRX1+T51LCNUqz938jgr4fm96KPyUsdSu9Pk/wBEuLi3+YO6xysg6jg+or9Bvhb+114H8WWelaVd3c2lam0KQutxEwi3gAffPFfD/wATfhR4j+EfiCXRfEemSWUsbnyplQ+TKvTIbua5H/Pfj8R0Nff1MPQzCHPSZ4VWm3vufsRG6SR70eN0ZR80bbhjsQfSnV+a/wABP2gtY+F/jCyfUtTur3w/I3lXFvI5cIpxhxnuMfqa+8fDPxq8FeMJIrfTfEFnLcTfchaUB+e2PWvmcVgalB23Xc8503E7eijb5fyf3aK8299iAooooAKKKKACiiigAooooAKKKKACiiigAooooAKKKKACiiigAooooAKKKKACiiigAooooAKKKKACiiigAooopNgFFZureItM0OzluNQ1C3tbeNSXZpVBAA6da+TPGP7fNxp/iC9t/D/h+11DSo22xTXErBpMd+K6qWGrVn7iLhBy0R9jbTSV4D8Df2ttF+Jm+y1pLXw/rauVih3/ALqVfYnvXvkU0Vx9x1lT+9G2R+YqZ0Z0naaJlGUR1FH/AOuisbX2EFFFFIAooooAKKKKACiiigAooooAKKKKACm06igAooooAKKKKACiiigAooooAKKKKACiiigAooooAKCf/sff6UoGa8R/aD/aW0/4R6fLp+nvDqHiKRSqWu4MkWQQGbHocflW1KlOtLljuUouWx3fxQ+LHhz4R6HLqGtXcaS/dt7PeDNO2OFAzxX55fGH49eI/i5rEstxdzWmj/8ALHT4XIGAeCQO9cR4j8S6n4s1S41PWNQm1C9mLM0kzk4BOQoHYVlg19fhMvVFc89Wd0KfLvuEY/4H/T/Gu1+Evwn8R/GTxhaeH/DllJcSyMfPuNp8m3QYBZ2xtB+YcHr2r0r9nf8AY78VfHjZqE3maJ4X3bWvJlIaQDGQink/Wv07+DvwR8MfBPw2mleHLJbfgebdMoMk7AcsTXlZrn1HDwdGg7z/ACPUo4dzd3sYn7Pf7Ovh34B+F4rLTYvtWqyKPtepSKN8r45x6DNeuotKFp3GK/LqtSdabnN3bPbSUVZABS0UVlsMKKKKYBRRRQAUUUUAFFFFABRRRQAUUUUAFFFFABRRRQAUUUUAFFFFABRRRQAUUUUAFFFFABRRRQAUUUUAIRmm7fan0UAcR8SvhP4a+LHh+XSfEemQ31uykIzD54ycYZT2OQK/Nb9o79hnxL8I5H1Xw55niLw7/wBM1Hn24/2lB+YfSv1dPNQzQpcRNE4VlbhlK8HPqO9ergc0r4GV4u8exhUoxqep+BDh496bGR1++rKQR9R2qfTr2XR9Qt720fyruFxKki9iDkcg9a/Vj9oP9hvwl8XI5dT0dI/DniJV+Wa3XEMh5++o684/Kvzc+LXwU8V/BfXJdP8AEWmSW6K/7q8jQ+TKP7wbtX6bgM3w2YR5XZS6pni1sM6e+x9RfAf9s638SXFp4f8AGsUdjdsm2LVFbCuRwN+Oh6e1fUtnf2moRpLaXcN3E3/LSFwwP5Gvx8/v7/uf17c/nXpvwV+O2t/BvxAl3FLNqGmMoWaxZyQV9RnoayxWV3vKieXKkuh+ntFeY/D/APaN8D/ECO3S01iO3vZAN1rdNtYMf4cnqf8ACvTq+aqU50naSOVpx3CigGioEFFFFArhRRRQMKKKKACiiigAooooAKKKKACiiigAooooAKKKKACiiigAooooAKKKKACiiigAz/f+RF+b/E/yr4q/ah/al1u38SXvhLwldf2fZW6mK9vI1zNI3XapP3e3NfaF2X+x3Dp/zyb+R/wr8k/Gkz3njDW5X+eWS9lZtrZ/iI/kK9zK6EKsm59DalC7Kd9r2q6pG6Xup3V2jMWbzrh2zz/h/WqVIvSlr7CMVHZWPSS5dhV/1iPv2Ov3WXg/mK6vw78WvGHhOS3l0zxBfRJC+5YWmLRn6g9a5OiiVGnU+JXJcUz9Ov2e/jL/AMLo8DrqtxFHaarbv5N3CrcF/wC8B2Br1Cvhr9gXV9Tt/HGu6UkW/Srq1E80zLny3XhefcV9y18BjaSo15KPQ8yas7BRRRXEQFFFFABRRRQAUUUUAFFFFABRRRQAUUUUAFFFFABRRRQAUUUUAFFFFABRRRQAUUUE09LagBNVdW1S00PT5b3ULiOytYV3PNM2FQe9c38Sfip4c+E+jrqfiC9+zpJ8sUK8vIfZe9fC37Rf7S118ZNulaek2n+H4W3eXuObg9mYeld+FwdTEPbQ0hByPVfjX+23F+90rwJC3ysVfVJh8pUj/lmDzXyBqWoXGqXkt7e3El3dzOXeSRiWJP17VUCeX/BsT+Hb0/Ktvwj4N1vx5rkWleH9PuNS1CZgqrChIGe5PYV9hToUcFT1fzPRp02tjHWN5JEiRGllb5VjVSSSemAOtfaH7KP7CV74wuLLxV8QLSSw0VcPb6TMu2W5IGQ74PC9OK9+/ZX/AGKtH+FGnw634ntbfVfFEgD7ZV3JbZH3VB4z719UxxCMbVX5RwPp6V8DmvEEqrdHDv5ns0MIl70itpel2mj2dvZWVvHa2sKhEhjAARQMAADtV8LQAKdXw7953e56QUUUUwCiiigAooooAKKKKACiiigAooooAKKKKACiiigAooooAKKKKACiiigAooooAKKKKACiiigAooooAKKKKACiiigAooooAKTApaKAImUt7Cud8bfD/QviHoc2l6/plvqFpMpVlkQHGRjIPY10wo204ycHzRdmJq6sz8w/2kv+Cf2sfD83HiDwEjaxoMeZZtN3Hz4QMfdXHzdT37V8gTxPbyPFKkkUqsVZZEKMD/dIPQ1++0ke8fwnr96vnH9oT9ivwp8ZI5dSskXRPEe0st5bgASH0Yd6+3yziOVH91idV3POrYW+sT8lLeV7e4iuInaKWNtyyL95GHQg98f1r6d+Hf7cmt+G7Oy0/wARaYusWse2JrqNsTbBxkgnGcV5F8YPgX4t+CesfYvEemSRW7ORBeRqWhlwT909jx0rz5W/8e+WvuksNj6V4tM8ipTezR+u3hfxNp/jDw/aaxo9wt3p9wm9ZFbOw8gqfQggj8K1dpr8p/A3xh8W/DeTZoWsTW9vvDNas2Ysg88dv/r19+/BP9oHQviZ4Pt7i91K1tdajUJdQzOqYYdSPavlsVgKuHu1qjzZwceh61SbabbXEV5bpcWky3Fu33JI2DAj6in15fW1tTGzCiiigYUUUUAFFFFABRRRQAUUUUAFFFFABRRRQAUUUUAFFFFABRRRQAUUoGaSgAoopSv+f89aXzFcbIvmRuj/ADoykMv1/wDrZr4j/aA/Y91u31jUvEfgyKO902RjNLp6t+9Qn723jnmvt2lH7ve29V2/xbemOT+GK66GIqYdpxLhJpn483dtLZ3j293E1vcRtteGRcMp6YIqKvQPj74ksvGHxk8UarpkSpaTXAiXbjlkREZhjsWQ/nXny9K/QKcueCb7Hpp3Qtdn8K/hL4g+MHiB9K0JI98eJbiaZyqwp65AP5VxlfW/7BfjDTLfUNY8PypGmoXA86GZsAkDjYPWsMZWlRo80NyajajeJ9D/AAJ+BGmfAvw/LaxXH9oardY+1323buxwFA9MV6ZSsr//AGVDCvz6c3Uk5VHqzzJSbd2JRSj/AD/9akqPmK4UUpGKSmMKKKKACiiigAooooAKKKKACiiigAooooAKKKKACiiigAooooAKVR/nmk/z/hXNeOfiNoXw70e4vda1CG0RULiFnAeQgcKB61UIyqO0UG+x03+WbsPcntXifxj/AGqPCnwvt5bS3uP7Y13aVS3t8MsbdsnPrXyz8Uf2wfFvjz7XZaZL/YmlSMVRbfiV06DJ7cfzrwaSR/nd92+T70jMSxPfJNfR4TK3K0qp1Qo33Om8e/EXXfiZrj6xrt21xcNnZDu/dwKTkKo+nH4VzP8An/631qeztrjVLyK0tLdru4mfYkMOSzn0A719nfsx/sD6h4ovItd+Itu2n6UvzppvSSc9t47DFepi8bh8up3bXoj0aGHlUemx4d8Af2WfFXx81hPslu2n+H1fdcapMpUYPaMY5OK/Ur4K/s++E/gX4fTT9Csle4b5pr6ZQZZGxgnPYe1d5oPh3T/DGmW+n6ZaQ2VlCu2OGFAoH5VprX5ZmObVsdO20ex7VHDqj5gI6XbTqK8Ox1hRRRTAKKKKACiiigAooooAKKKKACiiigAooooAKKKKACiiigAooooAKKKKACiiigAooooAKKKKACiiigAooooAKKKKACiiigAooooAKKKKACiiigBCM0m2nUUrAYHizwbo/jXQ7jStasIdQspkKNHMgOARjg44/Cvzq/aK/wCCeuseE7iXWPh0kmq6PtLy6azfv4RycISfmH5V+mZ6VGV/GvQweYV8FLmp7djKpSVRWPwJvbO40+8ltLi3ktLuH5ZYZlKsCOowe9Rk/wBzcn8PysRx6cGv1++P37Hvgr42W9xdPaLo/iBlJTULNQpdgABvA68AflX5pfHD9nHxh8CNY+z61ZNNpjN+51SFD5DjsCex9q/TsvzvD45ctT3ZHkVcNKnrujvf2W/2m7f4V2d14f8AFH2i40SRw9tcKxc2x7ggnJWvsjwL8Y/CXxMklTw/rEN7cR/M0K8N+A7/AEr8qNn7z5/nf+H5efz9K1PDHibU/B+sRaro93JZXsP3ZIePzA611YjK4Vv3lN6nmToX2P13P/j/APs/40lfKf7Pv7YSeJLj+x/GstvZXDf6q+6I/wBfSvqSw1K01S3+0WVxHdxN91oXDDHrxXylWhVoy95aHE4OO5YooorAzCiiigAooooAKKKKACiiigAooooAKKKKACg/520jyLHG7v8AIka7mb0A55r5w+Lv7Z2heB9Qi0/w5EviO7Vj9pkjcCKMg8rk9TW9KjUrO0UVGDlsfSL/ALuN3f5EVdzN2x65rjvEnxi8D+D7iK31vxRpun3Eg3LG0u4kfgOtfA/xH/ar8dfED7Xafbf7K02SU7bez4Owj7pI7V465eSTe+5/+ujEn8zXt0MnnU1m7HSqD3P0g8T/ALYPwv8ADcluiaxJrHnAtu0uLzVQjsxJGDXmN1/wUL0yO4lS38D3lxbq21JGvVUuPUjZx+Zr4sXZH/Av97b/AIj1rS03w5quuSJFp+lXl28n3fJhYj8wK745bhqX8R/iX7GK3PqrxF/wUFvpNP2eH/B8dldtndJqF15idsDCqPf9K5iP9vj4heX/AMgTw+n+6JP055rzjw/+zV8RfEFwiReF7q3T/npdYVa7jTf2GviHeSf6Q+n2n/bXOKUqWX01ZlWpo0br9vjxxcWflJo+ixXDf8tlV+Pwzz+dZutftxfEDXNDu9KbT9JtftEJha6hR9wBGCwBOM4rA+Kv7K3i34T+H31q7ltdQ0+NlWVrdvmjJJGSD24FeM73/v8A3cVvQw2ErawRcYxs2Ob/ANC/X1PA65pK9S+AnwI1P44axcRW9x/Z+lWuPtV4y/8Ajqn1xX1Gn7BXgfy036rqzv3ZZgAT7cVdbMMPh5cjYnUikfBOf/2uPyOauaTq17oeoW+oafdyWV7bvvimhbDI3qD6V9ueKv2EfC8nh+4/sLUNQTVY0Jia4fcjsOgIxXxPrmiXfhvWL3TNQiaK7s3KSrtPUHnH4Vph8XSxWiKjNSVj1fS/2vfihpe9H11bvd937RbqSPyq3L+2Z8UJLfyk1iFH/wCei265H044NeKWNnLql5b2luvm3Fw6xRR9yx4A/OvboP2MPiXcW8UqWVqiSfNtkm5GRnmorUsHTtzpK5DhFbmxp37dnxDs9Pit5dP0W9eNdrXFwjh39zg11Phn/goFq1vbyp4i8JQ6hL/A2mzGFfxBDZryzUP2Sfihp/8AzL/2v/at5VP5A1y998BfiBpfmvceEtQXb95lQMPyBrl9hgZ6aA4wsfYOmft4fD240+3fULTVtPvWX97ax2/m+WfQPkZ/IVt6D+2l8L9c1SKy/tC+03zM/wCkX1rsiGOxIPB/wNfnje6ZfaXI6XdldWnl/f8AOiZQPzFVlfzPn++n8LbhUvK8PJe5IlUYs/W/wt468OeNLNLrQtbsdVt2YhWt5QSSOoAPJrcH+f8AOK/IPRdb1Dw/qCXumXs1lcR52SQuVxn0x3r2DwV+11498N6hpX9oag2q6fasfNjkX55VOM5I69P1rgq5TOOsXcylQfQ/RwGiuN+Gfxa8P/FTR0vdHu43uNu6az3ASRZ5OR6V2VeDKLg7SOdx5QoooqSQooooAKKKKACik3UtABRRRQAUUUE0B5BSPIsfzu/yd27D3Oegrm/iF8QtE+GfhuXWNauFt7dfuL/FI3ZR65r4n+M37Y+t+PLe40rw/E2j6VJ8rSM375h+HQV3YfB1MQ9FZGkacm7H0D8bv2tPD/w3jfT9Clj13XWUrthbKQnkDcR1OR096+CvFnjDWPHGsS6rrF7Jd3czl/vHEef4QD0FYqr+8f8Avt8zN3OfU9z71Z0/T7jVLyKysrSS4u7htkVvChJdumBivrsPg6WEhzze3U76dPl8ysW+/wDJ935vb8a7j4XfBbxb8ZNYi0/w1pklwjOPNumUrDED1JOOa+qf2ef+Cd+oaxJb618RW+xWXDxaTG2Xk5/j9P8A64r788H+B9E8B6PFpmhafDp9pGAoWFQCcep7mvm8y4jp0f3eG96Xc9Slg29WeE/s0/sV+GvgnbxanqXl674qZVZ7qRB5cJwM+WpJxznnNfSnljn/AGvb+dPVacOK/Oa9epiJ89V3Z60IKmrIQCl2ilornsWFFFFMAooooAKKKKACiiigAooooAKKKKACiiigAooooAKKKKACiiigAooooAKKKKACiiigAooooAKKKKACiiigAooooAKKKKACiiigAooooAKKKKACiiigAooooATaKNtLRQA3bWR4j8L6Z4s0mfTNXsodQsZlKvDcIGBB+vStjtRxQvdfMtxW0sfnl+0N/wAE6Ht5LrW/hrLui2s76HMcnGSSI2/oc9K+GNY0bUPD+oS6fqdlNp97DlXtbhCrDBxyT0HvzX737K8y+LX7O3gn4yafLDrukQ/a2HyX0KBZkPruHWvrcv4hqYb93iNV3OGrhVL4dD8UmX/dr2T9nz9ofUPgvrEsV2lxqfh+6ZRLb79xj5HzLk8HFdv8fP2FfFvwjt7jVdH3eINCj+80K/vox7gdRXzIB/sfP/EvQjHrX6HTxGEzOn7ruePVouPxI/TD4aftQeB/ihqEWn6fdyWmoSLuW3vF2k+w9TXrZH9z+983sPXNfjza3ctncRXFvK1vcRsGSaNtrIR6HtXv/wAOf21PGXhf7Paax5eu2SsFZpuJkQeh7mvIxGVT3obHBOjbZn6DUVxnw0+L3hr4saf9r0K+WaVR+9tWbEsZ7giuzB/8dr56UXTbUjlaa0CiiioAKKKKACiiigAooooAKKKKBM+bP23/AIkXfg/wPpmi6ZqDWl7q0pW4WPIZ4NpDAEHj/wCucc18Ebf6s3y5znkk+pr62/4KEQv/AMJB4NuNjeV9llQzY+UMWBC59cA18k19rlNNQoc63Z6VJJR8z1H4cfs2+O/ihbpe6Zpkdvp7KSt5ePsjIzwVwOTivfvDP/BPuyjkifxH4rupvlDPHYwiMg9wGIORXQ/AD9rLwpqHh/TPDmt7dC1Czt1iWST/AFEgAwGB7E/1r6RstSstUt0lsruG7ik+YeTKGz+RryMVjMUptWsZTnKOh5R4Q/ZR+G/hPY6aK2p3G4sJtQlLkYI5wAB+leq2OkWWl7EsrK3tNq7R5MKrx+Aq58/9xv8AgXakrx51ak/ibZy87Y7d/ncf5ZphPl/3f97jj07c0tZfinWH8P8AhvU9TiTzntbd5RH1yQOPyrHWWiBWeh8rft4fFHy49P8AAtk+3zNt1qG3GcZIVCfTIz+Ir4zhglvLhYreLzZZmCJGvUsTgKPXmtnxt4u1Dx54o1DXdVl829vH3Nu/gUcBfbHP517d+xl8J/8AhNPHn/CR6hEr6Vo7bk3L8skx6Y9a+1oxWCwrm9z0I+7A+uv2efhlF8J/hfp+lOi/2hcD7ReyespYkD6KCF/CvSCKX/P49/1pK+OqT9rJyfU8xu7D/P4+tfDf7cfwp/sPxJb+M7KLfZahtiu9ufkmH3WOOgr7krmPib4CtPiZ4H1Lw/dqv+lQt5UjfwyDoa2wld0K11sbU5csj8ptI1KXR9YstQt/+Pi1mS4T0JUggH24r9U/hZ4+tPiZ4H0rXbR1/wBIiXzY8/cccEH3zX5aeJfDmoeD9cvdH1W3a3vbOYwyq3fH8Q9RX03+wX401WPxRqvhfY0ujtbm7ZuogfsvtmvpMypqtSVZG9Rc0bn29k0Z/wA7R/hmkor5I5LszdT8NaVrEbxahplnepJ8redCp/pXmXij9k/4aeKPnfQv7Pl/56ae+wnr1BPTn9BXsEjeXHuf5Nv8TfKPzNcxrPxN8JeH9/8AaHiDT7fauWVpQSn4CuinKpH4GzWMpnzN4x/YBtJPNl8L+JZon/gt9STcM+mRjAr5j+J3wt8QfCPxB/Y/iC3jhlkTfDNG+5JV4BKnHPJH5ivuDxR+2n8PPD9vL9iu5tbuIz8i2qYUkepNfH3x8+N938cPEllqFxZLp9pp8LQ2lvuyyKxBJY9ySq/lX02XVMXKVpL3fM6YSl1IP2f/AIl3fwv+JGmahE7fZLpxa3cKqP3iE4H6mv1BikSSNJU/5aKH9+RkZ/Aivye+F/hyXxZ8QNC0q0ljiuLi6Xa0jYAAOSfrX6vWsL29vFE/340VGb1IAGf0rgzaMFVXKY12rktFFFfPnMFFFFABRRRQAm2loooAKKVV8z7vz15L8Wv2l/CXwjuEsr2VtQ1Vl3LZ2vJU+jela06cqr5YoaTkeqXN3FZ273FxKsUUY3PIzYAA+tfL3xo/bW0fQ7e90nwbu1DWFyi3zLiGI9yB/Ea+dPjF+0d4q+LGoSo91JpmiN9zT7dsDHIG4jqcE15Mg+4if7qrX0uEynl9+qdEKPc6Dxh4+8R+PLz7R4g1u41V+u2ThAT6Acdh+QrnwP8A9lV/Wrmi6JqHiTVLfTNMtJL29mcRJbwrubd7gdBX3D8D/wDgm5PeW9vq/wAQr5rdGw/9k2/J+jkd/pXbiswwuXQ1a9Op6VGlKT5baHyN8Lfg/wCKPjRrH9meF9Pku33DfdbT5MQ7lj2r9N/2af2M/DvwPs4tS1BV1rxUyhmvJsFYD12xjHA969p8BfDfw98NdDi0rw7pkOm2kYA/dqAx4HJPc8D8q6jbX5tmWeV8Z7lPSB7VHDRp69QRKftFC0tfOHWFFFFABRRRQAUUUUAFFFFABRRRQAUUUUAFFFFABRRRQAUUUUAFFFFABRRRQAUUUUAFFFFABRRRQAUUUUAFFFFABRRRQAUUUUAFFFFABRRRQAUUUUAFFFFABRRRQAUUUUAFFFFABRRRQAUUUUAIBik206igCtNbxXEbpKiyqy4KsMgj3B618RftHf8ABPVfHHiC98ReBbu30q7mUs+mzLiF3I+8D25/CvuQCmkV1YXGVsFLnosipTVTc/D34sfBPxX8F9YfT/FGntb7sbJo1Lwv9GA6/WuFB/yrZFfur48+HWgfEjRJdK8QaZDqFs3/AD0UZGe4PY1+f37R3/BPjUvCdvca38P92q2KuXfS5GxNGvcqf4vpX6JlvEka9qeI0l+B5VbC8usUfJ/w/wDiBrHwz8SW+u6PL5VxC2542+7KP7rcc19xfCD9sfw548kt9P13boWsN8v7ziGRjj7pPX/9dfn/AHlpcafcPb3dvJaXEbFXhmQqyHuCCOcVXI/9C+X2/wAK+hr4OjjI88d/I8apRu9T9iYZkuI90TrLE3SReQR9c0+vzi+Af7SOt/DfXLKy1PU2u/DkjhJluGLGIZ6jNfcvw/8AjV4S+KF5e2nh3U1u7izUM8bYBIPTGevQ9K+UxGCq0H5dzjnBr0O4ooH/AHx8x+Xv+NFcF9bGSCiiigoKKKKAClBpKKAPLP2j/hI/xg+GdxpVp5f9sWrC5smkbHzAklfTkZHPr61+a+ueHdV8L6g9lrGnzafdr8vlzIy5wcbhnqK/XsD/AD+lcz4++HPh/wCJGhy6ZrWnw3EMi7RcbQJYx/st1Br2sHmDwunT8jaFTl3Pya2/wf7W7/8AV6CtfRfF+u+G5EfTNY1Cx2/dW3uGC/8AfIODXtvx8/ZN1D4V6fLruj3Dar4fjlVGjZT58RZgoXAHzckc+gNfPskUsf8AropIv95GX8sjmvp4VqGKV9ztU1I9b8NftXfE3w3cb/8AhIP7Vi/5431ujLj14UHPHr3Nem+G/wDgoF4gt43TXfDtnqT/AMLWbGDH1yTmvlY/3KQDFKeBoT3j9wvZxep9s6b/AMFBNFkkT+0PCt9aQ8bpI5lfH4YruLT9tH4X6xbulxcXlukilXW4t+xGCOBzxX53bRQT/t/99dK5ZZTQ3VwVGO52Pxej8KyeNL248G3c11o90zzeXdRFfKc9VU9xjHX1NfXv7MXxo+G/hv4X6foj6xb6bqEKn7Qt4u0uxOd2RXzr8L/2V/FHxY8JprulahpdvFIx8q3uJiJAQepABx1robn9hv4kW8bOj6XcOvVVlP6ZFZYh4epD2MptWHLla5WfZTfHv4dR/wDM26f93+/n9QazL79pn4Zaf/rfGFjv/uxsSf5V8gW37EnxIvPvxafb/wC1JLx+eKbe/sP/ABIs7ffEmm3e3+GGY5/DIrzIYPC/8/DD2dPufWsX7Vvwsk/5mu1X/eDf4VR1j9sL4ZaP93W21D/r1iJ618XTfsu/FC3uHi/4Q+6l+bbuWVMH3GT0re0j9jf4lap9/SrfT/732iYcfiK2lg8Hvzj5Kfcyf2kPijonxc+Iia14ftJrS3W3ELSXC4eZh/ER0Fegfsv/ALQXgr4L+F9QtNdtL7+1bq4ZvOtbUODHjhc59fX+VeSfFj4R6h8H9QtLLVdV03UNQuF3NDYy7mix2Ydq4HaK9eFGjWoKkr8ptyfZPt7Vv+CgPh+O4dNP8NX13Ev3ZJpRFn8MGuC8Zft6eKNU+Tw5otrokTLteS6YzyZPdSDgfiDXy/SbRUwy3DxeiuL2UUdl4j+MXjjxZ/yFfFepXfzbvLV1hUegAQLkfWuQmke4keWV5JZWbcZJHLH8yabmp7KwuNUuEtLK3kuriT5UhhUsxPpwOtd6hSpbWRVkQZ/2/wDx0kmtrwj4N1jxxrkWlaPaSXd7I2NqrkD3J7Dr+VfQvwY/Yu1XxBcJd+O7eTT9Hmt96R28u2dHzwGA6DGP1r6z+F/wc8P/AAj0+W00S02bm+aabDS9OQT6c/qa8rEZlSopxp6yMp1YxVjhvgL+y/o/wj2anet/aviCaIK00iArbnvtB4Bz3617ln/P+NJRXyNSpKtLnkcDd3cKKKKyAKKKKACiinbf/st2Bj8TSYCL1rnPG3xC8P8Aw30v+0PEGpw6fE33Fk5Zz6KBXjn7R/7UOn/D/S5tH8OXcN34lkbYzLytv2PTqa+GfGHjrxB8QLz7XruoTXsu7cqyHCp9BXtYXLZ4i05aI3jRb1Pob48ftkXHijZpXgWabT9P/wCWt8yBZZOfurkcdP518xXl7cahcS3F3cTXd3J9+SZyzOfck1Bu/vv8leofBb9nPxr8cNYt7fR9MuLfSmfbNqlxEUijXIyVJ6nHpX0Ljhcvp3m7HfSouWyPNrPTrvUJPs9laTXcv/PGFCxJyByAOOtfV37P/wDwT9134kRpqfjKW48NaPxthjx9ol75BPQV92/Bf9m/wb8G9At7LTNNhuL1UHm6hcIGllbjLZI9a9XVFjHyr8tfC4/iStWvToaLuexSwltZHk3wU/Zg8B/AyPf4f0rdqTKFk1K8bzJ36/xHp17Yr1zatC+tOFfG1KtSrLmqO7PQUVHRBto2iloqCgooooAKKKKACiiigAooooAKKKKACiiigAooooAKKKKACiiigAooooAKKKKACiiigAooooAKKKKACiiigAooooAKKKKACiiigAooooAKKKKACiiigAooooAKKKKACiiigAooooAKKKKACiiigAooooAKKKKACk2ilooAQjNMZKkpG6UAeEfHL9kPwL8a45bi50+PStdYHbqVmirIT6vgfN+NfnT8dP2P/HHwTuJbiW0k1jRPvLqFmhZUAz98DkHAr9i6r3lrDeQPBcQrNBJlXjkUFSCO4PUV7eAzjE4F6Pmj2Oaph41D8Csf5/8ArVoaD4g1PwvqEWoaPqFxpl7GwZZrd2XjqQcHkcCv0P8A2nP2AbLxhJd+Ivh+kOmaq3zy6btxFKRydo7Gvz78WeD9Y8B65LpXiDTJtK1CNj+5uFwcdNw9RX6Zg8zw2YU99eqPHq0JU/Q+tPhF+3NFeeVp/ju0W3uPlRNStV4c9BvB6fWvrDStWstc0+K90+7ju7SZQyTRsGByAeo781+P7J/B9/8A2q9N+D/x+8V/B+42afcfbdMk2+bptxlk25wSg/hbAHPTgVhjMri/ew55k6DeqP0+orzP4R/tBeFfjBZu+mXf2LU48LLp904WXd32f3hXpTf7abP9mvmJU5UtJHI4uO46iiisxBRRRQAUUUUANmhS8j2SpHKjY3RyKGU4OcEHryK4f4i/BPwl8TND/s/WNNjiRWDJNZosUqc9AwGQK7qirU5w+ELtPQ+L/HH7At7Hvl8K+IFuF80/6LqCYMajkDePmPb868E8XfAbx74LkRNT8OXWyR2VJLcGUMQeCNvb61+phNAVJPkf/d+ZcgevWvVp5tXpq0jojXZ+O89vLZyPFcI0VxGxV45FwyH0IPSmV9Ffty6BpWh/FjTLjT7eO3uNQ043F2sfeTfgEj6Z/WvK/hD8M7v4sePNP8P2kv2RJl3TXG3d5SD+LHfnivrKeIUqCrT2sdak7XZydjq+oaXv/s/U7zT9zbmazuHhLn32kZ6Cu60L9or4leG4/s+n+ML5Ym/hmKy4/Fs19P2X7BXhqzt5Xu9Y1DUn+6scaeV3xnB61qQ/sIeAvsbJLd6l5rfdbzR+7PpivJqY7BVPijqS6kD5l/4a2+Kv/Q1Tf8CiTP8AKmP+1h8V5P8Amb7r/v1H+nFfQjfsA+H5P+PfxLfRbf70Kn9TUT/8E/dE8v8A5Gu+3/8AXutQsRl/8oe0pnz+f2rPip/0N91/36j/AMKo6x+0r8Tdcs5bS68ZX32eT78cKpGx+hA4r6HX/gnzp/8A0OF06bv+fVf8aef+CfWlfx+Lbr/wHWiOIwUen4C9pA+Lri5lvLh5biWS4lk+/JM7Oz/Uk5NRE198eFP2E/Buj3Esuq3t1rXy7Ehb90o967vw/wDstfDfw3cS3EPh+O7dk2/6Udy4PGR71pLNqFPSIe3ifmbU1jYy6peW9lbp5txcSrDEu7GWYgAZ7cmvoX9r74CxfDfXLfxBoVp9n8P3nyS268C3l9Bn1rwPQNV/sPxBpmq+V5v2G6juPL9djBsfpXqUayrUuekNS5lc+uvB/wCwHF5en3fiXxLNvkTdc6faxAFcjO0PjOR619CfDb4G+DPhXbqmhaPCl3tG6+mUPO+eeWIzngfpXU+E/Edr4w8N6frWnvvtb6FZkZegJHK/XNalfE1sTXqNxnLqcVScr2A/+hfe9/rRRRXEZhRRRQAUUUUmAUmH/wDim3cYrP8AEWvWnhfQ9Q1jUH8qys4Wlmk77R0xXx58YP23v+Eg0e403wZZTWnnZX+0LhcNs7lR34rqoYWriJ2WxcYuWx7r8WP2ovB/wvke0e4/tXU1/wCXO1OcfUjpXyH8VP2svGvxEkuLSyu28O6IzfJb2fyy7fVnByTXilxcS3lxLcSytLLIxZ5GbJck5JJNRk19dRy2jSS51c7I04/Mc7vJI8sryPLI255GJLPnqST1PvUtpZ3GqXiWlpbyXd3J8qQxoSxz0xjvXtPwG/ZD8a/HTZqFpF/ZWgbvm1C8Urv5/gHcV+lHwP8A2ZPCHwT0OG1srKG91PgzahcIDI7Y5xkcCvNzDPqGCXs6Tuz1aWElP0PlX9ln9gNNUjsvFHxFhbymUPBo/T6GT1Ht7V9/6Loen+HtPisdNsrfT7SFdqQW6BVAHTgCr42/LS1+Z4zHVsbNyqP5Hr06apqyHCloorz0jUKKKKoAooooAKKKKACiiigAooooAKKKKACiiigAooooAKKKKACiiigAooooAKKKKACiiigAooooAKKKKACiiigAooooAKKKKACiiigAooooAKKKKACiiigAooooAKKKKACiiigAooooAKKKKACiiigAooooAKKKKACiiigAooooAKKKKACiiigBjdM1w3xO+DvhX4uaO+m+JdHt9QiZTtkZB5kZ45U+vA/Ku7xTWFVGcqb5oOzE0pKzPy0/aA/YA8S/DyS71bwkzeINFVi62qoDPEvoB34r5QubeWzuJbe4ikt7iNtrwzKVdCOoIPQ1+/DIH4b7v6V4N8cv2O/Anxnt5bh7JdF13b8moWaANnnG4dCMmvt8u4klSSp4pXXc86rhL6w3Px/t55bO4S4t5Wt7hWGyaNsMh9q+kfg7+2l4g8JyRaZ4t8zW9KViPtHW4jXGOn8QzmuO+OX7LPjf4F3jtqWnyahorOfK1SzVimO27A+U/WvHT/8AZbq+2jLCZlDmiePUocrtI/WPwX8SvDXjzT7e40fVbW4e6iD+T5o3qPQgnOa6g/7dfj7pt/d6PqCXtlcTWl2uNskLlXGOc5HUfWvpX4R/tsa14b8rT/Fq/wBtaf8Ad+2bcTIueSfU4rw8RldSn70NjinQPuyivO/hb8fPCnxgvL218P3Ejy2q7pVmTacdsA9TXom6vDlTlTdpHNawUUUVIBRRRQAVS1rWrLw/p8t7qd1Ha2kaks0j7QeCdo96vAV8aftvfGK3uI/+Ff2VvDcIrJNdXTNuKEchcDoc4rrw1B4ioodGXBXZ88fHD4hp8VPiZrHiOK3a1t5nWFI92fkTgMfc4/QV9U/sIeArjS/Cep+KLuJU/tR9kP8AeKA4z9M18n/CH4cP8XPiBp/hdLj7Ok2WuJP4kgXksvoeR+tfqB4X8L2XhPR7LTNPRkt7O3WGJWwAQP4sDvXt5lXVKlHDx6HXUl7ONjZJ/wA/40lKxpK+ZOEKKKKACiiigAo3eXRRQByvxQ8FWvxA8B6x4fu0V0mh2RfLyjAEgj8a/KrWNLl0fVL3T7tGS4s5WhaNlxjB4Pt2/Ov1/r4q/bq+HMVnJpXjDT7KOK0mc2t7Iq4JfHDH15xzXvZZivYz5Hszqw8tTpv2EfiR/aHh/UPBt9cM93Yt51orNljEeqj2Br6vr8k/BHjHUPh/4ostb0y7ktLi3lG/ycgyJkEqc9iK/U/wJ4wtPHng/TddsnV4ryLdtjdW2MMAqSDwQT09+ayzLD+zqc62ZFaFnc3aKXaaSvGMAooz+82/xf3e9ea/GL4+eGvg3pb/ANoXcd3qrKvlaXC4M7gkgEgHKjIPPsauNOVR2iFrnpZby/1b04HUk+leD/Gn9rDw18L5H0/T3XXdaZCyxwtugjbtvPc9K+cPix+2V4r8eRy6fo6N4c0xlKOsLAzvnqN3QCvnst/32zFvck8knPU5r6DCZU5Pnq7HVCjHeR3/AMSvjh4t+Kl4/wDbWoSJZN9yxhbag/Dv+NcAx+//APq//VV/QtC1PxJqlvpmlWNxqGoXDBIobeJmYknHOBwK+9/2ff8AgnRFbx2mu/EeXzrhtsq6LG3yR5AIWQjqR0/Cu/E5hg8sja+p6FKhKXwnxR4F+EnjP4mXCW/hrw/eanu+6yp5aH/gRGDX3R+zz/wTv0/w/wCTrXxClXU73h00uP8A1SHP8Xqa+zPDfhLSfCenxWOj6fDp9rGuBHDEF/WtlYxX5/j8/wARi7xp+6j2aWFjHWW5T0zS7TR7OK0sreO1tYVCRwxrtVQPQVfopa+Xu3u7naFFFFMAooooAKKKKACiiigAooooAKKKKACiiigAooooAKKKKACiiigAooooAKKKKACiiigAooooAKKKKACiiigAooooAKKKKACiiigAooooAKKKKACiiigAooooAKKKKACiiigApMilrPvNYsNPkVLi9t7dm6LNKqk56YBNCV9EBoUmRUKTpJHvR1dG/iXn+VP3f5/+tTsK5JRSbqMikMWikyKMigBaKQGloAKKKKACiiigAooooAKKKKACiiigAooooAKKKKACmMKfTSKAKl/YQ6hbvb3VvHcQScPHIoZSPcEV8rfG/wD4J++D/iJJcan4a/4pfWJMt/o6/uZDgDkdunavrOk2V0YfE1sK+anJoznSjU+I/G34pfsg/EX4T+bLe6O2p6euf9KscuoHuB0rxh/3cmx08p/4o2XBB7gjtX76zWyXMbRTRLLE33lbBB+oxXh3xY/Y3+G/xY+0XF3okem6rNn/AImGn4ik3diQODX2mD4ncUo4mN/M4Z4NfZPx/t7270+R3tLu4t3/AImt5WiyPQkGvd/AH7aXj3wnHb2uqvb+KNPjJLfbPlnfPTLjg12nxY/4J0+O/Bf2i78L3EfirT1+by1wlz7AAkA18w+IfCmseE7x7TW9KutMuI22GO6iK8/XvX1lKvgsyho1c8uphmviR9yeFf26fBWsfYotVsrzR7iZtszfehjJOMk+le+6B4o0fxJGkulahb3qSIHX7O4PynpkZ4r8iVP/AAP/AHVz+lbvhPxxrvgfUIr3R9Qmsrhdv+rcgHB6EHqKxrZPTetN6nBOj2P1u/z/AEoJ/ebK+Ivhv+3hqejx/Z/GWlf2xF8zfatPULKOOFCk8846nue9fSngj9or4f8AjjR/ttp4itdP6ebb6lKtu8TH+H5sZ/DNeBWwWIo7xOeVJpWZs/GHxV/wg/wz8Qax9r/s+W3tT9nuNuSkpwFx79a/LLWNa1PxJqkuoancSahqdx8zzScvK3QZ98+lfUX7cHxjsvEn9j+EtC1CG90+Nmu724s5t6Fv4UJHB654z0ry79mH4Xp8UPihaJd7f7P01lu5o2/jwcqo/EfpXuYGCwtB1pbs64R5Y3PsH9mD4Laf8M/Aen6hcWiv4gvEFw9xIvzxqwyY/wCX6V7XTRH5caJ/d+VfYDoKUCvmalR1ZOUtzjb5tRaKKKzJCiiigAooooAKKKKACue+IXgvT/iB4P1LQtSiWW3uotv3f9W4GQw/ECuhoz/33/D9e361UZcruh3tqfkR4p8PXfhPxBqGiXqMlxYzNE+7qQDwfyxX1l+wZ8SLiS41XwVdv/o+w3to0jdMFQyj/voflT/26PhfaW9nZeM7JI7e480W93tXmXPRsV8t/Drx1e/DPxppniPT0V7uzcO8MjHbIhIBXjrwT+XrX2Hu43C/3jukva07n6zr1rz/AOKHxu8L/CfS7i41XUI3vVRmisY2BlkYY+XHbqK+dPH/AO3muoeH/s/hLR7rT9Yk+Z7jUNpii9QoUkmvk3Xde1DxJqlxqGp3El7dXDl3kkYk5OOAOwrzMHlc6jcquiMY0bK7Pd/if+2l4w8aR29v4fVvCFurNva1cM8oIxgkjgYrwC+vrjVLiW7u5ZLu4k+ZpLh2Zs9TyT1yT+lQZ/z3P4etex/B/wDZR+IXxokim03SpNP0xm/5CWoLsTsThSQScEfnXuN4TL43nZHbTo83wo8d/wA/d/zmvcvgT+yL44+Nlx5y27aJoXG/ULpCuRnnYD178190fA/9grwP8M/K1DW4v+En1rhvMuuYYz/srX03Z2cVnbpFFFHFEvAVVCgAdMAV8ZmHE3Nenhl8z1qWE6yPKfgf+zX4S+Belomj2Sy6myDztSmUNK5HXBPTNeuqtKKdXw1SrUrSc6ju2ekkkrIWiiisygooooAKKKKACiiigAooooAKKKKACiiigAooooAKKKKACiikyKVwFopCaTdTAdSZFIWpnmr/AH6AHn6UZNcV4y+MXgrwBbvPrviXTdPSP7yvOpkH0QZY/lXzp8QP+Ck3w68PxyxeGrfUPFF3tOySOIwQbucbmcA447DvXZSweIrtKnBsylUjHdn18HWnLX5Wzf8ABRr4n3Piy3vYodPg0xp0D6f5WcIXAID9yAetfqNpN4dQ0u1umTY00SuV9MgHH61rjMvr4GyrdSadVVdi9RRRXnG4UUUUAFFFFABRRRQAUUUUAFFFFABRRRQAUUUUAFFFFABRRRQAUUmRS0AFFFFABRRTd1ACM3FfiV8dfij4g+InxU8R6nqGoahEkd3JFb2vnMqwAH5QAD6V+2pFfiL+0JBFZ/HTx3FEixRf2nI230r7LhmnTqV588b6I4MXflVi74C/aW+Jfw3kT+x/Fd49uq7fs943nJ+IbtXvvgr/AIKceLdM+z2/iDw/Z6qikebcW7mJ8dyF6E+2a+Xfhz8J/FXxg1i70zwlpv8AaV7b25uZY94XCAgdT3yelVvE/wAPPFHgu4+z674c1DTJeV/fW7beP9oDFfX4nB5bUm6VRJSOCEqsVfc/Tj4f/wDBQz4W+MJEh1C4uPDtwzhEW+Tgk98joM19B6D4+8OeKI/N0nW7HUE/vW8yt/I1+EBKeZ/d/vd/6cVc07VL3Q9/9n3txp/zbv8ARZXh3n1wpGa8StwvRqa0Z2N4457OJ++Cyf8A1mXoafur8evhv+2v8UvhxGkUWu/23ZLhVt9UHmADjgNjIPH6mvobwf8A8FSLeOOJPFHgy4R8jfNpcyuv1wxBr53EcPY6hsuZeR1QxcJM/QBTmjivnTwf+3l8IPFk/k/8JA2kXG1S0epQmIDOeAeh6fqK9a8MfFrwb40/5AviXS9TZeWW3uUYj688V4s8LXpfHBr5HT7SDdkzssilqKGZJI9yurL/AHl6U7etcpoPopm+nA0ALRSZFJuoEOopN1GRQMWiiigAooooAKKKKACiiigAooooAKbtp1FADcVyXjT4Y+GviJpctlr2j2upRSLt3TRjcPcHrXXGm4zRGUoNOLaYmlLc+CfjD/wTRtLi3uL74f6m1vd8utjfNmI4GQoPY9q+RfHP7NHxK+Hfz6x4UvPK5xNZqZkwOrHHSv2vK+9QzWaXEbJMkcqMNrKy5yO+fWvpsJxBisOrS95HJUwsJbH4EH/WOmxt6/eVsg+nf3pjxJJ99Ff/AICP1r9ivi9+xz8Ovi5G73GlLpGpfw31ioV/XBA4xXxb8U/+CcvjrwnI934XuLfxRp65ZY1bbOB6YI5NfZYXiDCYhWqLlfmefPCOPmfJSr/cRU/3eBX1R+wX4l0fS/EniC1vZYbe7uol8qSZgu8AngE185eJ/BHiDwXcPaa7ol9pUvTbdQso/PGO1Y8Vw8ciSxS7HX7skb4I+hB617lWMMZStGSt5Hnzg7WP2IB8yPem3yvvKytkY4Gc0N+7r8yPAP7S3jvwHInlaxJqFltCNZ3nzDaD2PUH/wCtX0F4J/b+028kSLxX4dmsmkl2LcWLiSILj7zBipB+gNfMVMtr0W+XU4ZUX0PrUGiuW8J/FHwp44t7eXR9ds7vzvuQ7wr/AEwa6kf5bnH0ryZpxfvKxk4uOjCiigGpJuFFBP8AsNRQtRhRWFrvj7w14X3/ANq67p+nuv8ADNMM/kK8R8c/txeB/Dcn2fRIrjxHd/Mu6FdkIIHGSxGRn0rojh6lX4Ys0jTlLZH0Wv8Ale9VtQ1K00uPzb24htIl+bdM4UcfWvgXxl+2/wCPfEkb2+mJa+HLRlO77Opd89iGI4rxjxJ8RfFHiz/kN67eagm7/lpMVHJ9O4zivVpZTXn8TSNY0O59S/tifHjw14o8HxeF9Cvf7Tumullmkj5SMKOefXNfHX/7P1pBs8zZ8qP/AAr0J/DvXo/w/wD2d/iL8TJIl0LwvfPbyNta6uomih25HOSOnT8q9un7DL6TU5JHfTou1kjzjKV6Z8Hf2efGfxs1i3t9E0yRLJm2vqVwhEEY78nqeD+Vfc/wJ/4J2+GvB8drqfjeVfEOsLhvsq5W3jPUDGOa+utH0HT9Ds0tNPsrext4xtWG3jCAD8K+XzDiaKfJhY69z06eD6y+4+Zvgz+wB4K+HdxbanrbyeJdXhw3+kAeSjd9q+ma+orOxt9Pt0t7WKOCGP5VjjXCgegAqxSgV8HXxVbEy5q0m2ejCnGGwbaVelDdKF6VzGgtFFFABRRRQAUUUUAFFFFABRRRQAUUm6k3UAOopMiloAKKKaWpXAdRTQ1IZF9aa1AdupC1c/4j8eeHfB9m93retWOl268GS6nVBn0wTXhXjb9v74R+D7i4tE1W41q6hH3dPhyrk9AHYhc5rqpYWvX/AIcG/kQ5xjuz6T3UNJX54+Nf+Cot7cW7p4V8H/Z3yVWbVJVJx2IVc5/OvA/FX7aXxd8WXksv/CVSaYknH2exQKAPQf417mH4extb4ly+pzVMVTifrhrnjTQvC8fm6rq9nYJ03XEyr/M14x4+/bk+FHgdLuL+3l1W/t1z9lsULl/YHpX5K6/4k1XxRI0uq6neak8jbma6maQZPUgHpWbny9ifc+X5eoP1GR/nNfQUeFoQ1xEzlljG/hR92ePP+Cnl7cyOng/w0sUTJ8txqTfOh+gr5w8fftW/FL4jyf8AEy8UXVpb7Sv2fT/3Kc46kcnp/OvOPD/g7XfFFx9n0fRL7U7hv4beFmJ984r3XwP+wJ8YPGnlPcabZ+HLWRQyzapLyB7qoLA/h3r044fKcv3a/MyvXqM+ebq7uNQk827lmu3b+K4lZiT9TUa/6uv0Z8A/8EwfDmnxpceM/Ed1rT7fntbHNvCG7EP94jPsK+Nf2l/Afh34X/GvXfDXhW4kuNFsVix5z72SQgl0J6kg/wA67cHm2FxVX2FBXt5WRjUo1KfvSM/4A+B3+Inxk8JaF9nkuLSa+jlulX/nihyzH2GBX7cWsKWdvFEvyrGoRR7Dgfyr8s/+Cb/hWXWPjxcaqnyRaXp8iy/N1EuBjGPVRX6oJ/q6+G4mr8+LUH0R6WEiuXmJF6UtN3Ubq+SO8dRTKKVxXH0Um6jdTGLRSZFLQAUUUUAFFFFABRRRQAUUUUAFFFITQAtNz7U0yV86/Fz9un4a/Ce8l0+W7uNb1WF2jlsdNUFo2GMqxOMdf0Na0aNSvLkpK7JlJR3PovNL1r86fFH/AAVO1P8AtD/infAFq9luG3+1Lto5SO5+RSM13/gP/gp14P1SS3t/E/h3UtBdvv3UOJoAcDoOG6+1etPJcdCPM6bMFiKfc+1/wpcV4z4U/a8+EvjCNnsvGemxbfvLeObdvyYDNdHeftAfDfT4983jXQ0XGfmvUzjGeBnmvNeFrxdnB/czZTi1e56CTSba+VfH3/BRz4W+F49mjveeKrreUMdjFtRSO5dhj8q8J1f/AIKleJZLiX+yvAumpaNnymurt9/XjIC4ziu+jk+NrK8YNLzM3iKcep+j/mLX4n/tMRIn7QHj3Z/Dqcn556V6r4g/4KMfFrWI9ll/Zekf9cYTIfzOK+atW1G41zVLvU9QuJLq9upWmmmkbJdj3r7XIspxGBqynW6o83FYhTjZH13/AMEwb50+Mfia0+6smleafl64kGOa/Sm+0m01SPZd2lvdIv3VuIlf+Y4r8xv+CZd3FH8fNbR22+dozBPciQEj8smv1Hr5fiG6zCTT6I7sLb2SPIfGH7Knwv8AHH2htQ8JaetxMpVprdNjDPcEYwa+ZfiN/wAExLSSSWfwb4jktF2/Ja3w3KD6AjkV98YxSbAa8uhmWKw79ybsayo05dD8ffGX7EPxd8H75W8Prqtuv/LTT5Q7Me3y/QH9K8e8R+BfEfhOTytd8P6hpUv926t2H6gV+8RjFUr/AELT9UjdL2xt7tGXayzRK2R+Ir6OjxTiIaVIpnK8FF7M/A/cn+zv/u7ufyNOt2ez/wCPeVrTd95oXaI/mpr9nvGX7JPwo8cW8qah4N0+KaT71zZxiGX/AL6FfO/xI/4Jf6BeRvN4F8RXGiXH8NvqQM8J+pBBr2qPEmErO1eLRyywdSPwu58b+CP2lvib8P47dNK8YX32S35SzuH86I9ByDyRgDv2r2vwx/wUs+Iukf8AIY0fTdb/AOue63x78A5rG8U/8E5fix4fj82y/svxB/s2cxjP5MP85rxnxT8DvHvguR11jwpqlv5f3pFhLJ78jtXby5Pj3aNrmdq9HU+7vAP/AAUw8H6xGieKNHvNEuGba00f72EcnuPbH617loX7W/wn8QbPs/jCxi3f89m2fzr8Zpw9v/rd1u/3WWRdv6MOfwpgEUn913+9uVR/QVw1eGsHWd6MrfMuOMqR3R+7Ol/EjwvrcaPp/iDTbvzMbfLuF5z0710ImHl7lO5dud3b86/A+11C6s/+Pe7uLfa25fJlZf5HivUfBX7VnxS+H+7+zfFVxMjDZ5d8vnoAOmATXl1uFa0f4U7nTHGp7o/aItS7q/L7w7/wU0+JGl2aRaloWi67N/z0Znt/0UGvSPDf/BU+w+zr/wAJF4FvEuP7uk3Cygn/AIEBXizyDH09o39DdYqmffnWjHrXyt4V/wCCj/wl1y3RtTuNQ8O3DHb9nvLVnP5oCK9O0f8Aat+FGubfs/jjSV3dPtFwsX6NivNngcTT0lTf3G6qRfU9cpK5rw/8RvDHiv8A5A+vafqX/XvcK38jW6l1HJ911f8A3WzXHKMoOzTLTTLNFRLJ/wDXp4apGOopu6lBouAtFITSbqYDqKbupcigBaKTIoyKAFopMiloAaRTAtSN0o2ipsmBieIPCOj+KLN7bV9NtdQikXY63EStkfUjivmP4sf8E7/AvjTfceHN3he9b+GFcwn6r25r61PtS7TXZQxdbDu9OTRlKnGejR+SfxG/YG+J/gfzrjT7WPxHZbmx9j4cKPVT17/lXz3q2h6n4fvPs+p2Vxplxyvl3CFDx14I5r97TH/tVxnj74N+EPiZp72niXQrPU42XG6SIbk91Ycg19XhuJq8LRrrmRxzwcfsn4eWl4+n3C3FpcSWjr8yTQuykfTHTntXs/gP9rzx74LjSK4uF120jG1Ibz+e7rX0r8WP+CY0Ekj3Xw6137IjN/yDdUy6AckgSA+/pXy144/ZN+KXw/3vqXhW6uIlfYk1j++V/fA6CvqKWZZfjl0T7M86phWuh9L+Ev26fB+qWbprdpdaPcKgY7RuR2xzgjqM5roZ/wBtD4bxxu6ahcXHynbH5J5YDpX556hZXGl3D297byWlwvytHcIVwe4waro39z7/AP0zySPwFdH9m4aS576epxexR9ZeLv2+tVuN6eGtCjt0+ZftF037znocV4p4n/aI+Ifiz/j78R3UUX/PO3bYP0rnNB+GvivxRHE+leGtU1BJm+SSO1YjrgcnGBXsXhP9gv4u+KLhEuNIh0e1ZN/2q8m4HsVAzScsBhPjkjpp0ebaJ8/6heXGqXD3F7cSXcrf8tpnLnHrzUKb5JEiRJHfdtWNVJyTxwB3r7y+HP8AwS9uPtCS+NfFsbxK/wDx76PEwEif3SxPH5V9afDn9l34b/C+3RNF8NWYuV/5fLhBLMSOhJPevMxPEeGoaUFzHbDBvrofk54S/Z8+IvjiN5dH8JahcW//AD2kiKL+Zr3b4Z/8E4fHfiiS3m8UXsPh+yZPuriWYf5/rX6fxWcVvGEiRYkXoqjA/IVIqV81ieJMXW+GyOuOEgtzwD4V/sU/DX4Xx28qaPHq+oRgE3V9+8O4dwD0Fe8W1rFbR+VEixRr0jjUKB9AKsbKXbXzNbEVq8r1JNnZGEY7BtpV6UtITWJQtFN3UuRQAtFJkUZFAC0U3dRupXAdRTd1G6i4DqKZ5lJv/wBmi4ElFMMgqFr63jzvmjXb1+cVVmBP+FLXA+Jvjt8P/CHm/wBreLdItHjG5o2u038ei55rxbxV/wAFG/hLocbf2bd33iC4U7fJsrcjP0ZuDXVTweIq/BBv5GbqRjuz6lZqbur4V1r/AIKnaL9nf+yPAuqfaNpx/aEyRqD2yVzXkPi3/gpV8TfEEflaPpWk+Hdrf6yNmuSR+IGK9OlkWPqP4bephLFU1sz9RzIK57xJ8RvC/hCBpdY12x09F/57TKP0zX46+Jv2nPil4wvHuNQ8Zagm7/lnakRLjnoB9f5V53qerahrEjy6he3V68n8U0zMSfcEn+Ve3R4VrP8Aizsc8sclsj9jNY/a8+E+ifNN4vs3G3P7lt/8q8a8Yf8ABTLwPpfmxaFpWoaxKv3ZNmxD75PavzLxF/cj2fgMH8RVi00+71CTyrS0muJZG+VbeJnJ/IGvVo8N4Kk71ZX+Zi8ZOWyPsPxj/wAFNfGuqW+zw/4f0/R/mP764czkjtxxg14t4q/a4+LXiy4lluPGV5ZJJ/y76fiKMfTisfw1+zf8TfFmz+z/AAVqmxv+WlxEEX65Jr1Xwn/wTr+LHiTe96mm+HUX7rXUxlJ/BRxXX7PJsH8ViG69TY+a7/Ub3VJHfUL26vdx3st1M0g3H2JNVNyR/Jv2f7O7r6YHrX6EeB/+CXFlH9nl8YeMJrt1bL2+lw+WGHpvJyPyr6P8A/sffCj4d+U+m+FLW6u42BW81AfaJgQcg7m75rkrcRYOjpTTZccLUl8R+RPh34e+K/GH/IE8Oapqu3732e3Y4H5V6p4M/Yn+LfjDYyeHP7Kt2b5pNSl2Eeh2geuK/X6z0e00+PZb20Nun92ONV/kKueXXi1uKMRL4IpHRHBRW7ufnt4H/wCCXc/lxP4o8V7W6tDp8QAx6ZNfQ3gf9hn4T+C0ib/hH11W4jIbztQYynI9AelfQm2j8a8CvmuMxHxz08jrVGEdkZOk+GdK0KNE03T7WyRV2hbeFU4+oFaipT9tNZq8qUnLVs1SKep3qafp1zdS7VSGNpG3dMAE/wBK/DH4keJH8YfEDxLrT/I99qE0zf8AfRH9K/Yn9pjWv+Ef+BfjK7WX7Oy6fIiyZxgkYGDX4oxh5Nm/23bvU5PXua/QOFKN+es/Q8zGTa0PrT/gn98YPBnwo8UeIm8UagumXGoJGkNxIp2OASSuex5r9EtB+NngTxImdP8AFWl3H+z9oUEfgTX4btKn8bqn+y23+pp8T/Z/nt3a3/vNG2CfptPNepmHD9PHVnW9pZmNLFezjZI/ezTvEGmaxv8AsWoW93t+95Mqtj64PFaAavwh8PePPEfhO8+0aPreoafcbg26G4bnHTIJxX0H4H/4KKfFLwnb/Z9STT/FFuqBE+2AwuMDGWdQcn3xXzlfhfEx1pSTOuOMi9z9XFpN9fmmf+CpHjj/AKETQ/8AwPl/+Iri/EX/AAUS+LuuSf6Dcabo8WNvlw2+8/gxI5/CuGPDuPk7NW+ZX1umfqrfaxZaXGHu7uG1VunnOF/mabp+tafqkbvZXkN2i9fJcNj8jX4deL/ip4w8eXDy+IPEepam27ftkuGUD6BSK2vg/wDHjxX8G/FFprGlarcPbqQt1ZzOzpLHnkAEnBx3r1J8L1Y0XPn95dDNYxXsftytPHpXO+BfFlr448KaVrtk++01C3S4T2BXkfnXQrXxDi4Nxluj0E7q46iiigYUUUUAFFFFABRRRQAUjdKWkak3YCKT7tfiD8etPl0/40eNYrhNk39qzttb0LZB+mD+hr9v2Ffmh/wUs+GNv4b8caF4tsrRbeLWIWiu5I14MqMCCffD/pX1fDeIjRxfK18WiOHFwvG6PjTP/wCz0+tD744/NdJIk+6skgKqc+hI5pjny/7ruvPp9R9MV+yfwu8H/D/4yfBTwve3Hh3S9Q0260+L921uvDBQp5AznINfd5tmry1q6vF9jy8PQ9rfU/G10ST76b/4fu5potYpP+WS71+ZfUfmK/V3xP8A8E6fhHr8lxLZWOoaFcSf8tLO5+VfohBFc74Z/wCCY/w10vf/AG1quueJV3ZRZ5Vg285xlAMivKjxJgWvegzpeFq30Z+Y4b95sRN7/dVVX5vqB3rs/CXwY8dePJIk0Twrql2kh2pcNbssWfUkjgV+uHgH9ln4YfDeVLjRfCtql0q7RcXQ8+Qfi2ea9Tt7GK2jRIUWNF6KoCj8hXn1+KLaYeGnmaLAp/Ez8mNO/wCCfnxivI3eXR9PtP8AZkvRn8gK8c+JHwx8R/CPxI+heKNPay1BVD/K25JF7lW74Nfuj5dfnP8A8FTI0/4ST4f7Il3tb3O5lx2KYH6mjK89xOKxUaU0rMqth4xpux47+wXqD2f7T3hWJH2JdRXMR9wIXbB/ECv15U1+H3wF8SXHhP44eBdQtX2y/wBtW1urc9JZFiIOD0wxr9wUHSvP4npezxal3ReCd4tElFNJprPXx56A9qT61G8tCyUEqSehNTWFKDS0mrlEPlCo7izhuI9ssMcqf3ZFBH5GrOKTbUxvHqDSe5w3iD4KeBfFkjS6t4V0u+lb+KS3X0x2FeVeLP2CvhJ4ojl8rQm0q4bO2azlK49wK+jSKK7IYqtS+Cb+8zdOMuh+e3jL/gl3P9sf/hF/GCxW7ZKx6lBuP0ypGRXlmu/8E6fixpcj/YotN1Lb91o7jy8/gRxX6ubKXbXs0c+x1HaV/U5/qtLsfip4y/Zf+KHgOR/7T8H3zxR/ems086L8xXl89rLZyOl3bzWm35W+0QsmPbkYr9+GhST743/73T8q5rX/AIa+F/FFo9rqugadqFvJnes1shzng54r2aPFVb/l7H7jCWCXRn4UK6fwP8n+y3+FMa2i/wCeS/3vu5P5kV+w/i39iD4PeMLdYpfCsdht/i02RoP0BxXAal/wTP8AhRcW7paS61ZS/wAMi3Qcj8GXBr06fEuEl/Ei7mTwlRbM/MOw1G70uTfZXdxZS/3reVov5Gus0f41+PfD8iS6f4t1a3df+nhmH4gn2r618Xf8Et9Tt7j/AIpfxlDcWrfw6tb4cewK9RXE6/8A8E1fibpdvv0/UtF1h/4o43aAjj1bOf8A69dizTLK695r5oydCstUYfgn/goN8UvC/wC6vriz12L+FbxNp/76HWvXfC//AAVIljt9niDwf++/vWc2QevrXzn4m/Y7+MHhf5LjwfdXb/8AUPZZgfpiuG1T4PeO9Hk8q98H6tby/wDPOS1Yn/61TLBZPile6+Q1VrU+jPvC1/4Kh+F5JFS48JapF/eZXTA9+tegWP8AwUR+DtxbxPPqt3bysNzRtaudh9CQK/K3UNA1PS5HS90y6t3X73mW7Lj81qh56R7k3rvVfusf6Vk+Hcuq/DK3zK+tVV0P1xsf2/fg1eXiW6+I5EeRsK0ls4A+vHFeueHfi74M8WWf2jSvEmnXcWQPluFzz2wT1r8NFb/YbZ/d3H+nWn21zLb/APHvLJE+7d+5Yp+eOtclThai/wCFUKjjZdUfvfHqVrJ924hK/wB7zAf61YjmST5ldXX+8pzX4LxeJNbt49sWsagnf5bqX+rV0uj/ABy+Ifh+NE0zxrrVoi/dWO6JHHQYOeK8+fCtZfDO5sscnuj9xdyUm6vx2tv24PjVZ26WqeL1eJf+Wklqpk/Fs8/lV7S/27vjVo9w7r4ltbtG+8t1Yq/5YIxXK+GMYuqK+uQP183mnbvxr8nbf/gox8Yo5FZ7rR5UVhuVrEDIzyMhuOK9D0H/AIKkeI7e3RdY8G2Fw69Zre4YFvop6VzT4dx8dkn8zSOKpvc/SDIor8+R/wAFUJf+hHX/AMCf/r0N/wAFT5v4PAq/+BVc/wDYeP8A+fZf1in3P0GoyK+J/Df/AAVA8FXln/xOvDupaZdrw0cOJVPuCB0rp9N/4KTfCi43fan1Oy/3rR2/kK53leNj/wAu2Uq1N9T6x6Um6vlS8/4KRfCWP/j3l1S6f+6tk6/qa6Xwj+3V8IvFlm8reIP7KZW2mPUE8s/h6is5Zbi4q7pv7ilVg+p9CbaY0aP975v97kV5B/w118Jf+h10/wD77ph/a/8AhFH/AMzpp/8A33WX1LE9Kb+4bnHujo/HXwD8CfEj/kO+HLO7fdu8zygrE+5A5rK8K/stfDDwfcfaNM8KWaS/3pE3/wA6pj9r74Rf9Drp/wD33WXr37bnwg8P24mfxVDdq2BttUMh+pA7V0KlmFuVRl+JN6fke12OkWWl26W9paQ2sSrtWOFAoAHoAKtsK8GuP23vg/b6P/aH/CVRum0N5MaEy8jONvY1yv8Aw8e+Dv8Az+6l/wCATVl9QxlTemylOC2Z9Sbafur5l0P/AIKEfB3XNQFp/bF1ZbvuzXlq0a/iT0q34i/b6+Dvhu4SJ/EEl67fxWNu0qj6kUv7Oxd7ezf3C9tT7n0fz60c+tfJF9/wUu+FlvJtt4tWu1/vLalR+tUz/wAFNvhr/wBA3WD/ALtvz+prb+y8b/z7YvbQ7n2HkUhNfDetf8FSvCtv/wAg3whql238LTSJGPyrmbz/AIKnXH2f/RPAqtL/AA+ddYUfXHeuhZHj5L+GzN4mmup+hOaTea/MW+/4KdfEK43fZ/D+h2m77vzOxH5mufk/4KOfF3zHZJtHROyrZZx+JbmumPDuOktkvmT9bpH6t7veivyYu/8Agoh8Zbj5ItQ0u33fxLp6n8iW4rBb9uT40Seb/wAVbH+8/wCnVRj6YPFbrhnG9194vrlM/YGSZI/vOqf7THFQjVLT/n4h/wC+1/xr8SvEHx8+JHijemp+NdWuEb70azbF+gCgVyZ8Ua38/wDxONQ2N/09Sf8AxVdkOFaz+OdjCWOS2R+4mufErwp4aiaXVfEGn2KL1864Uf1rjtZ/am+Fuh6XcX0vjLS5YoV3MsM4Zj9AOtfi/PeXF5/rbia4/vedKzH9TVdYEj+fYqf3ex/MCuuPCtNW56lyHjpPZH6y/wDDw/4Of9BW8/8AAR/8K4jxR/wU48GafeeVo+hahqsX/PZsIPyJzX5pNOn99f8Avrn8u9TQ2Nxcf6q0uLh/7scTufzArt/1dwFN3lK/zJeLqvofcXiT/gqJrEnyaJ4StYk/vXlwcj3wBzXGax/wUk+JWoW7pZWml6e7DCybS+PfmvnfRPhT418SbP7M8KaxqG5fl8m1b8vm711Vn+y38WLzZs8CapFu+VfOiC/nXSsDlNHV2+8y9tVkWPE/7WfxY8Wb/tXjC6t0b70dn+6XrntXC6l8SPFusb/tfiXVLjd97ddsM/ka+g/C/wDwTj+KviDY+oPpehRMob99KZj+IGMGvSNH/wCCWeoSSf8AE18cQxJ/F9jtMn8NxqXj8ooaK3yQ/Y15anwlIz3Em+V5JZf70jZP5nrUbypH999n+8wX9K/TDw//AMEv/h/p/lf2n4g1zWGVsvuZItw9MqvSvafDv7H3wg8N2cVvb+B9NuFj/wCW15F5shPqWPWuefE2Ep6UoN/gUsHUluz8bI4nuP8AVRTSp/D5MLMD9MDmu18OfAz4h+MI4n0rwfq1xFJ9yb7Oyrj3JHFftJo/w/8ADPh+3S30zQtOsol6LDaovT6Dmt2K3SL5URUX+6vA/IV5lTius/ggbxwMVuz8mfDP/BPv4u+IJIvtdlZ6PbyfN5lxMCR9VFex+D/+CXMv2iF/EvjDfbqcvHp8W0n2yTX6DhR6UpWvFr8QY6tpzWOmOFhE+efDX7Cvwi8NyRSp4d+1yqoz9qlZwxHcg1674b+GXhTwfHs0fw/p9gv/AEzt1/nXU7aWvFqYqvV+ObfzOhQiuhAsKx/Ko2L/ALPA/Kn7KfgUba5NWVawY96dSAUtUr9RhRRRTAKKKKACmSU7Ipkn+f0pMD5J/wCCkXi5ND+B8Wjo7JcatdpEu3uoOSD+Ffl3Cj3EkUUX35JREm7pktgV94/8FRPE0X9oeD9CRma4/eXbKvQADHP518Z/C3QX8UfEjwvo6fP9s1KKLa3TIYEfop/Ov1TI4Kjl0qnkzxsQ71kuh+p3wN/ZT8BeH/hZoVvqvhfT9Q1Oa1SW6uLqIOxcjJ5Pbmq/jT9gv4T+LI3eHR20W7bO2bT3MeM+w619C6Xb/ZdPt7f/AJ5xqnHsAKthc1+dyx2JjVc4ze/c9RU4NWtofnJ8Qf8AgmHrFn5s3g/xKt6iqW+y6knzOeyhhwPqa+evFn7JPxb8FyIl74NvLvd/Fp+J1H4jpX7Q7aa0Yr2aHEWMpaStJHNPB05baH4WSfCvxrb3n2KXwprCXf8ADD9kbP54xXo3gj9i/wCLXjiOKW38Ltpluxwzak4iYD1A71+xLWkTtvaJHb+8yjP50pT0rsq8U4mUbQgkzNYGF1dn4yfHD9l/xl8BLOyvdfihm0+8bYl1anISTspz0rx6U/u9/wDs197f8FOviRb3Fx4a8EWlx+9hlN/equCMEbVz6EEg/hXxl8MPCFx8QPiJ4a8OW8Xmy317EjK3QoCGf6cA19hl2Kq1sA8RX7M4qlNRq8sT9ev2U9BuPDfwD8G2V0++b7Ern/gXzD9DXry1maHpMOh6XZafbosdvaxJEi+gC4rTXvX5BWn7SrKfdnux0SHUUUVkUFFFFABRRRQAUUUUAFFFFADeuK+ff24fhyvxA/Z/1tYrdpr3S1+3W6r1ynUfTHb2r6CrP1zT4tY0u80+bd5V1C8T7fQqQf51vh6ro1o1F0ZMo8yaPwQH+r/8dZffufzr9T/+CbPii48Qfs8tY3A/daLqcunw+pTYj/lmQ/lX5pfEPw5F4P8AiB4j0GJJEi0++mt4vOzuKBvlJz14r67/AOCYPxCTS/GHiXwbcXEixahEt9aR7hs8xeJMe5G38uK/Tc8h9ZyyNRep4uFbhWaZ+kKrTttMT/V1JX5Uj3BNtLRRTAQ9K+B/+CpXh9pNL8Ea2ifLbzTW7N7vgj+Rr74/hr4z/wCCnUP/ABZPR2/u6wh+mVf/ABr2MnlyY2m/Mwrq9Nn52fDiXy/iZ4Hlf7kfiDT5W+guoiT+QNfuzCwkUMvf/wCtX4D/AGmXT5IruJ9ksLCVGXqGBBBH4gV+8fhC4lvPCei3DtmWSyhdvclATX0nFkWqlKXkcWD6mzTZBSs2KzvEGt2vh/R7vUr2VYrS1iaZ5GOMADNfBxTlZR3Z6bfLqz40/ai8WfEjR/j54V8P+DPGUiahrWfK0lYgYbeMEfPJgZP196+kvgro/j/RvD8q/EHWbLV9TaU+X/Z9uYkRAeM5JJNfPn7Luj3HxQ+JHjL466xazSpI0lloVu2TiFTjco9SRgH3rR/aS+KnxI8H2fh3+x9Yh8P67rGoJa2Whx28c7eVnDPK7KTkDJ44/GvoK1N1HHCU0uZLV+Z4EJez5sRO++iPrtXp618zfFL9rK+8KaXfP4P8LzeLf7JTdqeqbtlnbkA71D5+dhg9OnevWvgp8R5/it8N9H8US2Tae2oRCX7P1Az6H0rxp4edOHO9j2IV41JKK3PQajZqrX94mn28txLKsUMaF3ZsAKB1JJ9v5V84+H/iT4t/aD1LVb7w/rDeEvh3pczQf2hHDG11qLISJGUupCIMHkDPFTTpueq2KqVVT3PpbzP89Kdur4X+BWu/Fj40eKPHF74d+IV5pvhrR7prLTZLy3ScXLrjlt6nj6evFe2fsz/HXXfifeeKPDnii0t4vEfhm7+x3VxZgiG49HAPQn07V1V8FPDuSbTtv8znhiozto1c9+XpS1EWpWeuA7iSio91G6gdh5GaRlpu6jdQFhdlI0dLSrUuKEN21C1nC8m94lZv9pQf6VZPSkWnzNaLQDG1LwjomsRmK90qzuEbqskKnP6VxWo/s1/DHVNxn8F6SWbqy26g16bS7a2jWq0/hk/vJcU90fNWu/8ABPz4QaxdvcLo81k7fw29wyr+AzxXBeJ/+CY/gfVJM6TrupaQF/5Z7lkHT1Iz1/nX2lxSFa7YZjiqe02Q6NOW6PgC4/4Jcp5f+j+MpenHmRDH6VyGpf8ABMHxlbyP9i8UabcRfw+ZAwOO2cHriv0uK0V2Qz3HQ2kZPDUux+Wup/8ABNf4m2dvvtNQ0m9f+7kp/OvMb79jz4wafcPbv4KvJXVtu6FlZT9Dnmv2X20uK66fEmNjvZmbwkGfibqX7NPxV0eN5bjwFrXlL8zSRwg4A6nAPpXMRfDHxncSJEnhfWHl53Kto5P48V+6+2ohZwf88o/++R+tdkeJ6/2oJkvBx6H4X6h8KvGuj2/2i98JaxaRf89GsmxzwM8cckVgT2N1bybJbS4if+7JCw/mK/fGS1hk+/ErY/vKDVC68MaPefNcaVZzf9dIVP8AMV0Q4rqJ60/xJ+prufgyySx/8spnT+75TH+QpHglj+/FMn/XSFgMfiK/eGPwXoMf3NFsF/3bdf8ACm3/AIH8P6pb+Ve6JYXcX/POS2Qj8iKv/WiN7ul+JDwV+p+DZuEj/jX/AHeF/rSCaL+/H/30P8a/bW4/Zp+FVxIzv8PfDm9vvMumxqx+pAyaj/4Zh+E//RPfD/y/9OSf4V0f61UOtJkfUXfc/EzzIv78f/fS0LNb/wB+P/voV+2i/sv/AAl+9/wr3w//AOASf4VOn7NfwrjXavw98O/+C6P+eKP9aMP/AM+WX9Sfc/EbzIv+mf8Avblppkt4/wCOP5v9oV+2L/st/CWR9/8Awr/Qf/ARcflUkP7Mfwot/ufD3w//AMCsUP8AMUf60Ydf8un+AfU33PxM86L++v5rTvtcX99f++1/xr9t/wDhm74Vf9E98N/+C2L/AOJpf+GcPhZ/0T3w3/4LIf8A4mp/1ooLakw+pPufiM17byf8tY/++h/jSLNFH/y1j/76Wv28/wCGcfhb/wBE+8N/+C2L/wCJo/4Z1+F//RPfDf8A4LIv/iaP9aKFv4TuL6j5n4iG+i/56r/32v8AjTgySSfuf3r/APTNt354r9uP+Gb/AIW/9E98M/8Agsh/+Jq7pPwN+Huh3AuNN8F6DY3C9JLfT41I7cYHpQ+K6XSkx/U33PxLh8ParcR/utH1B/8AaWykP5YXkVdt/Anii4/1XhzVH/3bRx/MV+60elWkUexLWFF/uqgA/LFP+w2y/wDLCP8A74Fcr4qnf+Hp6lrBLqz8PNN+DHxA1iR0svBmuXf/AFztWH866S0/ZR+Lt586eAtWTd/z0QA/iCeK/aMQp/Cir/u8UqqP8muafFFdv3IJFfU4H46aX+xV8YtUuEiTwlJb7v4rqVYlH1NdzY/8E4PircRp5z6XaM33l88tj8hX6phaNtc9TiTGy+GyKWDpo/MjT/8AgmL49vP+PvxHpdr/ANsmY/zrt9L/AOCWyPs/tDxrJu/i+ywgD8Aa/QLbRj3rknn2PqKzmWsNBHxb4f8A+CYfgXT7jfquu6pqyf8APFmVB+grvtF/4J+fB3S7jzf7CmumX+G4uHYfkTX0pt9KMe9cE8yxU95s2VKEdkeV6R+zD8L9F8r7N4M03dH91pIQx/Emuy0v4eeGdD/48dA0+1/6526/4V0fNM3VxyrVp/FNv5lqKRXg0+G3/wBVFHF/1zQL/IVZpd1JWLbe49BNhpdvtR8tFToMPLp20Ui06qWwCbRS0hNJupgOpCab5lFK47ENxOLdWkdlWNerMwAUAZJJNcrpHxY8I+INUu9N03xFp99fWsRmuLe3mDNEg6s2Ogrh/jd4rmfx34C8Dq2208QXcjXvXLwRISU46AkryMHiuY/aSs/D/wAI/hu8vh3RNP0TUNcvbXSpbyxt0hlMbyqG3OBuIxkde9dlOjzOMf5jjnWtzW6HcWf7RGg6p40tPDmn2OrahLdSmKO+hsn+ynAyT5mMYr1jdWXodhaafo9lDbxLFBHCioqjgLtAH6VZa+t/tH2f7RH53/PPcM/lXPLdqK2N46fEy3uNJuFch4++KHhz4Z6Wl/4i1WHTLeRtqtIeWPfA9q534lfH3w38N/h/F4teWTV7e8Uf2fa2OGkvXbGxUHqf6804U5ySaW5LqwWlz1AvTDJXlXwF+P2j/HzwvcatpVvcafLaymK5sbwASxEdjis/xp4l8RfED4gXHgfwlrv/AAj8Wl263GsatbwrLKjPkxwR7gQCQCxPXAOKv2NSNR05q1ifbRlDnj1PZfMH/wBjnn8BWPr3jLRPC/2f+2NVtdM+0P5cP2qVY/MbHbJ5/wDrV5x8B4fF/h+TxR4d8W61N4gfTblfsmpTRKhlhdQwJIGMgn9K8s1Sy0L40aX8YtY8VRQ3Fppssum2M0jkC1SKPcXjII2tuwdw549DWtPDpzab0Iq1vZxT6n1hBcJcRq8TK6MuVZeQc9wRUjf5/SvCf2K9Q1bVP2f/AA5NrDySyqrJDJJyzwgkIxOOpGK9znk8uN3/AIVUn8hn+lc1SHJUcEzanJzjdn5Of8FBvFP/AAkH7RF1Yo26LT7VId3oxyT/AErnv2J/D6+JP2lPC8T/AD/Z2kvT7bAMH9a4f47eI/8AhLPjR4w1Xfvim1CRU9gpxjj6V9Gf8Ex/B76p8VNd8QbP9H0uy8hW/wBtz0z9AK/VK3+x5PbrY8iH7yvqfppHTx0pi09elfk8dj3LWFooopgN9KwfGHii38H+F9T1u74t7G3advoFzjP1rfxXyf8A8FE/H7+D/ge+lW8uy6164W2+9geWOX6c/dGK6cJR+sV40+7M6kuWLZ+bfxR8e3fxQ+IGseJb1236hMzIu7PlxhvlX24/xr6D/wCCcvgX/hJPjZca3cW++30m1LqzLwkjcDB9cD9a+UD/ABv9/wD2V74HTj1r9dP2Hfg/F8K/gvp9xcJ/xONa/wBOupGzu+bovsAPSv03O68MDgFRjo3oePhk6lXmZ9FKtPpq06vyhHuBRRRTAKKKKACiiigAooooAKKKKACo5P8AP17VJTJKXQD8nv8AgoX4LTwn+0BLqEP3NaskuPu/KCDg/jXnX7KuuJ4b/aE8FXvmskTXfkPtbGVYYCn8a+sP+Co+h2v9j+DdVWKP7X9okhMiqAxXaSFJxyM9q+FPAtw+n+PPDVxE/lSx6hbsrbun71RX61lz+tZT73Y8Sp7teyP3fT/Vj6VIvSqmnv5mn2z/AN6NT+Yq2Olfkz0bR7SFooooGJ3FfL//AAUN0P8AtT9nPVbj732GZLn6YOCf1P519QelfP37cy+Z+zB4z2Lv/wBHH3f94V24GXLiab80Y1VeDR+P8w/0d9/90V+5nwhv/wC1Phf4XuvN3tJp0PzdjhQK/DQjzI/7/wAv3W6H61+zX7It99s/Zv8AAUu5n/4lqAszZJIJ9a+74rt7KnLsedgZatHqOu61p/h/S7jUNTu47Kyt0LyzTMAqADJ5PtXy58XfipZftKRxfDr4e61a3FldOv8AbGseaEiit+pWMn7znpx619KeNvAuifEPw/Lo3iDT49V02TBe3mGVYggjI+oFeQ6T+w/8JdD8UWuu2Hh+S0uLeQSrCt1J5JYdCUJwa+Fws6FJOU78627HXWjUm1FfCeq+B/COmfDfwXpmhaei2+n6fbhF7DAHLGvkDTfCGpftZ/tGar4l+1fZ/Avht3023kXO64YMBIUPYZXrX1t8VfDWteKfh5rWi+HNQh0fVb6AwxXkiErFngkAd8Vl/Aj4S2nwU+G+leF7V1llt1LXFwvWWUnLMSepJzV0cT7GE6qd5vQyqUfaTjG3uo8H/a8e30/w74N+CvhKKOyuvFF2kD29v8vl2qsN7EDsSQD9TX1D4K8N2ng/wrpWiWi7Lext0t1H0GCfzBr5bj8G+ONU/bE8TeKrvw1NdWmn6etl4fvpnAt4yc7mI9wf0r610qG4j0+BbuVbi7VQJZFGFLd8D0qsXK1OnBO/V+rFhqa5py+4h1/RbXxJo95pt8nm2l1E0MsanBZT1HtxXzb+1p4u0/4D/Aj/AIRfwvaR2V1qg/s+ytbdcbFI+ZsDuBXuvj74o+F/hrp/23xHrVrpkTD5fOcZcc5AHc183eFfDP8Aw0/8b7H4gat9n/4Q3w/lNC09ny1zIDkzsgPTpjNVgafK/bVU+Ra/MMVNTXJHdh8K/iB4c+CfwT0XwZ4NSTxh41uIWd7PTYmbN0/LtIxHyqCe/YCtHwF4I8VfBfwf4ivbiW103Vr7zNW1vxBdYaMSlSRDEO5U4Gf619P2ej2On8WtnBb7uvlRqvt2HoK+Yf2yvE174s1Dwv8ACDQpW/tDxNdI2oeXyY7NSC2cdAR/MU6VZ4iq4rZ6u5hKi6NNSlutjsP2UPix4l+IHwQTxV4y8tH82ZorhYjF5kKO2HKnocAVr/AX47y/GDR/Eeu3VhHpOhWN69vaXUkv+tjTgu2egzmvD/2pPiYvw7+Hej/CD4ep/pd0kejPcRMT9nj2hSoIPMh6nvySa+jfhz8ItH8J/CPRfBstlHLp9vbos1u3CuwALZHQjJ6U8RRjTpubVud6ehVCrOpNRvey1MiH9pnwrcfEfR/BqpffbtWRpbG6ktysNwoPLIT1Hv8ASun1T40eCtD8UWnh+98S6fDrV0wSLT/NBlkYkAAAd8kfnXx3J4g1j44ftiaq/hdFS08O2raVbX2z5LIbsSyDHBbcDt/Svq3wj+zz4K8J6hZaxFotvd+I7Xc51q6QSXUjt95mc8nnkDt2qcRhqNBR5nrbbzKo16lZvl2R6Hc6lb2dv5txcQ26N0kkcKDn6mpbS9t72FZbe4jni/56RuGU/iDXyDYeJrf45/tMeOPBnihFu9K0Wz8rTNFuCfJkfHzyyDOC2SMenatXw78IdV+B/wAH9ah1XxRcaP4atYbnUbv7HdOJ9+T5cMcmf3cYGOFwScZ6molg1G0XL3nb8SvrTu5W0R9Yq/8AnqPzpxIr5j/Y11jXdH/Z7uPEHivVdQvbeSae9tJNUuGmlS1GSilmOTwPWtX9kz4geLfih4X8UeMPEF7Jd6VealKuj2axBTHbxkjgj72SB+dYzwsoqcr6Rdjop11U5dNz1f4nfEJPh34ba/TTLzWr2RxFa6fYpuluJD0Ueg9zTvAOra7c+E4tS8V28OlahIrTS2avkWq8kIzdyB1rxO8/as1rUPjZpnw60/wVNb6hM4ee6vpRtjgxksAOQcV0P7VHxG8RfDvwBqt9pmj2t1ov2CVLu+mugjwFxtGxSPm6nj6Vf1WalGnJayM/rEXzSi9j1fwb460Tx5p8uoaFerqFlHK0PnR9CynBAPcZrpFNfKX7Gmp+IvCfw38L+FbjwPqFvaNB5za15yGKTdzuI6gn0r6pG+sMRR9jVcOx0UqjnFSfUfmopJvL+86on95jivNPjx8arH4L+D/7QlibUNYunFtpumx/fuZ2OFX2GSM1xHhf4D638RNLi1r4n+I9YuNYul80aXpd/LaWtkD91QsbDcwGPmPfNKNL3eeTsiJVfe5I6s+hVb/a3VU1DUrfS7d7i7lW3t1zukkYDHp9TXzZ8F/E2t/Df48eIPhVrGsXWsaOtkNS0m61CZpZ4484MZdiSQMHk1f8XePrf4j/ALQ+j+B4b2H+wtDtRq2o/Ou24mJxEmc4YKBnHrWzwk4yturX+RH1mPLfrex2XiD9oe30PxRpmif8Ir4iu/7QfZBeR2R8on3PYfWvXl5AqtHJFPGjxbZV7eXggfjU7P5dccpJ6JanTFNatkuKbnivHda+Nl7rHiTVfD/gfTI9au9JX/iYahcTbbS2fGQhYcs2OwrF/Za/aA1j47aP4g1DVdHt9Kh028+yRSW8pdZdo+ZsntkGt1h5uDn0Rk8RBT5Ge/daQivAfHn7UiaP4ji0Twl4X1Lxrd/aFt7q4sRi2tWJA+aQ8Nx2Gfevc7KaWW3he4TypWQF485AYjlfwrKdOVNXkaxqRk9C7RUe80oNZcyNB20UbRSNTS1O4ElFMXtRRoA4mkNNJrzf4zfFD/hXel6fbWSLceItcu00/TLVjw0rfxEH+FRkn6VUY875UTKSirs9FMieZ9/5v7u7+lSV4wn7Oun6h4o0rxFqHijxFdarbsJZlXU5Vt7h+p/dZ2quc/KOK9kVdlOSUXZO5EZOXQkIprNRurhfjJ8Srb4T/DvWPEt0nmtaxHyLfOPOlPEaD6tgUoxc2orqVKajFyfQ7G4vrezH+kXEcH/XR1XP5mpopEk2lTw3T3rwv/hnzR/i34f0rWPHE+pXutTbLt/JvpYooycERqgbaFAwMV7Xp9jFpdnb2luuyK3UIq88KBgfXtVSjGOnUiDcrPoaFFMDUorK6ehsLtFGBS0wtVAL2pq9K57xv420r4f+G7vXdauvsmn2qb3bufQADqSe1fPnxS/aW+IvhfwHceMdN8BWtl4fjTzVm1jUPKn2kgKxiC5ycjgn0rooYeeIlGMFq9jCpWjTvfofUvvS15H+zH8Wr34z/CfTfEupRR297cSSJLHDnaCrEYAP0r1JrhI9iNKu9vuqzYJ+nrWdWnKjUdOS1RVOopxUkWwKWs2+1i00uPfd3UNumQq+c4QEnsCTzVyOQSRqyvv3AHcvQj1FQ07XNE7knavKvEnjLUPFHjS98FeGr1dNvbO2W4vdSaIS+QG+6qLnlj711HjT4l+Hvh/b+bruqw6erLlVkJLH6ACvn79jTxVF488cfF3xBDL9oivNdzDMy8mIKAo9cACumlRbhKo1sclSqueMO57v8OfDfiDw3p92niDxK3ia4kmLR3DQrEIo8YC4XvmrnjP4iaF4Dt4pdYv1t/ObbDCo3Syn0RBya6Vl6/5+tfN3wmkl8eftL/EPWtTimuIdB8rTNM86I+VAAMu0ZPUknkj0rOnFVLylsh1G6bUV1NDT/wBrrTPFFxqtp4S8K694luNNYxXK29uEaN8ZwwY8cV1HwI+Oj/GeTX0fw7eeHZdHuvss1vfOvm78AnKjoOa8R/ZBmSP48fHTzZVRG1QfeYDnoCR64xX1fpGiaVZ3moalpsMKXGpOHubiHB81gMAkg8kAV3YqnToPkUd0tTDDzlUXM5G2ppGk45O3/a7V8Z/EH49fFT4T/FTTPEviOGO3+F+oak+k/YfKHnRAMAkxbtk5/DNd7440jXf2jPFbaboHiq68P+DdFeJ57zS5Ssl9PkOUDg8IBwfqc1z/AFWUUpN+73NVik20lqj6MlkEfzv939B7k+lc1pvxL8L6vrDaVZeINPu9SVtn2eOdS24dRgd68z/aB8RS2/8Awgvw8sri4iuPFl99inuIX/epZxKGlOc5BPyjPua0r/8AZ58Oaf4o8H6x4d0LT9MutFuiZZoUCNJCVIO4gZY5wee9ZqjTsnUb12LdSUn7nTc9F8WeMNN8F6PNqepT+Vbx4UKvzM7kkKoA6kngVyfwt+Omg/FTUNV0ywivNP1jS2C3Wn6lAYZ488hip7EV5/8AGLxTZSftB/D3w5qV7DaaVY21xrNw1w4CSSD5Ywc8HBDH8BXO/Be1/wCFgftPeMPiFpSyL4ahsl02K62kJeShuXX+8B03f0rpWGSpc0u1zGVaTrcsdV1E/aKvH0j9qz4JXfmt9nklngK9uVJOP/Hfyq7/AMFCLfPwLS+/6B+p2939NjZz+YrH/bWX+z/iJ8GtY+ZfsutNFu7DftFd7+2tpf8Aa/7MnjAbFmeG0WULgHkMMn8q7qUlGWHnbbQ5ZwbVVdzsvFnxGi8EfBebxbN9y30iO7VuxYoCB+JYV8x/GzQ734Z6R8OPiLp+q3kvjO+1iziuo/tDFbtJmG5AnTaAfTtXcfEa/wD+Ew/YRXyn86e88PwpCrEfvGVBgAHqcLnHtTv2fvhr/wALY0/wb8SvF/iX/hJVsbRH0rTYVEdlZsFwXZf45Bj7zdMcVNOMaKlUl0bXqROUqjUF2R6V8VPhmnijQ/FuoamseofaNHMFpZzKCLdgjFyM9CSRz7Cvnr9iq3/4WpF4aTUl+0Wvw/tDaxRyDKm5kBG856kAH6Zr7A0zX9M8caHqDWMv2i03y2jyfwyMowdp7j3r54/YNS3s/D/j3SkRUuLHxFdK7cbirO205+lZ0a7+qVU901YqpSTr07bW1KfwDh/4QP8Aa3+KvhdUWGy1TZqsMfAGCoBAHpkGtT9nXX2j/aU+OGi3b/6VJewXsKt1MKoEAHqASfzrK+NVnqvw3/aw8KeOrLR7zU9P1TTX0y6+wxGQq4YeWT2Ayx/KtHxl8G/iBo/xA8O/FLwelrdeJ/sv2XW9JuH8hLyIgDqo4Yfe57qB3ronKnNNuXxRX3ozipU7RSfus+nbua3t/wDWvHE8zbF3EAscdB6mvg/wF8ObfxJ+0J8Qvhf4o1q+stEmu/7bttJjcRLqKbk3ZYdVBIyo655r6o8HeF/E3izWLLxB44ih097NT9i0O1m8xInPWR2x8zY/Ko/ix+zh4Y+LGsafrd015o/iLT8rb6xpM7QXCKeq7lIJH+FcGHrRoOcZPdb9jurUpVuWSOk07xHo/h/xBpvg3SrVR5dvuaG1X5LaMcLnHAyRWh8QvECeF/A+u6xL9yxspblt3oEJqH4f/DnTfh3pT2entcXEsp33F9eTNNcXD4xud2JYn8a8o/bs8TXHhP8AZl8V3FpL5UtwsVpt/vK7hWX3BUmuehBVq8YLq0de1PsfkZeXraheXd2/37iZ5vrubP8AI1+lH/BMPw5b6f8ACPXdYT/j41DVX3M3oqKAPpxX5nnZbx7U+4vy/N6Dp/Kv11/YL8Gy+D/2bfDv2j/Xak0moN9JCCo+mB+tfovEc/Z4KNNdbfgeVhYv2tz6IU1JSAYpa/MD2wooooAT+GvzC/4KYeNH1j4uaJ4fil32ml2PnPD2ErnIOPXbX6ejpX5Hf8FBLOW3/aY1d3T5Li0gdfcbSP5V9Nw7TVTGq/RHHiv4TPFPhn4UuPHnxI8L+H7f/j41DUIIumeAwLfpmv3M0mzTT9PtbVPlSGJEC9sAAf0r8jf2EWso/wBprwx9tRWXy5vJ8zHEpTCkA9Dk1+v612cUVHLExp9LGOCj7lxy06k2ilr409IKKKKACiiigAooooAKKKKACiiigAprU6mv0qXswPgr/gqc7/2H4FT+BruXd/3wa+BPD8L3HiDSok+/Jd26I3oSy4P51+gv/BUpIv8AhD/Brv8A637bJt/74NfAXg4/8Vp4f/7CFvu9v3q9a/VskkllWvZnh11+/ufuf4Tgls/DelRXD75Y7WNXb3CjNbIINUdKZP7Ptdh+Xyk/9BFNudXsdP8A+Pi9t4f+ukqr/M1+WSu5ysnue0mramhxS15fr37SXwy8L6g9lqfjLSbS4j+9G1wuR7GsO7/bG+DtvHv/AOE60uX/AGY5QxrdYWvLaD+4XPHue1+leV/tMeH5fFHwL8ZafCu+VrGRl3ey5rB0T9sn4SeILz7PD4ws4Zd21ftDbA34mvQviBJDrHw319reVZYrjTptkkZBBGwjgjrVwp1aFWLnFrVC5lKLsfhdHJ+7R/8AZLfpmv2Q/Yssv7P/AGZ/A6f3rQN+ZNfji1v9jke32bHh/de3GRX0z+zl+294g+Bfh+Lw7e6aviDQozmGNpcTQA9VB9O/NfpmeYGrjsLH2GrVtDxsPVjTqO5+stFfI+j/APBSP4W3kdv/AGhHqWnTNjerW5YRk+pHavVtH/a1+EuseV9n8caXvmxthklCtk9iD3r81qYDFUvjptfI9eNaEtmexN3po61m6X4g0rWNrafqFre7lyvkyqxxx6HpyK1K4WpRdmjYYI/mpT1pwNKTS1JUUtjy34pfs7+BfjBdxXfijRV1O4jULE0jEbACTxzxyT+dU/hN+zT4M+C+p3F/4dt7hLib5B50zSCMHsATgCvX15FFdHt6nJ7Nv3exl7GHNz21IlH7uvkrx1+zv8StY/aYvfGmha7Y6Vo95ZCy+2SfvJ7eMqQyxr2Jz976V9c+1A71VGvOhdx6omtRjWspHxH4p+DOt+E/2iPBUtl4U1bxL4S0exeZLyFlJlv2PMs7k8EnJz7ntXsXxi+KGu/CP4F+JfEviDyf7YZHWys7NSwgZhiNCe+DyW6fhXvW0GoLi1iu49k0Syp/dkXP866JYx1ZQlUV1EwhhPZqSg7XPn39iz4Xf8K4+Cmj3F7F/wATvWUF9e3Eg+di4yoJ+lexap460LR/EGm+H73Ure11fU1Y2lrI43yBRztHeuiK4j2r+Fed/E74E+D/AIuXOn3uv6az6lp7b7TULV2huYCDnKyLyOcH8OK56lVYivKpU0v+BrCk6NOKprbc+Z/F3hSXR/8AgoN4cvfD/wC9bUrP7Tqyw/8ALFQChDD3IU/nXXftsa1d+LLzwV8JdFdvtfijUEe9WPtaoS77vQEKR+Ne9eBfhJ4a+G/2mXR7DZe3WPtF9dO01xLjgbpGO4ivLfjV+yi3xc+KGj+L4vFN9oE1nb/ZXjswA7J3Ct2yMj6E16lHFUpVoSntBWT8zjlh5RpyjH7TueP/ALWHxQ8v4f2Xw68Cyqll9oh0aW6h+7JIGCGFCOpB6/jX1f8ADHwnafCv4Z6FosKLBb6bYqr/AFC5P45JrxX4mfsu6n/wkHw6uPA66fFpnhWV5fsOoZKyOwIMhI5Lcn869D8UeAvFVv8ACvxglvq0mq+LdUs2SJm+WCM4ICRx9AuCfr3qsTVpVKdOjB6Xu+5NGNSnKcmumh49+yfa/wDC1PjZ8SPirdL5tu1ydK0+Tt5cZ2n+VWf2ztUbx540+HXwi09leXWr8XmoKv8Ayzt4jkA+xOf++a3f2XvAHjXwX8N/DXhq40pfC9vYky6jNI4lmu5M5KqBwqn1rhFuL7Q/20/FviXxHoWrahFa6alpon2W2Z0lBIJAONobOBk1aaliJ1L6RWhg0/YxglZyerPsnSdPi0fS7eyt0VIreNY0X2CgD+VXGbv/AJ6f/XrL8L6he6podvd6hZf2bdSLl7VnDGP0BI71pyd/8+tfO68zue7tHQ+QoYW+OH7al2l1++0LwHbhYoW+79rcA5x3O0j86+uRs8v/AD25r5Q+BMy+C/2qPixpWqutrd6tPFf2XncCWMIFJBPU5FeofHz422nw78Ny6bo4/tXxbqQ+zabpdqd0rSMMBmx0UZyTXqYqnKpUpwj8NkebQlGEJSl8TPKfANxD8SP2z/HesJF5+maDpKaY0nVWkLBiPyzXFfsq/CPwl8YPGHxS8QXulf8AEqXWntNNjhlaPy40YhmBU5BLA16b4T8BP+zZ+zR4q1jWLhZfEt9bzX+oXTADfO4OF+gJxVr/AIJ7+HH0f9njTtQuP+PjWLmbUGb+9vYnd+pr1KtVRw9SUHppFfI5adK9eMZb7n0D4Y8N2XhPR7fStPRktbddqLI5ZsepJPJo8UQ39x4b1CLSvL/tBoHFv5jcbyCFz7VtL8tQfaE8zZvXzNu7buGceuPSvl3e/Mtz20klZny/r3h+X9mT9kjxZ9tvYb3xBJb3Ms11HkCW7nY4APXALD8q4L9km4l8UfDPSvAnhq9kitY1a98Q6xHgMjSMcwx/7Rwc+meK7P8AbsN14w0/wT8NdKffqXiTVolkhUdIEYFnPoBzz7V578M7SL9l/wDa8uPC/wA1p4X8UWyta7uIhMFBIA9c5H4CvqcPGE8FJN/vHql6Hg1W4YlNr3V1PsWz0Xw/8L/B7paW8en6Vp8RlbavOAMlj/eYn9TXhniL9oDxroHxf8EaPcafY2WieJHlItZg32qGJOjydgSOa+lyEuI9r7XT+63TPUGviH4oaDrHxm/bTh0LTJmi0/Q9M8q9vF/5YRynMip6MSqj868vBRjWlL2uyVztxMnTUfZ9Tq/jJ+2L4j8L+bqfg3wp/avhDT71bK9166YrFJJu2ssAH38c5PbGOtfT+m+KLS48J2+u3cq2to1ot1K0jYWNdoYkn0FfLn7bljaeH/hb4A8BaVbra2uqa7aWaW8P9yImQf8AoP61v/tSazNcW/w7+GVoWiTxJfw2t95fX7Ii5cH2OMH61pPD06tOHs42bv8AciKVaUJzUnexq+MP2i/FsfhO48a+F/Bq6n4NswZZbi6uBFPcwqcM8UZ6r7nrXQ6x+0lp8fwv0fxV4f0y68R6hrUW/T9Hs8GeUhcsMeigHJ9q3fjReaf4L+Bfih/KjisrPSpEWFeFChdoUDt24rjv2QPh0nhf4L+ELq9t/wDiZ/YzsZuscbtuxj6YrFRpKj7Wa2drdzS9X2nInurm/wDs5ftAWnx/8IXupRWMmlalp92bO+0+Y/NDIFDD8CDW54F+MWmePPGnirw7ZRMtx4fmSKdmbIYsAeB2618z/APxEnw8+Jn7QV3t8q0tb5Z4rfuZnyFUepJArN/Zlubv4Z/Hj4rJ4ll/02TT4dZu1/hRmLMFHvXbVwMeapyrRJNHPHFSjGPNvex9J+AfjtD44+LnjXwKuj3Wn3XhkR+bdSSq6S7wCCAOgwR1ryv4hXr+MP23/Amhb/NtdD0241Xb/wA85Rhdx/BzXoH7NfgW60fT9e8ZaxFs13xdetfy7vvJbj5YEJ9fLCH8cV538Fwvi/8AbG+KHiBPnt9LtYNPik9CSSyj1+6KwpQpxnVlH7MfxNarlyxi3uz6C8ffESy8B29qksUl9qd85hstNt8edcvjoMngerGuS+Dvxzb4ma/4l8P6nos3h3xBoLqtzZzSq4KsMhwR1GK8Rb44aP8A8NNeN9X1hLq9bw3AulaNY2MLTPI7czMABwScLz/dr0X9m34c+ILfxJ4w+Iviq0bTtY8TTL5Wmtgtb20efLDkdX5J9s4rKWGVKm1UVnZNfMuOIlOa5dj2LxZ40sfCdvb+fuuLu6byrSzh5kuH/ur/AI18bftgeNfGvijUPAvg/XfC8ehaZqWvWkqTR3qzGfZMmUJHQ7SeK9e+FuuP8VP2j/HGuylpdK8Komk6cu7KeYRmVx/tEnH4V5d8YvHMXxL/AGz/AIYeFbdPN03Q75meb+/OI2YjPoAD+VdeCoezraq/LFt+WhliZ88NH8TPs+6u7TQdKluLiVbe0tYjI7M2AqqOSfbArxnxP8XvH+p+G7jxF4N8L2dxosMTzJJql15L3ES8l1XHAx61j/tb+Irq8/4QzwFZPtfxRqscN13zbIwaZce6gj8a1P2qviGvwn+B+oWumJv1W8tTY2Nv/shcOx9AEB/SuOlh7uDtdzZtOtyxkk9InUfAv4s3XxM+Edl4z1q2h0pbhHmZY33IiLnJz36GvK/iJ+0z4w8P6PpXjjTNHsX8AXWpx2I+0OftMsJYgXAI4ClgAF685rm/H15cfDP9hnwxpVput/tFpbWHmQ53IjtzgDrwelaOpeDfFH7Rn/CG+Hf7CuPCnw30N4Lu4a+ws2oNGpCRLGCcID82evA7Vv8AV4Qk5yStdr7jD6xKVqcW72PrLTrwX1nb3SfcmjVwvoCAQP1q1Vazt0s7eKGNdqRoEVfQAYH8qnIrx3ZtpHrxvyq+54l+0X8PfEHxM1TwLpmmJH/Y9rq8WoarJM+F8qI7guO5JA4+tZvxdtYPiZ8UNC+H/wAr6ZY2Musaqv1G2BCO/IZvwFe46pqFvpen3F3dyrFbwxNLKzHgKBkn8ga+V/hTefErxBrHjDx7oXh/Sb238TXa/YbrUrpo2+xxApGoAHTgn8TXoYaUrc17cux5uIUU2nrch/4J+6xLB4T8a+Gn+WXRdbuIkjb0LEhs+hP86w/2lf8AhIvB958N/GV/quoWutah4gWKXT4bhhBFbbXcRbRwTtU5981X/ZXutS8H/tUfEjw5rvk297qES36w27fIXyM4J68V0X7e2if8JRefCjR/N8pr7xAIvM7opUkkfgMV7NWFsw12kr/gcd28I0t0znvjL4F1X9ob4b+LPHmq6leafoWl2zy6Dp9vK0ayBFy0zkdSx6fSvbv2ePHD2/7Kfg/xFrdw1x5OhR3E1xJ1IRB1PrkVufGDR7fw/wDs7+K9Pt0WK1tdCmhRe3EeP5189eC9YeP9gGy02KVf7SuNAlKR7jny1GG6dB2rkivrNLlSslK3yNX/ALPNa7x/E9z+B8KeNPA//CYa7bx3F3rXmXStcKH8u2JJjVQeg2jNeRfsDajp+qap8Vb3TFVNPuNdd7fy+nlknGPSq2i/Fa01z9nvwB4C8K3v2jxL4gsYNPZYWy9pDtHnSP6YGay/2VvE2n/DPVPi3plkiy3tvr32Wx03d88jcIAB2UEGtVRdPDV097pJehDmqlWm103PuBvuVWt7G3s2fyYY4vMO5tqgbj6nHWl095ZLOKW4RYrhkUvGvZiORn615V+0X8dP+FH+F4tQi0S+13ULp/KtrWxiZznH3mAHABr52lCc5KC6ntVZKMeZ9D5p/Z7+F+lfEb48fGuLVft32eHU9g+y3UsAfJB5K4z/APWr7Y8IeEdP8F+H7fR9KikhsrdSEWR2c8+pbk18M/A/4/eIPAdnqT6Z8IvEWp6xrV8+oandbQkbyMQcRhjwAo/Svpn4LeNPiX4/1O41PxX4aj8H6Iq7bbT5G33MrE/ecg4AAxXs5hSq81520stzycJUpJNRT37F39qPQdH8QfBXxFYaxD9oWaIR20f8ZuDxHs/2sn+deQfsF+OP7P8ADeq/DXW7f+z/ABP4dnYzwyN80qFvvn1OK7qy+H/xA8efFx9Q8by2dp4I0O6+0aPptqxZrqUKQkkhPQKGbj1IrO+Mn7Ix+I/xLtPGXh3xLceEtQki+y6nJajD3MPHyhv4TjIqKVakqDw1V6PW/Zlzpz9qq1NfI5z9qjUU8L/HT4IeLXlb+xY7+a0mmU5RN5QDPuSR+Rr6U8U+L9P8H6G+p3sv7rhUVesjE4VR7kkVzniX4H+FvGHw3t/A+rWTXWj28KRRbmJkjKfddWPIYHnNUfAHwB0bwPcWl3LqWreIrqzAW0k1q6a4FsAMDYCeDjvXLUqUqkIxb1j+J0U4VKc5PpI+f/2ydCtNL+IHw1+JGsaP9t8NWr/YtYt7hQRDGxLKZBngBnP517TY/FbQryz0rw/8Mv7P1e7m8tlWzx9ms4Mgl5COhxkAV65qelWms6fLZX9rHe2ky7JIJlDK47gg9apeG/B2ieD7N7XQtKs9Kt2bc0NnCsSk+4A61MsTGrRUGndfcUqDjJyj1PBf22PAOu+MPAehah4c0ybWNR0XWIL37Hb/AH3iRstgeoxWxH4T8S/GbwP4j/t23uPDtvq2mCxsdJumxJEdufNkHYlsDFe+rytO4oWKmoRgvs7Mr6rHncn1Plz4BfAjxhpfgvw/oXxFlsf7P8NxPbWVjYuWW4yCBLKSOoU4wPetrwr+yvL4Lk1DTdH8a6tp/g2+lMr6LHj93nkokmMqp9q+hzS5NKeLqTbu1ZhDCwiZWj6DZeH9Lt9N0+3jtLK3TZFDGOEX/Gs/wr4A0LwXJqEuj6fHZPqE3nXLR/8ALR/7x966TdQ1c3O9Vfc6eRJ3sMaNP7it/wABpQPMps00VvGZZXWFF6szAAfia5zW/iT4V8N2bXeoa9p9pbr96RrhMD680oxnU+FNjbS3OnUetLXzl42/by+Eng+RUXXW1iVs/wDILRplGPUjgGvA/Hn/AAVBuP30PhLwqq/wxXWpSn/vraPw/WvUoZTjK/wwZjKvCOlz9CD618W/8FPPFiaf8J9A0RLiPz9Q1MPLb7wCYkQknHfBK/nXy/4i/b++MviCN0i1iz0pGUhls7ZQcexPevDfFXjHXfHGqf2n4g1i61vUGXb511KzFF/ugE8D6e1fVZXw7Xo1o16rVk72OStiouLijHQeZcRI/wDFKiNu4zlgCB+dfu74D02HR/Beh2UCeTFDZxKsa9vlHFfi18DLG31T40eBLS7iW4tJtYgWWFv4wCSB+eK/aHxd400P4d+G5dV1q+t9M021T5pJHxwB90ep46VPFM3KtCjDUjAtOLkzpfwpa/PH42/8FKLi4kex+GloqRbSJdU1BPqAUWvn7Tv21vjPpdx9oXxhNcbm3NDcQoyn16jp/wDWrx6HD2NrR52lH1OqWKhF2P2P/CjNflXp/wDwUm+KtnInnWui3v8AeWSJlz+INd9oP/BUjVY7dP7b8FQ3Ev8AE2n3BVfrhqmpw/j47RT+YfWqZ+i2a/Lz/gptpf2f44eH7tE/4+tHO/8AB8CvafDv/BTzwZqH/IY8O6ppLf7LLL/6DXy7+2R+0dpv7QnjDSpdCspLfStLt2RLi4ULJKzkEkgdBgV6OTYDF4TGxnODSM8RVhKk7M4f9mSf7P8AtCfDx1+9/a0P8xxX7ZR9q/FL9lmz/tD9o/4dRIm9F1iN29gBya/a1KOKbfW427BgvgH0UUV8WegFFFFABRRRQAUUUUAFFFFABRRRQAU1+lOprCgD4P8A+CpVhLJ4b8EXfls1vDeursucAleMntX55Kzx7Nj7H+Vl+buO+f8APev26+OHwh0r42eA73w1qvyJMu6G4X70Ug6MK/PD/h3B8T4/EEtkk2nvp6t8upNKQZB0BKY64xX6DkWaYajhvY13ax5OIoVJTvE8Sf4/fEiTT7ey/wCEz1iK0t12xLHcbTjsCcVzeseNvEfiT/kJ67qGobv+fi4c/wBa+0ND/wCCXOpSfPqvjCFP9m3t+fwNdtpv/BL3wjHs+2+JdSm7usYVc+1enLN8ppP3Vd+hg8PiGz83Jo0k+f7/APeZufzzTVWL+BI3f/Z21+t+h/8ABP8A+EGlxw/aNBk1B48N5l1MxJI9QK67Uv2R/hLqln9nm8Faft2gfu12twMda5ZcUYaLsoaehssJUtqz8ZCiSbP9n8/yr2XwD+1l8Q/h/wCD7vwpY6mt3ok0LQpb3ib2twwOSpzkj27V9jfF3/gm54U1zT2n8D3Enh/UI1ytvI5eFz7+lfAXxH+Fvij4T65Lo/iXTJrKWN9qTMpMMo9VbvXq0MbgM4jytJSutGYyp1afU5Ml5JHd/ndvvbu+Tn+dT2Wn3eqSOllaXF7Kq7mjtYWlYD1woPFVyP4K+0/+CY2iXVx8SPE2pfZN+nx2Sw/aGXpJuJ2jjjg16mYY2OAw7qRWq6dznpQVSdj4xuIZtPk2XtvNZS/d8u8iaIn8GAzUPlp/c+9/dXvX7reJPhn4V8WOr6x4c03Un6eZcWyswzwecV4J48/4J5/C/wAYSPNptvdeHbpmLFrGX5T/AMBNfJ0eKKNTStCx2SwTWsT8vdC8X674TuHuNJ1jUNKlZfma3mZSQMcYB6ZA/IV6v4X/AG0vi74TjSKLxU13bxtu8u+RXLj0JBzivonxn/wS8ljjR/C/itmdfvR6hEpD9e46dv1rwvxl+wv8WvCclx9n0Jdbijb5ZLGYYI/3TXpRxuU4xWkkZclalrqeu+Ev+CoWu2+xfEvhS1ukUAO1jNtJ9wGr13wn/wAFLvh1rFxFFqun6poit/y2kQSKPrjt71+dOsfC3xh4fkdNQ8L6tbvHnfutGKj8QK5hn/ebH3I/91lwR+BrOpkmW4j+E7ejLjiKq1sftZ4N/aY+GHjy3MuleM9HldfvwyXKRupwDgqxGDgivQtL1zT9Xh82wvre9i/vW8qyD81NfggyJJ/7Nt9PTg1s6B4y8R+E9n9ia3faUitu22szKoPXpnrmvLq8Kr/lzV+83WN7o/ePzKkBr8e/Dn7dHxl8PyReb4nXU7ePC+TeWqHIHqw+YmvQ7T/gpv8AEi32b/D+g3HzfN/rFJH59a8irw1jqe1n8zZYuHU/UHPrScV8KeE/+CoWhXn2eLxB4VvNPfaPOuLd1lTOOdq53EZzXqfh/wD4KCfCDxBcLF/bFxpvrJfWrxKPxIryKuWYuj8UGbxr05bM+mPakrzLTv2lPhlqm37L410mYN023C/412+n+KdH1WNHstVs7pH+6Y5lOfyNcEqNSPxRf3GqknszVIo207dSA1mUItKy0E0BqlNLqA1kqNrVHk37V3f3tvNT7qXNC02YtxsdI60/IoyKQzhvHXwf8KfEW4tbjXdMW4u7X/UXUbtDNH6gOpDAe1QeD/gv4S8B3kt7pWlKmoN8rXVw7Tzbf7odzkCu+NedfETx54o8L63p1rong268R2sx/wBIuoZ0jEQ9ME8mt4znKyTMZRgtbHjn7fmtXFx8LNM8H6Ynm6r4m1GGxS3X7xQsCxwOTxnpXvPwp8GRfDz4b+HfDluuxNNso7f5eRuC/N+ua43Sfhfd+NPiJZeN/GFrHFNpsRi0nSVbzEtifvSsccuRx7c16+i+XXRVqr2MaC6av1MKdL966rFXvXz34u+DXxF0/wCM8vjrwb4ot5ba8hFvdaLrAYwoo6GMr0r6HyKbtFc8JuGxvOmpqzPLPA/wel0/xXN4z8UX8et+LZovISaNNtvZRd0gUjgHuTya4r9rb9nW9+NHh/T77w7Mtl4r0eUS2MzNtBwc7Se3NfRG0Uu3itKeIqU5qaeqIqYeE4uPc8W+A+mfFe30/wC0fEi509JYbcQW+n6b8wLDjzJHI5YgduOa5f8AZj+HHiLR/HHxI8W+KNKk0zUNc1MvarI2T9nAAXg9OQfzr6PC0tU8Q2ppJLmJWHXu3d7Hyv8AtVeCPFniD4ufCXWNH8NXXiLRdHv2uLqO1YDy32MFZ8jheT+YrN+PHgHxvZ+IPh/8RU0ybxBqGg3zzahpunrueOB84WMD7xAI6elfXJX1600x1pDFyhGEUvh0MqmFUnJ33PnnxJb61+0tb6Tpn9hal4d8EQ3CXWpyatCYZ77bhlhSM/Ntz1J68Y7177Z2cVnZRW8SeVbxoESNcAKoGAB+Aq1GlOrlqT50layR1Qp8uvU+Kvg38GfEHiD9ov4ga7rVvcWnhSPVRNDHMjD7bMoBjPIwyrkHPua0LX4R634y/bG8YanPDNa+EI7e2W5k2ELeMFysYJHzKD6e9fYPlj/dz9PzpvkgfdT7xyegyfeu+WYVJScrbqxxvBx/G5XZPLt9iJt2phV7DA6Cvij9nbX9d8P+LPihpun+H9UuPGGqa7KyTXFo0VrFDuwshdgAQFPbrX3EI/55qNYwN21dv+7/AFrmo1/ZQnFq/Mb1KLqSUux8U/D3U/8AhnD9oDxvp/i/TdQvbTxA6Xunaxa2DzrLIRmRSVB2fMTgE19Q+CdY8QeJNTuNSvbJtH0LyttpZ3CEXMrd5JBj5RjoOtdr5KHBZeB9OKl24zVV8V7Z3ktSKOH9nofn98Ndc+Ivwv8AiB8SvAej+Er661/XtZnurXVpEItLeKV3IkZsYIAPQe1bOo+Bb34O/tPeAr1tC1bXbW30d4jeWMLSfaL6UkM7kAhTk457Me1fcvljP3f8/Wo5k77egP3sHrXY8xblzKKV1Z+ZzfU7K/M9Nj4r/aa/4TDwv4s+FvjB7L/hIvEFvfT7tHs8FxvGFWMDqAMAt7VL8ZtA8W6x8D/HnxA8dWUdhrs1lHY6TorPuFjFJNGpzjrISe3piuq/Zd8W2/xU+JnxC8UaxN5viCx1KTTLKxuGBNlaIxC7R6sckn3ru/2i9KuviJH4a8D6b80uoanBdXzbciG0ibexPpkoF/Gt513CVOi42cephGmqkZSUtzN+NHwdvfif+zXpvh3R9qarZ2VrcWcbcB5ERSFOTxyKl8DeNPiV4w8J6fobeCr7whqsUKW97q2qMvlx4ADNEAfnJxx9TXu9nbrb28USJtSNAiewAx/SrG2vKdfRwavrc9NUdVK5R0XTm0rTre0e4ku3hQIbib78h7scd65r4u2ni288EXaeB7m1tPEuVNtJeZ8o4YFlJHTIB5rtfekYVzJ2dzpkrq1z551rwx8V/i7pdv4d8S2um+EtEk2/2nNp92Z5rxARujTAGwEZ/Ovc9F0S28P6PaaZp8S29rZxLDDGo4VVAAH5AVpCOnmnKpzq1rIyhS5db3Z8wfFL9kbUPHnx0t/HuleMLjwv5cEcLLYxDzjgktgkYwwI6+ldX49/Zzl8cXnw6uLjxBdPN4RvFu2muEDPdHBB3Ed+f0Fe5HFOFdMsVVla720IWHgm33MbxF4ftPFGhX+lX0XnWV7C9vLGvdGGD+NeffCv9nXw18J/C9xoVkbrUraZXhdtQfzCIW5MSjoq89BXrP1o9K541JxTUXa5tKnGTu0eV/DX9m/wF8I9YvdS8NaFHZXt0Nr3G5mYKTnaufurz0FdBpvwj8JaV4wvfFFroVrDrt4d094qfOx9fr712uRTaJVqkndyFGlCOyE27Kq3FjFcyK0tvHLt6eYoP8xxVwmkrO76M0cU9yulqkf3IlRf7qqB/SpVj8un5oocvMLW6DSlLtpapz6tZWf+tu7eJv8AalUfzNKzb0RV7FvbSk1yviD4n+FPC9v9o1XxBp9lF03SXC/415B4s/bs+EXhO48p/EX9pv8AxNpsRmAx2O3vXXTwter8EG/kZuaWrZ9EA0bq+KfEv/BT/wAFafJ/xJfD+qawv8TNiDHX+/26fnXlWsf8FQvGUmoS/wBj+FdJist3yLeSOzj6leK9GlkmOqX9w53iqS6n6V7qiuLyGzjaWWaOKJRuZpGCgD1JPQV+T3jX/goT8XfEmz7Fe2Phr1WxhEm8Y9X6V4t4n+LXjXxpJLLrfijVNQ87O+NrptnPbYDgCvWw/DOIqfxJKJm8ZDofsTr/AO0V8M/C8m3U/HWh2jf7V6hH6GvM/GH7f/wg8L27va662vyr92PS4jICfr0Ffkl5UUf8H+76/qaUlP7+yvYjwvQp/wAWb/A5vrj6H6A+LP8AgqRD9zw74MmZ/wDnpfTrj8ga8v8AEn/BSb4m6xbtFZWmk6L/AHZoQ8je2QeK+YdF8Nax4g+TTNMvNT2/8+sLP/IV6H4R/Zf+KfjS88rT/B98n/Ta6/cqPY5ruWW5ThfjafqzJ1q0tjN8aftAfEX4gXFxLrHivUJftH37e3lMURH+6prz15nk+/cSP838Ts3J+pr7D0H/AIJmePdQt4n1LW9P092wxj2mUr7E969e8I/8Ew/C+nyW8uu+I77U3jYM8MP7pD7cdqTzbK8JpTSfoh+xxEtz83Bsj/uxJ/dZgM+/Naei+G9Y8UXENvo+j6lqcszbIvsdpJKpb0DgbQf/AK9fsB4T/Y7+E/g+V5bLwhZyvJjc11mbJHfB6GvWNF8N6Z4ftltdM0+3sLdfux28SqB+QrzavFSjpRh95tDB3+Jn5E+E/wBiH4yeLLiWL/hEpNFSMZ8zWJxCHH+yQOTXJ/Gr9n/xb8AdQ0yy8VW9uo1CJngmtXZ4vlxuQtjAI3Dj69q/bTy/87jXzb+3V8DdV+NHwstV0JfN1XRbk3yW/Q3CBCGQep5FceD4irzxKVayi9y6mDioux+UWi6ze+G9YsdV0+X7Pe2cq3FvJ3R1OQfTFdp8Uvj146+Mf2RPFWtSX9vatugt1URRgnklwD8x5ridQ0fUNHvJbLULS4t72FtjxyRMGyOOmOa9o+CH7H/jf40XiSrZSaJom4b9QvEI+Xg/Ip6nB619viK2CppYmrZvocEIVV7sdjxjR9J1DxBqFvp+lafdahezNsihtYmdnP0A4r23Sf2HPjPrFmlx/wAIr9l3LuEd1OqN17g8g/41+kvwL/Zl8H/AfS1TR7JbjVZFH2jUpsGZz7E9BXr6rxXxWK4mqOf+zpWO+ng1vI/GjWP2N/jJodx5X/CC6he7v+WlniUD2zXD698JfHHhe48rWPCWtWUqsRtaykbkcYO1ev0r90MVG0KP/Av5DNZQ4oxK+KCY5YKPRn4Kz+H9Yt43eXR9Ui2ruZpNPmUAepJXgVneYnmeVvXzd23y93zZ9MetfvtJYw3Eexoo3RhhtwHI/KuWj+DvgeO8+1p4S0dbhTkSLZJnP5V0x4ql9qmiPqXmfAH/AATx+Auu6h8R18f6rp9xp+i6fCy2n2qFomuJTxuAYAgLjOe/biv0xX7tQ29qlvGqRIsUa9I1UAD6AVZr5LH42WPrOtJWO+lT9mrBRRRXnmwUUUUAFFFFABRRRQAUUUUAFFFFABSN0paKAGMtKBTqKAE20m2nUUrAN20badRTAbtrmfGnw+8P/EDS5dN8QaVa6pZSLho7hAfyPaunpCKcZSg7xdmJq58s6r/wTp+EuoXn2iK0vtPi3A/ZbW4Kx4B+7j0r3T4Z/Cnw18I/D8Wj+GdNj06yX7yx8lz/AHmJ6muyx70ldNbF4ivHlqTbREacYu6Qu2jbTqK5TQYy0bPan0UAUrqwt7iMpLbxyo3DKyAgj3zXDeJPgL4A8V201vqPhLS7hZPmb9wqEn6jkV6J+NG2rhUqU3eMmvmS4p7o+UfGH/BN/wCFXiS4WXT01Lw7t+Yx6bcfKTz2YH/IFeQa9/wSxvftkr6P44hS0b7kN5almH1cHn8q/Q3bRj3r1KWbY2j8NRmLoU30Pye8Rf8ABOv4u6PcS/YrfTdVt4+UmhuQHcAdlPQ14h4p+D/jjwXefZ9Y8JaxaS7tq/6K0ufxUGv3NKVDNZxXH+tSN9vTzEDY+levR4mxUP4kUznlg4vY/Be40LVbP5LjR9Qt/wDrtaSJ/NaoFU8zZ8u/+63X8R2r96bzwvpWof8AH1ptncf9doVP9K4DxR+y/wDDLxhI8up+D9NleT7zRpsz+VerS4rg/wCNTMng30Z+KpVPk/g2/wCewrV0vxPrehyI+n6rfWT7gytb3DAg9uM1+oniX/gnP8J9c/49LW80X/rzmP8AWvN9Y/4Jc6PJI39k+MLy1T+7cRCWu2PEGX1vjj+BlLD1Y7M+QtC/ae+Kvh+NEtPGuofL93zmD/zruNJ/b9+L+n7PN1q3vdv/AD2gHP1A616D4k/4Ji+NbOT/AIkXiDTdQT+9dbof0UVxHib/AIJ9fF3w3Z/aEstP1j+9HY3BLfgGFbqvklZ9CEq8TtvCn/BTjxrp9w//AAkHh3T9Vt/4fsrGFx9SeK7nT/8AgqbZSXH+m+ArxIv70N2hx+Hevj3xZ+z/APEjwPbrca14M1K1ST7vlp535hScVyE3hjW7ePfcaJqVui/eaa0dR+ZFKWV5TiHeNl6Mftqq1P0q0/8A4KbfCqWOH7Xaa9ZStw6/YSyj/gQPNemaX+218FdQs0uH8e6bZeYu7ybzdE49cgr71+OxnT+/9373zY/Omrs+/sX5v4t3+FYVOGsFP4JtfO5qsVOOrR+1mg/tTfCXxPcLDpnj/RbqVuircY/UgV3ln4w0HUNv2bWtPuN33fLuUbP5GvwY2fu9n9TU1ldXGlyebZXFxbyr8yyW8rIw/EGuCfC0P+XdR/cUsd5H77eYn96jNfhzpXxs+Iej/wDHp411z/Z8y+d8Y7YNdrpn7Znxo0iNIrfxrM6L/DNaxSn8SVya4ZcL4m14TTNVjIPc/ZPIpa/JCD9v74x28ex9as5X/vNaKD+lb+m/8FI/ilZ26JcWmj6ht/5aSIyk/UA/yrklw7jV0RosXTP1Qp2RX5taf/wVC8URxp9t8JWbv/F5MpH86vR/8FRtY8z5/BsO3/rvXO8hx6+yP61T7n6K7sUu6vhrw3/wVD8NXFv/AMTvwvqGny9P3JEqkfh0rbf/AIKc/D3+HStWf/tkK55ZRjVp7NlqvTezPsvdRuFfHVt/wU2+Gn/Lxp+rRL3225b9B710em/8FEvhHqEe5r6+t/8AZmtWH8xWbyzGR3psr21PufUO40bq+dLH9vL4QXhf/ifNb7VzumiIz04/z6U6x/by+D95JKjeI/s+3+KaJgD9OOay+o4r/n2/uF7WH8x9EijdXgo/be+Dv/Q3Wv8Avc12vhn9oP4d+MLfz9M8W6bcJ/13VcfnWUsLiIfFB/cWqkH1PRAadkVxeofGDwVpdv8AaLjxPpcUX977Qp/kaz7D9oH4dap/x7+L9Lf/ALeFrP2NZ68j+4rnj3PQi3tRXATfHz4e28ixP4t01Hb+H7QtW7r40eBdPs/tU3irS0t/732hf8aPq9b+R/cK67naZpd1eJyftk/B2O4aF/HGn71JH3+OOOtP/wCGyPg9/wBDzpv/AH3Wqwlf/n2/uFzx/mR7M0iRruZgo/2uKY0iyR/Iyt+orxl/2wvg1IjI3jvS8f7UtRxftffBezj/AHXjXTUT/ZehYPEf8+n9wc8e4nib9kvwbrnjCbxRZPqXh3WLj/j4uNHu2h8//eUcH616R4O8BaV4Lt2SySZ5mx5t1dSmWaTAwMueSO+K8c8R/t5fCHw/YNcJ4iGp/wDTGzQyOfYACuJb/gpn8Mv+fLVv/Ac/4V2fU8dXjy8raOePsYfCj7BFDMtfHa/8FNvhr/0D9Y2f3vs9V7z/AIKdfD+ON/s+j6tM/wDDuiC5/Okspx3/AD7Zr7aCPs3dQTX586t/wVK/eOumeCm8r+9cXA5/AdKoRf8ABUjU/wCPwVC/+7OK3/sXHNX5CfrNLufomTSb6/NrX/8Agp74ruLd00rwrZ2Uv/PS4lLY/AVwtx/wUR+Ltxv2XWmw7v7tvnH0ya3p8PY6XZEPF00frBkUvmL2avyIvP29vjLcR7E8Rw2/+1HaRk/qDXH+JP2qPi34wj2al441LZ2+x7bf89gArrhwzi5PWSI+uUz9pmmSP7zqtZlx4o0e3/12q2MX/XS4Qf1r8PZ/il44uP8AW+NfET7vvbdTmAx6EBqwLzUb3UN73d7dXG5tzNcTM2SeSSSeT713R4Uqr46iIeNXRH7a+Kvj98OvA8aNrfjLSbBG6brgN/6DnFcFrH7cvwV0uPcnjW1vX/u2cbv/AOy1+Pq26R/OiL/wHH9TQYk/uL/3yP6Cu2HCtD7dRsyeNl0R+pF1/wAFLvhBb3GxU8QS7f8AlpHpjY/U1zHif/gqJ4Ss/wDkX/C+qat/tXBW3/Q1+b/mp/G+xP5VbsNN1DWP+QfZXGof9e8LN/IV1f6vYCnrKT+8mWKqPofbXiL/AIKkaxcWe3RPBUNlcf8APS8uA6/kPavPNY/4KLfFjVLOWKJ9L092+XzreLkfQnpXiujfA/4h+ILdJdP8H6tKjNtVmt2T/wBC6V2mifsY/GLWLyK3/wCEPuLFJPl866lUKM9zg1pHB5Rh171vmZ+0r1Ho7GTqH7UnxY1SN/N8Z6g+7Ks0bhcZ9MCuGvfH3iXVLh5b3xHqlxK3/LSS7bP5A19PaB/wTP8AiReXiJquq6PZWv8AFJbys7IPTaRyf8K9a8Pf8EudEt9v9t+Lby9TutqgirOWZZTh9IpP0RqqVeS1Z+eF3fXd5Jvu7ia7fj5pHZjx61CP3f3/APAV+pVj/wAE1fhfZ/fn1a4/67XGa7zwj+xP8JfB+x4vC8N7cL/y0vGMmfwNc8uJcHTX7qDQLC1Xuz8gILS4uP8Aj3tJpf8ArihYfgQOa6Xwv8K/GfjS4SLRPCmranKzBV8u3ZQCe5LY4r9rrD4b+F9Lt0itfD+m28S/dVbZePxxW1b6fb2cey3t4bdP+mahf5VwVOLKlv3cDRYFP4mfk3a/8E+fjRcRo66VpsXmKG2yXqgjI6EZ611vhb/gmb8SNUk/4nWq6Poqf3o3a4b8QBiv1AC/5zTttebLiXHyVk0vkbRwdOJ8N+F/+CW/hq3s0/4SLxXqV9e/xNp4WBD+BBr174f/ALC/wq8B/Z5k0P8Ati9hO5LrUnMp/EdDX0Nj3o215FXM8XW+KozojRhHZGJo3g3RPD8ezTNHsdPRvvfZ7dE/kK11iCfdVV/CpaWvOcpPdmtl2GgUBadRUjCiiigAqKRf6/5zUtFAHN3vgHw5ql59ou9B0+4uPvedJboTn6kVtW9nFZxpFDEsUa8KsagAAdBVnFG0U3OUlZtishFWlHSloqLW2GFN206iqAbtpKfRQA3bTqKKACiiigAooooAKKKKACiiigAooooAKKKKACiiigAooooAKKKKACiiigAooooAKKKKACiiigAooooAKKKKACiiigBpFLtFLRQA3bRtp1FKwCbRSFadRRZAReVTWi/ytT0UuVdgKrW6TfK6Ky/3WAP8xVa68P6ZeR7LiwtZk/uyRKR+RFaNGapSlHZsVl2OB1j4D/D7XEcXvhDR5S33m+yICfxArzXVP2Dfg7ql490/hpYXb7ywzOq/gAeK+iR9aCK6qeLr0/hm18yXCL3R8u63/wAE7fhFqtm0Vvpt1psvaa3uGz9cE1wEn/BLbwq8j7PFuqeT/CrIuR+Oa+4dopa7IZtjqe1Vmbo030Pz08Sf8Es7pQJNB8cK7D/ljfWmB/30D/SuEuv+CZnxQt9/2fVfD9x/d3TSID/47xX6ibaSuuGfY+OnPcz+q0z8idX/AGBPjPo9w8X9hWeoIv8Ay0sbvcp/76UVymofsj/GPS5P3vw/1J0/vRtGwPvw1ftDs9qTArujxPjI7pMh4Omz8Upf2Yvixbxu7+AtWRF/i2r+mGrlbv4ZeLdPuHiuPCmsRMv3l+xSn9QtfuvtFRtbpJ/Av/fNbw4qxC3gjJ4GJ+CkuiahbyOj6ZeROv8AC1uwP6io/wCy9Q/58br/AL8v/hX7uTeEdFuJN8uk2Mr/AN5rZSf5U0eC9C/6A+n/APgMn+FdP+tcv+ff4i+pW2Z+Djn7PJsl/dP/AHZMqf1FNMq/7P8A31/XNfunf/CzwfqgdbrwvpMu773+hJn8wK5vVP2ZvhlrEey48H6f/wABiC/yrWPFcftUyfqcu5+KJZP76v8Amf60b/8AbV/89Otft/ovwH8AeH7P7JY+FNLS37q1urE/iRXL61+x98IvEF41xe+DLF5W/uqVH5CrjxTSvrTYfU5eR+M21P8AZ30uzy5Pk3f8BYgflX696h+wj8HbzZt8LR2+3/ni7DPTrzWdJ/wT7+D8n/MHmT/dnatXxNhJb0yPqU76M/JTKf7Wz/aY9fzpSqf7n/A/8K/X3Tf2Evg1p8exvCsd1/12dj/WrZ/Yf+C//QlWf5t/jWf+suDX/Lsf1Op3Px3/AO+f97dz+p4pd3+3/wCPn+p5r9hf+GH/AIMf9Cba/wDfTf40f8MP/Bj/AKE21/76b/Gj/WbB/wDPoPqVX+Y/Hn5P7/8AKl+T/Z/Sv2G/4Ye+DH/QlWf5t/jSf8MP/Bj/AKE21/76b/Gr/wBaML/z7D6lPufjwR/f2v8Al/jTwvl/7H/Aa/YT/hh74L/9Cba/m3+NJ/ww38F/+hKtfzNP/WnDfyMPqU+5+Pe1P+B/7P8AhmhP3kiInzO3SPcCT+A9q/YX/hhz4Mf9CZa/99N/jXZ+D/2ffh74Dt/s+j+FNNt06/vLdZD+bCs58U0l/DpgsHPufibd21xp/wDx8W81v/12RlH4ZHNMhie4j3pFJLF/eVGI/QV+7dz4D8OXn/Hx4f0u429PMtIzj81qNPh34Xj+RPDukqn91bKP/wCJrD/W12/h/iafU31Z+F8Ol3dx/qrK6l/6527Efyq5F4T124kRItC1KV2+6q2kh/kK/cu38D+H7f8A1OiabF/1ztEH8hV+HQ9Pt/8AU2VvF/1zhUf0rN8Vze0AWBX8x+Gcfw28YSSIi+FNa+Ztv/IPlA/Va7zRf2R/jB4gt4ri18D6h9nk6STMifoWz+lfs15Ceg/IU9V9q5Z8UYh/DBItYKPU/IvTf+Cf/wAaNU/5gVjZf9fl2q/yBroND/4JufF3ULjZqD6HpsSnHmfa2lyDycALX6qbaXb71yS4lxsuiXyLWDp9T85E/wCCWXiD5P8Ait7JA33l+yMcfQ55rsPCf/BLnRbfyn8ReL7zUNud8djCIRz2BJOfyr7sx70uPauKWd42X27Gqw1JdD5Ptf8Agm38KLe4ildtYuFj/wCWcl0Np+uFrpNJ/YK+DWlyRTf8I19raPp9omdh+OTX0ZtFHFcksxxUt6jNFRguh5zpf7PPw60aPba+DdHT/etVb+Yrp9L8C+H9D/5B2iafZf8AXG3Rf5Ct+k/GuSVerLeTfzLUYroQrapGNqIqL/sqBUnl1JScVjr1HZEflf5/yKftp1FJRSGJtFG0UtFUAU3bTqKAEXpS0UUAFFFFABRRRQAUUUUAFFFFABRRRQAUUUUAFFFFABRRRQAUUUUAFFFFABRRRQAUUUUAFFFFABRRRQAUUUUAFFFFABRRRQAUUUUAFFFFABRRRQAUUUUAFFFFABRRRQAUUUUAFFFFABRRRQAUUUUAFFFFABRRRQAUUUUAFFFFABRRRQAUUUUAFMooqJbDQU5aKKfQGG0UjUUU2ISkNFFJCkJTqKKaM4iGkzRRUSGxVpaKK0jsNBRRRSYwoooqRBRRRQAUUUUMBBQ1FFSthsAaTJooqugluOoooo+ybBRRRQZsMmnL0ooqkAtFFFMYUUUUAFFFFABRRRQAUUUUAFFFFABRRRQAUUUUAFFFFABRRRQAUUUUAFFFFABRRRQAUUUUAFFFFABRRRQAUUUUAFFFFABRRRQAUUUUAFFFFAH/2Q=="/>
          <p:cNvSpPr>
            <a:spLocks noChangeAspect="1" noChangeArrowheads="1"/>
          </p:cNvSpPr>
          <p:nvPr/>
        </p:nvSpPr>
        <p:spPr bwMode="auto">
          <a:xfrm>
            <a:off x="733425" y="473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p:cNvPicPr>
            <a:picLocks noChangeAspect="1"/>
          </p:cNvPicPr>
          <p:nvPr/>
        </p:nvPicPr>
        <p:blipFill>
          <a:blip r:embed="rId12"/>
          <a:stretch>
            <a:fillRect/>
          </a:stretch>
        </p:blipFill>
        <p:spPr>
          <a:xfrm>
            <a:off x="1143000" y="1257300"/>
            <a:ext cx="3295650" cy="3295650"/>
          </a:xfrm>
          <a:prstGeom prst="rect">
            <a:avLst/>
          </a:prstGeom>
          <a:ln>
            <a:noFill/>
          </a:ln>
          <a:effectLst>
            <a:softEdge rad="112500"/>
          </a:effectLst>
        </p:spPr>
      </p:pic>
      <p:pic>
        <p:nvPicPr>
          <p:cNvPr id="25" name="Picture 24"/>
          <p:cNvPicPr>
            <a:picLocks noChangeAspect="1"/>
          </p:cNvPicPr>
          <p:nvPr/>
        </p:nvPicPr>
        <p:blipFill>
          <a:blip r:embed="rId13"/>
          <a:stretch>
            <a:fillRect/>
          </a:stretch>
        </p:blipFill>
        <p:spPr>
          <a:xfrm>
            <a:off x="19673338" y="28575000"/>
            <a:ext cx="4038966" cy="2476500"/>
          </a:xfrm>
          <a:prstGeom prst="rect">
            <a:avLst/>
          </a:prstGeom>
        </p:spPr>
      </p:pic>
      <p:pic>
        <p:nvPicPr>
          <p:cNvPr id="27" name="Picture 26"/>
          <p:cNvPicPr>
            <a:picLocks noChangeAspect="1"/>
          </p:cNvPicPr>
          <p:nvPr/>
        </p:nvPicPr>
        <p:blipFill>
          <a:blip r:embed="rId14"/>
          <a:stretch>
            <a:fillRect/>
          </a:stretch>
        </p:blipFill>
        <p:spPr>
          <a:xfrm>
            <a:off x="23874412" y="28417837"/>
            <a:ext cx="4056352" cy="2443163"/>
          </a:xfrm>
          <a:prstGeom prst="rect">
            <a:avLst/>
          </a:prstGeom>
        </p:spPr>
      </p:pic>
      <p:pic>
        <p:nvPicPr>
          <p:cNvPr id="22" name="Picture 21"/>
          <p:cNvPicPr>
            <a:picLocks noChangeAspect="1"/>
          </p:cNvPicPr>
          <p:nvPr/>
        </p:nvPicPr>
        <p:blipFill>
          <a:blip r:embed="rId15"/>
          <a:stretch>
            <a:fillRect/>
          </a:stretch>
        </p:blipFill>
        <p:spPr>
          <a:xfrm>
            <a:off x="33284159" y="20791825"/>
            <a:ext cx="4617263" cy="3394055"/>
          </a:xfrm>
          <a:prstGeom prst="rect">
            <a:avLst/>
          </a:prstGeom>
        </p:spPr>
      </p:pic>
      <p:pic>
        <p:nvPicPr>
          <p:cNvPr id="30" name="Picture 29"/>
          <p:cNvPicPr>
            <a:picLocks noChangeAspect="1"/>
          </p:cNvPicPr>
          <p:nvPr/>
        </p:nvPicPr>
        <p:blipFill>
          <a:blip r:embed="rId16"/>
          <a:stretch>
            <a:fillRect/>
          </a:stretch>
        </p:blipFill>
        <p:spPr>
          <a:xfrm>
            <a:off x="10039349" y="29689425"/>
            <a:ext cx="4608422" cy="2257425"/>
          </a:xfrm>
          <a:prstGeom prst="rect">
            <a:avLst/>
          </a:prstGeom>
        </p:spPr>
      </p:pic>
      <p:pic>
        <p:nvPicPr>
          <p:cNvPr id="31" name="Picture 30"/>
          <p:cNvPicPr>
            <a:picLocks noChangeAspect="1"/>
          </p:cNvPicPr>
          <p:nvPr/>
        </p:nvPicPr>
        <p:blipFill>
          <a:blip r:embed="rId17"/>
          <a:stretch>
            <a:fillRect/>
          </a:stretch>
        </p:blipFill>
        <p:spPr>
          <a:xfrm>
            <a:off x="14649449" y="29543754"/>
            <a:ext cx="4273551" cy="2322134"/>
          </a:xfrm>
          <a:prstGeom prst="rect">
            <a:avLst/>
          </a:prstGeom>
        </p:spPr>
      </p:pic>
      <p:pic>
        <p:nvPicPr>
          <p:cNvPr id="33" name="Picture 32"/>
          <p:cNvPicPr>
            <a:picLocks noChangeAspect="1"/>
          </p:cNvPicPr>
          <p:nvPr/>
        </p:nvPicPr>
        <p:blipFill>
          <a:blip r:embed="rId18"/>
          <a:stretch>
            <a:fillRect/>
          </a:stretch>
        </p:blipFill>
        <p:spPr>
          <a:xfrm>
            <a:off x="30861000" y="17809583"/>
            <a:ext cx="4983480" cy="3003177"/>
          </a:xfrm>
          <a:prstGeom prst="rect">
            <a:avLst/>
          </a:prstGeom>
        </p:spPr>
      </p:pic>
      <p:pic>
        <p:nvPicPr>
          <p:cNvPr id="2" name="Picture 1"/>
          <p:cNvPicPr>
            <a:picLocks noChangeAspect="1"/>
          </p:cNvPicPr>
          <p:nvPr/>
        </p:nvPicPr>
        <p:blipFill>
          <a:blip r:embed="rId19"/>
          <a:stretch>
            <a:fillRect/>
          </a:stretch>
        </p:blipFill>
        <p:spPr>
          <a:xfrm>
            <a:off x="28916207" y="20939760"/>
            <a:ext cx="4459393" cy="3237082"/>
          </a:xfrm>
          <a:prstGeom prst="rect">
            <a:avLst/>
          </a:prstGeom>
        </p:spPr>
      </p:pic>
      <p:pic>
        <p:nvPicPr>
          <p:cNvPr id="14" name="Picture 13"/>
          <p:cNvPicPr>
            <a:picLocks noChangeAspect="1"/>
          </p:cNvPicPr>
          <p:nvPr/>
        </p:nvPicPr>
        <p:blipFill>
          <a:blip r:embed="rId20"/>
          <a:stretch>
            <a:fillRect/>
          </a:stretch>
        </p:blipFill>
        <p:spPr>
          <a:xfrm>
            <a:off x="33128392" y="14728984"/>
            <a:ext cx="4182938" cy="2637472"/>
          </a:xfrm>
          <a:prstGeom prst="rect">
            <a:avLst/>
          </a:prstGeom>
        </p:spPr>
      </p:pic>
      <p:pic>
        <p:nvPicPr>
          <p:cNvPr id="15" name="Picture 14"/>
          <p:cNvPicPr>
            <a:picLocks noChangeAspect="1"/>
          </p:cNvPicPr>
          <p:nvPr/>
        </p:nvPicPr>
        <p:blipFill>
          <a:blip r:embed="rId21"/>
          <a:stretch>
            <a:fillRect/>
          </a:stretch>
        </p:blipFill>
        <p:spPr>
          <a:xfrm>
            <a:off x="28843061" y="14775044"/>
            <a:ext cx="4258219" cy="2854308"/>
          </a:xfrm>
          <a:prstGeom prst="rect">
            <a:avLst/>
          </a:prstGeom>
        </p:spPr>
      </p:pic>
      <p:pic>
        <p:nvPicPr>
          <p:cNvPr id="29" name="Picture 28"/>
          <p:cNvPicPr>
            <a:picLocks noChangeAspect="1"/>
          </p:cNvPicPr>
          <p:nvPr/>
        </p:nvPicPr>
        <p:blipFill>
          <a:blip r:embed="rId22"/>
          <a:stretch>
            <a:fillRect/>
          </a:stretch>
        </p:blipFill>
        <p:spPr>
          <a:xfrm>
            <a:off x="9976485" y="14192250"/>
            <a:ext cx="2659282" cy="1863090"/>
          </a:xfrm>
          <a:prstGeom prst="rect">
            <a:avLst/>
          </a:prstGeom>
        </p:spPr>
      </p:pic>
      <p:pic>
        <p:nvPicPr>
          <p:cNvPr id="32" name="Picture 31"/>
          <p:cNvPicPr>
            <a:picLocks noChangeAspect="1"/>
          </p:cNvPicPr>
          <p:nvPr/>
        </p:nvPicPr>
        <p:blipFill>
          <a:blip r:embed="rId23"/>
          <a:stretch>
            <a:fillRect/>
          </a:stretch>
        </p:blipFill>
        <p:spPr>
          <a:xfrm>
            <a:off x="12798743" y="14140815"/>
            <a:ext cx="2766566" cy="1887855"/>
          </a:xfrm>
          <a:prstGeom prst="rect">
            <a:avLst/>
          </a:prstGeom>
        </p:spPr>
      </p:pic>
      <p:pic>
        <p:nvPicPr>
          <p:cNvPr id="34" name="Picture 33"/>
          <p:cNvPicPr>
            <a:picLocks noChangeAspect="1"/>
          </p:cNvPicPr>
          <p:nvPr/>
        </p:nvPicPr>
        <p:blipFill>
          <a:blip r:embed="rId24"/>
          <a:stretch>
            <a:fillRect/>
          </a:stretch>
        </p:blipFill>
        <p:spPr>
          <a:xfrm>
            <a:off x="15856267" y="14084617"/>
            <a:ext cx="2888933" cy="2012075"/>
          </a:xfrm>
          <a:prstGeom prst="rect">
            <a:avLst/>
          </a:prstGeom>
        </p:spPr>
      </p:pic>
      <p:pic>
        <p:nvPicPr>
          <p:cNvPr id="35" name="Picture 34"/>
          <p:cNvPicPr>
            <a:picLocks noChangeAspect="1"/>
          </p:cNvPicPr>
          <p:nvPr/>
        </p:nvPicPr>
        <p:blipFill>
          <a:blip r:embed="rId25"/>
          <a:stretch>
            <a:fillRect/>
          </a:stretch>
        </p:blipFill>
        <p:spPr>
          <a:xfrm>
            <a:off x="18228377" y="14056996"/>
            <a:ext cx="535873" cy="687704"/>
          </a:xfrm>
          <a:prstGeom prst="rect">
            <a:avLst/>
          </a:prstGeom>
        </p:spPr>
      </p:pic>
      <p:pic>
        <p:nvPicPr>
          <p:cNvPr id="36" name="Picture 35"/>
          <p:cNvPicPr>
            <a:picLocks noChangeAspect="1"/>
          </p:cNvPicPr>
          <p:nvPr/>
        </p:nvPicPr>
        <p:blipFill>
          <a:blip r:embed="rId26"/>
          <a:stretch>
            <a:fillRect/>
          </a:stretch>
        </p:blipFill>
        <p:spPr>
          <a:xfrm>
            <a:off x="12096750" y="14206537"/>
            <a:ext cx="514350" cy="766763"/>
          </a:xfrm>
          <a:prstGeom prst="rect">
            <a:avLst/>
          </a:prstGeom>
        </p:spPr>
      </p:pic>
      <p:pic>
        <p:nvPicPr>
          <p:cNvPr id="37" name="Picture 36"/>
          <p:cNvPicPr>
            <a:picLocks noChangeAspect="1"/>
          </p:cNvPicPr>
          <p:nvPr/>
        </p:nvPicPr>
        <p:blipFill>
          <a:blip r:embed="rId27"/>
          <a:stretch>
            <a:fillRect/>
          </a:stretch>
        </p:blipFill>
        <p:spPr>
          <a:xfrm>
            <a:off x="14882813" y="14125575"/>
            <a:ext cx="681037" cy="46891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1080</TotalTime>
  <Words>1059</Words>
  <Application>Microsoft Office PowerPoint</Application>
  <PresentationFormat>Custom</PresentationFormat>
  <Paragraphs>111</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DejaVu Sans</vt:lpstr>
      <vt:lpstr>Symbol</vt:lpstr>
      <vt:lpstr>Times New Roman</vt:lpstr>
      <vt:lpstr>Wingdings</vt:lpstr>
      <vt:lpstr>Office Theme</vt:lpstr>
      <vt:lpstr>CorelDRAW.Graphic.13</vt:lpstr>
      <vt:lpstr>PowerPoint Presentation</vt:lpstr>
    </vt:vector>
  </TitlesOfParts>
  <Company>MegaPrint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Horizontal Poster</dc:title>
  <dc:subject/>
  <dc:creator>Ethan Shulda</dc:creator>
  <dc:description>©MegaPrint Inc. 2009</dc:description>
  <cp:lastModifiedBy>Abhisek</cp:lastModifiedBy>
  <cp:revision>83</cp:revision>
  <dcterms:created xsi:type="dcterms:W3CDTF">2008-12-04T00:20:37Z</dcterms:created>
  <dcterms:modified xsi:type="dcterms:W3CDTF">2023-05-24T04:05:56Z</dcterms:modified>
  <cp:category>Research Poster</cp:category>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