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1" r:id="rId10"/>
    <p:sldId id="258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0CEE3-3579-4A53-A1F9-5482DE2A8B3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1C9ABD-6468-44EB-89EA-5256F0E67D54}">
      <dgm:prSet/>
      <dgm:spPr/>
      <dgm:t>
        <a:bodyPr/>
        <a:lstStyle/>
        <a:p>
          <a:r>
            <a:rPr lang="en-US"/>
            <a:t>Spot spam in your email –spam filtering</a:t>
          </a:r>
        </a:p>
      </dgm:t>
    </dgm:pt>
    <dgm:pt modelId="{86F7CE93-0D33-40A5-A71D-B49C06F0857E}" type="parTrans" cxnId="{2B735473-8D4C-4FE8-B1C3-A4DBD8154688}">
      <dgm:prSet/>
      <dgm:spPr/>
      <dgm:t>
        <a:bodyPr/>
        <a:lstStyle/>
        <a:p>
          <a:endParaRPr lang="en-US"/>
        </a:p>
      </dgm:t>
    </dgm:pt>
    <dgm:pt modelId="{C083CD92-5A3F-4A10-A478-3514427BA445}" type="sibTrans" cxnId="{2B735473-8D4C-4FE8-B1C3-A4DBD8154688}">
      <dgm:prSet/>
      <dgm:spPr/>
      <dgm:t>
        <a:bodyPr/>
        <a:lstStyle/>
        <a:p>
          <a:endParaRPr lang="en-US"/>
        </a:p>
      </dgm:t>
    </dgm:pt>
    <dgm:pt modelId="{1628A334-BE0A-4C7C-A275-4337A2E8B66C}">
      <dgm:prSet/>
      <dgm:spPr/>
      <dgm:t>
        <a:bodyPr/>
        <a:lstStyle/>
        <a:p>
          <a:r>
            <a:rPr lang="en-US"/>
            <a:t>Tag part of conversation that contains a verb or noun </a:t>
          </a:r>
        </a:p>
      </dgm:t>
    </dgm:pt>
    <dgm:pt modelId="{2119CB1C-A624-4655-A226-F4D6AB315D40}" type="parTrans" cxnId="{4D89EAD8-291C-4910-ACAF-B4B1507B5AB6}">
      <dgm:prSet/>
      <dgm:spPr/>
      <dgm:t>
        <a:bodyPr/>
        <a:lstStyle/>
        <a:p>
          <a:endParaRPr lang="en-US"/>
        </a:p>
      </dgm:t>
    </dgm:pt>
    <dgm:pt modelId="{4B561185-2AF7-4C4D-ADCC-3127E580B0DA}" type="sibTrans" cxnId="{4D89EAD8-291C-4910-ACAF-B4B1507B5AB6}">
      <dgm:prSet/>
      <dgm:spPr/>
      <dgm:t>
        <a:bodyPr/>
        <a:lstStyle/>
        <a:p>
          <a:endParaRPr lang="en-US"/>
        </a:p>
      </dgm:t>
    </dgm:pt>
    <dgm:pt modelId="{0AED7413-BB57-40F3-AFA8-3C418065BA8B}">
      <dgm:prSet/>
      <dgm:spPr/>
      <dgm:t>
        <a:bodyPr/>
        <a:lstStyle/>
        <a:p>
          <a:r>
            <a:rPr lang="en-US"/>
            <a:t>Predicting the stock market using news articles</a:t>
          </a:r>
        </a:p>
      </dgm:t>
    </dgm:pt>
    <dgm:pt modelId="{4406FB3B-7703-4E31-9FBA-8E0BB51E34C8}" type="parTrans" cxnId="{15DD42BB-2B74-4B32-A3DB-98B172FDAB77}">
      <dgm:prSet/>
      <dgm:spPr/>
      <dgm:t>
        <a:bodyPr/>
        <a:lstStyle/>
        <a:p>
          <a:endParaRPr lang="en-US"/>
        </a:p>
      </dgm:t>
    </dgm:pt>
    <dgm:pt modelId="{B41BFB65-7F05-462E-B1CC-B600937A5F54}" type="sibTrans" cxnId="{15DD42BB-2B74-4B32-A3DB-98B172FDAB77}">
      <dgm:prSet/>
      <dgm:spPr/>
      <dgm:t>
        <a:bodyPr/>
        <a:lstStyle/>
        <a:p>
          <a:endParaRPr lang="en-US"/>
        </a:p>
      </dgm:t>
    </dgm:pt>
    <dgm:pt modelId="{7DADF769-84DF-424C-86F2-DDC5DCCEF86C}">
      <dgm:prSet/>
      <dgm:spPr/>
      <dgm:t>
        <a:bodyPr/>
        <a:lstStyle/>
        <a:p>
          <a:r>
            <a:rPr lang="en-US"/>
            <a:t>Spot an entity like a name or company </a:t>
          </a:r>
        </a:p>
      </dgm:t>
    </dgm:pt>
    <dgm:pt modelId="{9964CAB3-E6E0-4183-8E71-23936C11FA43}" type="parTrans" cxnId="{BD8D3E07-2EE9-4DED-80D7-19FA3FDE08DC}">
      <dgm:prSet/>
      <dgm:spPr/>
      <dgm:t>
        <a:bodyPr/>
        <a:lstStyle/>
        <a:p>
          <a:endParaRPr lang="en-US"/>
        </a:p>
      </dgm:t>
    </dgm:pt>
    <dgm:pt modelId="{9DC630DD-C5CF-40BB-868A-299045580F7E}" type="sibTrans" cxnId="{BD8D3E07-2EE9-4DED-80D7-19FA3FDE08DC}">
      <dgm:prSet/>
      <dgm:spPr/>
      <dgm:t>
        <a:bodyPr/>
        <a:lstStyle/>
        <a:p>
          <a:endParaRPr lang="en-US"/>
        </a:p>
      </dgm:t>
    </dgm:pt>
    <dgm:pt modelId="{CA2DC55B-74F8-4B00-84F5-C0A18EB113BA}">
      <dgm:prSet/>
      <dgm:spPr/>
      <dgm:t>
        <a:bodyPr/>
        <a:lstStyle/>
        <a:p>
          <a:r>
            <a:rPr lang="en-US"/>
            <a:t>Help understand ambiguous phrases like “mouse”. Is it the animal or the computer device?</a:t>
          </a:r>
        </a:p>
      </dgm:t>
    </dgm:pt>
    <dgm:pt modelId="{7FEBA0D5-309B-420B-81EF-0572A5809AF7}" type="parTrans" cxnId="{C1E957EB-1FB6-4395-A181-41C8EE69359E}">
      <dgm:prSet/>
      <dgm:spPr/>
      <dgm:t>
        <a:bodyPr/>
        <a:lstStyle/>
        <a:p>
          <a:endParaRPr lang="en-US"/>
        </a:p>
      </dgm:t>
    </dgm:pt>
    <dgm:pt modelId="{9652491E-6644-4A68-8C7D-201078680909}" type="sibTrans" cxnId="{C1E957EB-1FB6-4395-A181-41C8EE69359E}">
      <dgm:prSet/>
      <dgm:spPr/>
      <dgm:t>
        <a:bodyPr/>
        <a:lstStyle/>
        <a:p>
          <a:endParaRPr lang="en-US"/>
        </a:p>
      </dgm:t>
    </dgm:pt>
    <dgm:pt modelId="{AF4C015B-0971-45A6-91B8-FCF21C4A5492}" type="pres">
      <dgm:prSet presAssocID="{1A80CEE3-3579-4A53-A1F9-5482DE2A8B3F}" presName="root" presStyleCnt="0">
        <dgm:presLayoutVars>
          <dgm:dir/>
          <dgm:resizeHandles val="exact"/>
        </dgm:presLayoutVars>
      </dgm:prSet>
      <dgm:spPr/>
    </dgm:pt>
    <dgm:pt modelId="{BFB59B17-1797-426C-9616-8F6EC05F6835}" type="pres">
      <dgm:prSet presAssocID="{1A80CEE3-3579-4A53-A1F9-5482DE2A8B3F}" presName="container" presStyleCnt="0">
        <dgm:presLayoutVars>
          <dgm:dir/>
          <dgm:resizeHandles val="exact"/>
        </dgm:presLayoutVars>
      </dgm:prSet>
      <dgm:spPr/>
    </dgm:pt>
    <dgm:pt modelId="{048810FC-FD27-4DD8-A44F-735757D8A030}" type="pres">
      <dgm:prSet presAssocID="{AF1C9ABD-6468-44EB-89EA-5256F0E67D54}" presName="compNode" presStyleCnt="0"/>
      <dgm:spPr/>
    </dgm:pt>
    <dgm:pt modelId="{78326BFD-DFC6-410C-855A-3A77D871955C}" type="pres">
      <dgm:prSet presAssocID="{AF1C9ABD-6468-44EB-89EA-5256F0E67D54}" presName="iconBgRect" presStyleLbl="bgShp" presStyleIdx="0" presStyleCnt="5"/>
      <dgm:spPr/>
    </dgm:pt>
    <dgm:pt modelId="{7F87FCAB-42F3-45E3-8A48-65FFF903DD60}" type="pres">
      <dgm:prSet presAssocID="{AF1C9ABD-6468-44EB-89EA-5256F0E67D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233846D-DA34-4AD3-A850-AE08A50C067D}" type="pres">
      <dgm:prSet presAssocID="{AF1C9ABD-6468-44EB-89EA-5256F0E67D54}" presName="spaceRect" presStyleCnt="0"/>
      <dgm:spPr/>
    </dgm:pt>
    <dgm:pt modelId="{07ADFD45-2A15-493C-A2E5-58F8D38B922E}" type="pres">
      <dgm:prSet presAssocID="{AF1C9ABD-6468-44EB-89EA-5256F0E67D54}" presName="textRect" presStyleLbl="revTx" presStyleIdx="0" presStyleCnt="5">
        <dgm:presLayoutVars>
          <dgm:chMax val="1"/>
          <dgm:chPref val="1"/>
        </dgm:presLayoutVars>
      </dgm:prSet>
      <dgm:spPr/>
    </dgm:pt>
    <dgm:pt modelId="{52A41569-F60F-463E-85BB-8A25F36CF5C5}" type="pres">
      <dgm:prSet presAssocID="{C083CD92-5A3F-4A10-A478-3514427BA445}" presName="sibTrans" presStyleLbl="sibTrans2D1" presStyleIdx="0" presStyleCnt="0"/>
      <dgm:spPr/>
    </dgm:pt>
    <dgm:pt modelId="{422D65FC-D8DD-4519-A3CB-70FE4135824F}" type="pres">
      <dgm:prSet presAssocID="{1628A334-BE0A-4C7C-A275-4337A2E8B66C}" presName="compNode" presStyleCnt="0"/>
      <dgm:spPr/>
    </dgm:pt>
    <dgm:pt modelId="{BC752E60-E629-46BD-B7DA-4AEB4B1E3244}" type="pres">
      <dgm:prSet presAssocID="{1628A334-BE0A-4C7C-A275-4337A2E8B66C}" presName="iconBgRect" presStyleLbl="bgShp" presStyleIdx="1" presStyleCnt="5"/>
      <dgm:spPr/>
    </dgm:pt>
    <dgm:pt modelId="{66B493EB-B6DB-470C-B248-95AE88209459}" type="pres">
      <dgm:prSet presAssocID="{1628A334-BE0A-4C7C-A275-4337A2E8B6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692220F-D3B9-4DB5-A6CC-9B85A9384D2C}" type="pres">
      <dgm:prSet presAssocID="{1628A334-BE0A-4C7C-A275-4337A2E8B66C}" presName="spaceRect" presStyleCnt="0"/>
      <dgm:spPr/>
    </dgm:pt>
    <dgm:pt modelId="{81BD878A-DF49-4EF3-AA73-9C2C1A3F93A0}" type="pres">
      <dgm:prSet presAssocID="{1628A334-BE0A-4C7C-A275-4337A2E8B66C}" presName="textRect" presStyleLbl="revTx" presStyleIdx="1" presStyleCnt="5">
        <dgm:presLayoutVars>
          <dgm:chMax val="1"/>
          <dgm:chPref val="1"/>
        </dgm:presLayoutVars>
      </dgm:prSet>
      <dgm:spPr/>
    </dgm:pt>
    <dgm:pt modelId="{C3FE1004-C07A-4AD5-9BA4-E3161FF6C66C}" type="pres">
      <dgm:prSet presAssocID="{4B561185-2AF7-4C4D-ADCC-3127E580B0DA}" presName="sibTrans" presStyleLbl="sibTrans2D1" presStyleIdx="0" presStyleCnt="0"/>
      <dgm:spPr/>
    </dgm:pt>
    <dgm:pt modelId="{BCF64DD4-3615-4733-A1C3-4C7701F085E7}" type="pres">
      <dgm:prSet presAssocID="{0AED7413-BB57-40F3-AFA8-3C418065BA8B}" presName="compNode" presStyleCnt="0"/>
      <dgm:spPr/>
    </dgm:pt>
    <dgm:pt modelId="{995309A2-1EEA-4615-A487-731E323DBDA8}" type="pres">
      <dgm:prSet presAssocID="{0AED7413-BB57-40F3-AFA8-3C418065BA8B}" presName="iconBgRect" presStyleLbl="bgShp" presStyleIdx="2" presStyleCnt="5"/>
      <dgm:spPr/>
    </dgm:pt>
    <dgm:pt modelId="{16827EC6-E8D9-41C3-9992-3153572759C0}" type="pres">
      <dgm:prSet presAssocID="{0AED7413-BB57-40F3-AFA8-3C418065BA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39C68C-A3A5-45F0-A151-666C30C3B5D3}" type="pres">
      <dgm:prSet presAssocID="{0AED7413-BB57-40F3-AFA8-3C418065BA8B}" presName="spaceRect" presStyleCnt="0"/>
      <dgm:spPr/>
    </dgm:pt>
    <dgm:pt modelId="{A595D6A8-9C38-4729-A95C-312366D718E5}" type="pres">
      <dgm:prSet presAssocID="{0AED7413-BB57-40F3-AFA8-3C418065BA8B}" presName="textRect" presStyleLbl="revTx" presStyleIdx="2" presStyleCnt="5">
        <dgm:presLayoutVars>
          <dgm:chMax val="1"/>
          <dgm:chPref val="1"/>
        </dgm:presLayoutVars>
      </dgm:prSet>
      <dgm:spPr/>
    </dgm:pt>
    <dgm:pt modelId="{9657F916-E174-4F36-BE56-B3B47C6C716B}" type="pres">
      <dgm:prSet presAssocID="{B41BFB65-7F05-462E-B1CC-B600937A5F54}" presName="sibTrans" presStyleLbl="sibTrans2D1" presStyleIdx="0" presStyleCnt="0"/>
      <dgm:spPr/>
    </dgm:pt>
    <dgm:pt modelId="{90520942-1016-4155-9D92-9A4A49E91133}" type="pres">
      <dgm:prSet presAssocID="{7DADF769-84DF-424C-86F2-DDC5DCCEF86C}" presName="compNode" presStyleCnt="0"/>
      <dgm:spPr/>
    </dgm:pt>
    <dgm:pt modelId="{40DC1EA7-D984-4758-8FFC-23A1BCF59E88}" type="pres">
      <dgm:prSet presAssocID="{7DADF769-84DF-424C-86F2-DDC5DCCEF86C}" presName="iconBgRect" presStyleLbl="bgShp" presStyleIdx="3" presStyleCnt="5"/>
      <dgm:spPr/>
    </dgm:pt>
    <dgm:pt modelId="{F64618AE-15D7-47E1-A638-465159C7EA8D}" type="pres">
      <dgm:prSet presAssocID="{7DADF769-84DF-424C-86F2-DDC5DCCEF8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1FEE9C4-31FA-4BF4-9003-E227A42979E6}" type="pres">
      <dgm:prSet presAssocID="{7DADF769-84DF-424C-86F2-DDC5DCCEF86C}" presName="spaceRect" presStyleCnt="0"/>
      <dgm:spPr/>
    </dgm:pt>
    <dgm:pt modelId="{1B2B9C38-9FEC-4CE2-928B-A66B48C60A49}" type="pres">
      <dgm:prSet presAssocID="{7DADF769-84DF-424C-86F2-DDC5DCCEF86C}" presName="textRect" presStyleLbl="revTx" presStyleIdx="3" presStyleCnt="5">
        <dgm:presLayoutVars>
          <dgm:chMax val="1"/>
          <dgm:chPref val="1"/>
        </dgm:presLayoutVars>
      </dgm:prSet>
      <dgm:spPr/>
    </dgm:pt>
    <dgm:pt modelId="{B65248CF-997D-468C-8592-4026343E4AC8}" type="pres">
      <dgm:prSet presAssocID="{9DC630DD-C5CF-40BB-868A-299045580F7E}" presName="sibTrans" presStyleLbl="sibTrans2D1" presStyleIdx="0" presStyleCnt="0"/>
      <dgm:spPr/>
    </dgm:pt>
    <dgm:pt modelId="{184C9422-89FD-44E7-B612-D950D7426D28}" type="pres">
      <dgm:prSet presAssocID="{CA2DC55B-74F8-4B00-84F5-C0A18EB113BA}" presName="compNode" presStyleCnt="0"/>
      <dgm:spPr/>
    </dgm:pt>
    <dgm:pt modelId="{DB3EE095-3A45-4BCA-A081-3A5BA7E54721}" type="pres">
      <dgm:prSet presAssocID="{CA2DC55B-74F8-4B00-84F5-C0A18EB113BA}" presName="iconBgRect" presStyleLbl="bgShp" presStyleIdx="4" presStyleCnt="5"/>
      <dgm:spPr/>
    </dgm:pt>
    <dgm:pt modelId="{CB0D109B-E1D0-4BFB-AE94-570BB17FA2AF}" type="pres">
      <dgm:prSet presAssocID="{CA2DC55B-74F8-4B00-84F5-C0A18EB113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77A707D7-165A-4FA9-8BB4-20F2E4FB8B89}" type="pres">
      <dgm:prSet presAssocID="{CA2DC55B-74F8-4B00-84F5-C0A18EB113BA}" presName="spaceRect" presStyleCnt="0"/>
      <dgm:spPr/>
    </dgm:pt>
    <dgm:pt modelId="{93F17F6A-F58B-4383-8D86-564A1C9193CB}" type="pres">
      <dgm:prSet presAssocID="{CA2DC55B-74F8-4B00-84F5-C0A18EB113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D8D3E07-2EE9-4DED-80D7-19FA3FDE08DC}" srcId="{1A80CEE3-3579-4A53-A1F9-5482DE2A8B3F}" destId="{7DADF769-84DF-424C-86F2-DDC5DCCEF86C}" srcOrd="3" destOrd="0" parTransId="{9964CAB3-E6E0-4183-8E71-23936C11FA43}" sibTransId="{9DC630DD-C5CF-40BB-868A-299045580F7E}"/>
    <dgm:cxn modelId="{07DC763C-FB22-4A97-A977-1F7A9B23AEA4}" type="presOf" srcId="{C083CD92-5A3F-4A10-A478-3514427BA445}" destId="{52A41569-F60F-463E-85BB-8A25F36CF5C5}" srcOrd="0" destOrd="0" presId="urn:microsoft.com/office/officeart/2018/2/layout/IconCircleList"/>
    <dgm:cxn modelId="{9EB4583F-E541-4D17-BBE4-0AF08B997349}" type="presOf" srcId="{B41BFB65-7F05-462E-B1CC-B600937A5F54}" destId="{9657F916-E174-4F36-BE56-B3B47C6C716B}" srcOrd="0" destOrd="0" presId="urn:microsoft.com/office/officeart/2018/2/layout/IconCircleList"/>
    <dgm:cxn modelId="{2B735473-8D4C-4FE8-B1C3-A4DBD8154688}" srcId="{1A80CEE3-3579-4A53-A1F9-5482DE2A8B3F}" destId="{AF1C9ABD-6468-44EB-89EA-5256F0E67D54}" srcOrd="0" destOrd="0" parTransId="{86F7CE93-0D33-40A5-A71D-B49C06F0857E}" sibTransId="{C083CD92-5A3F-4A10-A478-3514427BA445}"/>
    <dgm:cxn modelId="{038EB879-0BFE-4290-938E-92DB501C7EEA}" type="presOf" srcId="{CA2DC55B-74F8-4B00-84F5-C0A18EB113BA}" destId="{93F17F6A-F58B-4383-8D86-564A1C9193CB}" srcOrd="0" destOrd="0" presId="urn:microsoft.com/office/officeart/2018/2/layout/IconCircleList"/>
    <dgm:cxn modelId="{80632B80-1A88-4E34-B196-C0B66D81A199}" type="presOf" srcId="{1628A334-BE0A-4C7C-A275-4337A2E8B66C}" destId="{81BD878A-DF49-4EF3-AA73-9C2C1A3F93A0}" srcOrd="0" destOrd="0" presId="urn:microsoft.com/office/officeart/2018/2/layout/IconCircleList"/>
    <dgm:cxn modelId="{5762688F-BB80-49B3-9272-A77F017E156B}" type="presOf" srcId="{AF1C9ABD-6468-44EB-89EA-5256F0E67D54}" destId="{07ADFD45-2A15-493C-A2E5-58F8D38B922E}" srcOrd="0" destOrd="0" presId="urn:microsoft.com/office/officeart/2018/2/layout/IconCircleList"/>
    <dgm:cxn modelId="{452B4D9D-53C9-48B3-A9D4-9FA7FD29F4E8}" type="presOf" srcId="{0AED7413-BB57-40F3-AFA8-3C418065BA8B}" destId="{A595D6A8-9C38-4729-A95C-312366D718E5}" srcOrd="0" destOrd="0" presId="urn:microsoft.com/office/officeart/2018/2/layout/IconCircleList"/>
    <dgm:cxn modelId="{E9C67FB1-659B-4A63-AA30-79A6476B8FF9}" type="presOf" srcId="{1A80CEE3-3579-4A53-A1F9-5482DE2A8B3F}" destId="{AF4C015B-0971-45A6-91B8-FCF21C4A5492}" srcOrd="0" destOrd="0" presId="urn:microsoft.com/office/officeart/2018/2/layout/IconCircleList"/>
    <dgm:cxn modelId="{15DD42BB-2B74-4B32-A3DB-98B172FDAB77}" srcId="{1A80CEE3-3579-4A53-A1F9-5482DE2A8B3F}" destId="{0AED7413-BB57-40F3-AFA8-3C418065BA8B}" srcOrd="2" destOrd="0" parTransId="{4406FB3B-7703-4E31-9FBA-8E0BB51E34C8}" sibTransId="{B41BFB65-7F05-462E-B1CC-B600937A5F54}"/>
    <dgm:cxn modelId="{F8CA8FC5-BFF8-4170-A1F5-6FBA074CD1FF}" type="presOf" srcId="{9DC630DD-C5CF-40BB-868A-299045580F7E}" destId="{B65248CF-997D-468C-8592-4026343E4AC8}" srcOrd="0" destOrd="0" presId="urn:microsoft.com/office/officeart/2018/2/layout/IconCircleList"/>
    <dgm:cxn modelId="{4D89EAD8-291C-4910-ACAF-B4B1507B5AB6}" srcId="{1A80CEE3-3579-4A53-A1F9-5482DE2A8B3F}" destId="{1628A334-BE0A-4C7C-A275-4337A2E8B66C}" srcOrd="1" destOrd="0" parTransId="{2119CB1C-A624-4655-A226-F4D6AB315D40}" sibTransId="{4B561185-2AF7-4C4D-ADCC-3127E580B0DA}"/>
    <dgm:cxn modelId="{293F91EA-14FC-4D65-8CAC-B8FE0388C035}" type="presOf" srcId="{4B561185-2AF7-4C4D-ADCC-3127E580B0DA}" destId="{C3FE1004-C07A-4AD5-9BA4-E3161FF6C66C}" srcOrd="0" destOrd="0" presId="urn:microsoft.com/office/officeart/2018/2/layout/IconCircleList"/>
    <dgm:cxn modelId="{C1E957EB-1FB6-4395-A181-41C8EE69359E}" srcId="{1A80CEE3-3579-4A53-A1F9-5482DE2A8B3F}" destId="{CA2DC55B-74F8-4B00-84F5-C0A18EB113BA}" srcOrd="4" destOrd="0" parTransId="{7FEBA0D5-309B-420B-81EF-0572A5809AF7}" sibTransId="{9652491E-6644-4A68-8C7D-201078680909}"/>
    <dgm:cxn modelId="{072B08F7-B0C9-41DB-B8FE-C2219FE86E71}" type="presOf" srcId="{7DADF769-84DF-424C-86F2-DDC5DCCEF86C}" destId="{1B2B9C38-9FEC-4CE2-928B-A66B48C60A49}" srcOrd="0" destOrd="0" presId="urn:microsoft.com/office/officeart/2018/2/layout/IconCircleList"/>
    <dgm:cxn modelId="{C549A91D-8287-4B1B-9412-6ECDEA1335B3}" type="presParOf" srcId="{AF4C015B-0971-45A6-91B8-FCF21C4A5492}" destId="{BFB59B17-1797-426C-9616-8F6EC05F6835}" srcOrd="0" destOrd="0" presId="urn:microsoft.com/office/officeart/2018/2/layout/IconCircleList"/>
    <dgm:cxn modelId="{0C6BF687-B81E-46E1-93DC-157688712AD5}" type="presParOf" srcId="{BFB59B17-1797-426C-9616-8F6EC05F6835}" destId="{048810FC-FD27-4DD8-A44F-735757D8A030}" srcOrd="0" destOrd="0" presId="urn:microsoft.com/office/officeart/2018/2/layout/IconCircleList"/>
    <dgm:cxn modelId="{42B5C22A-0777-43C0-8A0B-1E7485BE1702}" type="presParOf" srcId="{048810FC-FD27-4DD8-A44F-735757D8A030}" destId="{78326BFD-DFC6-410C-855A-3A77D871955C}" srcOrd="0" destOrd="0" presId="urn:microsoft.com/office/officeart/2018/2/layout/IconCircleList"/>
    <dgm:cxn modelId="{0CA0E459-24DC-4CA9-B3A9-D18ED21F4605}" type="presParOf" srcId="{048810FC-FD27-4DD8-A44F-735757D8A030}" destId="{7F87FCAB-42F3-45E3-8A48-65FFF903DD60}" srcOrd="1" destOrd="0" presId="urn:microsoft.com/office/officeart/2018/2/layout/IconCircleList"/>
    <dgm:cxn modelId="{02D12186-CB5D-434B-B442-958FA7296949}" type="presParOf" srcId="{048810FC-FD27-4DD8-A44F-735757D8A030}" destId="{7233846D-DA34-4AD3-A850-AE08A50C067D}" srcOrd="2" destOrd="0" presId="urn:microsoft.com/office/officeart/2018/2/layout/IconCircleList"/>
    <dgm:cxn modelId="{037DC74B-D03C-4C25-8986-7BCC96EFAE57}" type="presParOf" srcId="{048810FC-FD27-4DD8-A44F-735757D8A030}" destId="{07ADFD45-2A15-493C-A2E5-58F8D38B922E}" srcOrd="3" destOrd="0" presId="urn:microsoft.com/office/officeart/2018/2/layout/IconCircleList"/>
    <dgm:cxn modelId="{44D32BE4-6F8A-476A-AE61-06F334DFE452}" type="presParOf" srcId="{BFB59B17-1797-426C-9616-8F6EC05F6835}" destId="{52A41569-F60F-463E-85BB-8A25F36CF5C5}" srcOrd="1" destOrd="0" presId="urn:microsoft.com/office/officeart/2018/2/layout/IconCircleList"/>
    <dgm:cxn modelId="{EF6E637F-DE1F-4D77-8050-29DBE06D946E}" type="presParOf" srcId="{BFB59B17-1797-426C-9616-8F6EC05F6835}" destId="{422D65FC-D8DD-4519-A3CB-70FE4135824F}" srcOrd="2" destOrd="0" presId="urn:microsoft.com/office/officeart/2018/2/layout/IconCircleList"/>
    <dgm:cxn modelId="{863499FF-CBB6-48B9-B39E-BE38ADEC3146}" type="presParOf" srcId="{422D65FC-D8DD-4519-A3CB-70FE4135824F}" destId="{BC752E60-E629-46BD-B7DA-4AEB4B1E3244}" srcOrd="0" destOrd="0" presId="urn:microsoft.com/office/officeart/2018/2/layout/IconCircleList"/>
    <dgm:cxn modelId="{EF5A7FB3-6261-4107-B3D9-4312453D07FE}" type="presParOf" srcId="{422D65FC-D8DD-4519-A3CB-70FE4135824F}" destId="{66B493EB-B6DB-470C-B248-95AE88209459}" srcOrd="1" destOrd="0" presId="urn:microsoft.com/office/officeart/2018/2/layout/IconCircleList"/>
    <dgm:cxn modelId="{D221CA1B-6F3F-4A4B-ACE5-8F9E64660697}" type="presParOf" srcId="{422D65FC-D8DD-4519-A3CB-70FE4135824F}" destId="{2692220F-D3B9-4DB5-A6CC-9B85A9384D2C}" srcOrd="2" destOrd="0" presId="urn:microsoft.com/office/officeart/2018/2/layout/IconCircleList"/>
    <dgm:cxn modelId="{0C5DDB72-7FD7-49F3-B992-6D36617B8A5D}" type="presParOf" srcId="{422D65FC-D8DD-4519-A3CB-70FE4135824F}" destId="{81BD878A-DF49-4EF3-AA73-9C2C1A3F93A0}" srcOrd="3" destOrd="0" presId="urn:microsoft.com/office/officeart/2018/2/layout/IconCircleList"/>
    <dgm:cxn modelId="{D1B26F5D-670B-49AF-B417-3D837172C3AB}" type="presParOf" srcId="{BFB59B17-1797-426C-9616-8F6EC05F6835}" destId="{C3FE1004-C07A-4AD5-9BA4-E3161FF6C66C}" srcOrd="3" destOrd="0" presId="urn:microsoft.com/office/officeart/2018/2/layout/IconCircleList"/>
    <dgm:cxn modelId="{EF796BA3-1454-41EA-8D3D-609B158EBB9D}" type="presParOf" srcId="{BFB59B17-1797-426C-9616-8F6EC05F6835}" destId="{BCF64DD4-3615-4733-A1C3-4C7701F085E7}" srcOrd="4" destOrd="0" presId="urn:microsoft.com/office/officeart/2018/2/layout/IconCircleList"/>
    <dgm:cxn modelId="{1A89CCB8-19DA-47D9-9400-6AE2945F209D}" type="presParOf" srcId="{BCF64DD4-3615-4733-A1C3-4C7701F085E7}" destId="{995309A2-1EEA-4615-A487-731E323DBDA8}" srcOrd="0" destOrd="0" presId="urn:microsoft.com/office/officeart/2018/2/layout/IconCircleList"/>
    <dgm:cxn modelId="{4B662399-6113-4480-ACFC-D3E544FC2355}" type="presParOf" srcId="{BCF64DD4-3615-4733-A1C3-4C7701F085E7}" destId="{16827EC6-E8D9-41C3-9992-3153572759C0}" srcOrd="1" destOrd="0" presId="urn:microsoft.com/office/officeart/2018/2/layout/IconCircleList"/>
    <dgm:cxn modelId="{8F03B64B-538C-42BA-AD4F-5E3A2D74B751}" type="presParOf" srcId="{BCF64DD4-3615-4733-A1C3-4C7701F085E7}" destId="{2C39C68C-A3A5-45F0-A151-666C30C3B5D3}" srcOrd="2" destOrd="0" presId="urn:microsoft.com/office/officeart/2018/2/layout/IconCircleList"/>
    <dgm:cxn modelId="{968DE429-1B19-4130-BE84-3A369B92F71C}" type="presParOf" srcId="{BCF64DD4-3615-4733-A1C3-4C7701F085E7}" destId="{A595D6A8-9C38-4729-A95C-312366D718E5}" srcOrd="3" destOrd="0" presId="urn:microsoft.com/office/officeart/2018/2/layout/IconCircleList"/>
    <dgm:cxn modelId="{6CF63A0C-CA2E-4E27-9162-143B94CF529A}" type="presParOf" srcId="{BFB59B17-1797-426C-9616-8F6EC05F6835}" destId="{9657F916-E174-4F36-BE56-B3B47C6C716B}" srcOrd="5" destOrd="0" presId="urn:microsoft.com/office/officeart/2018/2/layout/IconCircleList"/>
    <dgm:cxn modelId="{C66C5859-0663-41FD-8109-61917B876A75}" type="presParOf" srcId="{BFB59B17-1797-426C-9616-8F6EC05F6835}" destId="{90520942-1016-4155-9D92-9A4A49E91133}" srcOrd="6" destOrd="0" presId="urn:microsoft.com/office/officeart/2018/2/layout/IconCircleList"/>
    <dgm:cxn modelId="{6EA0D58F-6DBF-4C33-A08A-6A2EBDA7ECB4}" type="presParOf" srcId="{90520942-1016-4155-9D92-9A4A49E91133}" destId="{40DC1EA7-D984-4758-8FFC-23A1BCF59E88}" srcOrd="0" destOrd="0" presId="urn:microsoft.com/office/officeart/2018/2/layout/IconCircleList"/>
    <dgm:cxn modelId="{DF78589D-BCDD-4470-981A-FBA4F6396487}" type="presParOf" srcId="{90520942-1016-4155-9D92-9A4A49E91133}" destId="{F64618AE-15D7-47E1-A638-465159C7EA8D}" srcOrd="1" destOrd="0" presId="urn:microsoft.com/office/officeart/2018/2/layout/IconCircleList"/>
    <dgm:cxn modelId="{83C949EC-E7EA-4A0C-82E5-6E458076EC75}" type="presParOf" srcId="{90520942-1016-4155-9D92-9A4A49E91133}" destId="{91FEE9C4-31FA-4BF4-9003-E227A42979E6}" srcOrd="2" destOrd="0" presId="urn:microsoft.com/office/officeart/2018/2/layout/IconCircleList"/>
    <dgm:cxn modelId="{57379AF1-2D0F-4529-B6A2-FE369ECAADDB}" type="presParOf" srcId="{90520942-1016-4155-9D92-9A4A49E91133}" destId="{1B2B9C38-9FEC-4CE2-928B-A66B48C60A49}" srcOrd="3" destOrd="0" presId="urn:microsoft.com/office/officeart/2018/2/layout/IconCircleList"/>
    <dgm:cxn modelId="{9B91BD99-A76D-4840-A36A-BBBBAC8A2869}" type="presParOf" srcId="{BFB59B17-1797-426C-9616-8F6EC05F6835}" destId="{B65248CF-997D-468C-8592-4026343E4AC8}" srcOrd="7" destOrd="0" presId="urn:microsoft.com/office/officeart/2018/2/layout/IconCircleList"/>
    <dgm:cxn modelId="{5AFC5788-C32D-42B4-BBCA-A2BA3BA4DEEA}" type="presParOf" srcId="{BFB59B17-1797-426C-9616-8F6EC05F6835}" destId="{184C9422-89FD-44E7-B612-D950D7426D28}" srcOrd="8" destOrd="0" presId="urn:microsoft.com/office/officeart/2018/2/layout/IconCircleList"/>
    <dgm:cxn modelId="{617A6DFE-EE3A-42A4-9684-05D015FE540F}" type="presParOf" srcId="{184C9422-89FD-44E7-B612-D950D7426D28}" destId="{DB3EE095-3A45-4BCA-A081-3A5BA7E54721}" srcOrd="0" destOrd="0" presId="urn:microsoft.com/office/officeart/2018/2/layout/IconCircleList"/>
    <dgm:cxn modelId="{46C1622C-8AA6-41F1-9A01-07BA8CADADE7}" type="presParOf" srcId="{184C9422-89FD-44E7-B612-D950D7426D28}" destId="{CB0D109B-E1D0-4BFB-AE94-570BB17FA2AF}" srcOrd="1" destOrd="0" presId="urn:microsoft.com/office/officeart/2018/2/layout/IconCircleList"/>
    <dgm:cxn modelId="{55D9BA53-45B1-4BF9-9347-5C9E287B5CEF}" type="presParOf" srcId="{184C9422-89FD-44E7-B612-D950D7426D28}" destId="{77A707D7-165A-4FA9-8BB4-20F2E4FB8B89}" srcOrd="2" destOrd="0" presId="urn:microsoft.com/office/officeart/2018/2/layout/IconCircleList"/>
    <dgm:cxn modelId="{1F73CB47-A149-4BDE-9442-980ECA77F10A}" type="presParOf" srcId="{184C9422-89FD-44E7-B612-D950D7426D28}" destId="{93F17F6A-F58B-4383-8D86-564A1C9193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949645-D21D-4CED-A643-D5B6C42F02B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6948FD-B1F8-434E-AA3E-946105DB4D05}">
      <dgm:prSet/>
      <dgm:spPr/>
      <dgm:t>
        <a:bodyPr/>
        <a:lstStyle/>
        <a:p>
          <a:r>
            <a:rPr lang="en-US"/>
            <a:t>They form a part of basic techniques in NLP</a:t>
          </a:r>
        </a:p>
      </dgm:t>
    </dgm:pt>
    <dgm:pt modelId="{ECB03E35-2F8F-495F-BA54-B95F00570166}" type="parTrans" cxnId="{899E8BF5-8ACB-4EE5-8679-36C1DAB81982}">
      <dgm:prSet/>
      <dgm:spPr/>
      <dgm:t>
        <a:bodyPr/>
        <a:lstStyle/>
        <a:p>
          <a:endParaRPr lang="en-US"/>
        </a:p>
      </dgm:t>
    </dgm:pt>
    <dgm:pt modelId="{69D3A778-479A-4893-A8FC-0003D40EB4AD}" type="sibTrans" cxnId="{899E8BF5-8ACB-4EE5-8679-36C1DAB81982}">
      <dgm:prSet/>
      <dgm:spPr/>
      <dgm:t>
        <a:bodyPr/>
        <a:lstStyle/>
        <a:p>
          <a:endParaRPr lang="en-US"/>
        </a:p>
      </dgm:t>
    </dgm:pt>
    <dgm:pt modelId="{547F9B9B-36E5-446D-93AA-D9981672D6F6}">
      <dgm:prSet/>
      <dgm:spPr/>
      <dgm:t>
        <a:bodyPr/>
        <a:lstStyle/>
        <a:p>
          <a:r>
            <a:rPr lang="en-US" dirty="0"/>
            <a:t>They are string with special syntax, that allow you to match patterns and find other strings. Pattern is a series of letters or symbols.</a:t>
          </a:r>
        </a:p>
      </dgm:t>
    </dgm:pt>
    <dgm:pt modelId="{2DEF40D8-92C9-49A0-A0AB-DC867143C750}" type="parTrans" cxnId="{BD13088A-17D4-485D-BBAF-1DBE89284422}">
      <dgm:prSet/>
      <dgm:spPr/>
      <dgm:t>
        <a:bodyPr/>
        <a:lstStyle/>
        <a:p>
          <a:endParaRPr lang="en-US"/>
        </a:p>
      </dgm:t>
    </dgm:pt>
    <dgm:pt modelId="{731E6EA2-4327-449F-90F5-A386E1F5E479}" type="sibTrans" cxnId="{BD13088A-17D4-485D-BBAF-1DBE89284422}">
      <dgm:prSet/>
      <dgm:spPr/>
      <dgm:t>
        <a:bodyPr/>
        <a:lstStyle/>
        <a:p>
          <a:endParaRPr lang="en-US"/>
        </a:p>
      </dgm:t>
    </dgm:pt>
    <dgm:pt modelId="{3C84DDF7-9367-4971-A9A7-C9C5C4DB2140}">
      <dgm:prSet/>
      <dgm:spPr/>
      <dgm:t>
        <a:bodyPr/>
        <a:lstStyle/>
        <a:p>
          <a:r>
            <a:rPr lang="en-US"/>
            <a:t>Using regular expressions: we can find all web links in a document, parse email address, remove/replace unwanted characters. </a:t>
          </a:r>
        </a:p>
      </dgm:t>
    </dgm:pt>
    <dgm:pt modelId="{B60B5B3B-3AA7-4472-90BA-A95078E44C7C}" type="parTrans" cxnId="{E4AB1B59-32D9-4795-B4FD-4C77DC93EEA1}">
      <dgm:prSet/>
      <dgm:spPr/>
      <dgm:t>
        <a:bodyPr/>
        <a:lstStyle/>
        <a:p>
          <a:endParaRPr lang="en-US"/>
        </a:p>
      </dgm:t>
    </dgm:pt>
    <dgm:pt modelId="{3C0A47C8-4736-418D-A6CB-69ED8DA30A6D}" type="sibTrans" cxnId="{E4AB1B59-32D9-4795-B4FD-4C77DC93EEA1}">
      <dgm:prSet/>
      <dgm:spPr/>
      <dgm:t>
        <a:bodyPr/>
        <a:lstStyle/>
        <a:p>
          <a:endParaRPr lang="en-US"/>
        </a:p>
      </dgm:t>
    </dgm:pt>
    <dgm:pt modelId="{EB222A80-3F08-4622-9B22-6EB5C5AD0A9D}">
      <dgm:prSet/>
      <dgm:spPr/>
      <dgm:t>
        <a:bodyPr/>
        <a:lstStyle/>
        <a:p>
          <a:r>
            <a:rPr lang="en-US"/>
            <a:t>Match a substring by using </a:t>
          </a:r>
          <a:r>
            <a:rPr lang="en-US" b="1" i="1"/>
            <a:t>re.match ()</a:t>
          </a:r>
          <a:r>
            <a:rPr lang="en-US"/>
            <a:t>,</a:t>
          </a:r>
          <a:r>
            <a:rPr lang="en-US" b="1" i="1"/>
            <a:t> </a:t>
          </a:r>
          <a:r>
            <a:rPr lang="en-US"/>
            <a:t>that matches pattern with a string. </a:t>
          </a:r>
        </a:p>
      </dgm:t>
    </dgm:pt>
    <dgm:pt modelId="{B2E2C817-CDCA-4B91-9960-F89CA042ECA3}" type="parTrans" cxnId="{8472D847-B91B-4413-A9FF-E8D1F5024183}">
      <dgm:prSet/>
      <dgm:spPr/>
      <dgm:t>
        <a:bodyPr/>
        <a:lstStyle/>
        <a:p>
          <a:endParaRPr lang="en-US"/>
        </a:p>
      </dgm:t>
    </dgm:pt>
    <dgm:pt modelId="{6A960649-6A21-43F5-97E7-344E79DC2DC2}" type="sibTrans" cxnId="{8472D847-B91B-4413-A9FF-E8D1F5024183}">
      <dgm:prSet/>
      <dgm:spPr/>
      <dgm:t>
        <a:bodyPr/>
        <a:lstStyle/>
        <a:p>
          <a:endParaRPr lang="en-US"/>
        </a:p>
      </dgm:t>
    </dgm:pt>
    <dgm:pt modelId="{7FBF2697-96AB-6A43-8050-DF5736A3CCEF}" type="pres">
      <dgm:prSet presAssocID="{66949645-D21D-4CED-A643-D5B6C42F02BB}" presName="linear" presStyleCnt="0">
        <dgm:presLayoutVars>
          <dgm:animLvl val="lvl"/>
          <dgm:resizeHandles val="exact"/>
        </dgm:presLayoutVars>
      </dgm:prSet>
      <dgm:spPr/>
    </dgm:pt>
    <dgm:pt modelId="{5E1F2055-7E2B-C941-85DD-1120A44C20F3}" type="pres">
      <dgm:prSet presAssocID="{4B6948FD-B1F8-434E-AA3E-946105DB4D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8D2CA2-C47F-8344-8DA8-0DEB2669467A}" type="pres">
      <dgm:prSet presAssocID="{69D3A778-479A-4893-A8FC-0003D40EB4AD}" presName="spacer" presStyleCnt="0"/>
      <dgm:spPr/>
    </dgm:pt>
    <dgm:pt modelId="{F5E0D1C7-2331-F740-AA44-1B19ABA1F4E9}" type="pres">
      <dgm:prSet presAssocID="{547F9B9B-36E5-446D-93AA-D9981672D6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6A412A-7A73-F248-BB8D-152F92DB9023}" type="pres">
      <dgm:prSet presAssocID="{731E6EA2-4327-449F-90F5-A386E1F5E479}" presName="spacer" presStyleCnt="0"/>
      <dgm:spPr/>
    </dgm:pt>
    <dgm:pt modelId="{66B0D56E-3B42-7E49-A2AF-C8C986C568F9}" type="pres">
      <dgm:prSet presAssocID="{3C84DDF7-9367-4971-A9A7-C9C5C4DB21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A673C2-DBB1-8945-AE04-4B4E0BF85500}" type="pres">
      <dgm:prSet presAssocID="{3C0A47C8-4736-418D-A6CB-69ED8DA30A6D}" presName="spacer" presStyleCnt="0"/>
      <dgm:spPr/>
    </dgm:pt>
    <dgm:pt modelId="{8B97A0C3-B0B4-A848-BD73-333064BC991A}" type="pres">
      <dgm:prSet presAssocID="{EB222A80-3F08-4622-9B22-6EB5C5AD0A9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72D847-B91B-4413-A9FF-E8D1F5024183}" srcId="{66949645-D21D-4CED-A643-D5B6C42F02BB}" destId="{EB222A80-3F08-4622-9B22-6EB5C5AD0A9D}" srcOrd="3" destOrd="0" parTransId="{B2E2C817-CDCA-4B91-9960-F89CA042ECA3}" sibTransId="{6A960649-6A21-43F5-97E7-344E79DC2DC2}"/>
    <dgm:cxn modelId="{E4AB1B59-32D9-4795-B4FD-4C77DC93EEA1}" srcId="{66949645-D21D-4CED-A643-D5B6C42F02BB}" destId="{3C84DDF7-9367-4971-A9A7-C9C5C4DB2140}" srcOrd="2" destOrd="0" parTransId="{B60B5B3B-3AA7-4472-90BA-A95078E44C7C}" sibTransId="{3C0A47C8-4736-418D-A6CB-69ED8DA30A6D}"/>
    <dgm:cxn modelId="{A39CB978-3A28-8949-85E7-C4F7F4AB3ED9}" type="presOf" srcId="{547F9B9B-36E5-446D-93AA-D9981672D6F6}" destId="{F5E0D1C7-2331-F740-AA44-1B19ABA1F4E9}" srcOrd="0" destOrd="0" presId="urn:microsoft.com/office/officeart/2005/8/layout/vList2"/>
    <dgm:cxn modelId="{852F847B-EF7E-8C4E-A049-208662072756}" type="presOf" srcId="{EB222A80-3F08-4622-9B22-6EB5C5AD0A9D}" destId="{8B97A0C3-B0B4-A848-BD73-333064BC991A}" srcOrd="0" destOrd="0" presId="urn:microsoft.com/office/officeart/2005/8/layout/vList2"/>
    <dgm:cxn modelId="{BD13088A-17D4-485D-BBAF-1DBE89284422}" srcId="{66949645-D21D-4CED-A643-D5B6C42F02BB}" destId="{547F9B9B-36E5-446D-93AA-D9981672D6F6}" srcOrd="1" destOrd="0" parTransId="{2DEF40D8-92C9-49A0-A0AB-DC867143C750}" sibTransId="{731E6EA2-4327-449F-90F5-A386E1F5E479}"/>
    <dgm:cxn modelId="{AB1D7D99-2F92-F946-AEA1-65AA4E07651B}" type="presOf" srcId="{4B6948FD-B1F8-434E-AA3E-946105DB4D05}" destId="{5E1F2055-7E2B-C941-85DD-1120A44C20F3}" srcOrd="0" destOrd="0" presId="urn:microsoft.com/office/officeart/2005/8/layout/vList2"/>
    <dgm:cxn modelId="{0226C7A2-0D15-404B-9B32-C5080C4CA794}" type="presOf" srcId="{3C84DDF7-9367-4971-A9A7-C9C5C4DB2140}" destId="{66B0D56E-3B42-7E49-A2AF-C8C986C568F9}" srcOrd="0" destOrd="0" presId="urn:microsoft.com/office/officeart/2005/8/layout/vList2"/>
    <dgm:cxn modelId="{3EE5B6D1-DF4F-434E-B474-764E145F97F0}" type="presOf" srcId="{66949645-D21D-4CED-A643-D5B6C42F02BB}" destId="{7FBF2697-96AB-6A43-8050-DF5736A3CCEF}" srcOrd="0" destOrd="0" presId="urn:microsoft.com/office/officeart/2005/8/layout/vList2"/>
    <dgm:cxn modelId="{899E8BF5-8ACB-4EE5-8679-36C1DAB81982}" srcId="{66949645-D21D-4CED-A643-D5B6C42F02BB}" destId="{4B6948FD-B1F8-434E-AA3E-946105DB4D05}" srcOrd="0" destOrd="0" parTransId="{ECB03E35-2F8F-495F-BA54-B95F00570166}" sibTransId="{69D3A778-479A-4893-A8FC-0003D40EB4AD}"/>
    <dgm:cxn modelId="{A0964919-870A-7B47-9F6F-B2CB10C77DB2}" type="presParOf" srcId="{7FBF2697-96AB-6A43-8050-DF5736A3CCEF}" destId="{5E1F2055-7E2B-C941-85DD-1120A44C20F3}" srcOrd="0" destOrd="0" presId="urn:microsoft.com/office/officeart/2005/8/layout/vList2"/>
    <dgm:cxn modelId="{3C89B385-0DB0-8244-B9C7-0C6CF8E23961}" type="presParOf" srcId="{7FBF2697-96AB-6A43-8050-DF5736A3CCEF}" destId="{1A8D2CA2-C47F-8344-8DA8-0DEB2669467A}" srcOrd="1" destOrd="0" presId="urn:microsoft.com/office/officeart/2005/8/layout/vList2"/>
    <dgm:cxn modelId="{CA206830-D862-0A45-B0FC-21837F6EEC0A}" type="presParOf" srcId="{7FBF2697-96AB-6A43-8050-DF5736A3CCEF}" destId="{F5E0D1C7-2331-F740-AA44-1B19ABA1F4E9}" srcOrd="2" destOrd="0" presId="urn:microsoft.com/office/officeart/2005/8/layout/vList2"/>
    <dgm:cxn modelId="{8571B3C4-ECF8-EE4C-A136-F263AE2E7B1C}" type="presParOf" srcId="{7FBF2697-96AB-6A43-8050-DF5736A3CCEF}" destId="{656A412A-7A73-F248-BB8D-152F92DB9023}" srcOrd="3" destOrd="0" presId="urn:microsoft.com/office/officeart/2005/8/layout/vList2"/>
    <dgm:cxn modelId="{458ACA44-95C6-A540-8A9B-DCE53B8AF73B}" type="presParOf" srcId="{7FBF2697-96AB-6A43-8050-DF5736A3CCEF}" destId="{66B0D56E-3B42-7E49-A2AF-C8C986C568F9}" srcOrd="4" destOrd="0" presId="urn:microsoft.com/office/officeart/2005/8/layout/vList2"/>
    <dgm:cxn modelId="{295F35D8-FF51-0A44-9E57-AAF7E2ED02AB}" type="presParOf" srcId="{7FBF2697-96AB-6A43-8050-DF5736A3CCEF}" destId="{F8A673C2-DBB1-8945-AE04-4B4E0BF85500}" srcOrd="5" destOrd="0" presId="urn:microsoft.com/office/officeart/2005/8/layout/vList2"/>
    <dgm:cxn modelId="{C2CFC16E-DDFC-CB4E-8AAC-DA512F20AB03}" type="presParOf" srcId="{7FBF2697-96AB-6A43-8050-DF5736A3CCEF}" destId="{8B97A0C3-B0B4-A848-BD73-333064BC991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A3F9F1-8656-4A92-8223-9CFA688E6D6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A361ED-3C2F-4048-A11A-F73E0ACA647E}">
      <dgm:prSet/>
      <dgm:spPr/>
      <dgm:t>
        <a:bodyPr/>
        <a:lstStyle/>
        <a:p>
          <a:r>
            <a:rPr lang="en-US" b="1" i="1"/>
            <a:t>Search engines </a:t>
          </a:r>
          <a:r>
            <a:rPr lang="en-US"/>
            <a:t>like Google, Yahoo, etc. Google engine understands that you are into Data Science, so it shows you results related to you. </a:t>
          </a:r>
        </a:p>
      </dgm:t>
    </dgm:pt>
    <dgm:pt modelId="{8FCAC2F2-BA74-4F68-ACBD-6C8F8CB4B889}" type="parTrans" cxnId="{CDA94E95-F526-405D-B2AC-F2A2178F516F}">
      <dgm:prSet/>
      <dgm:spPr/>
      <dgm:t>
        <a:bodyPr/>
        <a:lstStyle/>
        <a:p>
          <a:endParaRPr lang="en-US"/>
        </a:p>
      </dgm:t>
    </dgm:pt>
    <dgm:pt modelId="{81432EEA-2376-4773-AA9D-25489E57F419}" type="sibTrans" cxnId="{CDA94E95-F526-405D-B2AC-F2A2178F516F}">
      <dgm:prSet/>
      <dgm:spPr/>
      <dgm:t>
        <a:bodyPr/>
        <a:lstStyle/>
        <a:p>
          <a:endParaRPr lang="en-US"/>
        </a:p>
      </dgm:t>
    </dgm:pt>
    <dgm:pt modelId="{AB321880-4F4C-47DC-B775-7A7BC8310811}">
      <dgm:prSet/>
      <dgm:spPr/>
      <dgm:t>
        <a:bodyPr/>
        <a:lstStyle/>
        <a:p>
          <a:r>
            <a:rPr lang="en-US" b="1" i="1"/>
            <a:t>Speech engines </a:t>
          </a:r>
          <a:r>
            <a:rPr lang="en-US"/>
            <a:t>(digital assistant) like Siri, Cortana, smart home hubs etc. (Natural Language Search) </a:t>
          </a:r>
        </a:p>
      </dgm:t>
    </dgm:pt>
    <dgm:pt modelId="{2B49D1D1-5A7B-4116-B34B-5B22394E3803}" type="parTrans" cxnId="{AC93D0A2-EB9D-4B04-A016-BA62D6A5DB27}">
      <dgm:prSet/>
      <dgm:spPr/>
      <dgm:t>
        <a:bodyPr/>
        <a:lstStyle/>
        <a:p>
          <a:endParaRPr lang="en-US"/>
        </a:p>
      </dgm:t>
    </dgm:pt>
    <dgm:pt modelId="{0FE75100-84F4-4929-BAC9-E0ACA2D0548F}" type="sibTrans" cxnId="{AC93D0A2-EB9D-4B04-A016-BA62D6A5DB27}">
      <dgm:prSet/>
      <dgm:spPr/>
      <dgm:t>
        <a:bodyPr/>
        <a:lstStyle/>
        <a:p>
          <a:endParaRPr lang="en-US"/>
        </a:p>
      </dgm:t>
    </dgm:pt>
    <dgm:pt modelId="{116D74E1-0DC7-4965-966E-4AA57C34FCBD}">
      <dgm:prSet/>
      <dgm:spPr/>
      <dgm:t>
        <a:bodyPr/>
        <a:lstStyle/>
        <a:p>
          <a:r>
            <a:rPr lang="en-US" b="1" i="1"/>
            <a:t>Spam filters </a:t>
          </a:r>
          <a:r>
            <a:rPr lang="en-US"/>
            <a:t>like Google spam filters. Now it’s not just about usual spam filtering, the spam filters understand what’s inside the email content and see if it’s a spam or not. </a:t>
          </a:r>
        </a:p>
      </dgm:t>
    </dgm:pt>
    <dgm:pt modelId="{62BFDA57-7DD4-476B-AE5C-DC2CF2E1E68F}" type="parTrans" cxnId="{93B8E988-912E-4D49-9F59-D16318E6DE53}">
      <dgm:prSet/>
      <dgm:spPr/>
      <dgm:t>
        <a:bodyPr/>
        <a:lstStyle/>
        <a:p>
          <a:endParaRPr lang="en-US"/>
        </a:p>
      </dgm:t>
    </dgm:pt>
    <dgm:pt modelId="{4014204F-1610-4A68-A975-EB46CC97A89C}" type="sibTrans" cxnId="{93B8E988-912E-4D49-9F59-D16318E6DE53}">
      <dgm:prSet/>
      <dgm:spPr/>
      <dgm:t>
        <a:bodyPr/>
        <a:lstStyle/>
        <a:p>
          <a:endParaRPr lang="en-US"/>
        </a:p>
      </dgm:t>
    </dgm:pt>
    <dgm:pt modelId="{422BED6E-8069-4423-9B2E-D187A16D2E80}">
      <dgm:prSet/>
      <dgm:spPr/>
      <dgm:t>
        <a:bodyPr/>
        <a:lstStyle/>
        <a:p>
          <a:r>
            <a:rPr lang="en-US"/>
            <a:t>We use these everyday and so frequently and by how many. No wonder the models are changing by the day. (remember going back to what Sam Cannon said)</a:t>
          </a:r>
        </a:p>
      </dgm:t>
    </dgm:pt>
    <dgm:pt modelId="{D0D2435D-9A50-469A-B0C1-4E3618476905}" type="parTrans" cxnId="{D4318A28-91BB-4BE3-9064-E1C48DAB2F07}">
      <dgm:prSet/>
      <dgm:spPr/>
      <dgm:t>
        <a:bodyPr/>
        <a:lstStyle/>
        <a:p>
          <a:endParaRPr lang="en-US"/>
        </a:p>
      </dgm:t>
    </dgm:pt>
    <dgm:pt modelId="{4D4D8583-E00F-43E4-9B94-289AF4D84070}" type="sibTrans" cxnId="{D4318A28-91BB-4BE3-9064-E1C48DAB2F07}">
      <dgm:prSet/>
      <dgm:spPr/>
      <dgm:t>
        <a:bodyPr/>
        <a:lstStyle/>
        <a:p>
          <a:endParaRPr lang="en-US"/>
        </a:p>
      </dgm:t>
    </dgm:pt>
    <dgm:pt modelId="{FBA6BAA3-C86D-0840-989E-E977BFE6EDDB}" type="pres">
      <dgm:prSet presAssocID="{64A3F9F1-8656-4A92-8223-9CFA688E6D64}" presName="vert0" presStyleCnt="0">
        <dgm:presLayoutVars>
          <dgm:dir/>
          <dgm:animOne val="branch"/>
          <dgm:animLvl val="lvl"/>
        </dgm:presLayoutVars>
      </dgm:prSet>
      <dgm:spPr/>
    </dgm:pt>
    <dgm:pt modelId="{30ADB3CD-362B-9D40-9523-168CBCAD1C50}" type="pres">
      <dgm:prSet presAssocID="{4BA361ED-3C2F-4048-A11A-F73E0ACA647E}" presName="thickLine" presStyleLbl="alignNode1" presStyleIdx="0" presStyleCnt="4"/>
      <dgm:spPr/>
    </dgm:pt>
    <dgm:pt modelId="{5E3262CB-562D-8F4C-A477-0D6910DA87E3}" type="pres">
      <dgm:prSet presAssocID="{4BA361ED-3C2F-4048-A11A-F73E0ACA647E}" presName="horz1" presStyleCnt="0"/>
      <dgm:spPr/>
    </dgm:pt>
    <dgm:pt modelId="{ED00504C-5BE7-3744-A9C6-8B6B4102E3BC}" type="pres">
      <dgm:prSet presAssocID="{4BA361ED-3C2F-4048-A11A-F73E0ACA647E}" presName="tx1" presStyleLbl="revTx" presStyleIdx="0" presStyleCnt="4"/>
      <dgm:spPr/>
    </dgm:pt>
    <dgm:pt modelId="{4C6DA356-81DD-4D4A-9822-78F724FC70C3}" type="pres">
      <dgm:prSet presAssocID="{4BA361ED-3C2F-4048-A11A-F73E0ACA647E}" presName="vert1" presStyleCnt="0"/>
      <dgm:spPr/>
    </dgm:pt>
    <dgm:pt modelId="{83AC4C4F-C6A3-1047-9F65-4A641E7DC231}" type="pres">
      <dgm:prSet presAssocID="{AB321880-4F4C-47DC-B775-7A7BC8310811}" presName="thickLine" presStyleLbl="alignNode1" presStyleIdx="1" presStyleCnt="4"/>
      <dgm:spPr/>
    </dgm:pt>
    <dgm:pt modelId="{AD636BCE-C3AD-BD4E-8FAB-45D56E7D82D2}" type="pres">
      <dgm:prSet presAssocID="{AB321880-4F4C-47DC-B775-7A7BC8310811}" presName="horz1" presStyleCnt="0"/>
      <dgm:spPr/>
    </dgm:pt>
    <dgm:pt modelId="{96F7B928-D214-9B45-9793-C89DB68F92E6}" type="pres">
      <dgm:prSet presAssocID="{AB321880-4F4C-47DC-B775-7A7BC8310811}" presName="tx1" presStyleLbl="revTx" presStyleIdx="1" presStyleCnt="4"/>
      <dgm:spPr/>
    </dgm:pt>
    <dgm:pt modelId="{A4298F52-AAA2-AD42-97AC-0C1D59216218}" type="pres">
      <dgm:prSet presAssocID="{AB321880-4F4C-47DC-B775-7A7BC8310811}" presName="vert1" presStyleCnt="0"/>
      <dgm:spPr/>
    </dgm:pt>
    <dgm:pt modelId="{5193F439-3A9F-7C4F-8382-89C030141839}" type="pres">
      <dgm:prSet presAssocID="{116D74E1-0DC7-4965-966E-4AA57C34FCBD}" presName="thickLine" presStyleLbl="alignNode1" presStyleIdx="2" presStyleCnt="4"/>
      <dgm:spPr/>
    </dgm:pt>
    <dgm:pt modelId="{CF2F7834-6038-6D4D-BA2C-C11634621378}" type="pres">
      <dgm:prSet presAssocID="{116D74E1-0DC7-4965-966E-4AA57C34FCBD}" presName="horz1" presStyleCnt="0"/>
      <dgm:spPr/>
    </dgm:pt>
    <dgm:pt modelId="{25879C15-7836-7447-B4BB-05F5B80A40F9}" type="pres">
      <dgm:prSet presAssocID="{116D74E1-0DC7-4965-966E-4AA57C34FCBD}" presName="tx1" presStyleLbl="revTx" presStyleIdx="2" presStyleCnt="4"/>
      <dgm:spPr/>
    </dgm:pt>
    <dgm:pt modelId="{CA62BEFE-5ED8-704E-B7AB-CDB9F8A52A95}" type="pres">
      <dgm:prSet presAssocID="{116D74E1-0DC7-4965-966E-4AA57C34FCBD}" presName="vert1" presStyleCnt="0"/>
      <dgm:spPr/>
    </dgm:pt>
    <dgm:pt modelId="{186054D7-948F-9247-90C1-E66046B365C9}" type="pres">
      <dgm:prSet presAssocID="{422BED6E-8069-4423-9B2E-D187A16D2E80}" presName="thickLine" presStyleLbl="alignNode1" presStyleIdx="3" presStyleCnt="4"/>
      <dgm:spPr/>
    </dgm:pt>
    <dgm:pt modelId="{A53EE9AB-730B-5343-B9EB-E02D06D19161}" type="pres">
      <dgm:prSet presAssocID="{422BED6E-8069-4423-9B2E-D187A16D2E80}" presName="horz1" presStyleCnt="0"/>
      <dgm:spPr/>
    </dgm:pt>
    <dgm:pt modelId="{237755B1-DE6B-0C46-A6C7-B86A2FBA4F84}" type="pres">
      <dgm:prSet presAssocID="{422BED6E-8069-4423-9B2E-D187A16D2E80}" presName="tx1" presStyleLbl="revTx" presStyleIdx="3" presStyleCnt="4"/>
      <dgm:spPr/>
    </dgm:pt>
    <dgm:pt modelId="{4B360A37-A3A7-0046-8771-2A30F9EC0768}" type="pres">
      <dgm:prSet presAssocID="{422BED6E-8069-4423-9B2E-D187A16D2E80}" presName="vert1" presStyleCnt="0"/>
      <dgm:spPr/>
    </dgm:pt>
  </dgm:ptLst>
  <dgm:cxnLst>
    <dgm:cxn modelId="{D4318A28-91BB-4BE3-9064-E1C48DAB2F07}" srcId="{64A3F9F1-8656-4A92-8223-9CFA688E6D64}" destId="{422BED6E-8069-4423-9B2E-D187A16D2E80}" srcOrd="3" destOrd="0" parTransId="{D0D2435D-9A50-469A-B0C1-4E3618476905}" sibTransId="{4D4D8583-E00F-43E4-9B94-289AF4D84070}"/>
    <dgm:cxn modelId="{AEE1753C-BE91-3E41-B84C-6E5C68775AD3}" type="presOf" srcId="{422BED6E-8069-4423-9B2E-D187A16D2E80}" destId="{237755B1-DE6B-0C46-A6C7-B86A2FBA4F84}" srcOrd="0" destOrd="0" presId="urn:microsoft.com/office/officeart/2008/layout/LinedList"/>
    <dgm:cxn modelId="{93B8E988-912E-4D49-9F59-D16318E6DE53}" srcId="{64A3F9F1-8656-4A92-8223-9CFA688E6D64}" destId="{116D74E1-0DC7-4965-966E-4AA57C34FCBD}" srcOrd="2" destOrd="0" parTransId="{62BFDA57-7DD4-476B-AE5C-DC2CF2E1E68F}" sibTransId="{4014204F-1610-4A68-A975-EB46CC97A89C}"/>
    <dgm:cxn modelId="{E77A3790-1687-404C-B033-46723F0FC969}" type="presOf" srcId="{64A3F9F1-8656-4A92-8223-9CFA688E6D64}" destId="{FBA6BAA3-C86D-0840-989E-E977BFE6EDDB}" srcOrd="0" destOrd="0" presId="urn:microsoft.com/office/officeart/2008/layout/LinedList"/>
    <dgm:cxn modelId="{CDA94E95-F526-405D-B2AC-F2A2178F516F}" srcId="{64A3F9F1-8656-4A92-8223-9CFA688E6D64}" destId="{4BA361ED-3C2F-4048-A11A-F73E0ACA647E}" srcOrd="0" destOrd="0" parTransId="{8FCAC2F2-BA74-4F68-ACBD-6C8F8CB4B889}" sibTransId="{81432EEA-2376-4773-AA9D-25489E57F419}"/>
    <dgm:cxn modelId="{AC93D0A2-EB9D-4B04-A016-BA62D6A5DB27}" srcId="{64A3F9F1-8656-4A92-8223-9CFA688E6D64}" destId="{AB321880-4F4C-47DC-B775-7A7BC8310811}" srcOrd="1" destOrd="0" parTransId="{2B49D1D1-5A7B-4116-B34B-5B22394E3803}" sibTransId="{0FE75100-84F4-4929-BAC9-E0ACA2D0548F}"/>
    <dgm:cxn modelId="{155E76BF-8745-844F-82C9-C3A62CED1582}" type="presOf" srcId="{4BA361ED-3C2F-4048-A11A-F73E0ACA647E}" destId="{ED00504C-5BE7-3744-A9C6-8B6B4102E3BC}" srcOrd="0" destOrd="0" presId="urn:microsoft.com/office/officeart/2008/layout/LinedList"/>
    <dgm:cxn modelId="{A7FF0FC8-2662-EB49-ABE8-51292037E262}" type="presOf" srcId="{AB321880-4F4C-47DC-B775-7A7BC8310811}" destId="{96F7B928-D214-9B45-9793-C89DB68F92E6}" srcOrd="0" destOrd="0" presId="urn:microsoft.com/office/officeart/2008/layout/LinedList"/>
    <dgm:cxn modelId="{191862CE-FD7F-FF46-8332-8B4BA420E1BB}" type="presOf" srcId="{116D74E1-0DC7-4965-966E-4AA57C34FCBD}" destId="{25879C15-7836-7447-B4BB-05F5B80A40F9}" srcOrd="0" destOrd="0" presId="urn:microsoft.com/office/officeart/2008/layout/LinedList"/>
    <dgm:cxn modelId="{CC314055-0C41-FB4A-B9BF-87AF6BA1BB9C}" type="presParOf" srcId="{FBA6BAA3-C86D-0840-989E-E977BFE6EDDB}" destId="{30ADB3CD-362B-9D40-9523-168CBCAD1C50}" srcOrd="0" destOrd="0" presId="urn:microsoft.com/office/officeart/2008/layout/LinedList"/>
    <dgm:cxn modelId="{721B7BC0-90E6-7F4B-88A4-8B1B313151CE}" type="presParOf" srcId="{FBA6BAA3-C86D-0840-989E-E977BFE6EDDB}" destId="{5E3262CB-562D-8F4C-A477-0D6910DA87E3}" srcOrd="1" destOrd="0" presId="urn:microsoft.com/office/officeart/2008/layout/LinedList"/>
    <dgm:cxn modelId="{5D69D053-0D06-D64C-B6B8-2C4ED2F87273}" type="presParOf" srcId="{5E3262CB-562D-8F4C-A477-0D6910DA87E3}" destId="{ED00504C-5BE7-3744-A9C6-8B6B4102E3BC}" srcOrd="0" destOrd="0" presId="urn:microsoft.com/office/officeart/2008/layout/LinedList"/>
    <dgm:cxn modelId="{143A961E-CBC3-4B4D-ADE4-678C5C102BE5}" type="presParOf" srcId="{5E3262CB-562D-8F4C-A477-0D6910DA87E3}" destId="{4C6DA356-81DD-4D4A-9822-78F724FC70C3}" srcOrd="1" destOrd="0" presId="urn:microsoft.com/office/officeart/2008/layout/LinedList"/>
    <dgm:cxn modelId="{DE5282B9-0C94-7D45-87E4-2A3142978657}" type="presParOf" srcId="{FBA6BAA3-C86D-0840-989E-E977BFE6EDDB}" destId="{83AC4C4F-C6A3-1047-9F65-4A641E7DC231}" srcOrd="2" destOrd="0" presId="urn:microsoft.com/office/officeart/2008/layout/LinedList"/>
    <dgm:cxn modelId="{B3C88415-6D21-8E4B-9A08-55B30E7031ED}" type="presParOf" srcId="{FBA6BAA3-C86D-0840-989E-E977BFE6EDDB}" destId="{AD636BCE-C3AD-BD4E-8FAB-45D56E7D82D2}" srcOrd="3" destOrd="0" presId="urn:microsoft.com/office/officeart/2008/layout/LinedList"/>
    <dgm:cxn modelId="{82E3C7CF-95DC-1B42-A64C-DF41E9034D88}" type="presParOf" srcId="{AD636BCE-C3AD-BD4E-8FAB-45D56E7D82D2}" destId="{96F7B928-D214-9B45-9793-C89DB68F92E6}" srcOrd="0" destOrd="0" presId="urn:microsoft.com/office/officeart/2008/layout/LinedList"/>
    <dgm:cxn modelId="{ED924076-35C5-6448-AF4B-1BC991930BF8}" type="presParOf" srcId="{AD636BCE-C3AD-BD4E-8FAB-45D56E7D82D2}" destId="{A4298F52-AAA2-AD42-97AC-0C1D59216218}" srcOrd="1" destOrd="0" presId="urn:microsoft.com/office/officeart/2008/layout/LinedList"/>
    <dgm:cxn modelId="{518447BE-D570-3640-8A1B-C9460A16CDC3}" type="presParOf" srcId="{FBA6BAA3-C86D-0840-989E-E977BFE6EDDB}" destId="{5193F439-3A9F-7C4F-8382-89C030141839}" srcOrd="4" destOrd="0" presId="urn:microsoft.com/office/officeart/2008/layout/LinedList"/>
    <dgm:cxn modelId="{241B1048-7D60-4347-BAB0-9D1FC84CFE39}" type="presParOf" srcId="{FBA6BAA3-C86D-0840-989E-E977BFE6EDDB}" destId="{CF2F7834-6038-6D4D-BA2C-C11634621378}" srcOrd="5" destOrd="0" presId="urn:microsoft.com/office/officeart/2008/layout/LinedList"/>
    <dgm:cxn modelId="{5853BA41-10D5-CC49-A4CD-D19D92F1542B}" type="presParOf" srcId="{CF2F7834-6038-6D4D-BA2C-C11634621378}" destId="{25879C15-7836-7447-B4BB-05F5B80A40F9}" srcOrd="0" destOrd="0" presId="urn:microsoft.com/office/officeart/2008/layout/LinedList"/>
    <dgm:cxn modelId="{ACDF244F-6446-AF46-A842-D741BBB4DB03}" type="presParOf" srcId="{CF2F7834-6038-6D4D-BA2C-C11634621378}" destId="{CA62BEFE-5ED8-704E-B7AB-CDB9F8A52A95}" srcOrd="1" destOrd="0" presId="urn:microsoft.com/office/officeart/2008/layout/LinedList"/>
    <dgm:cxn modelId="{F575BA94-7C3A-984E-ABD0-2A9BBF33F132}" type="presParOf" srcId="{FBA6BAA3-C86D-0840-989E-E977BFE6EDDB}" destId="{186054D7-948F-9247-90C1-E66046B365C9}" srcOrd="6" destOrd="0" presId="urn:microsoft.com/office/officeart/2008/layout/LinedList"/>
    <dgm:cxn modelId="{2194CBE0-F332-714B-B194-FBCA5425A7EC}" type="presParOf" srcId="{FBA6BAA3-C86D-0840-989E-E977BFE6EDDB}" destId="{A53EE9AB-730B-5343-B9EB-E02D06D19161}" srcOrd="7" destOrd="0" presId="urn:microsoft.com/office/officeart/2008/layout/LinedList"/>
    <dgm:cxn modelId="{BC81253D-F8B7-5C4A-98CD-545E79770F1F}" type="presParOf" srcId="{A53EE9AB-730B-5343-B9EB-E02D06D19161}" destId="{237755B1-DE6B-0C46-A6C7-B86A2FBA4F84}" srcOrd="0" destOrd="0" presId="urn:microsoft.com/office/officeart/2008/layout/LinedList"/>
    <dgm:cxn modelId="{8F7EF1F0-9B90-A54A-8245-36EDD9EC95F9}" type="presParOf" srcId="{A53EE9AB-730B-5343-B9EB-E02D06D19161}" destId="{4B360A37-A3A7-0046-8771-2A30F9EC07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16C316-76B6-4607-BC20-46C89897D6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970B97-4B8E-4113-B828-461D418CEBE1}">
      <dgm:prSet/>
      <dgm:spPr/>
      <dgm:t>
        <a:bodyPr/>
        <a:lstStyle/>
        <a:p>
          <a:r>
            <a:rPr lang="en-US"/>
            <a:t>“Solutions for NLP tasks are complicated </a:t>
          </a:r>
        </a:p>
      </dgm:t>
    </dgm:pt>
    <dgm:pt modelId="{76647A09-5807-4241-9237-85AAFFD19FBD}" type="parTrans" cxnId="{5BE939C3-9822-4460-A2FC-2C5D5E33E5FE}">
      <dgm:prSet/>
      <dgm:spPr/>
      <dgm:t>
        <a:bodyPr/>
        <a:lstStyle/>
        <a:p>
          <a:endParaRPr lang="en-US"/>
        </a:p>
      </dgm:t>
    </dgm:pt>
    <dgm:pt modelId="{26F2C098-287C-4FD1-85B0-9D946C976277}" type="sibTrans" cxnId="{5BE939C3-9822-4460-A2FC-2C5D5E33E5FE}">
      <dgm:prSet/>
      <dgm:spPr/>
      <dgm:t>
        <a:bodyPr/>
        <a:lstStyle/>
        <a:p>
          <a:endParaRPr lang="en-US"/>
        </a:p>
      </dgm:t>
    </dgm:pt>
    <dgm:pt modelId="{B7979293-1339-4046-AE2A-9BD61B7A0BD4}">
      <dgm:prSet/>
      <dgm:spPr/>
      <dgm:t>
        <a:bodyPr/>
        <a:lstStyle/>
        <a:p>
          <a:r>
            <a:rPr lang="en-US"/>
            <a:t>“Lack of </a:t>
          </a:r>
          <a:r>
            <a:rPr lang="en-US" b="1" i="1"/>
            <a:t>expertise </a:t>
          </a:r>
          <a:r>
            <a:rPr lang="en-US"/>
            <a:t>in the area.”</a:t>
          </a:r>
        </a:p>
      </dgm:t>
    </dgm:pt>
    <dgm:pt modelId="{D3340A1B-5BCF-4E01-92DF-5FE2D12D5071}" type="parTrans" cxnId="{438D234E-2E87-427E-B3BE-4F5F88F6222D}">
      <dgm:prSet/>
      <dgm:spPr/>
      <dgm:t>
        <a:bodyPr/>
        <a:lstStyle/>
        <a:p>
          <a:endParaRPr lang="en-US"/>
        </a:p>
      </dgm:t>
    </dgm:pt>
    <dgm:pt modelId="{C0335B6E-A659-4E84-852E-B8A0E15CA387}" type="sibTrans" cxnId="{438D234E-2E87-427E-B3BE-4F5F88F6222D}">
      <dgm:prSet/>
      <dgm:spPr/>
      <dgm:t>
        <a:bodyPr/>
        <a:lstStyle/>
        <a:p>
          <a:endParaRPr lang="en-US"/>
        </a:p>
      </dgm:t>
    </dgm:pt>
    <dgm:pt modelId="{D75F64C4-3970-4D4B-B6FD-B1B5B8D6EFE6}">
      <dgm:prSet/>
      <dgm:spPr/>
      <dgm:t>
        <a:bodyPr/>
        <a:lstStyle/>
        <a:p>
          <a:r>
            <a:rPr lang="en-US"/>
            <a:t>“We need simple analysis solutions that require minimal user inputs.” </a:t>
          </a:r>
        </a:p>
      </dgm:t>
    </dgm:pt>
    <dgm:pt modelId="{17713028-377E-455B-BCE8-0295B387FE86}" type="parTrans" cxnId="{8AB84A08-F99B-4ED1-BFF9-992F11E7D065}">
      <dgm:prSet/>
      <dgm:spPr/>
      <dgm:t>
        <a:bodyPr/>
        <a:lstStyle/>
        <a:p>
          <a:endParaRPr lang="en-US"/>
        </a:p>
      </dgm:t>
    </dgm:pt>
    <dgm:pt modelId="{737767DF-15D7-4E8C-B05E-DDE970DBCC4B}" type="sibTrans" cxnId="{8AB84A08-F99B-4ED1-BFF9-992F11E7D065}">
      <dgm:prSet/>
      <dgm:spPr/>
      <dgm:t>
        <a:bodyPr/>
        <a:lstStyle/>
        <a:p>
          <a:endParaRPr lang="en-US"/>
        </a:p>
      </dgm:t>
    </dgm:pt>
    <dgm:pt modelId="{43ADB6C4-3076-4EC1-AE18-41D0FEA162F9}">
      <dgm:prSet/>
      <dgm:spPr/>
      <dgm:t>
        <a:bodyPr/>
        <a:lstStyle/>
        <a:p>
          <a:r>
            <a:rPr lang="en-US"/>
            <a:t>“It is still impossible to forecast what will truly be accomplished in this space 2021”</a:t>
          </a:r>
        </a:p>
      </dgm:t>
    </dgm:pt>
    <dgm:pt modelId="{17772ECB-0F4B-4AD6-872B-8A7760370C2B}" type="parTrans" cxnId="{FE083F1A-0C5C-4A3E-B1FE-30C5522D2A18}">
      <dgm:prSet/>
      <dgm:spPr/>
      <dgm:t>
        <a:bodyPr/>
        <a:lstStyle/>
        <a:p>
          <a:endParaRPr lang="en-US"/>
        </a:p>
      </dgm:t>
    </dgm:pt>
    <dgm:pt modelId="{10EC71F0-F5AD-4816-9849-E1AF487A12C7}" type="sibTrans" cxnId="{FE083F1A-0C5C-4A3E-B1FE-30C5522D2A18}">
      <dgm:prSet/>
      <dgm:spPr/>
      <dgm:t>
        <a:bodyPr/>
        <a:lstStyle/>
        <a:p>
          <a:endParaRPr lang="en-US"/>
        </a:p>
      </dgm:t>
    </dgm:pt>
    <dgm:pt modelId="{85032A0B-6820-4DAD-8C84-059056868317}">
      <dgm:prSet/>
      <dgm:spPr/>
      <dgm:t>
        <a:bodyPr/>
        <a:lstStyle/>
        <a:p>
          <a:r>
            <a:rPr lang="en-US" dirty="0"/>
            <a:t>“Hopefully, there’ll be more out-of-the-box NLP models in the future.” and more Data Scientists working in this area?</a:t>
          </a:r>
        </a:p>
      </dgm:t>
    </dgm:pt>
    <dgm:pt modelId="{C99AC59B-BDB6-41CD-B488-880AEC9798AF}" type="parTrans" cxnId="{5DC053A1-4504-4259-BFA9-FE9AAFA722A5}">
      <dgm:prSet/>
      <dgm:spPr/>
      <dgm:t>
        <a:bodyPr/>
        <a:lstStyle/>
        <a:p>
          <a:endParaRPr lang="en-US"/>
        </a:p>
      </dgm:t>
    </dgm:pt>
    <dgm:pt modelId="{6ABC36E2-D44B-42CD-AC8E-1809FC64BA86}" type="sibTrans" cxnId="{5DC053A1-4504-4259-BFA9-FE9AAFA722A5}">
      <dgm:prSet/>
      <dgm:spPr/>
      <dgm:t>
        <a:bodyPr/>
        <a:lstStyle/>
        <a:p>
          <a:endParaRPr lang="en-US"/>
        </a:p>
      </dgm:t>
    </dgm:pt>
    <dgm:pt modelId="{59414C0E-6ED1-154F-8E4D-5D568EB6204E}" type="pres">
      <dgm:prSet presAssocID="{2F16C316-76B6-4607-BC20-46C89897D6FF}" presName="diagram" presStyleCnt="0">
        <dgm:presLayoutVars>
          <dgm:dir/>
          <dgm:resizeHandles val="exact"/>
        </dgm:presLayoutVars>
      </dgm:prSet>
      <dgm:spPr/>
    </dgm:pt>
    <dgm:pt modelId="{25C5579F-D784-F34A-A727-D62351BFA1E6}" type="pres">
      <dgm:prSet presAssocID="{24970B97-4B8E-4113-B828-461D418CEBE1}" presName="node" presStyleLbl="node1" presStyleIdx="0" presStyleCnt="5">
        <dgm:presLayoutVars>
          <dgm:bulletEnabled val="1"/>
        </dgm:presLayoutVars>
      </dgm:prSet>
      <dgm:spPr/>
    </dgm:pt>
    <dgm:pt modelId="{47F83194-1628-B748-AAC5-B45C401DECCB}" type="pres">
      <dgm:prSet presAssocID="{26F2C098-287C-4FD1-85B0-9D946C976277}" presName="sibTrans" presStyleCnt="0"/>
      <dgm:spPr/>
    </dgm:pt>
    <dgm:pt modelId="{81ADB901-AF8A-104F-BA40-815D11CBE86B}" type="pres">
      <dgm:prSet presAssocID="{B7979293-1339-4046-AE2A-9BD61B7A0BD4}" presName="node" presStyleLbl="node1" presStyleIdx="1" presStyleCnt="5">
        <dgm:presLayoutVars>
          <dgm:bulletEnabled val="1"/>
        </dgm:presLayoutVars>
      </dgm:prSet>
      <dgm:spPr/>
    </dgm:pt>
    <dgm:pt modelId="{0FA3FDF5-B8AB-A147-976E-9916814762A0}" type="pres">
      <dgm:prSet presAssocID="{C0335B6E-A659-4E84-852E-B8A0E15CA387}" presName="sibTrans" presStyleCnt="0"/>
      <dgm:spPr/>
    </dgm:pt>
    <dgm:pt modelId="{78862307-A6C8-DD4A-9BBF-38416E716AC9}" type="pres">
      <dgm:prSet presAssocID="{D75F64C4-3970-4D4B-B6FD-B1B5B8D6EFE6}" presName="node" presStyleLbl="node1" presStyleIdx="2" presStyleCnt="5">
        <dgm:presLayoutVars>
          <dgm:bulletEnabled val="1"/>
        </dgm:presLayoutVars>
      </dgm:prSet>
      <dgm:spPr/>
    </dgm:pt>
    <dgm:pt modelId="{1FB58E9B-E75C-A24F-8F17-B548A0E3AB53}" type="pres">
      <dgm:prSet presAssocID="{737767DF-15D7-4E8C-B05E-DDE970DBCC4B}" presName="sibTrans" presStyleCnt="0"/>
      <dgm:spPr/>
    </dgm:pt>
    <dgm:pt modelId="{E92B6D4B-1863-1F4D-9D58-81385359270C}" type="pres">
      <dgm:prSet presAssocID="{43ADB6C4-3076-4EC1-AE18-41D0FEA162F9}" presName="node" presStyleLbl="node1" presStyleIdx="3" presStyleCnt="5">
        <dgm:presLayoutVars>
          <dgm:bulletEnabled val="1"/>
        </dgm:presLayoutVars>
      </dgm:prSet>
      <dgm:spPr/>
    </dgm:pt>
    <dgm:pt modelId="{51BF7302-3ACE-EE46-9649-920477598BCC}" type="pres">
      <dgm:prSet presAssocID="{10EC71F0-F5AD-4816-9849-E1AF487A12C7}" presName="sibTrans" presStyleCnt="0"/>
      <dgm:spPr/>
    </dgm:pt>
    <dgm:pt modelId="{0C8C5A5A-DFA4-F941-BD23-B6E220FA029C}" type="pres">
      <dgm:prSet presAssocID="{85032A0B-6820-4DAD-8C84-059056868317}" presName="node" presStyleLbl="node1" presStyleIdx="4" presStyleCnt="5">
        <dgm:presLayoutVars>
          <dgm:bulletEnabled val="1"/>
        </dgm:presLayoutVars>
      </dgm:prSet>
      <dgm:spPr/>
    </dgm:pt>
  </dgm:ptLst>
  <dgm:cxnLst>
    <dgm:cxn modelId="{8AB84A08-F99B-4ED1-BFF9-992F11E7D065}" srcId="{2F16C316-76B6-4607-BC20-46C89897D6FF}" destId="{D75F64C4-3970-4D4B-B6FD-B1B5B8D6EFE6}" srcOrd="2" destOrd="0" parTransId="{17713028-377E-455B-BCE8-0295B387FE86}" sibTransId="{737767DF-15D7-4E8C-B05E-DDE970DBCC4B}"/>
    <dgm:cxn modelId="{FE083F1A-0C5C-4A3E-B1FE-30C5522D2A18}" srcId="{2F16C316-76B6-4607-BC20-46C89897D6FF}" destId="{43ADB6C4-3076-4EC1-AE18-41D0FEA162F9}" srcOrd="3" destOrd="0" parTransId="{17772ECB-0F4B-4AD6-872B-8A7760370C2B}" sibTransId="{10EC71F0-F5AD-4816-9849-E1AF487A12C7}"/>
    <dgm:cxn modelId="{31C6731C-DD62-DC43-AD8B-61BB6531DBB1}" type="presOf" srcId="{2F16C316-76B6-4607-BC20-46C89897D6FF}" destId="{59414C0E-6ED1-154F-8E4D-5D568EB6204E}" srcOrd="0" destOrd="0" presId="urn:microsoft.com/office/officeart/2005/8/layout/default"/>
    <dgm:cxn modelId="{438D234E-2E87-427E-B3BE-4F5F88F6222D}" srcId="{2F16C316-76B6-4607-BC20-46C89897D6FF}" destId="{B7979293-1339-4046-AE2A-9BD61B7A0BD4}" srcOrd="1" destOrd="0" parTransId="{D3340A1B-5BCF-4E01-92DF-5FE2D12D5071}" sibTransId="{C0335B6E-A659-4E84-852E-B8A0E15CA387}"/>
    <dgm:cxn modelId="{3A0A2994-CE07-DE49-A03A-6300E656BD1F}" type="presOf" srcId="{24970B97-4B8E-4113-B828-461D418CEBE1}" destId="{25C5579F-D784-F34A-A727-D62351BFA1E6}" srcOrd="0" destOrd="0" presId="urn:microsoft.com/office/officeart/2005/8/layout/default"/>
    <dgm:cxn modelId="{5DC053A1-4504-4259-BFA9-FE9AAFA722A5}" srcId="{2F16C316-76B6-4607-BC20-46C89897D6FF}" destId="{85032A0B-6820-4DAD-8C84-059056868317}" srcOrd="4" destOrd="0" parTransId="{C99AC59B-BDB6-41CD-B488-880AEC9798AF}" sibTransId="{6ABC36E2-D44B-42CD-AC8E-1809FC64BA86}"/>
    <dgm:cxn modelId="{A30327B6-B231-874E-9BF6-F9C271DF3B05}" type="presOf" srcId="{B7979293-1339-4046-AE2A-9BD61B7A0BD4}" destId="{81ADB901-AF8A-104F-BA40-815D11CBE86B}" srcOrd="0" destOrd="0" presId="urn:microsoft.com/office/officeart/2005/8/layout/default"/>
    <dgm:cxn modelId="{5BE939C3-9822-4460-A2FC-2C5D5E33E5FE}" srcId="{2F16C316-76B6-4607-BC20-46C89897D6FF}" destId="{24970B97-4B8E-4113-B828-461D418CEBE1}" srcOrd="0" destOrd="0" parTransId="{76647A09-5807-4241-9237-85AAFFD19FBD}" sibTransId="{26F2C098-287C-4FD1-85B0-9D946C976277}"/>
    <dgm:cxn modelId="{D49DEDC6-3558-3A49-A2D5-72743C836351}" type="presOf" srcId="{43ADB6C4-3076-4EC1-AE18-41D0FEA162F9}" destId="{E92B6D4B-1863-1F4D-9D58-81385359270C}" srcOrd="0" destOrd="0" presId="urn:microsoft.com/office/officeart/2005/8/layout/default"/>
    <dgm:cxn modelId="{6DCB97CF-0A9C-4941-996B-417B64F49179}" type="presOf" srcId="{D75F64C4-3970-4D4B-B6FD-B1B5B8D6EFE6}" destId="{78862307-A6C8-DD4A-9BBF-38416E716AC9}" srcOrd="0" destOrd="0" presId="urn:microsoft.com/office/officeart/2005/8/layout/default"/>
    <dgm:cxn modelId="{418035FC-7989-BE43-9EA6-F4C636B272B5}" type="presOf" srcId="{85032A0B-6820-4DAD-8C84-059056868317}" destId="{0C8C5A5A-DFA4-F941-BD23-B6E220FA029C}" srcOrd="0" destOrd="0" presId="urn:microsoft.com/office/officeart/2005/8/layout/default"/>
    <dgm:cxn modelId="{D1BE2993-7F13-CA42-B57E-151D6D4FB43A}" type="presParOf" srcId="{59414C0E-6ED1-154F-8E4D-5D568EB6204E}" destId="{25C5579F-D784-F34A-A727-D62351BFA1E6}" srcOrd="0" destOrd="0" presId="urn:microsoft.com/office/officeart/2005/8/layout/default"/>
    <dgm:cxn modelId="{FBFD8D52-23DA-DA42-86F9-25BA33FA17AF}" type="presParOf" srcId="{59414C0E-6ED1-154F-8E4D-5D568EB6204E}" destId="{47F83194-1628-B748-AAC5-B45C401DECCB}" srcOrd="1" destOrd="0" presId="urn:microsoft.com/office/officeart/2005/8/layout/default"/>
    <dgm:cxn modelId="{3A04B90F-9418-2D44-BAC4-45ABBBBD4B4A}" type="presParOf" srcId="{59414C0E-6ED1-154F-8E4D-5D568EB6204E}" destId="{81ADB901-AF8A-104F-BA40-815D11CBE86B}" srcOrd="2" destOrd="0" presId="urn:microsoft.com/office/officeart/2005/8/layout/default"/>
    <dgm:cxn modelId="{93046E86-0AD0-BE4C-8D17-1F7A91AAC550}" type="presParOf" srcId="{59414C0E-6ED1-154F-8E4D-5D568EB6204E}" destId="{0FA3FDF5-B8AB-A147-976E-9916814762A0}" srcOrd="3" destOrd="0" presId="urn:microsoft.com/office/officeart/2005/8/layout/default"/>
    <dgm:cxn modelId="{5F8532EE-0C2A-2E41-9C36-5430B88E4AFD}" type="presParOf" srcId="{59414C0E-6ED1-154F-8E4D-5D568EB6204E}" destId="{78862307-A6C8-DD4A-9BBF-38416E716AC9}" srcOrd="4" destOrd="0" presId="urn:microsoft.com/office/officeart/2005/8/layout/default"/>
    <dgm:cxn modelId="{5538B9C8-B4FA-8142-AF68-0E509640464A}" type="presParOf" srcId="{59414C0E-6ED1-154F-8E4D-5D568EB6204E}" destId="{1FB58E9B-E75C-A24F-8F17-B548A0E3AB53}" srcOrd="5" destOrd="0" presId="urn:microsoft.com/office/officeart/2005/8/layout/default"/>
    <dgm:cxn modelId="{B9295AB2-27F2-8D4E-B6CE-C8469436159D}" type="presParOf" srcId="{59414C0E-6ED1-154F-8E4D-5D568EB6204E}" destId="{E92B6D4B-1863-1F4D-9D58-81385359270C}" srcOrd="6" destOrd="0" presId="urn:microsoft.com/office/officeart/2005/8/layout/default"/>
    <dgm:cxn modelId="{84A87275-1E06-764F-82B8-2C8CC6AFE7D2}" type="presParOf" srcId="{59414C0E-6ED1-154F-8E4D-5D568EB6204E}" destId="{51BF7302-3ACE-EE46-9649-920477598BCC}" srcOrd="7" destOrd="0" presId="urn:microsoft.com/office/officeart/2005/8/layout/default"/>
    <dgm:cxn modelId="{0139056D-1BF3-D946-90B3-D4DA6A015107}" type="presParOf" srcId="{59414C0E-6ED1-154F-8E4D-5D568EB6204E}" destId="{0C8C5A5A-DFA4-F941-BD23-B6E220FA029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26BFD-DFC6-410C-855A-3A77D871955C}">
      <dsp:nvSpPr>
        <dsp:cNvPr id="0" name=""/>
        <dsp:cNvSpPr/>
      </dsp:nvSpPr>
      <dsp:spPr>
        <a:xfrm>
          <a:off x="370388" y="590641"/>
          <a:ext cx="814049" cy="8140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7FCAB-42F3-45E3-8A48-65FFF903DD60}">
      <dsp:nvSpPr>
        <dsp:cNvPr id="0" name=""/>
        <dsp:cNvSpPr/>
      </dsp:nvSpPr>
      <dsp:spPr>
        <a:xfrm>
          <a:off x="541339" y="761592"/>
          <a:ext cx="472148" cy="472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DFD45-2A15-493C-A2E5-58F8D38B922E}">
      <dsp:nvSpPr>
        <dsp:cNvPr id="0" name=""/>
        <dsp:cNvSpPr/>
      </dsp:nvSpPr>
      <dsp:spPr>
        <a:xfrm>
          <a:off x="1358878" y="590641"/>
          <a:ext cx="1918831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Spot spam in your email –spam filtering</a:t>
          </a:r>
        </a:p>
      </dsp:txBody>
      <dsp:txXfrm>
        <a:off x="1358878" y="590641"/>
        <a:ext cx="1918831" cy="814049"/>
      </dsp:txXfrm>
    </dsp:sp>
    <dsp:sp modelId="{BC752E60-E629-46BD-B7DA-4AEB4B1E3244}">
      <dsp:nvSpPr>
        <dsp:cNvPr id="0" name=""/>
        <dsp:cNvSpPr/>
      </dsp:nvSpPr>
      <dsp:spPr>
        <a:xfrm>
          <a:off x="3612051" y="590641"/>
          <a:ext cx="814049" cy="8140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493EB-B6DB-470C-B248-95AE88209459}">
      <dsp:nvSpPr>
        <dsp:cNvPr id="0" name=""/>
        <dsp:cNvSpPr/>
      </dsp:nvSpPr>
      <dsp:spPr>
        <a:xfrm>
          <a:off x="3783002" y="761592"/>
          <a:ext cx="472148" cy="472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D878A-DF49-4EF3-AA73-9C2C1A3F93A0}">
      <dsp:nvSpPr>
        <dsp:cNvPr id="0" name=""/>
        <dsp:cNvSpPr/>
      </dsp:nvSpPr>
      <dsp:spPr>
        <a:xfrm>
          <a:off x="4600541" y="590641"/>
          <a:ext cx="1918831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Tag part of conversation that contains a verb or noun </a:t>
          </a:r>
        </a:p>
      </dsp:txBody>
      <dsp:txXfrm>
        <a:off x="4600541" y="590641"/>
        <a:ext cx="1918831" cy="814049"/>
      </dsp:txXfrm>
    </dsp:sp>
    <dsp:sp modelId="{995309A2-1EEA-4615-A487-731E323DBDA8}">
      <dsp:nvSpPr>
        <dsp:cNvPr id="0" name=""/>
        <dsp:cNvSpPr/>
      </dsp:nvSpPr>
      <dsp:spPr>
        <a:xfrm>
          <a:off x="6853714" y="590641"/>
          <a:ext cx="814049" cy="8140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27EC6-E8D9-41C3-9992-3153572759C0}">
      <dsp:nvSpPr>
        <dsp:cNvPr id="0" name=""/>
        <dsp:cNvSpPr/>
      </dsp:nvSpPr>
      <dsp:spPr>
        <a:xfrm>
          <a:off x="7024665" y="761592"/>
          <a:ext cx="472148" cy="472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5D6A8-9C38-4729-A95C-312366D718E5}">
      <dsp:nvSpPr>
        <dsp:cNvPr id="0" name=""/>
        <dsp:cNvSpPr/>
      </dsp:nvSpPr>
      <dsp:spPr>
        <a:xfrm>
          <a:off x="7842204" y="590641"/>
          <a:ext cx="1918831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Predicting the stock market using news articles</a:t>
          </a:r>
        </a:p>
      </dsp:txBody>
      <dsp:txXfrm>
        <a:off x="7842204" y="590641"/>
        <a:ext cx="1918831" cy="814049"/>
      </dsp:txXfrm>
    </dsp:sp>
    <dsp:sp modelId="{40DC1EA7-D984-4758-8FFC-23A1BCF59E88}">
      <dsp:nvSpPr>
        <dsp:cNvPr id="0" name=""/>
        <dsp:cNvSpPr/>
      </dsp:nvSpPr>
      <dsp:spPr>
        <a:xfrm>
          <a:off x="370388" y="1980107"/>
          <a:ext cx="814049" cy="8140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618AE-15D7-47E1-A638-465159C7EA8D}">
      <dsp:nvSpPr>
        <dsp:cNvPr id="0" name=""/>
        <dsp:cNvSpPr/>
      </dsp:nvSpPr>
      <dsp:spPr>
        <a:xfrm>
          <a:off x="541339" y="2151057"/>
          <a:ext cx="472148" cy="472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B9C38-9FEC-4CE2-928B-A66B48C60A49}">
      <dsp:nvSpPr>
        <dsp:cNvPr id="0" name=""/>
        <dsp:cNvSpPr/>
      </dsp:nvSpPr>
      <dsp:spPr>
        <a:xfrm>
          <a:off x="1358878" y="1980107"/>
          <a:ext cx="1918831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Spot an entity like a name or company </a:t>
          </a:r>
        </a:p>
      </dsp:txBody>
      <dsp:txXfrm>
        <a:off x="1358878" y="1980107"/>
        <a:ext cx="1918831" cy="814049"/>
      </dsp:txXfrm>
    </dsp:sp>
    <dsp:sp modelId="{DB3EE095-3A45-4BCA-A081-3A5BA7E54721}">
      <dsp:nvSpPr>
        <dsp:cNvPr id="0" name=""/>
        <dsp:cNvSpPr/>
      </dsp:nvSpPr>
      <dsp:spPr>
        <a:xfrm>
          <a:off x="3612051" y="1980107"/>
          <a:ext cx="814049" cy="8140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D109B-E1D0-4BFB-AE94-570BB17FA2AF}">
      <dsp:nvSpPr>
        <dsp:cNvPr id="0" name=""/>
        <dsp:cNvSpPr/>
      </dsp:nvSpPr>
      <dsp:spPr>
        <a:xfrm>
          <a:off x="3783002" y="2151057"/>
          <a:ext cx="472148" cy="4721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17F6A-F58B-4383-8D86-564A1C9193CB}">
      <dsp:nvSpPr>
        <dsp:cNvPr id="0" name=""/>
        <dsp:cNvSpPr/>
      </dsp:nvSpPr>
      <dsp:spPr>
        <a:xfrm>
          <a:off x="4600541" y="1980107"/>
          <a:ext cx="1918831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Help understand ambiguous phrases like “mouse”. Is it the animal or the computer device?</a:t>
          </a:r>
        </a:p>
      </dsp:txBody>
      <dsp:txXfrm>
        <a:off x="4600541" y="1980107"/>
        <a:ext cx="1918831" cy="814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F2055-7E2B-C941-85DD-1120A44C20F3}">
      <dsp:nvSpPr>
        <dsp:cNvPr id="0" name=""/>
        <dsp:cNvSpPr/>
      </dsp:nvSpPr>
      <dsp:spPr>
        <a:xfrm>
          <a:off x="0" y="105078"/>
          <a:ext cx="6545199" cy="11093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They form a part of basic techniques in NLP</a:t>
          </a:r>
        </a:p>
      </dsp:txBody>
      <dsp:txXfrm>
        <a:off x="54152" y="159230"/>
        <a:ext cx="6436895" cy="1001002"/>
      </dsp:txXfrm>
    </dsp:sp>
    <dsp:sp modelId="{F5E0D1C7-2331-F740-AA44-1B19ABA1F4E9}">
      <dsp:nvSpPr>
        <dsp:cNvPr id="0" name=""/>
        <dsp:cNvSpPr/>
      </dsp:nvSpPr>
      <dsp:spPr>
        <a:xfrm>
          <a:off x="0" y="1271984"/>
          <a:ext cx="6545199" cy="1109306"/>
        </a:xfrm>
        <a:prstGeom prst="round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They are string with special syntax, that allow you to match patterns and find other strings. Pattern is a series of letters or symbols.</a:t>
          </a:r>
        </a:p>
      </dsp:txBody>
      <dsp:txXfrm>
        <a:off x="54152" y="1326136"/>
        <a:ext cx="6436895" cy="1001002"/>
      </dsp:txXfrm>
    </dsp:sp>
    <dsp:sp modelId="{66B0D56E-3B42-7E49-A2AF-C8C986C568F9}">
      <dsp:nvSpPr>
        <dsp:cNvPr id="0" name=""/>
        <dsp:cNvSpPr/>
      </dsp:nvSpPr>
      <dsp:spPr>
        <a:xfrm>
          <a:off x="0" y="2438891"/>
          <a:ext cx="6545199" cy="1109306"/>
        </a:xfrm>
        <a:prstGeom prst="round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Using regular expressions: we can find all web links in a document, parse email address, remove/replace unwanted characters. </a:t>
          </a:r>
        </a:p>
      </dsp:txBody>
      <dsp:txXfrm>
        <a:off x="54152" y="2493043"/>
        <a:ext cx="6436895" cy="1001002"/>
      </dsp:txXfrm>
    </dsp:sp>
    <dsp:sp modelId="{8B97A0C3-B0B4-A848-BD73-333064BC991A}">
      <dsp:nvSpPr>
        <dsp:cNvPr id="0" name=""/>
        <dsp:cNvSpPr/>
      </dsp:nvSpPr>
      <dsp:spPr>
        <a:xfrm>
          <a:off x="0" y="3605797"/>
          <a:ext cx="6545199" cy="1109306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Match a substring by using </a:t>
          </a:r>
          <a:r>
            <a:rPr lang="en-US" sz="2000" b="1" i="1" kern="1200"/>
            <a:t>re.match ()</a:t>
          </a:r>
          <a:r>
            <a:rPr lang="en-US" sz="2000" kern="1200"/>
            <a:t>,</a:t>
          </a:r>
          <a:r>
            <a:rPr lang="en-US" sz="2000" b="1" i="1" kern="1200"/>
            <a:t> </a:t>
          </a:r>
          <a:r>
            <a:rPr lang="en-US" sz="2000" kern="1200"/>
            <a:t>that matches pattern with a string. </a:t>
          </a:r>
        </a:p>
      </dsp:txBody>
      <dsp:txXfrm>
        <a:off x="54152" y="3659949"/>
        <a:ext cx="6436895" cy="100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DB3CD-362B-9D40-9523-168CBCAD1C50}">
      <dsp:nvSpPr>
        <dsp:cNvPr id="0" name=""/>
        <dsp:cNvSpPr/>
      </dsp:nvSpPr>
      <dsp:spPr>
        <a:xfrm>
          <a:off x="0" y="0"/>
          <a:ext cx="57415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0504C-5BE7-3744-A9C6-8B6B4102E3BC}">
      <dsp:nvSpPr>
        <dsp:cNvPr id="0" name=""/>
        <dsp:cNvSpPr/>
      </dsp:nvSpPr>
      <dsp:spPr>
        <a:xfrm>
          <a:off x="0" y="0"/>
          <a:ext cx="5741533" cy="1292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Search engines </a:t>
          </a:r>
          <a:r>
            <a:rPr lang="en-US" sz="2000" kern="1200"/>
            <a:t>like Google, Yahoo, etc. Google engine understands that you are into Data Science, so it shows you results related to you. </a:t>
          </a:r>
        </a:p>
      </dsp:txBody>
      <dsp:txXfrm>
        <a:off x="0" y="0"/>
        <a:ext cx="5741533" cy="1292745"/>
      </dsp:txXfrm>
    </dsp:sp>
    <dsp:sp modelId="{83AC4C4F-C6A3-1047-9F65-4A641E7DC231}">
      <dsp:nvSpPr>
        <dsp:cNvPr id="0" name=""/>
        <dsp:cNvSpPr/>
      </dsp:nvSpPr>
      <dsp:spPr>
        <a:xfrm>
          <a:off x="0" y="1292745"/>
          <a:ext cx="5741533" cy="0"/>
        </a:xfrm>
        <a:prstGeom prst="line">
          <a:avLst/>
        </a:prstGeom>
        <a:solidFill>
          <a:schemeClr val="accent5">
            <a:hueOff val="-668312"/>
            <a:satOff val="367"/>
            <a:lumOff val="1765"/>
            <a:alphaOff val="0"/>
          </a:schemeClr>
        </a:solidFill>
        <a:ln w="19050" cap="rnd" cmpd="sng" algn="ctr">
          <a:solidFill>
            <a:schemeClr val="accent5">
              <a:hueOff val="-668312"/>
              <a:satOff val="367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7B928-D214-9B45-9793-C89DB68F92E6}">
      <dsp:nvSpPr>
        <dsp:cNvPr id="0" name=""/>
        <dsp:cNvSpPr/>
      </dsp:nvSpPr>
      <dsp:spPr>
        <a:xfrm>
          <a:off x="0" y="1292745"/>
          <a:ext cx="5741533" cy="1292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Speech engines </a:t>
          </a:r>
          <a:r>
            <a:rPr lang="en-US" sz="2000" kern="1200"/>
            <a:t>(digital assistant) like Siri, Cortana, smart home hubs etc. (Natural Language Search) </a:t>
          </a:r>
        </a:p>
      </dsp:txBody>
      <dsp:txXfrm>
        <a:off x="0" y="1292745"/>
        <a:ext cx="5741533" cy="1292745"/>
      </dsp:txXfrm>
    </dsp:sp>
    <dsp:sp modelId="{5193F439-3A9F-7C4F-8382-89C030141839}">
      <dsp:nvSpPr>
        <dsp:cNvPr id="0" name=""/>
        <dsp:cNvSpPr/>
      </dsp:nvSpPr>
      <dsp:spPr>
        <a:xfrm>
          <a:off x="0" y="2585491"/>
          <a:ext cx="5741533" cy="0"/>
        </a:xfrm>
        <a:prstGeom prst="line">
          <a:avLst/>
        </a:prstGeom>
        <a:solidFill>
          <a:schemeClr val="accent5">
            <a:hueOff val="-1336625"/>
            <a:satOff val="735"/>
            <a:lumOff val="3529"/>
            <a:alphaOff val="0"/>
          </a:schemeClr>
        </a:solidFill>
        <a:ln w="19050" cap="rnd" cmpd="sng" algn="ctr">
          <a:solidFill>
            <a:schemeClr val="accent5">
              <a:hueOff val="-1336625"/>
              <a:satOff val="735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79C15-7836-7447-B4BB-05F5B80A40F9}">
      <dsp:nvSpPr>
        <dsp:cNvPr id="0" name=""/>
        <dsp:cNvSpPr/>
      </dsp:nvSpPr>
      <dsp:spPr>
        <a:xfrm>
          <a:off x="0" y="2585491"/>
          <a:ext cx="5741533" cy="1292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Spam filters </a:t>
          </a:r>
          <a:r>
            <a:rPr lang="en-US" sz="2000" kern="1200"/>
            <a:t>like Google spam filters. Now it’s not just about usual spam filtering, the spam filters understand what’s inside the email content and see if it’s a spam or not. </a:t>
          </a:r>
        </a:p>
      </dsp:txBody>
      <dsp:txXfrm>
        <a:off x="0" y="2585491"/>
        <a:ext cx="5741533" cy="1292745"/>
      </dsp:txXfrm>
    </dsp:sp>
    <dsp:sp modelId="{186054D7-948F-9247-90C1-E66046B365C9}">
      <dsp:nvSpPr>
        <dsp:cNvPr id="0" name=""/>
        <dsp:cNvSpPr/>
      </dsp:nvSpPr>
      <dsp:spPr>
        <a:xfrm>
          <a:off x="0" y="3878237"/>
          <a:ext cx="5741533" cy="0"/>
        </a:xfrm>
        <a:prstGeom prst="line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755B1-DE6B-0C46-A6C7-B86A2FBA4F84}">
      <dsp:nvSpPr>
        <dsp:cNvPr id="0" name=""/>
        <dsp:cNvSpPr/>
      </dsp:nvSpPr>
      <dsp:spPr>
        <a:xfrm>
          <a:off x="0" y="3878237"/>
          <a:ext cx="5741533" cy="1292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use these everyday and so frequently and by how many. No wonder the models are changing by the day. (remember going back to what Sam Cannon said)</a:t>
          </a:r>
        </a:p>
      </dsp:txBody>
      <dsp:txXfrm>
        <a:off x="0" y="3878237"/>
        <a:ext cx="5741533" cy="1292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5579F-D784-F34A-A727-D62351BFA1E6}">
      <dsp:nvSpPr>
        <dsp:cNvPr id="0" name=""/>
        <dsp:cNvSpPr/>
      </dsp:nvSpPr>
      <dsp:spPr>
        <a:xfrm>
          <a:off x="902330" y="1025"/>
          <a:ext cx="2602114" cy="15612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“Solutions for NLP tasks are complicated </a:t>
          </a:r>
        </a:p>
      </dsp:txBody>
      <dsp:txXfrm>
        <a:off x="902330" y="1025"/>
        <a:ext cx="2602114" cy="1561268"/>
      </dsp:txXfrm>
    </dsp:sp>
    <dsp:sp modelId="{81ADB901-AF8A-104F-BA40-815D11CBE86B}">
      <dsp:nvSpPr>
        <dsp:cNvPr id="0" name=""/>
        <dsp:cNvSpPr/>
      </dsp:nvSpPr>
      <dsp:spPr>
        <a:xfrm>
          <a:off x="3764655" y="1025"/>
          <a:ext cx="2602114" cy="15612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“Lack of </a:t>
          </a:r>
          <a:r>
            <a:rPr lang="en-US" sz="1900" b="1" i="1" kern="1200"/>
            <a:t>expertise </a:t>
          </a:r>
          <a:r>
            <a:rPr lang="en-US" sz="1900" kern="1200"/>
            <a:t>in the area.”</a:t>
          </a:r>
        </a:p>
      </dsp:txBody>
      <dsp:txXfrm>
        <a:off x="3764655" y="1025"/>
        <a:ext cx="2602114" cy="1561268"/>
      </dsp:txXfrm>
    </dsp:sp>
    <dsp:sp modelId="{78862307-A6C8-DD4A-9BBF-38416E716AC9}">
      <dsp:nvSpPr>
        <dsp:cNvPr id="0" name=""/>
        <dsp:cNvSpPr/>
      </dsp:nvSpPr>
      <dsp:spPr>
        <a:xfrm>
          <a:off x="6626980" y="1025"/>
          <a:ext cx="2602114" cy="15612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“We need simple analysis solutions that require minimal user inputs.” </a:t>
          </a:r>
        </a:p>
      </dsp:txBody>
      <dsp:txXfrm>
        <a:off x="6626980" y="1025"/>
        <a:ext cx="2602114" cy="1561268"/>
      </dsp:txXfrm>
    </dsp:sp>
    <dsp:sp modelId="{E92B6D4B-1863-1F4D-9D58-81385359270C}">
      <dsp:nvSpPr>
        <dsp:cNvPr id="0" name=""/>
        <dsp:cNvSpPr/>
      </dsp:nvSpPr>
      <dsp:spPr>
        <a:xfrm>
          <a:off x="2333492" y="1822505"/>
          <a:ext cx="2602114" cy="15612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“It is still impossible to forecast what will truly be accomplished in this space 2021”</a:t>
          </a:r>
        </a:p>
      </dsp:txBody>
      <dsp:txXfrm>
        <a:off x="2333492" y="1822505"/>
        <a:ext cx="2602114" cy="1561268"/>
      </dsp:txXfrm>
    </dsp:sp>
    <dsp:sp modelId="{0C8C5A5A-DFA4-F941-BD23-B6E220FA029C}">
      <dsp:nvSpPr>
        <dsp:cNvPr id="0" name=""/>
        <dsp:cNvSpPr/>
      </dsp:nvSpPr>
      <dsp:spPr>
        <a:xfrm>
          <a:off x="5195818" y="1822505"/>
          <a:ext cx="2602114" cy="15612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“Hopefully, there’ll be more out-of-the-box NLP models in the future.” and more Data Scientists working in this area?</a:t>
          </a:r>
        </a:p>
      </dsp:txBody>
      <dsp:txXfrm>
        <a:off x="5195818" y="1822505"/>
        <a:ext cx="2602114" cy="1561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9A7DC-3443-FD4E-B1B3-F9F71A17780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CDC69-8CB3-8E46-A430-39F5FFCD4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74DFA4E-17DF-F646-8631-494B979EA018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2BFB-5BE4-3141-801E-3098568EDE9C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36DE-263D-FF49-8632-3F0D615D4C76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EA2F-FAB5-1842-8A02-28E51EE5ECCF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6B15-8232-414C-BE01-12DEE4D4C255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F059-5F33-4543-AA6C-2A66D5650AC7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BC06-2FD3-1543-BC14-7210A2EE95E6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C243-2FE0-8D45-8B11-B4F1735EE041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34E-E63F-374F-951B-3D59408871CC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B058-4634-174A-9E78-1219F660AE71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F244-AEB5-364A-9CEB-4732B7BE451C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2978-69ED-F646-B81D-94326CE34636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6F1D-5F56-9A49-8005-D113E2745969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4365-8B5D-EA4C-8D94-65C0B4D56C70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198E-DE6F-F148-AB25-882021B1092A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1A7-239E-3C45-9726-F9065F3BB599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8C3-CBFB-124E-9005-8BD4FD1C1101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9AC954-664B-AF4E-9D95-4A7D0BB3EDE4}" type="datetime1">
              <a:rPr lang="en-AU" smtClean="0"/>
              <a:t>22/3/21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programming/natural-language-processing-machine-learning/" TargetMode="External"/><Relationship Id="rId2" Type="http://schemas.openxmlformats.org/officeDocument/2006/relationships/hyperlink" Target="https://betterprogramming.pub/the-future-of-data-science-data-engineering-and-tech-7f0a503745f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gentle-start-to-natural-language-processing-using-python-6e46c07addf3" TargetMode="External"/><Relationship Id="rId4" Type="http://schemas.openxmlformats.org/officeDocument/2006/relationships/hyperlink" Target="https://campus.datacamp.com/courses/introduction-to-natural-language-processing-in-python/regular-expressions-word-tokenization?ex=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0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0EFAC-60D8-6443-ABAE-E9EA641B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r>
              <a:rPr lang="en-US" sz="6100"/>
              <a:t>What’s important for further studies??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BBA10-E0C4-6D4C-BF9A-4B95F9731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By Winnie Wetthasinghe</a:t>
            </a:r>
          </a:p>
          <a:p>
            <a:r>
              <a:rPr lang="en-US" sz="2000">
                <a:solidFill>
                  <a:schemeClr val="accent2"/>
                </a:solidFill>
              </a:rPr>
              <a:t>22/03/2021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38512-1848-254C-920E-2443B3CC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9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EB42-3975-2E4E-99B1-44C2A8D6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He also mentioned that</a:t>
            </a:r>
            <a:r>
              <a:rPr lang="en-US" baseline="3000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073E-6899-7D4C-84A4-1C1D0AAB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B41424-D0DE-4CEE-90B9-B02F3EA5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009308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606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5A0A-399D-3E4D-B337-D22CF252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D91C6-5C2C-654D-9EFD-E903E6C2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75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8A49-7503-E745-A29C-64BDBA36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E2F0-8771-9946-A72C-44FFE7B7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https://betterprogramming.pub/the-future-of-data-science-data-engineering-and-tech-7f0a503745fd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https://www.dummies.com/programming/natural-language-processing-machine-learning/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https://campus.datacamp.com/courses/introduction-to-natural-language-processing-in-python/regular-expressions-word-tokenization?ex=1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https://towardsdatascience.com/gentle-start-to-natural-language-processing-using-python-6e46c07addf3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3ADC7-E764-F942-82F8-5CE419DE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2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16AE-8902-3C48-AF45-BC666E08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NLP </a:t>
            </a:r>
            <a:r>
              <a:rPr lang="en-US" sz="3200" baseline="30000" dirty="0"/>
              <a:t>[1]</a:t>
            </a:r>
            <a:endParaRPr lang="en-US" sz="4800" baseline="30000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3FF358-7665-874F-8D71-E8822F1E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83" y="643463"/>
            <a:ext cx="5329239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F2A4CEC-B0F7-47A6-A185-336B14E5C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“Moving at an </a:t>
            </a:r>
            <a:r>
              <a:rPr lang="en-US" b="1" i="1" dirty="0"/>
              <a:t>unfathomable pace”</a:t>
            </a:r>
          </a:p>
          <a:p>
            <a:r>
              <a:rPr lang="en-US" dirty="0"/>
              <a:t>“Simultaneously exciting and frustrating” </a:t>
            </a:r>
          </a:p>
          <a:p>
            <a:r>
              <a:rPr lang="en-US" b="1" i="1" dirty="0"/>
              <a:t>“Frequent new models </a:t>
            </a:r>
            <a:r>
              <a:rPr lang="en-US" dirty="0"/>
              <a:t>outperform</a:t>
            </a:r>
            <a:r>
              <a:rPr lang="en-US" b="1" i="1" dirty="0"/>
              <a:t> </a:t>
            </a:r>
            <a:r>
              <a:rPr lang="en-US" dirty="0"/>
              <a:t>already established pipelines or/ distributed clusters.”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A67A-8DDA-284A-9B76-9BA13FC1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2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871D-0FEA-A14B-921B-41FDD754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nlp</a:t>
            </a:r>
            <a:r>
              <a:rPr lang="en-US" dirty="0"/>
              <a:t>? (Natural language processing)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478E87B-94C7-694D-9AB3-CF8AEB191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272866" cy="423615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Humans express with handling discourses that are ambiguous, having strong reference to context of where we live and work , catch subtle references to feelings and sentiment in text , enabling people to understand polite speech that hide negative feelings and irony etc. </a:t>
            </a:r>
            <a:r>
              <a:rPr lang="en-US" sz="1200" dirty="0"/>
              <a:t>[2]</a:t>
            </a:r>
            <a:r>
              <a:rPr lang="en-US" sz="1600" dirty="0"/>
              <a:t> </a:t>
            </a:r>
            <a:endParaRPr lang="en-US" dirty="0"/>
          </a:p>
          <a:p>
            <a:r>
              <a:rPr lang="en-US" dirty="0"/>
              <a:t>Computers cannot understand human language but can rely on NLP. </a:t>
            </a:r>
          </a:p>
          <a:p>
            <a:r>
              <a:rPr lang="en-US" dirty="0"/>
              <a:t>Developing applications and services that are able to understand human expressions - Makes sense of language using statistics and computers.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FBB5596-1692-334B-9D34-7B05F164C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15" b="-5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AE284F5-8694-3747-A850-E1177409EA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89" r="16152" b="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A221E5-E4F0-5B44-978D-E94F499D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1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DDF6-6F7C-2F44-8C98-BD330B8A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 err="1"/>
              <a:t>SImPLY</a:t>
            </a:r>
            <a:r>
              <a:rPr lang="en-US" dirty="0"/>
              <a:t> What does it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1BE5-BACA-7C4C-8141-20CFAC94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41DCA27-E786-4215-BE8C-BE2F80760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539807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B757-796F-CD49-91AF-2999AC67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 err="1"/>
              <a:t>nlp</a:t>
            </a:r>
            <a:r>
              <a:rPr lang="en-US" dirty="0"/>
              <a:t> areas</a:t>
            </a:r>
          </a:p>
        </p:txBody>
      </p:sp>
      <p:pic>
        <p:nvPicPr>
          <p:cNvPr id="6" name="Picture 5" descr="Programming data on computer monitor">
            <a:extLst>
              <a:ext uri="{FF2B5EF4-FFF2-40B4-BE49-F238E27FC236}">
                <a16:creationId xmlns:a16="http://schemas.microsoft.com/office/drawing/2014/main" id="{B6A071D4-2962-4804-AD5D-D1D57F933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15" r="8270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8DC6-1C5B-0846-AD2F-2F441609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Topic Identification- extracting meaning from texts and by identifying recurrent themes and topics</a:t>
            </a:r>
          </a:p>
          <a:p>
            <a:r>
              <a:rPr lang="en-US" dirty="0"/>
              <a:t>Text classification</a:t>
            </a:r>
          </a:p>
          <a:p>
            <a:r>
              <a:rPr lang="en-US" dirty="0"/>
              <a:t>Chatbots</a:t>
            </a:r>
          </a:p>
          <a:p>
            <a:r>
              <a:rPr lang="en-US" dirty="0"/>
              <a:t>Translations</a:t>
            </a:r>
          </a:p>
          <a:p>
            <a:r>
              <a:rPr lang="en-US" dirty="0"/>
              <a:t>Sentiment analysis and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A0516-E7FF-1441-9E75-49690BDA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A8AC6-0139-B949-88C0-D3E225C4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QUICK DIVE INTO REGULAR EXPRESSIONS (Regex)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F45032C-9A6B-4BE1-8082-5E738ED02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08197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C679-3E01-894F-A41D-4BD58893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E10B9B6-F9A3-DC42-998A-D62CB6D39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22" y="1226880"/>
            <a:ext cx="5321994" cy="1456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CE82A-69DD-284A-A5FE-AF6D0024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22" y="3429000"/>
            <a:ext cx="9563100" cy="889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05ABFC-09BE-AC49-9FE6-D8B84360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5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E727682-4367-F646-8A30-7D567C107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96" y="771613"/>
            <a:ext cx="5092700" cy="2032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65359-3D9D-8147-909F-2F387A8C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39" y="3429000"/>
            <a:ext cx="9563100" cy="889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505C3-0303-174C-AC32-FB8951F0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3EE0E-15EC-354C-AEA4-B72A5D1AF225}"/>
              </a:ext>
            </a:extLst>
          </p:cNvPr>
          <p:cNvSpPr txBox="1"/>
          <p:nvPr/>
        </p:nvSpPr>
        <p:spPr>
          <a:xfrm>
            <a:off x="3417903" y="4856085"/>
            <a:ext cx="535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 in……more from the Data Science and AI course… </a:t>
            </a:r>
          </a:p>
        </p:txBody>
      </p:sp>
    </p:spTree>
    <p:extLst>
      <p:ext uri="{BB962C8B-B14F-4D97-AF65-F5344CB8AC3E}">
        <p14:creationId xmlns:p14="http://schemas.microsoft.com/office/powerpoint/2010/main" val="185615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51415-0236-0642-AD9D-33342B65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NLP Implementations</a:t>
            </a:r>
            <a:r>
              <a:rPr lang="en-US" sz="2500" baseline="30000">
                <a:solidFill>
                  <a:srgbClr val="FFFFFF"/>
                </a:solidFill>
              </a:rPr>
              <a:t>[4]</a:t>
            </a:r>
            <a:endParaRPr lang="en-US" sz="2500">
              <a:solidFill>
                <a:srgbClr val="FFFFFF"/>
              </a:solidFill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5A1C0-6F40-8645-AE07-5E8291DF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6222489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D84A35-A486-412C-AC18-FC6CF873C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78632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552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1022</TotalTime>
  <Words>553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What’s important for further studies??</vt:lpstr>
      <vt:lpstr>NLP [1]</vt:lpstr>
      <vt:lpstr>What is nlp? (Natural language processing)</vt:lpstr>
      <vt:lpstr>SImPLY What does it do?</vt:lpstr>
      <vt:lpstr>nlp areas</vt:lpstr>
      <vt:lpstr>QUICK DIVE INTO REGULAR EXPRESSIONS (Regex)</vt:lpstr>
      <vt:lpstr>PowerPoint Presentation</vt:lpstr>
      <vt:lpstr>PowerPoint Presentation</vt:lpstr>
      <vt:lpstr>NLP Implementations[4]</vt:lpstr>
      <vt:lpstr>He also mentioned that  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important for further studies??</dc:title>
  <dc:creator>Winifred Wetthasinghe</dc:creator>
  <cp:lastModifiedBy>Winifred Wetthasinghe</cp:lastModifiedBy>
  <cp:revision>30</cp:revision>
  <dcterms:created xsi:type="dcterms:W3CDTF">2021-03-21T09:17:08Z</dcterms:created>
  <dcterms:modified xsi:type="dcterms:W3CDTF">2021-03-22T02:19:23Z</dcterms:modified>
</cp:coreProperties>
</file>