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/>
              <a:t>Group – 2 (</a:t>
            </a:r>
            <a:r>
              <a:rPr lang="en-US" sz="3600" dirty="0" err="1"/>
              <a:t>Khin</a:t>
            </a:r>
            <a:r>
              <a:rPr lang="en-US" sz="3600" dirty="0"/>
              <a:t> </a:t>
            </a:r>
            <a:r>
              <a:rPr lang="en-US" sz="3600" dirty="0" err="1"/>
              <a:t>NweTun</a:t>
            </a:r>
            <a:r>
              <a:rPr lang="en-US" sz="3600" dirty="0"/>
              <a:t>, May </a:t>
            </a:r>
            <a:r>
              <a:rPr lang="en-US" sz="3600" dirty="0" err="1"/>
              <a:t>Myint</a:t>
            </a:r>
            <a:r>
              <a:rPr lang="en-US" sz="3600" dirty="0"/>
              <a:t> </a:t>
            </a:r>
            <a:r>
              <a:rPr lang="en-US" sz="3600" dirty="0" err="1"/>
              <a:t>Myat</a:t>
            </a:r>
            <a:r>
              <a:rPr lang="en-US" sz="3600" dirty="0"/>
              <a:t>, May </a:t>
            </a:r>
            <a:r>
              <a:rPr lang="en-US" sz="3600" dirty="0" err="1"/>
              <a:t>Thinzar</a:t>
            </a:r>
            <a:r>
              <a:rPr lang="en-US" sz="3600" dirty="0"/>
              <a:t> </a:t>
            </a:r>
            <a:r>
              <a:rPr lang="en-US" sz="3600" dirty="0" err="1"/>
              <a:t>Htet</a:t>
            </a:r>
            <a:r>
              <a:rPr lang="en-US" sz="3600" dirty="0"/>
              <a:t>, </a:t>
            </a:r>
            <a:r>
              <a:rPr lang="en-US" sz="3600" dirty="0" err="1"/>
              <a:t>Phway</a:t>
            </a:r>
            <a:r>
              <a:rPr lang="en-US" sz="3600" dirty="0"/>
              <a:t> </a:t>
            </a:r>
            <a:r>
              <a:rPr lang="en-US" sz="3600" dirty="0" err="1"/>
              <a:t>Phway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Date – </a:t>
            </a:r>
            <a:r>
              <a:rPr lang="en-US" sz="3600" dirty="0" smtClean="0"/>
              <a:t>04 </a:t>
            </a:r>
            <a:r>
              <a:rPr lang="en-US" sz="3600" dirty="0" err="1" smtClean="0"/>
              <a:t>sept</a:t>
            </a:r>
            <a:r>
              <a:rPr lang="en-US" sz="3600" dirty="0" smtClean="0"/>
              <a:t> </a:t>
            </a:r>
            <a:r>
              <a:rPr lang="en-US" sz="3600" dirty="0"/>
              <a:t>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Assignment - 1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91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7022"/>
          </a:xfrm>
        </p:spPr>
        <p:txBody>
          <a:bodyPr/>
          <a:lstStyle/>
          <a:p>
            <a:r>
              <a:rPr lang="en-US" dirty="0" smtClean="0"/>
              <a:t> Main Table     1NF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24176"/>
              </p:ext>
            </p:extLst>
          </p:nvPr>
        </p:nvGraphicFramePr>
        <p:xfrm>
          <a:off x="1023936" y="1906588"/>
          <a:ext cx="8078874" cy="18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IT, 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41125" y="926921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13189" y="3863545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06929"/>
              </p:ext>
            </p:extLst>
          </p:nvPr>
        </p:nvGraphicFramePr>
        <p:xfrm>
          <a:off x="1061004" y="4480908"/>
          <a:ext cx="8078874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82938" y="2817341"/>
            <a:ext cx="8424672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38" y="5416379"/>
            <a:ext cx="8424672" cy="62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7022"/>
          </a:xfrm>
        </p:spPr>
        <p:txBody>
          <a:bodyPr/>
          <a:lstStyle/>
          <a:p>
            <a:r>
              <a:rPr lang="en-US" dirty="0" smtClean="0"/>
              <a:t>1NF </a:t>
            </a:r>
            <a:r>
              <a:rPr lang="en-US" dirty="0" smtClean="0"/>
              <a:t>ERD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4128" y="1771132"/>
            <a:ext cx="10747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 smtClean="0"/>
              <a:t>tb_student</a:t>
            </a:r>
            <a:r>
              <a:rPr lang="en-US" dirty="0" smtClean="0"/>
              <a:t>(</a:t>
            </a:r>
            <a:endParaRPr lang="en-US" dirty="0"/>
          </a:p>
          <a:p>
            <a:r>
              <a:rPr lang="en-US" dirty="0" err="1" smtClean="0"/>
              <a:t>Student_code</a:t>
            </a:r>
            <a:r>
              <a:rPr lang="en-US" dirty="0" smtClean="0"/>
              <a:t>     </a:t>
            </a:r>
            <a:r>
              <a:rPr lang="en-US" dirty="0"/>
              <a:t>Number,</a:t>
            </a:r>
          </a:p>
          <a:p>
            <a:r>
              <a:rPr lang="en-US" dirty="0" smtClean="0"/>
              <a:t>Name          varchar2(100</a:t>
            </a:r>
            <a:r>
              <a:rPr lang="en-US" dirty="0"/>
              <a:t>),</a:t>
            </a:r>
          </a:p>
          <a:p>
            <a:r>
              <a:rPr lang="en-US" dirty="0" smtClean="0"/>
              <a:t>Town           varchar2(100</a:t>
            </a:r>
            <a:r>
              <a:rPr lang="en-US" dirty="0"/>
              <a:t>),</a:t>
            </a:r>
          </a:p>
          <a:p>
            <a:r>
              <a:rPr lang="en-US" dirty="0" smtClean="0"/>
              <a:t>province      varchar2(100),</a:t>
            </a:r>
          </a:p>
          <a:p>
            <a:r>
              <a:rPr lang="en-US" dirty="0" smtClean="0"/>
              <a:t>Course         varchar2(200</a:t>
            </a:r>
            <a:r>
              <a:rPr lang="en-US" dirty="0"/>
              <a:t>),</a:t>
            </a:r>
          </a:p>
          <a:p>
            <a:r>
              <a:rPr lang="en-US" dirty="0" err="1" smtClean="0"/>
              <a:t>Date_registered</a:t>
            </a:r>
            <a:r>
              <a:rPr lang="en-US" dirty="0" smtClean="0"/>
              <a:t> date,</a:t>
            </a:r>
            <a:endParaRPr lang="en-US" dirty="0"/>
          </a:p>
          <a:p>
            <a:r>
              <a:rPr lang="en-US" dirty="0" smtClean="0"/>
              <a:t>Constraint STUDENT_CODE_PK </a:t>
            </a:r>
            <a:r>
              <a:rPr lang="en-US" dirty="0"/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Student_code</a:t>
            </a:r>
            <a:r>
              <a:rPr lang="en-US" dirty="0" smtClean="0"/>
              <a:t>));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57" y="1911178"/>
            <a:ext cx="2105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6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6847"/>
            <a:ext cx="9720072" cy="947022"/>
          </a:xfrm>
        </p:spPr>
        <p:txBody>
          <a:bodyPr/>
          <a:lstStyle/>
          <a:p>
            <a:r>
              <a:rPr lang="en-US" dirty="0" smtClean="0"/>
              <a:t> 1NF       2NF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58314" y="449117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23719" y="3608163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63196"/>
              </p:ext>
            </p:extLst>
          </p:nvPr>
        </p:nvGraphicFramePr>
        <p:xfrm>
          <a:off x="1024128" y="1338474"/>
          <a:ext cx="8078874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68690"/>
              </p:ext>
            </p:extLst>
          </p:nvPr>
        </p:nvGraphicFramePr>
        <p:xfrm>
          <a:off x="826420" y="4366054"/>
          <a:ext cx="5385916" cy="154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</a:tblGrid>
              <a:tr h="23470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263293"/>
              </p:ext>
            </p:extLst>
          </p:nvPr>
        </p:nvGraphicFramePr>
        <p:xfrm>
          <a:off x="7124247" y="4275263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17276" y="1194486"/>
            <a:ext cx="2932670" cy="248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70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NF </a:t>
            </a:r>
            <a:r>
              <a:rPr lang="en-US" dirty="0" smtClean="0"/>
              <a:t>ERD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4128" y="1771132"/>
            <a:ext cx="10747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 smtClean="0"/>
              <a:t>tb_student</a:t>
            </a:r>
            <a:r>
              <a:rPr lang="en-US" dirty="0" smtClean="0"/>
              <a:t>(</a:t>
            </a:r>
            <a:endParaRPr lang="en-US" dirty="0"/>
          </a:p>
          <a:p>
            <a:r>
              <a:rPr lang="en-US" dirty="0" err="1" smtClean="0"/>
              <a:t>Student_code</a:t>
            </a:r>
            <a:r>
              <a:rPr lang="en-US" dirty="0" smtClean="0"/>
              <a:t>     </a:t>
            </a:r>
            <a:r>
              <a:rPr lang="en-US" dirty="0"/>
              <a:t>Number,</a:t>
            </a:r>
          </a:p>
          <a:p>
            <a:r>
              <a:rPr lang="en-US" dirty="0" smtClean="0"/>
              <a:t>Name          varchar2(100</a:t>
            </a:r>
            <a:r>
              <a:rPr lang="en-US" dirty="0"/>
              <a:t>),</a:t>
            </a:r>
          </a:p>
          <a:p>
            <a:r>
              <a:rPr lang="en-US" dirty="0" smtClean="0"/>
              <a:t>Town           varchar2(100</a:t>
            </a:r>
            <a:r>
              <a:rPr lang="en-US" dirty="0"/>
              <a:t>),</a:t>
            </a:r>
          </a:p>
          <a:p>
            <a:r>
              <a:rPr lang="en-US" dirty="0" smtClean="0"/>
              <a:t>province      varchar2(100),</a:t>
            </a:r>
          </a:p>
          <a:p>
            <a:r>
              <a:rPr lang="en-US" dirty="0" smtClean="0"/>
              <a:t>Constraint STUDENT_CODE_PK </a:t>
            </a:r>
            <a:r>
              <a:rPr lang="en-US" dirty="0"/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Student_code</a:t>
            </a:r>
            <a:r>
              <a:rPr lang="en-US" dirty="0" smtClean="0"/>
              <a:t>));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47" y="1901781"/>
            <a:ext cx="4772025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2778" y="3739978"/>
            <a:ext cx="4522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tb_course</a:t>
            </a:r>
            <a:r>
              <a:rPr lang="en-US" dirty="0" smtClean="0"/>
              <a:t>(</a:t>
            </a:r>
          </a:p>
          <a:p>
            <a:r>
              <a:rPr lang="en-US" dirty="0" err="1" smtClean="0"/>
              <a:t>Course_id</a:t>
            </a:r>
            <a:r>
              <a:rPr lang="en-US" dirty="0" smtClean="0"/>
              <a:t>     Number,</a:t>
            </a:r>
          </a:p>
          <a:p>
            <a:r>
              <a:rPr lang="en-US" dirty="0" err="1"/>
              <a:t>Student_code</a:t>
            </a:r>
            <a:r>
              <a:rPr lang="en-US" dirty="0"/>
              <a:t>     </a:t>
            </a:r>
            <a:r>
              <a:rPr lang="en-US" dirty="0" smtClean="0"/>
              <a:t>Number,</a:t>
            </a:r>
          </a:p>
          <a:p>
            <a:r>
              <a:rPr lang="en-US" dirty="0"/>
              <a:t>Course         varchar2(200),</a:t>
            </a:r>
          </a:p>
          <a:p>
            <a:r>
              <a:rPr lang="en-US" dirty="0" err="1"/>
              <a:t>Date_registered</a:t>
            </a:r>
            <a:r>
              <a:rPr lang="en-US" dirty="0"/>
              <a:t> date</a:t>
            </a:r>
            <a:r>
              <a:rPr lang="en-US" dirty="0" smtClean="0"/>
              <a:t>,</a:t>
            </a:r>
          </a:p>
          <a:p>
            <a:r>
              <a:rPr lang="en-US" dirty="0"/>
              <a:t>Constraint </a:t>
            </a:r>
            <a:r>
              <a:rPr lang="en-US" dirty="0" smtClean="0"/>
              <a:t>COURSE_ID_PK </a:t>
            </a:r>
            <a:r>
              <a:rPr lang="en-US" dirty="0"/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Course_id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constraint </a:t>
            </a:r>
            <a:r>
              <a:rPr lang="en-US" dirty="0" smtClean="0"/>
              <a:t>STUDENT_CODE_FK foreign key(</a:t>
            </a:r>
            <a:r>
              <a:rPr lang="en-US" dirty="0" err="1" smtClean="0"/>
              <a:t>Student_code</a:t>
            </a:r>
            <a:r>
              <a:rPr lang="en-US" dirty="0" smtClean="0"/>
              <a:t>) </a:t>
            </a:r>
            <a:r>
              <a:rPr lang="en-US" dirty="0"/>
              <a:t>references </a:t>
            </a:r>
            <a:r>
              <a:rPr lang="en-US" dirty="0" err="1" smtClean="0"/>
              <a:t>tb_student</a:t>
            </a:r>
            <a:r>
              <a:rPr lang="en-US" dirty="0" smtClean="0"/>
              <a:t>(</a:t>
            </a:r>
            <a:r>
              <a:rPr lang="en-US" dirty="0" err="1" smtClean="0"/>
              <a:t>Student_code</a:t>
            </a:r>
            <a:r>
              <a:rPr lang="en-US" dirty="0" smtClean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6682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6847"/>
            <a:ext cx="9720072" cy="947022"/>
          </a:xfrm>
        </p:spPr>
        <p:txBody>
          <a:bodyPr/>
          <a:lstStyle/>
          <a:p>
            <a:r>
              <a:rPr lang="en-US" dirty="0" smtClean="0"/>
              <a:t> 2NF       3NF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58314" y="449117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404021" y="3352788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567202"/>
              </p:ext>
            </p:extLst>
          </p:nvPr>
        </p:nvGraphicFramePr>
        <p:xfrm>
          <a:off x="6926539" y="1128407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490626"/>
              </p:ext>
            </p:extLst>
          </p:nvPr>
        </p:nvGraphicFramePr>
        <p:xfrm>
          <a:off x="7625336" y="4279382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440868"/>
              </p:ext>
            </p:extLst>
          </p:nvPr>
        </p:nvGraphicFramePr>
        <p:xfrm>
          <a:off x="1081793" y="1153121"/>
          <a:ext cx="5385916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824501"/>
              </p:ext>
            </p:extLst>
          </p:nvPr>
        </p:nvGraphicFramePr>
        <p:xfrm>
          <a:off x="237414" y="4279381"/>
          <a:ext cx="4039437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080493"/>
              </p:ext>
            </p:extLst>
          </p:nvPr>
        </p:nvGraphicFramePr>
        <p:xfrm>
          <a:off x="4644658" y="4279380"/>
          <a:ext cx="2692958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4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 of 3nf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75" y="2739510"/>
            <a:ext cx="4391025" cy="3000375"/>
          </a:xfrm>
        </p:spPr>
      </p:pic>
    </p:spTree>
    <p:extLst>
      <p:ext uri="{BB962C8B-B14F-4D97-AF65-F5344CB8AC3E}">
        <p14:creationId xmlns:p14="http://schemas.microsoft.com/office/powerpoint/2010/main" val="253443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076"/>
          </a:xfrm>
        </p:spPr>
        <p:txBody>
          <a:bodyPr/>
          <a:lstStyle/>
          <a:p>
            <a:r>
              <a:rPr lang="en-US" dirty="0" smtClean="0"/>
              <a:t>SQL SCRIPTS of </a:t>
            </a:r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292"/>
            <a:ext cx="9720073" cy="49550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Create Table </a:t>
            </a:r>
            <a:r>
              <a:rPr lang="en-US" sz="1600" dirty="0" err="1"/>
              <a:t>tb_student</a:t>
            </a:r>
            <a:r>
              <a:rPr lang="en-US" sz="1600" dirty="0"/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Student_code</a:t>
            </a:r>
            <a:r>
              <a:rPr lang="en-US" sz="1600" dirty="0"/>
              <a:t>     Number,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Name          varchar2(100),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Town           varchar2(100),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province      varchar2(100),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Constraint STUDENT_CODE_PK primary key (</a:t>
            </a:r>
            <a:r>
              <a:rPr lang="en-US" sz="1600" dirty="0" err="1"/>
              <a:t>Student_code</a:t>
            </a:r>
            <a:r>
              <a:rPr lang="en-US" sz="1600" dirty="0" smtClean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Create table </a:t>
            </a:r>
            <a:r>
              <a:rPr lang="en-US" sz="1600" dirty="0" err="1"/>
              <a:t>tb_course</a:t>
            </a:r>
            <a:r>
              <a:rPr lang="en-US" sz="16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Course_id</a:t>
            </a:r>
            <a:r>
              <a:rPr lang="en-US" sz="1600" dirty="0"/>
              <a:t>     Number,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Student_code</a:t>
            </a:r>
            <a:r>
              <a:rPr lang="en-US" sz="1600" dirty="0"/>
              <a:t>     Number,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Course         varchar2(200),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Date_registered</a:t>
            </a:r>
            <a:r>
              <a:rPr lang="en-US" sz="1600" dirty="0"/>
              <a:t> date,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Constraint COURSE_ID_PK primary key (</a:t>
            </a:r>
            <a:r>
              <a:rPr lang="en-US" sz="1600" dirty="0" err="1"/>
              <a:t>Course_id</a:t>
            </a: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constraint STUDENT_CODE_FK foreign key(</a:t>
            </a:r>
            <a:r>
              <a:rPr lang="en-US" sz="1600" dirty="0" err="1"/>
              <a:t>Student_code</a:t>
            </a:r>
            <a:r>
              <a:rPr lang="en-US" sz="1600" dirty="0"/>
              <a:t>) references </a:t>
            </a:r>
            <a:r>
              <a:rPr lang="en-US" sz="1600" dirty="0" err="1"/>
              <a:t>tb_student</a:t>
            </a:r>
            <a:r>
              <a:rPr lang="en-US" sz="1600" dirty="0"/>
              <a:t>(</a:t>
            </a:r>
            <a:r>
              <a:rPr lang="en-US" sz="1600" dirty="0" err="1"/>
              <a:t>Student_code</a:t>
            </a:r>
            <a:r>
              <a:rPr lang="en-US" sz="1600" dirty="0" smtClean="0"/>
              <a:t>));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Create Table </a:t>
            </a:r>
            <a:r>
              <a:rPr lang="en-US" sz="1600" dirty="0" err="1" smtClean="0"/>
              <a:t>tb_town</a:t>
            </a:r>
            <a:r>
              <a:rPr lang="en-US" sz="1600" dirty="0" smtClean="0"/>
              <a:t>(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Town_id</a:t>
            </a:r>
            <a:r>
              <a:rPr lang="en-US" sz="1600" dirty="0" smtClean="0"/>
              <a:t> Number</a:t>
            </a:r>
            <a:r>
              <a:rPr lang="en-US" sz="16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Town           </a:t>
            </a:r>
            <a:r>
              <a:rPr lang="en-US" sz="1600" dirty="0"/>
              <a:t>varchar2(100),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province      varchar2(100),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Constraint </a:t>
            </a:r>
            <a:r>
              <a:rPr lang="en-US" sz="1600" dirty="0" smtClean="0"/>
              <a:t>TOWN_ID_PK </a:t>
            </a:r>
            <a:r>
              <a:rPr lang="en-US" sz="1600" dirty="0"/>
              <a:t>primary key </a:t>
            </a:r>
            <a:r>
              <a:rPr lang="en-US" sz="1600" dirty="0" smtClean="0"/>
              <a:t>(</a:t>
            </a:r>
            <a:r>
              <a:rPr lang="en-US" sz="1600" dirty="0" err="1" smtClean="0"/>
              <a:t>town_id</a:t>
            </a:r>
            <a:r>
              <a:rPr lang="en-US" sz="1600" dirty="0" smtClean="0"/>
              <a:t>));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6487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112" y="2796746"/>
            <a:ext cx="5920369" cy="1536357"/>
          </a:xfrm>
        </p:spPr>
        <p:txBody>
          <a:bodyPr>
            <a:noAutofit/>
          </a:bodyPr>
          <a:lstStyle/>
          <a:p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54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1136</TotalTime>
  <Words>454</Words>
  <Application>Microsoft Office PowerPoint</Application>
  <PresentationFormat>Widescreen</PresentationFormat>
  <Paragraphs>317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Group – 2 (Khin NweTun, May Myint Myat, May Thinzar Htet, Phway Phway) Date – 04 sept 2021</vt:lpstr>
      <vt:lpstr> Main Table     1NF</vt:lpstr>
      <vt:lpstr>1NF ERD Diagram</vt:lpstr>
      <vt:lpstr> 1NF       2NF</vt:lpstr>
      <vt:lpstr>2NF ERD Diagram</vt:lpstr>
      <vt:lpstr> 2NF       3NF</vt:lpstr>
      <vt:lpstr>ERD Diagram of 3nf</vt:lpstr>
      <vt:lpstr>SQL SCRIPTS of 3nf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2 (Khin NweTun, May Myint Myat, May Thinzar Htet, Phway Phway) Date – 04 sept 2021</dc:title>
  <dc:creator>techfunmmr</dc:creator>
  <cp:lastModifiedBy>techfunmmr</cp:lastModifiedBy>
  <cp:revision>24</cp:revision>
  <dcterms:created xsi:type="dcterms:W3CDTF">2021-09-04T02:49:30Z</dcterms:created>
  <dcterms:modified xsi:type="dcterms:W3CDTF">2021-09-12T18:21:58Z</dcterms:modified>
</cp:coreProperties>
</file>