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/>
              <a:t>Group – 2 (</a:t>
            </a:r>
            <a:r>
              <a:rPr lang="en-US" sz="3600" dirty="0" err="1"/>
              <a:t>Khin</a:t>
            </a:r>
            <a:r>
              <a:rPr lang="en-US" sz="3600" dirty="0"/>
              <a:t> </a:t>
            </a:r>
            <a:r>
              <a:rPr lang="en-US" sz="3600" dirty="0" err="1"/>
              <a:t>NweTun</a:t>
            </a:r>
            <a:r>
              <a:rPr lang="en-US" sz="3600" dirty="0"/>
              <a:t>, May </a:t>
            </a:r>
            <a:r>
              <a:rPr lang="en-US" sz="3600" dirty="0" err="1"/>
              <a:t>Myint</a:t>
            </a:r>
            <a:r>
              <a:rPr lang="en-US" sz="3600" dirty="0"/>
              <a:t> </a:t>
            </a:r>
            <a:r>
              <a:rPr lang="en-US" sz="3600" dirty="0" err="1"/>
              <a:t>Myat</a:t>
            </a:r>
            <a:r>
              <a:rPr lang="en-US" sz="3600" dirty="0"/>
              <a:t>, May </a:t>
            </a:r>
            <a:r>
              <a:rPr lang="en-US" sz="3600" dirty="0" err="1"/>
              <a:t>Thinzar</a:t>
            </a:r>
            <a:r>
              <a:rPr lang="en-US" sz="3600" dirty="0"/>
              <a:t> </a:t>
            </a:r>
            <a:r>
              <a:rPr lang="en-US" sz="3600" dirty="0" err="1"/>
              <a:t>Htet</a:t>
            </a:r>
            <a:r>
              <a:rPr lang="en-US" sz="3600" dirty="0"/>
              <a:t>, </a:t>
            </a:r>
            <a:r>
              <a:rPr lang="en-US" sz="3600" dirty="0" err="1"/>
              <a:t>Phway</a:t>
            </a:r>
            <a:r>
              <a:rPr lang="en-US" sz="3600" dirty="0"/>
              <a:t> </a:t>
            </a:r>
            <a:r>
              <a:rPr lang="en-US" sz="3600" dirty="0" err="1"/>
              <a:t>Phway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Date – </a:t>
            </a:r>
            <a:r>
              <a:rPr lang="en-US" sz="3600" dirty="0" smtClean="0"/>
              <a:t>04 </a:t>
            </a:r>
            <a:r>
              <a:rPr lang="en-US" sz="3600" dirty="0" err="1" smtClean="0"/>
              <a:t>sept</a:t>
            </a:r>
            <a:r>
              <a:rPr lang="en-US" sz="3600" dirty="0" smtClean="0"/>
              <a:t> </a:t>
            </a:r>
            <a:r>
              <a:rPr lang="en-US" sz="3600" dirty="0"/>
              <a:t>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Assignment - 1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91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702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Main Table     </a:t>
            </a:r>
            <a:r>
              <a:rPr lang="en-US" dirty="0" smtClean="0"/>
              <a:t>1NF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24176"/>
              </p:ext>
            </p:extLst>
          </p:nvPr>
        </p:nvGraphicFramePr>
        <p:xfrm>
          <a:off x="1023936" y="1906588"/>
          <a:ext cx="8078874" cy="18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IT, 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41125" y="926921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13189" y="3863545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06929"/>
              </p:ext>
            </p:extLst>
          </p:nvPr>
        </p:nvGraphicFramePr>
        <p:xfrm>
          <a:off x="1061004" y="4480908"/>
          <a:ext cx="8078874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82938" y="2817341"/>
            <a:ext cx="8424672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538" y="5416379"/>
            <a:ext cx="8424672" cy="62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2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6847"/>
            <a:ext cx="9720072" cy="947022"/>
          </a:xfrm>
        </p:spPr>
        <p:txBody>
          <a:bodyPr/>
          <a:lstStyle/>
          <a:p>
            <a:r>
              <a:rPr lang="en-US" dirty="0" smtClean="0"/>
              <a:t> 1NF       2NF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58314" y="449117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23719" y="3608163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63196"/>
              </p:ext>
            </p:extLst>
          </p:nvPr>
        </p:nvGraphicFramePr>
        <p:xfrm>
          <a:off x="1024128" y="1338474"/>
          <a:ext cx="8078874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68690"/>
              </p:ext>
            </p:extLst>
          </p:nvPr>
        </p:nvGraphicFramePr>
        <p:xfrm>
          <a:off x="826420" y="4366054"/>
          <a:ext cx="5385916" cy="154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</a:tblGrid>
              <a:tr h="23470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263293"/>
              </p:ext>
            </p:extLst>
          </p:nvPr>
        </p:nvGraphicFramePr>
        <p:xfrm>
          <a:off x="7124247" y="4275263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17276" y="1194486"/>
            <a:ext cx="2932670" cy="248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6847"/>
            <a:ext cx="9720072" cy="947022"/>
          </a:xfrm>
        </p:spPr>
        <p:txBody>
          <a:bodyPr/>
          <a:lstStyle/>
          <a:p>
            <a:r>
              <a:rPr lang="en-US" dirty="0" smtClean="0"/>
              <a:t> 2NF       3NF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158314" y="449117"/>
            <a:ext cx="560173" cy="26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404021" y="3352788"/>
            <a:ext cx="313038" cy="50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567202"/>
              </p:ext>
            </p:extLst>
          </p:nvPr>
        </p:nvGraphicFramePr>
        <p:xfrm>
          <a:off x="6926539" y="1128407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490626"/>
              </p:ext>
            </p:extLst>
          </p:nvPr>
        </p:nvGraphicFramePr>
        <p:xfrm>
          <a:off x="7625336" y="4279382"/>
          <a:ext cx="4039437" cy="216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Course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DateRegistered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01-01-2017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IT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22-05-2017</a:t>
                      </a:r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Marketing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03-06-2017</a:t>
                      </a:r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440868"/>
              </p:ext>
            </p:extLst>
          </p:nvPr>
        </p:nvGraphicFramePr>
        <p:xfrm>
          <a:off x="1081793" y="1153121"/>
          <a:ext cx="5385916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824501"/>
              </p:ext>
            </p:extLst>
          </p:nvPr>
        </p:nvGraphicFramePr>
        <p:xfrm>
          <a:off x="237414" y="4279381"/>
          <a:ext cx="4039437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studentCode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S100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Dinesh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S101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Jane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S102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Jack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S103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Yeshan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080493"/>
              </p:ext>
            </p:extLst>
          </p:nvPr>
        </p:nvGraphicFramePr>
        <p:xfrm>
          <a:off x="4644658" y="4279380"/>
          <a:ext cx="2692958" cy="15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/>
                <a:gridCol w="1346479"/>
              </a:tblGrid>
              <a:tr h="30901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Town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Province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Galie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Southern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Kandy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Central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  <a:tr h="3090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Colombo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Western</a:t>
                      </a:r>
                      <a:endParaRPr lang="en-US" sz="1500" dirty="0"/>
                    </a:p>
                  </a:txBody>
                  <a:tcPr marL="76196" marR="76196" marT="38098" marB="380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47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 of 3nf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35" y="2353490"/>
            <a:ext cx="4448175" cy="3409950"/>
          </a:xfrm>
        </p:spPr>
      </p:pic>
    </p:spTree>
    <p:extLst>
      <p:ext uri="{BB962C8B-B14F-4D97-AF65-F5344CB8AC3E}">
        <p14:creationId xmlns:p14="http://schemas.microsoft.com/office/powerpoint/2010/main" val="253443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112" y="2796746"/>
            <a:ext cx="5920369" cy="1536357"/>
          </a:xfrm>
        </p:spPr>
        <p:txBody>
          <a:bodyPr>
            <a:noAutofit/>
          </a:bodyPr>
          <a:lstStyle/>
          <a:p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54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</TotalTime>
  <Words>287</Words>
  <Application>Microsoft Office PowerPoint</Application>
  <PresentationFormat>Widescreen</PresentationFormat>
  <Paragraphs>255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Group – 2 (Khin NweTun, May Myint Myat, May Thinzar Htet, Phway Phway) Date – 04 sept 2021</vt:lpstr>
      <vt:lpstr> Main Table     1NF</vt:lpstr>
      <vt:lpstr> 1NF       2NF</vt:lpstr>
      <vt:lpstr> 2NF       3NF</vt:lpstr>
      <vt:lpstr>ERD Diagram of 3nf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2 (Khin NweTun, May Myint Myat, May Thinzar Htet, Phway Phway) Date – 04 sept 2021</dc:title>
  <dc:creator>techfunmmr</dc:creator>
  <cp:lastModifiedBy>techfunmmr</cp:lastModifiedBy>
  <cp:revision>16</cp:revision>
  <dcterms:created xsi:type="dcterms:W3CDTF">2021-09-04T02:49:30Z</dcterms:created>
  <dcterms:modified xsi:type="dcterms:W3CDTF">2021-09-04T12:46:20Z</dcterms:modified>
</cp:coreProperties>
</file>