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C32CC4-021E-42E3-9690-39693AAB5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3E0FD5-8C4E-4DA8-B578-2123E26D3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2D3CB6-E978-4F34-8B0C-4E0891DE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E092-737D-446C-BB22-5B2ECF9475D3}" type="datetimeFigureOut">
              <a:rPr lang="zh-TW" altLang="en-US" smtClean="0"/>
              <a:t>2021/2/16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DA12F3-5932-4056-99B9-D86093ED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D8E101-3113-405B-9C43-53414B59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8B10-0E18-425C-8C6A-EACC557BC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88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368A6-0DE0-47E7-A0B7-423F7C74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F68B15-C93B-4316-BB21-4A38F86EB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3B0047-4FB3-4459-B6BF-D43B4EFC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E092-737D-446C-BB22-5B2ECF9475D3}" type="datetimeFigureOut">
              <a:rPr lang="zh-TW" altLang="en-US" smtClean="0"/>
              <a:t>2021/2/16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ABB443-4681-4D29-AC70-044E9A20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86CF8D-F1A8-49E4-BAB7-F82F93D9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8B10-0E18-425C-8C6A-EACC557BC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01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CB1758A-E0D2-4C13-9C78-0E95591BD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58ED71-BC71-4AC6-AEBE-D3AFBCCB5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FE68EC-D8DC-4115-95D2-A8193B1D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E092-737D-446C-BB22-5B2ECF9475D3}" type="datetimeFigureOut">
              <a:rPr lang="zh-TW" altLang="en-US" smtClean="0"/>
              <a:t>2021/2/16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CFF4CD-06E4-4ED5-B763-246A8725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A5FDFB-6845-416B-B990-AB9083929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8B10-0E18-425C-8C6A-EACC557BC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18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FA27D-28A7-410A-A06B-9E8CA40E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6E0EAB-4A07-43F9-98C6-07A547377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614509-1CA2-4D75-BCCB-04A69D10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E092-737D-446C-BB22-5B2ECF9475D3}" type="datetimeFigureOut">
              <a:rPr lang="zh-TW" altLang="en-US" smtClean="0"/>
              <a:t>2021/2/16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FD9D9D-5106-4786-904C-2CCA0E78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B234C7-FCE9-433C-B46C-DF218E08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8B10-0E18-425C-8C6A-EACC557BC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14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420C8F-2A1B-4775-BC63-1B7F9158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A241DB-9208-4F0B-8768-4579B7434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628A09-393E-4D1C-B501-3645B018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E092-737D-446C-BB22-5B2ECF9475D3}" type="datetimeFigureOut">
              <a:rPr lang="zh-TW" altLang="en-US" smtClean="0"/>
              <a:t>2021/2/16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DC2B4F-29A3-4A72-A952-D46FC133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789869-4430-4DF7-BD0C-AA734412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8B10-0E18-425C-8C6A-EACC557BC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90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E813ED-C959-481A-AAB5-949685E3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106A59-2EC1-411C-AA6B-53D2A5B3B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DA77B6C-5E3A-40D4-861F-C1ED0645F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873A0D-3B74-4D34-BE61-92D61649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E092-737D-446C-BB22-5B2ECF9475D3}" type="datetimeFigureOut">
              <a:rPr lang="zh-TW" altLang="en-US" smtClean="0"/>
              <a:t>2021/2/16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8AB473-6BF8-4F41-A3A7-9914A24B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91B0C7-CE25-4A8B-B215-1D54256E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8B10-0E18-425C-8C6A-EACC557BC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15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383125-55B6-4189-8A25-26F8E6D6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6B4DB7-A435-4813-8AE3-B464E7198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06014E-0D22-499C-BF98-C1399B136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333BA9-2F07-407A-A957-9C731EBB3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5B54818-7F59-44D6-B192-49D4BF893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C8F7536-3F03-4343-833B-B79EDDAA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E092-737D-446C-BB22-5B2ECF9475D3}" type="datetimeFigureOut">
              <a:rPr lang="zh-TW" altLang="en-US" smtClean="0"/>
              <a:t>2021/2/16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BDD714F-9830-4CC8-9802-A9D27AB3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178C656-D97F-48FC-82E5-9949EAF1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8B10-0E18-425C-8C6A-EACC557BC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13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3F6229-F704-4F77-8D1F-9AE0417F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9DF416-624B-4DF5-8035-7A26C2AD7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E092-737D-446C-BB22-5B2ECF9475D3}" type="datetimeFigureOut">
              <a:rPr lang="zh-TW" altLang="en-US" smtClean="0"/>
              <a:t>2021/2/16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635881C-FCD3-4CCF-AABA-018747EC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4084DE-A169-46DE-AC93-5D960ABF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8B10-0E18-425C-8C6A-EACC557BC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64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40D0C8C-1021-4714-A9B5-B6996B05A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E092-737D-446C-BB22-5B2ECF9475D3}" type="datetimeFigureOut">
              <a:rPr lang="zh-TW" altLang="en-US" smtClean="0"/>
              <a:t>2021/2/16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F1B45CE-B25E-49E4-A904-4E6F32D4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86D315-B896-423A-8B66-A323DDE3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8B10-0E18-425C-8C6A-EACC557BC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42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DEA0AF-450D-4EC6-A947-F6AEB1E00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D1758B-22DE-4410-8D33-0CD1C590F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2650AB-11DC-49AD-A2F6-25409AEC0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63B048B-DB77-4EC5-AF98-1F4D291E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E092-737D-446C-BB22-5B2ECF9475D3}" type="datetimeFigureOut">
              <a:rPr lang="zh-TW" altLang="en-US" smtClean="0"/>
              <a:t>2021/2/16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D1EBFD-E17B-42B9-A1D5-7CB2F857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9BC114-1E77-47D0-B62F-5698CB0E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8B10-0E18-425C-8C6A-EACC557BC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81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584AC5-93BC-41FE-88A2-AC9DE8804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CFAB2B0-6A3F-44E3-97CF-CB16CD344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32BDBA-1809-4121-BE94-2B7F5002D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94573A-1B4B-49D8-B23C-50C4A5B4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E092-737D-446C-BB22-5B2ECF9475D3}" type="datetimeFigureOut">
              <a:rPr lang="zh-TW" altLang="en-US" smtClean="0"/>
              <a:t>2021/2/16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F381D4-58AC-45FD-8CD1-83AA1E01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4031C7-1628-404B-B229-E380ED78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8B10-0E18-425C-8C6A-EACC557BC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02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4BCF58F-A67E-4E0F-A840-1CBE8F21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902820-A656-4E23-893B-EA1088187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AD5511-6137-4C46-90D8-3A4886AEC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BE092-737D-446C-BB22-5B2ECF9475D3}" type="datetimeFigureOut">
              <a:rPr lang="zh-TW" altLang="en-US" smtClean="0"/>
              <a:t>2021/2/16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ECE995-A24C-49DF-A2FC-8531EE9D7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4B7A48-7DEC-4061-88F9-890AE6B32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D8B10-0E18-425C-8C6A-EACC557BC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13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CDF69-ABEA-4764-8930-EB9D983D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E47775-CFBA-4FD6-AD24-7CD98A5ED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在速度較慢的時候，可以先從哪邊開始檢查？ </a:t>
            </a:r>
            <a:endParaRPr lang="en-US" altLang="zh-TW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ANS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：先檢查有沒有使⽤到⾃訂義的函數，如果有可以查詢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pandas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中是否有 ⽀援相關演算法，如果以上都沒辦法改善，那可以從資料讀取⽅式下⼿，將要 讀取的資料改成</a:t>
            </a:r>
            <a:r>
              <a:rPr lang="en-US" altLang="zh-TW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pkl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檔 </a:t>
            </a:r>
            <a:endParaRPr lang="en-US" altLang="zh-TW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2. 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資料過⼤時應採取什麼⽅式讓記憶體占⽤量下降？ </a:t>
            </a:r>
            <a:endParaRPr lang="en-US" altLang="zh-TW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ANS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：將欄位中的型態降級</a:t>
            </a:r>
          </a:p>
        </p:txBody>
      </p:sp>
    </p:spTree>
    <p:extLst>
      <p:ext uri="{BB962C8B-B14F-4D97-AF65-F5344CB8AC3E}">
        <p14:creationId xmlns:p14="http://schemas.microsoft.com/office/powerpoint/2010/main" val="201162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94</Words>
  <Application>Microsoft Office PowerPoint</Application>
  <PresentationFormat>寬螢幕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Microsoft JhengHei Light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黃韋菱</dc:creator>
  <cp:lastModifiedBy>黃韋菱</cp:lastModifiedBy>
  <cp:revision>1</cp:revision>
  <dcterms:created xsi:type="dcterms:W3CDTF">2021-02-16T13:36:36Z</dcterms:created>
  <dcterms:modified xsi:type="dcterms:W3CDTF">2021-02-16T13:38:27Z</dcterms:modified>
</cp:coreProperties>
</file>