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91"/>
    <p:restoredTop sz="94725"/>
  </p:normalViewPr>
  <p:slideViewPr>
    <p:cSldViewPr snapToGrid="0" snapToObjects="1">
      <p:cViewPr>
        <p:scale>
          <a:sx n="178" d="100"/>
          <a:sy n="178" d="100"/>
        </p:scale>
        <p:origin x="45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0F99A-3DF1-D941-8A64-6466018CD524}" type="datetimeFigureOut">
              <a:rPr kumimoji="1" lang="zh-CN" altLang="en-US" smtClean="0"/>
              <a:t>2021/5/12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2F2DA1-9827-F74E-B6B0-FC2E30641A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3542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59F788-BE04-7949-82E9-32ADCD58F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FC15B2-4EF0-6848-9443-A8CD303FF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71C1C4-ADA9-8F4C-B981-9E6607F0E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2520-A3F8-174B-BDA1-E77A6D96F46D}" type="datetimeFigureOut">
              <a:rPr kumimoji="1" lang="zh-CN" altLang="en-US" smtClean="0"/>
              <a:t>2021/5/12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14CC84-B84F-4244-8711-B6A34EB9D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D95D83-F693-D34C-BFFD-D9BDEF361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4DBDC-9176-724F-A482-4C20CB2A40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5019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760F1-EAD6-AD4C-99C1-C55D8AA83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10077F-59CA-6440-9D27-92A93690E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98874D-B834-244F-873C-41A692078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2520-A3F8-174B-BDA1-E77A6D96F46D}" type="datetimeFigureOut">
              <a:rPr kumimoji="1" lang="zh-CN" altLang="en-US" smtClean="0"/>
              <a:t>2021/5/12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1B8D7B-A5D9-124C-8E5F-0FB8E4F15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4F1C8-37B1-F147-8FFE-61738BFD8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4DBDC-9176-724F-A482-4C20CB2A40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5091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9CFD74-3F0C-9E4A-9B75-97B23FBBE9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99E537-3C12-1D40-9C0E-9D0B3B9C4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F84C9B-BBA5-B942-BD93-244197641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2520-A3F8-174B-BDA1-E77A6D96F46D}" type="datetimeFigureOut">
              <a:rPr kumimoji="1" lang="zh-CN" altLang="en-US" smtClean="0"/>
              <a:t>2021/5/12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EA7656-B58F-7946-A6D0-88DB8FA3B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971E02-91EC-4F4B-BBF0-167787E43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4DBDC-9176-724F-A482-4C20CB2A40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7031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0756C1-E5B5-C54C-9AF1-F1A8BC820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C7C826-7F21-D449-BB7E-273A384F6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4D49EF-D440-C149-98EA-1BF9A3820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2520-A3F8-174B-BDA1-E77A6D96F46D}" type="datetimeFigureOut">
              <a:rPr kumimoji="1" lang="zh-CN" altLang="en-US" smtClean="0"/>
              <a:t>2021/5/12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2B1830-0D46-6148-B656-834955606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1CE38A-419F-004C-8F38-AF48741F7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4DBDC-9176-724F-A482-4C20CB2A40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6003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D49CFB-2CE6-014C-B273-557F1E91D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E93A14-BC11-5B4A-9304-85A3493CE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4FEB40-8683-7D48-9F4C-B50D61A12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2520-A3F8-174B-BDA1-E77A6D96F46D}" type="datetimeFigureOut">
              <a:rPr kumimoji="1" lang="zh-CN" altLang="en-US" smtClean="0"/>
              <a:t>2021/5/12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2C2542-00A5-0A47-9945-CED516704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102097-E107-CD40-B61B-3E2B82E27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4DBDC-9176-724F-A482-4C20CB2A40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8386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841660-D092-CC49-A952-21C8A7416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5035F7-0CD2-EE4B-A7C2-1D6F949635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F43BC6-93B0-AF49-8412-62C214FCB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C508B7-994B-C84A-8065-D6CB5C47B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2520-A3F8-174B-BDA1-E77A6D96F46D}" type="datetimeFigureOut">
              <a:rPr kumimoji="1" lang="zh-CN" altLang="en-US" smtClean="0"/>
              <a:t>2021/5/12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D62EEF-9FDA-B545-80B0-EF9CB6E40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AA13FD-1D96-5C45-A7EC-A161B4591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4DBDC-9176-724F-A482-4C20CB2A40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6652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231547-2284-EA40-B92B-CBF234F7C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5A9468-6CF2-2C48-B2FB-4CBEEEAE6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B48B5E-5E00-3145-B7A7-4EC8AD2C6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ABE4A6-B54E-994E-B3F4-AB6E0360CF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C17987-BCD2-F44C-A907-EA89DE22AF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6594950-F277-154F-8236-6EBD17163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2520-A3F8-174B-BDA1-E77A6D96F46D}" type="datetimeFigureOut">
              <a:rPr kumimoji="1" lang="zh-CN" altLang="en-US" smtClean="0"/>
              <a:t>2021/5/12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F84EFAA-F106-8C4A-A987-35B338C7A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05D711-D3AE-E54C-B0E7-9DF115957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4DBDC-9176-724F-A482-4C20CB2A40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9362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E6BEBB-3707-0E4C-B0A0-4BE4DE659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EFD8DA4-4836-C44A-92FA-1D50305E0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2520-A3F8-174B-BDA1-E77A6D96F46D}" type="datetimeFigureOut">
              <a:rPr kumimoji="1" lang="zh-CN" altLang="en-US" smtClean="0"/>
              <a:t>2021/5/12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3910E8-7CD2-8842-B348-4A9340315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B35028-8583-2C42-8C74-31496FA72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4DBDC-9176-724F-A482-4C20CB2A40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4003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D85B6A-6E12-EA43-BCBD-17C3697FD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2520-A3F8-174B-BDA1-E77A6D96F46D}" type="datetimeFigureOut">
              <a:rPr kumimoji="1" lang="zh-CN" altLang="en-US" smtClean="0"/>
              <a:t>2021/5/12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074761-03A3-4D47-8CFC-094B1898D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120FF3-90F0-C143-B014-78FF9785B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4DBDC-9176-724F-A482-4C20CB2A40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4473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7BAAFF-A0CE-4A4D-8BF5-700C42C7D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112E43-4D5D-FC40-8CDF-F184B7A8C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32C8AD-7111-A84B-AC15-8DE21A7D2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F422D4-06D9-8340-B3CE-EF6283FFD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2520-A3F8-174B-BDA1-E77A6D96F46D}" type="datetimeFigureOut">
              <a:rPr kumimoji="1" lang="zh-CN" altLang="en-US" smtClean="0"/>
              <a:t>2021/5/12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68E6C7-6D35-1147-8AF2-C5C193F6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38DC72-C7A6-E642-9FA0-ACBA6A8C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4DBDC-9176-724F-A482-4C20CB2A40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3569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F0B20-63DE-3443-A68B-931268F6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B51C1C-A3A5-B542-8276-AA4D0A3F6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7AE093-857B-7F45-B28C-0E735EDD6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18D944-91CA-124F-BB5B-A7C1B2978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2520-A3F8-174B-BDA1-E77A6D96F46D}" type="datetimeFigureOut">
              <a:rPr kumimoji="1" lang="zh-CN" altLang="en-US" smtClean="0"/>
              <a:t>2021/5/12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18451D-21FB-FB43-9D4F-D03FB9B4B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347CEA-477A-6C47-AA66-26FA9AFA1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4DBDC-9176-724F-A482-4C20CB2A40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1340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C7B529-AE2B-A64B-A5D3-B76E2C7A9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97DC3D-C9F4-9F44-BB67-2A497C44D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31EB83-354D-984B-AA4A-C1807C1F5B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B2520-A3F8-174B-BDA1-E77A6D96F46D}" type="datetimeFigureOut">
              <a:rPr kumimoji="1" lang="zh-CN" altLang="en-US" smtClean="0"/>
              <a:t>2021/5/12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E2064F-5109-2C43-BE7D-FA820F5150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0CCA8F-420A-CC4C-A07F-6E9B547A9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4DBDC-9176-724F-A482-4C20CB2A40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5601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C15216E-D49C-3B4A-8280-728A74B3AF02}"/>
              </a:ext>
            </a:extLst>
          </p:cNvPr>
          <p:cNvSpPr txBox="1"/>
          <p:nvPr/>
        </p:nvSpPr>
        <p:spPr>
          <a:xfrm>
            <a:off x="3952875" y="3075057"/>
            <a:ext cx="4286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/>
              <a:t>24</a:t>
            </a:r>
            <a:r>
              <a:rPr kumimoji="1" lang="zh-CN" altLang="en-US" sz="4000" dirty="0"/>
              <a:t>题：两两交换</a:t>
            </a:r>
          </a:p>
        </p:txBody>
      </p:sp>
    </p:spTree>
    <p:extLst>
      <p:ext uri="{BB962C8B-B14F-4D97-AF65-F5344CB8AC3E}">
        <p14:creationId xmlns:p14="http://schemas.microsoft.com/office/powerpoint/2010/main" val="3735637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4460B875-009D-5C40-9710-44B579BD3894}"/>
              </a:ext>
            </a:extLst>
          </p:cNvPr>
          <p:cNvSpPr/>
          <p:nvPr/>
        </p:nvSpPr>
        <p:spPr>
          <a:xfrm>
            <a:off x="2939142" y="2530929"/>
            <a:ext cx="677636" cy="6776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779E2D7-5B57-B247-BF5E-D21920E9EA48}"/>
              </a:ext>
            </a:extLst>
          </p:cNvPr>
          <p:cNvSpPr/>
          <p:nvPr/>
        </p:nvSpPr>
        <p:spPr>
          <a:xfrm>
            <a:off x="4082142" y="2530929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12DCF2F-A08B-FA40-8ABD-E67543943FD3}"/>
              </a:ext>
            </a:extLst>
          </p:cNvPr>
          <p:cNvSpPr/>
          <p:nvPr/>
        </p:nvSpPr>
        <p:spPr>
          <a:xfrm>
            <a:off x="5225142" y="2530929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36D164D-4DAA-7A47-8D2F-07F4B9900F86}"/>
              </a:ext>
            </a:extLst>
          </p:cNvPr>
          <p:cNvSpPr/>
          <p:nvPr/>
        </p:nvSpPr>
        <p:spPr>
          <a:xfrm>
            <a:off x="6373585" y="2530929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9D9AFEE-122B-374F-A423-1366D2AB1AD9}"/>
              </a:ext>
            </a:extLst>
          </p:cNvPr>
          <p:cNvSpPr/>
          <p:nvPr/>
        </p:nvSpPr>
        <p:spPr>
          <a:xfrm>
            <a:off x="8670471" y="2530929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8D07ADA-2DBD-C74F-B1BF-BCF661C6CD8D}"/>
              </a:ext>
            </a:extLst>
          </p:cNvPr>
          <p:cNvSpPr/>
          <p:nvPr/>
        </p:nvSpPr>
        <p:spPr>
          <a:xfrm>
            <a:off x="7522028" y="2530929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E16C5E70-2332-C943-AB63-67273E84A9D6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3616778" y="2869747"/>
            <a:ext cx="46536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7EA5A4DA-CADD-9048-A59E-A05423B825E6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4759778" y="2869747"/>
            <a:ext cx="46536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3F22FDD7-E290-6946-A8BD-DD7A4674F3C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5902778" y="2869747"/>
            <a:ext cx="47080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A49EC24C-C81D-854C-B22E-0D5148BC369D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7051221" y="2869747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1AE117C1-568C-0944-B3D1-CA471BBB0013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199664" y="2869747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3D984BD-298D-744F-9908-1BC4A20BDF52}"/>
              </a:ext>
            </a:extLst>
          </p:cNvPr>
          <p:cNvSpPr txBox="1"/>
          <p:nvPr/>
        </p:nvSpPr>
        <p:spPr>
          <a:xfrm>
            <a:off x="4147457" y="1910442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temp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A7C99CB-DE24-AC4B-8D44-CCF08F2A1440}"/>
              </a:ext>
            </a:extLst>
          </p:cNvPr>
          <p:cNvSpPr txBox="1"/>
          <p:nvPr/>
        </p:nvSpPr>
        <p:spPr>
          <a:xfrm>
            <a:off x="5225142" y="1910442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cur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F0D6B69-DD81-1D42-AA81-C2733E76C599}"/>
              </a:ext>
            </a:extLst>
          </p:cNvPr>
          <p:cNvSpPr txBox="1"/>
          <p:nvPr/>
        </p:nvSpPr>
        <p:spPr>
          <a:xfrm>
            <a:off x="6438900" y="1910442"/>
            <a:ext cx="61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tail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EE6A882-ECDF-5F4F-8133-1B7B5D67F9AA}"/>
              </a:ext>
            </a:extLst>
          </p:cNvPr>
          <p:cNvSpPr txBox="1"/>
          <p:nvPr/>
        </p:nvSpPr>
        <p:spPr>
          <a:xfrm>
            <a:off x="2971799" y="1910442"/>
            <a:ext cx="61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4964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4460B875-009D-5C40-9710-44B579BD3894}"/>
              </a:ext>
            </a:extLst>
          </p:cNvPr>
          <p:cNvSpPr/>
          <p:nvPr/>
        </p:nvSpPr>
        <p:spPr>
          <a:xfrm>
            <a:off x="2939142" y="2530929"/>
            <a:ext cx="677636" cy="6776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779E2D7-5B57-B247-BF5E-D21920E9EA48}"/>
              </a:ext>
            </a:extLst>
          </p:cNvPr>
          <p:cNvSpPr/>
          <p:nvPr/>
        </p:nvSpPr>
        <p:spPr>
          <a:xfrm>
            <a:off x="4082142" y="2530929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12DCF2F-A08B-FA40-8ABD-E67543943FD3}"/>
              </a:ext>
            </a:extLst>
          </p:cNvPr>
          <p:cNvSpPr/>
          <p:nvPr/>
        </p:nvSpPr>
        <p:spPr>
          <a:xfrm>
            <a:off x="5225142" y="2530929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36D164D-4DAA-7A47-8D2F-07F4B9900F86}"/>
              </a:ext>
            </a:extLst>
          </p:cNvPr>
          <p:cNvSpPr/>
          <p:nvPr/>
        </p:nvSpPr>
        <p:spPr>
          <a:xfrm>
            <a:off x="6373585" y="2530929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9D9AFEE-122B-374F-A423-1366D2AB1AD9}"/>
              </a:ext>
            </a:extLst>
          </p:cNvPr>
          <p:cNvSpPr/>
          <p:nvPr/>
        </p:nvSpPr>
        <p:spPr>
          <a:xfrm>
            <a:off x="8670471" y="2530929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8D07ADA-2DBD-C74F-B1BF-BCF661C6CD8D}"/>
              </a:ext>
            </a:extLst>
          </p:cNvPr>
          <p:cNvSpPr/>
          <p:nvPr/>
        </p:nvSpPr>
        <p:spPr>
          <a:xfrm>
            <a:off x="7522028" y="2530929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E16C5E70-2332-C943-AB63-67273E84A9D6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3616778" y="2869747"/>
            <a:ext cx="46536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7EA5A4DA-CADD-9048-A59E-A05423B825E6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4759778" y="2869747"/>
            <a:ext cx="46536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3F22FDD7-E290-6946-A8BD-DD7A4674F3C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5902778" y="2869747"/>
            <a:ext cx="47080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A49EC24C-C81D-854C-B22E-0D5148BC369D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7051221" y="2869747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1AE117C1-568C-0944-B3D1-CA471BBB0013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199664" y="2869747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3D984BD-298D-744F-9908-1BC4A20BDF52}"/>
              </a:ext>
            </a:extLst>
          </p:cNvPr>
          <p:cNvSpPr txBox="1"/>
          <p:nvPr/>
        </p:nvSpPr>
        <p:spPr>
          <a:xfrm>
            <a:off x="7481207" y="1910442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temp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A7C99CB-DE24-AC4B-8D44-CCF08F2A1440}"/>
              </a:ext>
            </a:extLst>
          </p:cNvPr>
          <p:cNvSpPr txBox="1"/>
          <p:nvPr/>
        </p:nvSpPr>
        <p:spPr>
          <a:xfrm>
            <a:off x="5225142" y="1910442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pre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F0D6B69-DD81-1D42-AA81-C2733E76C599}"/>
              </a:ext>
            </a:extLst>
          </p:cNvPr>
          <p:cNvSpPr txBox="1"/>
          <p:nvPr/>
        </p:nvSpPr>
        <p:spPr>
          <a:xfrm>
            <a:off x="6438900" y="1910442"/>
            <a:ext cx="61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cur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7345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C15216E-D49C-3B4A-8280-728A74B3AF02}"/>
              </a:ext>
            </a:extLst>
          </p:cNvPr>
          <p:cNvSpPr txBox="1"/>
          <p:nvPr/>
        </p:nvSpPr>
        <p:spPr>
          <a:xfrm>
            <a:off x="2908527" y="3075057"/>
            <a:ext cx="63749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/>
              <a:t>25</a:t>
            </a:r>
            <a:r>
              <a:rPr kumimoji="1" lang="zh-CN" altLang="en-US" sz="4000" dirty="0"/>
              <a:t>题：</a:t>
            </a:r>
            <a:r>
              <a:rPr kumimoji="1" lang="en-US" altLang="zh-CN" sz="4000" dirty="0"/>
              <a:t>K</a:t>
            </a:r>
            <a:r>
              <a:rPr kumimoji="1" lang="zh-CN" altLang="en-US" sz="4000" dirty="0"/>
              <a:t>个一组翻转链表</a:t>
            </a:r>
          </a:p>
        </p:txBody>
      </p:sp>
    </p:spTree>
    <p:extLst>
      <p:ext uri="{BB962C8B-B14F-4D97-AF65-F5344CB8AC3E}">
        <p14:creationId xmlns:p14="http://schemas.microsoft.com/office/powerpoint/2010/main" val="3441275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1779E2D7-5B57-B247-BF5E-D21920E9EA48}"/>
              </a:ext>
            </a:extLst>
          </p:cNvPr>
          <p:cNvSpPr/>
          <p:nvPr/>
        </p:nvSpPr>
        <p:spPr>
          <a:xfrm>
            <a:off x="3853542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12DCF2F-A08B-FA40-8ABD-E67543943FD3}"/>
              </a:ext>
            </a:extLst>
          </p:cNvPr>
          <p:cNvSpPr/>
          <p:nvPr/>
        </p:nvSpPr>
        <p:spPr>
          <a:xfrm>
            <a:off x="4996542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36D164D-4DAA-7A47-8D2F-07F4B9900F86}"/>
              </a:ext>
            </a:extLst>
          </p:cNvPr>
          <p:cNvSpPr/>
          <p:nvPr/>
        </p:nvSpPr>
        <p:spPr>
          <a:xfrm>
            <a:off x="6144985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9D9AFEE-122B-374F-A423-1366D2AB1AD9}"/>
              </a:ext>
            </a:extLst>
          </p:cNvPr>
          <p:cNvSpPr/>
          <p:nvPr/>
        </p:nvSpPr>
        <p:spPr>
          <a:xfrm>
            <a:off x="8441871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8D07ADA-2DBD-C74F-B1BF-BCF661C6CD8D}"/>
              </a:ext>
            </a:extLst>
          </p:cNvPr>
          <p:cNvSpPr/>
          <p:nvPr/>
        </p:nvSpPr>
        <p:spPr>
          <a:xfrm>
            <a:off x="7293428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7EA5A4DA-CADD-9048-A59E-A05423B825E6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4531178" y="3090182"/>
            <a:ext cx="465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3F22FDD7-E290-6946-A8BD-DD7A4674F3C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5674178" y="3090182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A49EC24C-C81D-854C-B22E-0D5148BC369D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6822621" y="3090182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1AE117C1-568C-0944-B3D1-CA471BBB0013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7971064" y="3090182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0F38E457-8E7C-5747-9031-4B56EC6F7314}"/>
              </a:ext>
            </a:extLst>
          </p:cNvPr>
          <p:cNvSpPr/>
          <p:nvPr/>
        </p:nvSpPr>
        <p:spPr>
          <a:xfrm>
            <a:off x="2705099" y="2751364"/>
            <a:ext cx="677636" cy="6776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3B95C005-0E70-5A44-8A7C-6E5889D256D0}"/>
              </a:ext>
            </a:extLst>
          </p:cNvPr>
          <p:cNvCxnSpPr>
            <a:cxnSpLocks/>
            <a:stCxn id="11" idx="6"/>
            <a:endCxn id="5" idx="2"/>
          </p:cNvCxnSpPr>
          <p:nvPr/>
        </p:nvCxnSpPr>
        <p:spPr>
          <a:xfrm>
            <a:off x="3382735" y="3090182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5FDF5A40-6BA4-8448-867C-C420F58F3841}"/>
              </a:ext>
            </a:extLst>
          </p:cNvPr>
          <p:cNvSpPr txBox="1"/>
          <p:nvPr/>
        </p:nvSpPr>
        <p:spPr>
          <a:xfrm>
            <a:off x="2588078" y="2206404"/>
            <a:ext cx="1200150" cy="375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dummy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9235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>
            <a:extLst>
              <a:ext uri="{FF2B5EF4-FFF2-40B4-BE49-F238E27FC236}">
                <a16:creationId xmlns:a16="http://schemas.microsoft.com/office/drawing/2014/main" id="{374BD114-562E-7746-8229-083DCFD690DA}"/>
              </a:ext>
            </a:extLst>
          </p:cNvPr>
          <p:cNvSpPr/>
          <p:nvPr/>
        </p:nvSpPr>
        <p:spPr>
          <a:xfrm>
            <a:off x="3853542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6302527-823E-3B40-9F33-2F1FEB4FAAC6}"/>
              </a:ext>
            </a:extLst>
          </p:cNvPr>
          <p:cNvSpPr/>
          <p:nvPr/>
        </p:nvSpPr>
        <p:spPr>
          <a:xfrm>
            <a:off x="4996542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E35DBBB2-DCA3-534C-8DF4-14FD4793946D}"/>
              </a:ext>
            </a:extLst>
          </p:cNvPr>
          <p:cNvSpPr/>
          <p:nvPr/>
        </p:nvSpPr>
        <p:spPr>
          <a:xfrm>
            <a:off x="6144985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4C3BCAC-5ED2-644C-BA12-2E2FDBA83F6D}"/>
              </a:ext>
            </a:extLst>
          </p:cNvPr>
          <p:cNvSpPr/>
          <p:nvPr/>
        </p:nvSpPr>
        <p:spPr>
          <a:xfrm>
            <a:off x="8441871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7D2D6FB3-8368-DB4C-8FA6-51748CA60449}"/>
              </a:ext>
            </a:extLst>
          </p:cNvPr>
          <p:cNvSpPr/>
          <p:nvPr/>
        </p:nvSpPr>
        <p:spPr>
          <a:xfrm>
            <a:off x="7293428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E5DB8E86-DB92-6643-B56E-5F5BFBC4069D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>
            <a:off x="4531178" y="3090182"/>
            <a:ext cx="465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9B50918B-5A38-0044-AC0B-9156A9224939}"/>
              </a:ext>
            </a:extLst>
          </p:cNvPr>
          <p:cNvCxnSpPr>
            <a:cxnSpLocks/>
            <a:stCxn id="16" idx="6"/>
            <a:endCxn id="17" idx="2"/>
          </p:cNvCxnSpPr>
          <p:nvPr/>
        </p:nvCxnSpPr>
        <p:spPr>
          <a:xfrm>
            <a:off x="5674178" y="3090182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40326AC3-2CFB-2649-858B-273087862E7F}"/>
              </a:ext>
            </a:extLst>
          </p:cNvPr>
          <p:cNvCxnSpPr>
            <a:cxnSpLocks/>
            <a:stCxn id="17" idx="6"/>
            <a:endCxn id="20" idx="2"/>
          </p:cNvCxnSpPr>
          <p:nvPr/>
        </p:nvCxnSpPr>
        <p:spPr>
          <a:xfrm>
            <a:off x="6822621" y="3090182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C34330FA-7EF9-B345-BF20-42D24D1BE039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7971064" y="3090182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00CE2D6A-3303-134F-BFC3-5D40C76A269A}"/>
              </a:ext>
            </a:extLst>
          </p:cNvPr>
          <p:cNvSpPr/>
          <p:nvPr/>
        </p:nvSpPr>
        <p:spPr>
          <a:xfrm>
            <a:off x="2705099" y="2751364"/>
            <a:ext cx="677636" cy="6776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FF9D35C5-99F6-E044-9C33-341A2454E415}"/>
              </a:ext>
            </a:extLst>
          </p:cNvPr>
          <p:cNvCxnSpPr>
            <a:cxnSpLocks/>
            <a:stCxn id="26" idx="6"/>
            <a:endCxn id="14" idx="2"/>
          </p:cNvCxnSpPr>
          <p:nvPr/>
        </p:nvCxnSpPr>
        <p:spPr>
          <a:xfrm>
            <a:off x="3382735" y="3090182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7E80F8F4-04C2-9148-ACE1-0A3DCCA84EAB}"/>
              </a:ext>
            </a:extLst>
          </p:cNvPr>
          <p:cNvSpPr txBox="1"/>
          <p:nvPr/>
        </p:nvSpPr>
        <p:spPr>
          <a:xfrm>
            <a:off x="2588078" y="2206404"/>
            <a:ext cx="1200150" cy="375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dummy</a:t>
            </a:r>
            <a:endParaRPr kumimoji="1"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FAC763D-BB18-0941-BC72-7152F2320875}"/>
              </a:ext>
            </a:extLst>
          </p:cNvPr>
          <p:cNvSpPr txBox="1"/>
          <p:nvPr/>
        </p:nvSpPr>
        <p:spPr>
          <a:xfrm>
            <a:off x="6176281" y="1773696"/>
            <a:ext cx="615044" cy="375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tail</a:t>
            </a:r>
            <a:endParaRPr kumimoji="1"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8FD9ABC-3AC7-954D-8508-1701F9B68419}"/>
              </a:ext>
            </a:extLst>
          </p:cNvPr>
          <p:cNvSpPr txBox="1"/>
          <p:nvPr/>
        </p:nvSpPr>
        <p:spPr>
          <a:xfrm>
            <a:off x="2705099" y="1773696"/>
            <a:ext cx="615044" cy="375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2771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>
            <a:extLst>
              <a:ext uri="{FF2B5EF4-FFF2-40B4-BE49-F238E27FC236}">
                <a16:creationId xmlns:a16="http://schemas.microsoft.com/office/drawing/2014/main" id="{374BD114-562E-7746-8229-083DCFD690DA}"/>
              </a:ext>
            </a:extLst>
          </p:cNvPr>
          <p:cNvSpPr/>
          <p:nvPr/>
        </p:nvSpPr>
        <p:spPr>
          <a:xfrm>
            <a:off x="3853542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6302527-823E-3B40-9F33-2F1FEB4FAAC6}"/>
              </a:ext>
            </a:extLst>
          </p:cNvPr>
          <p:cNvSpPr/>
          <p:nvPr/>
        </p:nvSpPr>
        <p:spPr>
          <a:xfrm>
            <a:off x="4996542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E35DBBB2-DCA3-534C-8DF4-14FD4793946D}"/>
              </a:ext>
            </a:extLst>
          </p:cNvPr>
          <p:cNvSpPr/>
          <p:nvPr/>
        </p:nvSpPr>
        <p:spPr>
          <a:xfrm>
            <a:off x="6144985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4C3BCAC-5ED2-644C-BA12-2E2FDBA83F6D}"/>
              </a:ext>
            </a:extLst>
          </p:cNvPr>
          <p:cNvSpPr/>
          <p:nvPr/>
        </p:nvSpPr>
        <p:spPr>
          <a:xfrm>
            <a:off x="8441871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7D2D6FB3-8368-DB4C-8FA6-51748CA60449}"/>
              </a:ext>
            </a:extLst>
          </p:cNvPr>
          <p:cNvSpPr/>
          <p:nvPr/>
        </p:nvSpPr>
        <p:spPr>
          <a:xfrm>
            <a:off x="7293428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E5DB8E86-DB92-6643-B56E-5F5BFBC4069D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>
            <a:off x="4531178" y="3090182"/>
            <a:ext cx="465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9B50918B-5A38-0044-AC0B-9156A9224939}"/>
              </a:ext>
            </a:extLst>
          </p:cNvPr>
          <p:cNvCxnSpPr>
            <a:cxnSpLocks/>
            <a:stCxn id="16" idx="6"/>
            <a:endCxn id="17" idx="2"/>
          </p:cNvCxnSpPr>
          <p:nvPr/>
        </p:nvCxnSpPr>
        <p:spPr>
          <a:xfrm>
            <a:off x="5674178" y="3090182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40326AC3-2CFB-2649-858B-273087862E7F}"/>
              </a:ext>
            </a:extLst>
          </p:cNvPr>
          <p:cNvCxnSpPr>
            <a:cxnSpLocks/>
            <a:stCxn id="17" idx="6"/>
            <a:endCxn id="20" idx="2"/>
          </p:cNvCxnSpPr>
          <p:nvPr/>
        </p:nvCxnSpPr>
        <p:spPr>
          <a:xfrm>
            <a:off x="6822621" y="3090182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C34330FA-7EF9-B345-BF20-42D24D1BE039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7971064" y="3090182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00CE2D6A-3303-134F-BFC3-5D40C76A269A}"/>
              </a:ext>
            </a:extLst>
          </p:cNvPr>
          <p:cNvSpPr/>
          <p:nvPr/>
        </p:nvSpPr>
        <p:spPr>
          <a:xfrm>
            <a:off x="2705099" y="2751364"/>
            <a:ext cx="677636" cy="6776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FF9D35C5-99F6-E044-9C33-341A2454E415}"/>
              </a:ext>
            </a:extLst>
          </p:cNvPr>
          <p:cNvCxnSpPr>
            <a:cxnSpLocks/>
            <a:stCxn id="26" idx="6"/>
            <a:endCxn id="14" idx="2"/>
          </p:cNvCxnSpPr>
          <p:nvPr/>
        </p:nvCxnSpPr>
        <p:spPr>
          <a:xfrm>
            <a:off x="3382735" y="3090182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7E80F8F4-04C2-9148-ACE1-0A3DCCA84EAB}"/>
              </a:ext>
            </a:extLst>
          </p:cNvPr>
          <p:cNvSpPr txBox="1"/>
          <p:nvPr/>
        </p:nvSpPr>
        <p:spPr>
          <a:xfrm>
            <a:off x="2588078" y="2206404"/>
            <a:ext cx="1200150" cy="375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dummy</a:t>
            </a:r>
            <a:endParaRPr kumimoji="1"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FAC763D-BB18-0941-BC72-7152F2320875}"/>
              </a:ext>
            </a:extLst>
          </p:cNvPr>
          <p:cNvSpPr txBox="1"/>
          <p:nvPr/>
        </p:nvSpPr>
        <p:spPr>
          <a:xfrm>
            <a:off x="6176281" y="1773696"/>
            <a:ext cx="615044" cy="375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tail</a:t>
            </a:r>
            <a:endParaRPr kumimoji="1"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8FD9ABC-3AC7-954D-8508-1701F9B68419}"/>
              </a:ext>
            </a:extLst>
          </p:cNvPr>
          <p:cNvSpPr txBox="1"/>
          <p:nvPr/>
        </p:nvSpPr>
        <p:spPr>
          <a:xfrm>
            <a:off x="2705099" y="1773696"/>
            <a:ext cx="615044" cy="375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pre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8ADD833-ED80-FC49-BE9A-903C48D6AE37}"/>
              </a:ext>
            </a:extLst>
          </p:cNvPr>
          <p:cNvSpPr txBox="1"/>
          <p:nvPr/>
        </p:nvSpPr>
        <p:spPr>
          <a:xfrm>
            <a:off x="3884838" y="1773696"/>
            <a:ext cx="615044" cy="375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cur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10969D2-3695-C84C-B764-E6FE8D23E11A}"/>
              </a:ext>
            </a:extLst>
          </p:cNvPr>
          <p:cNvSpPr txBox="1"/>
          <p:nvPr/>
        </p:nvSpPr>
        <p:spPr>
          <a:xfrm>
            <a:off x="4996542" y="1759412"/>
            <a:ext cx="85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temp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8510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>
            <a:extLst>
              <a:ext uri="{FF2B5EF4-FFF2-40B4-BE49-F238E27FC236}">
                <a16:creationId xmlns:a16="http://schemas.microsoft.com/office/drawing/2014/main" id="{374BD114-562E-7746-8229-083DCFD690DA}"/>
              </a:ext>
            </a:extLst>
          </p:cNvPr>
          <p:cNvSpPr/>
          <p:nvPr/>
        </p:nvSpPr>
        <p:spPr>
          <a:xfrm>
            <a:off x="3853542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6302527-823E-3B40-9F33-2F1FEB4FAAC6}"/>
              </a:ext>
            </a:extLst>
          </p:cNvPr>
          <p:cNvSpPr/>
          <p:nvPr/>
        </p:nvSpPr>
        <p:spPr>
          <a:xfrm>
            <a:off x="4996542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E35DBBB2-DCA3-534C-8DF4-14FD4793946D}"/>
              </a:ext>
            </a:extLst>
          </p:cNvPr>
          <p:cNvSpPr/>
          <p:nvPr/>
        </p:nvSpPr>
        <p:spPr>
          <a:xfrm>
            <a:off x="6144985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4C3BCAC-5ED2-644C-BA12-2E2FDBA83F6D}"/>
              </a:ext>
            </a:extLst>
          </p:cNvPr>
          <p:cNvSpPr/>
          <p:nvPr/>
        </p:nvSpPr>
        <p:spPr>
          <a:xfrm>
            <a:off x="8441871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7D2D6FB3-8368-DB4C-8FA6-51748CA60449}"/>
              </a:ext>
            </a:extLst>
          </p:cNvPr>
          <p:cNvSpPr/>
          <p:nvPr/>
        </p:nvSpPr>
        <p:spPr>
          <a:xfrm>
            <a:off x="7293428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E5DB8E86-DB92-6643-B56E-5F5BFBC4069D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>
            <a:off x="4531178" y="3090182"/>
            <a:ext cx="465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9B50918B-5A38-0044-AC0B-9156A9224939}"/>
              </a:ext>
            </a:extLst>
          </p:cNvPr>
          <p:cNvCxnSpPr>
            <a:cxnSpLocks/>
            <a:stCxn id="16" idx="6"/>
            <a:endCxn id="17" idx="2"/>
          </p:cNvCxnSpPr>
          <p:nvPr/>
        </p:nvCxnSpPr>
        <p:spPr>
          <a:xfrm>
            <a:off x="5674178" y="3090182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40326AC3-2CFB-2649-858B-273087862E7F}"/>
              </a:ext>
            </a:extLst>
          </p:cNvPr>
          <p:cNvCxnSpPr>
            <a:cxnSpLocks/>
            <a:stCxn id="17" idx="6"/>
            <a:endCxn id="20" idx="2"/>
          </p:cNvCxnSpPr>
          <p:nvPr/>
        </p:nvCxnSpPr>
        <p:spPr>
          <a:xfrm>
            <a:off x="6822621" y="3090182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C34330FA-7EF9-B345-BF20-42D24D1BE039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7971064" y="3090182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00CE2D6A-3303-134F-BFC3-5D40C76A269A}"/>
              </a:ext>
            </a:extLst>
          </p:cNvPr>
          <p:cNvSpPr/>
          <p:nvPr/>
        </p:nvSpPr>
        <p:spPr>
          <a:xfrm>
            <a:off x="2705099" y="2751364"/>
            <a:ext cx="677636" cy="6776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FF9D35C5-99F6-E044-9C33-341A2454E415}"/>
              </a:ext>
            </a:extLst>
          </p:cNvPr>
          <p:cNvCxnSpPr>
            <a:cxnSpLocks/>
            <a:stCxn id="26" idx="6"/>
            <a:endCxn id="14" idx="2"/>
          </p:cNvCxnSpPr>
          <p:nvPr/>
        </p:nvCxnSpPr>
        <p:spPr>
          <a:xfrm>
            <a:off x="3382735" y="3090182"/>
            <a:ext cx="470807" cy="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7E80F8F4-04C2-9148-ACE1-0A3DCCA84EAB}"/>
              </a:ext>
            </a:extLst>
          </p:cNvPr>
          <p:cNvSpPr txBox="1"/>
          <p:nvPr/>
        </p:nvSpPr>
        <p:spPr>
          <a:xfrm>
            <a:off x="2588078" y="2206404"/>
            <a:ext cx="1200150" cy="375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dummy</a:t>
            </a:r>
            <a:endParaRPr kumimoji="1"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FAC763D-BB18-0941-BC72-7152F2320875}"/>
              </a:ext>
            </a:extLst>
          </p:cNvPr>
          <p:cNvSpPr txBox="1"/>
          <p:nvPr/>
        </p:nvSpPr>
        <p:spPr>
          <a:xfrm>
            <a:off x="6176281" y="1773696"/>
            <a:ext cx="615044" cy="375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tail</a:t>
            </a:r>
            <a:endParaRPr kumimoji="1"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8FD9ABC-3AC7-954D-8508-1701F9B68419}"/>
              </a:ext>
            </a:extLst>
          </p:cNvPr>
          <p:cNvSpPr txBox="1"/>
          <p:nvPr/>
        </p:nvSpPr>
        <p:spPr>
          <a:xfrm>
            <a:off x="2705099" y="1773696"/>
            <a:ext cx="615044" cy="375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pre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8ADD833-ED80-FC49-BE9A-903C48D6AE37}"/>
              </a:ext>
            </a:extLst>
          </p:cNvPr>
          <p:cNvSpPr txBox="1"/>
          <p:nvPr/>
        </p:nvSpPr>
        <p:spPr>
          <a:xfrm>
            <a:off x="3884838" y="1773696"/>
            <a:ext cx="615044" cy="375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cur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10969D2-3695-C84C-B764-E6FE8D23E11A}"/>
              </a:ext>
            </a:extLst>
          </p:cNvPr>
          <p:cNvSpPr txBox="1"/>
          <p:nvPr/>
        </p:nvSpPr>
        <p:spPr>
          <a:xfrm>
            <a:off x="4996542" y="1759412"/>
            <a:ext cx="85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temp</a:t>
            </a:r>
            <a:endParaRPr kumimoji="1" lang="zh-CN" altLang="en-US" dirty="0"/>
          </a:p>
        </p:txBody>
      </p:sp>
      <p:cxnSp>
        <p:nvCxnSpPr>
          <p:cNvPr id="5" name="曲线连接符 4">
            <a:extLst>
              <a:ext uri="{FF2B5EF4-FFF2-40B4-BE49-F238E27FC236}">
                <a16:creationId xmlns:a16="http://schemas.microsoft.com/office/drawing/2014/main" id="{2647859C-23C4-1646-AEB7-A31D40139589}"/>
              </a:ext>
            </a:extLst>
          </p:cNvPr>
          <p:cNvCxnSpPr>
            <a:stCxn id="26" idx="5"/>
            <a:endCxn id="16" idx="4"/>
          </p:cNvCxnSpPr>
          <p:nvPr/>
        </p:nvCxnSpPr>
        <p:spPr>
          <a:xfrm rot="16200000" flipH="1">
            <a:off x="4259811" y="2353450"/>
            <a:ext cx="99237" cy="2051862"/>
          </a:xfrm>
          <a:prstGeom prst="curvedConnector3">
            <a:avLst>
              <a:gd name="adj1" fmla="val 3303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454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>
            <a:extLst>
              <a:ext uri="{FF2B5EF4-FFF2-40B4-BE49-F238E27FC236}">
                <a16:creationId xmlns:a16="http://schemas.microsoft.com/office/drawing/2014/main" id="{374BD114-562E-7746-8229-083DCFD690DA}"/>
              </a:ext>
            </a:extLst>
          </p:cNvPr>
          <p:cNvSpPr/>
          <p:nvPr/>
        </p:nvSpPr>
        <p:spPr>
          <a:xfrm>
            <a:off x="3853542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6302527-823E-3B40-9F33-2F1FEB4FAAC6}"/>
              </a:ext>
            </a:extLst>
          </p:cNvPr>
          <p:cNvSpPr/>
          <p:nvPr/>
        </p:nvSpPr>
        <p:spPr>
          <a:xfrm>
            <a:off x="4996542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E35DBBB2-DCA3-534C-8DF4-14FD4793946D}"/>
              </a:ext>
            </a:extLst>
          </p:cNvPr>
          <p:cNvSpPr/>
          <p:nvPr/>
        </p:nvSpPr>
        <p:spPr>
          <a:xfrm>
            <a:off x="6144985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4C3BCAC-5ED2-644C-BA12-2E2FDBA83F6D}"/>
              </a:ext>
            </a:extLst>
          </p:cNvPr>
          <p:cNvSpPr/>
          <p:nvPr/>
        </p:nvSpPr>
        <p:spPr>
          <a:xfrm>
            <a:off x="8441871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7D2D6FB3-8368-DB4C-8FA6-51748CA60449}"/>
              </a:ext>
            </a:extLst>
          </p:cNvPr>
          <p:cNvSpPr/>
          <p:nvPr/>
        </p:nvSpPr>
        <p:spPr>
          <a:xfrm>
            <a:off x="7293428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E5DB8E86-DB92-6643-B56E-5F5BFBC4069D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>
            <a:off x="4531178" y="3090182"/>
            <a:ext cx="465364" cy="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9B50918B-5A38-0044-AC0B-9156A9224939}"/>
              </a:ext>
            </a:extLst>
          </p:cNvPr>
          <p:cNvCxnSpPr>
            <a:cxnSpLocks/>
            <a:stCxn id="16" idx="6"/>
            <a:endCxn id="17" idx="2"/>
          </p:cNvCxnSpPr>
          <p:nvPr/>
        </p:nvCxnSpPr>
        <p:spPr>
          <a:xfrm>
            <a:off x="5674178" y="3090182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40326AC3-2CFB-2649-858B-273087862E7F}"/>
              </a:ext>
            </a:extLst>
          </p:cNvPr>
          <p:cNvCxnSpPr>
            <a:cxnSpLocks/>
            <a:stCxn id="17" idx="6"/>
            <a:endCxn id="20" idx="2"/>
          </p:cNvCxnSpPr>
          <p:nvPr/>
        </p:nvCxnSpPr>
        <p:spPr>
          <a:xfrm>
            <a:off x="6822621" y="3090182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C34330FA-7EF9-B345-BF20-42D24D1BE039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7971064" y="3090182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00CE2D6A-3303-134F-BFC3-5D40C76A269A}"/>
              </a:ext>
            </a:extLst>
          </p:cNvPr>
          <p:cNvSpPr/>
          <p:nvPr/>
        </p:nvSpPr>
        <p:spPr>
          <a:xfrm>
            <a:off x="2705099" y="2751364"/>
            <a:ext cx="677636" cy="6776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E80F8F4-04C2-9148-ACE1-0A3DCCA84EAB}"/>
              </a:ext>
            </a:extLst>
          </p:cNvPr>
          <p:cNvSpPr txBox="1"/>
          <p:nvPr/>
        </p:nvSpPr>
        <p:spPr>
          <a:xfrm>
            <a:off x="2588078" y="2206404"/>
            <a:ext cx="1200150" cy="375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dummy</a:t>
            </a:r>
            <a:endParaRPr kumimoji="1"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FAC763D-BB18-0941-BC72-7152F2320875}"/>
              </a:ext>
            </a:extLst>
          </p:cNvPr>
          <p:cNvSpPr txBox="1"/>
          <p:nvPr/>
        </p:nvSpPr>
        <p:spPr>
          <a:xfrm>
            <a:off x="6176281" y="1773696"/>
            <a:ext cx="615044" cy="375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tail</a:t>
            </a:r>
            <a:endParaRPr kumimoji="1"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8FD9ABC-3AC7-954D-8508-1701F9B68419}"/>
              </a:ext>
            </a:extLst>
          </p:cNvPr>
          <p:cNvSpPr txBox="1"/>
          <p:nvPr/>
        </p:nvSpPr>
        <p:spPr>
          <a:xfrm>
            <a:off x="2705099" y="1773696"/>
            <a:ext cx="615044" cy="375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pre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8ADD833-ED80-FC49-BE9A-903C48D6AE37}"/>
              </a:ext>
            </a:extLst>
          </p:cNvPr>
          <p:cNvSpPr txBox="1"/>
          <p:nvPr/>
        </p:nvSpPr>
        <p:spPr>
          <a:xfrm>
            <a:off x="3884838" y="1773696"/>
            <a:ext cx="615044" cy="375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cur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10969D2-3695-C84C-B764-E6FE8D23E11A}"/>
              </a:ext>
            </a:extLst>
          </p:cNvPr>
          <p:cNvSpPr txBox="1"/>
          <p:nvPr/>
        </p:nvSpPr>
        <p:spPr>
          <a:xfrm>
            <a:off x="4996542" y="1759412"/>
            <a:ext cx="85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temp</a:t>
            </a:r>
            <a:endParaRPr kumimoji="1" lang="zh-CN" altLang="en-US" dirty="0"/>
          </a:p>
        </p:txBody>
      </p:sp>
      <p:cxnSp>
        <p:nvCxnSpPr>
          <p:cNvPr id="5" name="曲线连接符 4">
            <a:extLst>
              <a:ext uri="{FF2B5EF4-FFF2-40B4-BE49-F238E27FC236}">
                <a16:creationId xmlns:a16="http://schemas.microsoft.com/office/drawing/2014/main" id="{2647859C-23C4-1646-AEB7-A31D40139589}"/>
              </a:ext>
            </a:extLst>
          </p:cNvPr>
          <p:cNvCxnSpPr>
            <a:stCxn id="26" idx="5"/>
            <a:endCxn id="16" idx="4"/>
          </p:cNvCxnSpPr>
          <p:nvPr/>
        </p:nvCxnSpPr>
        <p:spPr>
          <a:xfrm rot="16200000" flipH="1">
            <a:off x="4259811" y="2353450"/>
            <a:ext cx="99237" cy="2051862"/>
          </a:xfrm>
          <a:prstGeom prst="curvedConnector3">
            <a:avLst>
              <a:gd name="adj1" fmla="val 3303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曲线连接符 2">
            <a:extLst>
              <a:ext uri="{FF2B5EF4-FFF2-40B4-BE49-F238E27FC236}">
                <a16:creationId xmlns:a16="http://schemas.microsoft.com/office/drawing/2014/main" id="{FA8E49B9-BDD6-2546-BE53-C8A71296CC74}"/>
              </a:ext>
            </a:extLst>
          </p:cNvPr>
          <p:cNvCxnSpPr>
            <a:stCxn id="14" idx="7"/>
            <a:endCxn id="20" idx="1"/>
          </p:cNvCxnSpPr>
          <p:nvPr/>
        </p:nvCxnSpPr>
        <p:spPr>
          <a:xfrm rot="5400000" flipH="1" flipV="1">
            <a:off x="5912303" y="1370239"/>
            <a:ext cx="12700" cy="2960724"/>
          </a:xfrm>
          <a:prstGeom prst="curvedConnector3">
            <a:avLst>
              <a:gd name="adj1" fmla="val 258139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589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>
            <a:extLst>
              <a:ext uri="{FF2B5EF4-FFF2-40B4-BE49-F238E27FC236}">
                <a16:creationId xmlns:a16="http://schemas.microsoft.com/office/drawing/2014/main" id="{374BD114-562E-7746-8229-083DCFD690DA}"/>
              </a:ext>
            </a:extLst>
          </p:cNvPr>
          <p:cNvSpPr/>
          <p:nvPr/>
        </p:nvSpPr>
        <p:spPr>
          <a:xfrm>
            <a:off x="3853542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6302527-823E-3B40-9F33-2F1FEB4FAAC6}"/>
              </a:ext>
            </a:extLst>
          </p:cNvPr>
          <p:cNvSpPr/>
          <p:nvPr/>
        </p:nvSpPr>
        <p:spPr>
          <a:xfrm>
            <a:off x="4996542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E35DBBB2-DCA3-534C-8DF4-14FD4793946D}"/>
              </a:ext>
            </a:extLst>
          </p:cNvPr>
          <p:cNvSpPr/>
          <p:nvPr/>
        </p:nvSpPr>
        <p:spPr>
          <a:xfrm>
            <a:off x="6144985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4C3BCAC-5ED2-644C-BA12-2E2FDBA83F6D}"/>
              </a:ext>
            </a:extLst>
          </p:cNvPr>
          <p:cNvSpPr/>
          <p:nvPr/>
        </p:nvSpPr>
        <p:spPr>
          <a:xfrm>
            <a:off x="8441871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7D2D6FB3-8368-DB4C-8FA6-51748CA60449}"/>
              </a:ext>
            </a:extLst>
          </p:cNvPr>
          <p:cNvSpPr/>
          <p:nvPr/>
        </p:nvSpPr>
        <p:spPr>
          <a:xfrm>
            <a:off x="7293428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9B50918B-5A38-0044-AC0B-9156A9224939}"/>
              </a:ext>
            </a:extLst>
          </p:cNvPr>
          <p:cNvCxnSpPr>
            <a:cxnSpLocks/>
            <a:stCxn id="16" idx="6"/>
            <a:endCxn id="17" idx="2"/>
          </p:cNvCxnSpPr>
          <p:nvPr/>
        </p:nvCxnSpPr>
        <p:spPr>
          <a:xfrm>
            <a:off x="5674178" y="3090182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40326AC3-2CFB-2649-858B-273087862E7F}"/>
              </a:ext>
            </a:extLst>
          </p:cNvPr>
          <p:cNvCxnSpPr>
            <a:cxnSpLocks/>
            <a:stCxn id="17" idx="6"/>
            <a:endCxn id="20" idx="2"/>
          </p:cNvCxnSpPr>
          <p:nvPr/>
        </p:nvCxnSpPr>
        <p:spPr>
          <a:xfrm>
            <a:off x="6822621" y="3090182"/>
            <a:ext cx="470807" cy="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C34330FA-7EF9-B345-BF20-42D24D1BE039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7971064" y="3090182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00CE2D6A-3303-134F-BFC3-5D40C76A269A}"/>
              </a:ext>
            </a:extLst>
          </p:cNvPr>
          <p:cNvSpPr/>
          <p:nvPr/>
        </p:nvSpPr>
        <p:spPr>
          <a:xfrm>
            <a:off x="2705099" y="2751364"/>
            <a:ext cx="677636" cy="6776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E80F8F4-04C2-9148-ACE1-0A3DCCA84EAB}"/>
              </a:ext>
            </a:extLst>
          </p:cNvPr>
          <p:cNvSpPr txBox="1"/>
          <p:nvPr/>
        </p:nvSpPr>
        <p:spPr>
          <a:xfrm>
            <a:off x="2588078" y="2206404"/>
            <a:ext cx="1200150" cy="375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dummy</a:t>
            </a:r>
            <a:endParaRPr kumimoji="1"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FAC763D-BB18-0941-BC72-7152F2320875}"/>
              </a:ext>
            </a:extLst>
          </p:cNvPr>
          <p:cNvSpPr txBox="1"/>
          <p:nvPr/>
        </p:nvSpPr>
        <p:spPr>
          <a:xfrm>
            <a:off x="6176281" y="1773696"/>
            <a:ext cx="615044" cy="375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tail</a:t>
            </a:r>
            <a:endParaRPr kumimoji="1"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8FD9ABC-3AC7-954D-8508-1701F9B68419}"/>
              </a:ext>
            </a:extLst>
          </p:cNvPr>
          <p:cNvSpPr txBox="1"/>
          <p:nvPr/>
        </p:nvSpPr>
        <p:spPr>
          <a:xfrm>
            <a:off x="2705099" y="1773696"/>
            <a:ext cx="615044" cy="375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pre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8ADD833-ED80-FC49-BE9A-903C48D6AE37}"/>
              </a:ext>
            </a:extLst>
          </p:cNvPr>
          <p:cNvSpPr txBox="1"/>
          <p:nvPr/>
        </p:nvSpPr>
        <p:spPr>
          <a:xfrm>
            <a:off x="3884838" y="1773696"/>
            <a:ext cx="615044" cy="375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cur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10969D2-3695-C84C-B764-E6FE8D23E11A}"/>
              </a:ext>
            </a:extLst>
          </p:cNvPr>
          <p:cNvSpPr txBox="1"/>
          <p:nvPr/>
        </p:nvSpPr>
        <p:spPr>
          <a:xfrm>
            <a:off x="4996542" y="1759412"/>
            <a:ext cx="85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temp</a:t>
            </a:r>
            <a:endParaRPr kumimoji="1" lang="zh-CN" altLang="en-US" dirty="0"/>
          </a:p>
        </p:txBody>
      </p:sp>
      <p:cxnSp>
        <p:nvCxnSpPr>
          <p:cNvPr id="5" name="曲线连接符 4">
            <a:extLst>
              <a:ext uri="{FF2B5EF4-FFF2-40B4-BE49-F238E27FC236}">
                <a16:creationId xmlns:a16="http://schemas.microsoft.com/office/drawing/2014/main" id="{2647859C-23C4-1646-AEB7-A31D40139589}"/>
              </a:ext>
            </a:extLst>
          </p:cNvPr>
          <p:cNvCxnSpPr>
            <a:stCxn id="26" idx="5"/>
            <a:endCxn id="16" idx="4"/>
          </p:cNvCxnSpPr>
          <p:nvPr/>
        </p:nvCxnSpPr>
        <p:spPr>
          <a:xfrm rot="16200000" flipH="1">
            <a:off x="4259811" y="2353450"/>
            <a:ext cx="99237" cy="2051862"/>
          </a:xfrm>
          <a:prstGeom prst="curvedConnector3">
            <a:avLst>
              <a:gd name="adj1" fmla="val 3303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曲线连接符 2">
            <a:extLst>
              <a:ext uri="{FF2B5EF4-FFF2-40B4-BE49-F238E27FC236}">
                <a16:creationId xmlns:a16="http://schemas.microsoft.com/office/drawing/2014/main" id="{FA8E49B9-BDD6-2546-BE53-C8A71296CC74}"/>
              </a:ext>
            </a:extLst>
          </p:cNvPr>
          <p:cNvCxnSpPr>
            <a:stCxn id="14" idx="7"/>
            <a:endCxn id="20" idx="1"/>
          </p:cNvCxnSpPr>
          <p:nvPr/>
        </p:nvCxnSpPr>
        <p:spPr>
          <a:xfrm rot="5400000" flipH="1" flipV="1">
            <a:off x="5912303" y="1370239"/>
            <a:ext cx="12700" cy="2960724"/>
          </a:xfrm>
          <a:prstGeom prst="curvedConnector3">
            <a:avLst>
              <a:gd name="adj1" fmla="val 258139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曲线连接符 3">
            <a:extLst>
              <a:ext uri="{FF2B5EF4-FFF2-40B4-BE49-F238E27FC236}">
                <a16:creationId xmlns:a16="http://schemas.microsoft.com/office/drawing/2014/main" id="{02BA6C2D-FAED-0740-8A6E-E790312D1ACB}"/>
              </a:ext>
            </a:extLst>
          </p:cNvPr>
          <p:cNvCxnSpPr>
            <a:stCxn id="17" idx="3"/>
            <a:endCxn id="14" idx="4"/>
          </p:cNvCxnSpPr>
          <p:nvPr/>
        </p:nvCxnSpPr>
        <p:spPr>
          <a:xfrm rot="5400000">
            <a:off x="5168673" y="2353450"/>
            <a:ext cx="99237" cy="2051862"/>
          </a:xfrm>
          <a:prstGeom prst="curvedConnector3">
            <a:avLst>
              <a:gd name="adj1" fmla="val 3303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002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>
            <a:extLst>
              <a:ext uri="{FF2B5EF4-FFF2-40B4-BE49-F238E27FC236}">
                <a16:creationId xmlns:a16="http://schemas.microsoft.com/office/drawing/2014/main" id="{374BD114-562E-7746-8229-083DCFD690DA}"/>
              </a:ext>
            </a:extLst>
          </p:cNvPr>
          <p:cNvSpPr/>
          <p:nvPr/>
        </p:nvSpPr>
        <p:spPr>
          <a:xfrm>
            <a:off x="3853542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6302527-823E-3B40-9F33-2F1FEB4FAAC6}"/>
              </a:ext>
            </a:extLst>
          </p:cNvPr>
          <p:cNvSpPr/>
          <p:nvPr/>
        </p:nvSpPr>
        <p:spPr>
          <a:xfrm>
            <a:off x="4996542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E35DBBB2-DCA3-534C-8DF4-14FD4793946D}"/>
              </a:ext>
            </a:extLst>
          </p:cNvPr>
          <p:cNvSpPr/>
          <p:nvPr/>
        </p:nvSpPr>
        <p:spPr>
          <a:xfrm>
            <a:off x="6144985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4C3BCAC-5ED2-644C-BA12-2E2FDBA83F6D}"/>
              </a:ext>
            </a:extLst>
          </p:cNvPr>
          <p:cNvSpPr/>
          <p:nvPr/>
        </p:nvSpPr>
        <p:spPr>
          <a:xfrm>
            <a:off x="8441871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7D2D6FB3-8368-DB4C-8FA6-51748CA60449}"/>
              </a:ext>
            </a:extLst>
          </p:cNvPr>
          <p:cNvSpPr/>
          <p:nvPr/>
        </p:nvSpPr>
        <p:spPr>
          <a:xfrm>
            <a:off x="7293428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9B50918B-5A38-0044-AC0B-9156A9224939}"/>
              </a:ext>
            </a:extLst>
          </p:cNvPr>
          <p:cNvCxnSpPr>
            <a:cxnSpLocks/>
            <a:stCxn id="16" idx="6"/>
            <a:endCxn id="17" idx="2"/>
          </p:cNvCxnSpPr>
          <p:nvPr/>
        </p:nvCxnSpPr>
        <p:spPr>
          <a:xfrm>
            <a:off x="5674178" y="3090182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C34330FA-7EF9-B345-BF20-42D24D1BE039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7971064" y="3090182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00CE2D6A-3303-134F-BFC3-5D40C76A269A}"/>
              </a:ext>
            </a:extLst>
          </p:cNvPr>
          <p:cNvSpPr/>
          <p:nvPr/>
        </p:nvSpPr>
        <p:spPr>
          <a:xfrm>
            <a:off x="2705099" y="2751364"/>
            <a:ext cx="677636" cy="6776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E80F8F4-04C2-9148-ACE1-0A3DCCA84EAB}"/>
              </a:ext>
            </a:extLst>
          </p:cNvPr>
          <p:cNvSpPr txBox="1"/>
          <p:nvPr/>
        </p:nvSpPr>
        <p:spPr>
          <a:xfrm>
            <a:off x="2588078" y="2206404"/>
            <a:ext cx="1200150" cy="375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dummy</a:t>
            </a:r>
            <a:endParaRPr kumimoji="1"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FAC763D-BB18-0941-BC72-7152F2320875}"/>
              </a:ext>
            </a:extLst>
          </p:cNvPr>
          <p:cNvSpPr txBox="1"/>
          <p:nvPr/>
        </p:nvSpPr>
        <p:spPr>
          <a:xfrm>
            <a:off x="6176281" y="1773696"/>
            <a:ext cx="615044" cy="375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tail</a:t>
            </a:r>
            <a:endParaRPr kumimoji="1"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8FD9ABC-3AC7-954D-8508-1701F9B68419}"/>
              </a:ext>
            </a:extLst>
          </p:cNvPr>
          <p:cNvSpPr txBox="1"/>
          <p:nvPr/>
        </p:nvSpPr>
        <p:spPr>
          <a:xfrm>
            <a:off x="2705099" y="1773696"/>
            <a:ext cx="615044" cy="375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pre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8ADD833-ED80-FC49-BE9A-903C48D6AE37}"/>
              </a:ext>
            </a:extLst>
          </p:cNvPr>
          <p:cNvSpPr txBox="1"/>
          <p:nvPr/>
        </p:nvSpPr>
        <p:spPr>
          <a:xfrm>
            <a:off x="3884838" y="1773696"/>
            <a:ext cx="615044" cy="375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cur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10969D2-3695-C84C-B764-E6FE8D23E11A}"/>
              </a:ext>
            </a:extLst>
          </p:cNvPr>
          <p:cNvSpPr txBox="1"/>
          <p:nvPr/>
        </p:nvSpPr>
        <p:spPr>
          <a:xfrm>
            <a:off x="4996542" y="1759412"/>
            <a:ext cx="85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temp</a:t>
            </a:r>
            <a:endParaRPr kumimoji="1" lang="zh-CN" altLang="en-US" dirty="0"/>
          </a:p>
        </p:txBody>
      </p:sp>
      <p:cxnSp>
        <p:nvCxnSpPr>
          <p:cNvPr id="5" name="曲线连接符 4">
            <a:extLst>
              <a:ext uri="{FF2B5EF4-FFF2-40B4-BE49-F238E27FC236}">
                <a16:creationId xmlns:a16="http://schemas.microsoft.com/office/drawing/2014/main" id="{2647859C-23C4-1646-AEB7-A31D40139589}"/>
              </a:ext>
            </a:extLst>
          </p:cNvPr>
          <p:cNvCxnSpPr>
            <a:stCxn id="26" idx="5"/>
            <a:endCxn id="16" idx="4"/>
          </p:cNvCxnSpPr>
          <p:nvPr/>
        </p:nvCxnSpPr>
        <p:spPr>
          <a:xfrm rot="16200000" flipH="1">
            <a:off x="4259811" y="2353450"/>
            <a:ext cx="99237" cy="2051862"/>
          </a:xfrm>
          <a:prstGeom prst="curvedConnector3">
            <a:avLst>
              <a:gd name="adj1" fmla="val 3303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曲线连接符 2">
            <a:extLst>
              <a:ext uri="{FF2B5EF4-FFF2-40B4-BE49-F238E27FC236}">
                <a16:creationId xmlns:a16="http://schemas.microsoft.com/office/drawing/2014/main" id="{FA8E49B9-BDD6-2546-BE53-C8A71296CC74}"/>
              </a:ext>
            </a:extLst>
          </p:cNvPr>
          <p:cNvCxnSpPr>
            <a:stCxn id="14" idx="7"/>
            <a:endCxn id="20" idx="1"/>
          </p:cNvCxnSpPr>
          <p:nvPr/>
        </p:nvCxnSpPr>
        <p:spPr>
          <a:xfrm rot="5400000" flipH="1" flipV="1">
            <a:off x="5912303" y="1370239"/>
            <a:ext cx="12700" cy="2960724"/>
          </a:xfrm>
          <a:prstGeom prst="curvedConnector3">
            <a:avLst>
              <a:gd name="adj1" fmla="val 258139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曲线连接符 3">
            <a:extLst>
              <a:ext uri="{FF2B5EF4-FFF2-40B4-BE49-F238E27FC236}">
                <a16:creationId xmlns:a16="http://schemas.microsoft.com/office/drawing/2014/main" id="{02BA6C2D-FAED-0740-8A6E-E790312D1ACB}"/>
              </a:ext>
            </a:extLst>
          </p:cNvPr>
          <p:cNvCxnSpPr>
            <a:stCxn id="17" idx="3"/>
            <a:endCxn id="14" idx="4"/>
          </p:cNvCxnSpPr>
          <p:nvPr/>
        </p:nvCxnSpPr>
        <p:spPr>
          <a:xfrm rot="5400000">
            <a:off x="5168673" y="2353450"/>
            <a:ext cx="99237" cy="2051862"/>
          </a:xfrm>
          <a:prstGeom prst="curvedConnector3">
            <a:avLst>
              <a:gd name="adj1" fmla="val 3303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9BA58973-D976-1C4A-984A-E755C242A9D0}"/>
              </a:ext>
            </a:extLst>
          </p:cNvPr>
          <p:cNvSpPr/>
          <p:nvPr/>
        </p:nvSpPr>
        <p:spPr>
          <a:xfrm>
            <a:off x="3834492" y="4144507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C7E9E9E7-835E-8148-BAD9-D2C8BB58CD13}"/>
              </a:ext>
            </a:extLst>
          </p:cNvPr>
          <p:cNvSpPr/>
          <p:nvPr/>
        </p:nvSpPr>
        <p:spPr>
          <a:xfrm>
            <a:off x="4977492" y="4144507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57E123AB-3B23-E34A-A395-53329CC96752}"/>
              </a:ext>
            </a:extLst>
          </p:cNvPr>
          <p:cNvSpPr/>
          <p:nvPr/>
        </p:nvSpPr>
        <p:spPr>
          <a:xfrm>
            <a:off x="6125935" y="4144507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3B21F54F-AD45-9740-87D9-A395A4B65C8F}"/>
              </a:ext>
            </a:extLst>
          </p:cNvPr>
          <p:cNvSpPr/>
          <p:nvPr/>
        </p:nvSpPr>
        <p:spPr>
          <a:xfrm>
            <a:off x="8422821" y="4144507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78B1C47-6E14-A241-BB27-92708E881711}"/>
              </a:ext>
            </a:extLst>
          </p:cNvPr>
          <p:cNvSpPr/>
          <p:nvPr/>
        </p:nvSpPr>
        <p:spPr>
          <a:xfrm>
            <a:off x="7274378" y="4144507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8C0882E0-FE40-1042-8817-701CC2BA8B2A}"/>
              </a:ext>
            </a:extLst>
          </p:cNvPr>
          <p:cNvCxnSpPr>
            <a:cxnSpLocks/>
            <a:stCxn id="27" idx="6"/>
            <a:endCxn id="31" idx="2"/>
          </p:cNvCxnSpPr>
          <p:nvPr/>
        </p:nvCxnSpPr>
        <p:spPr>
          <a:xfrm>
            <a:off x="5655128" y="4483325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BAE0D2A8-B2D4-1E44-BEBC-6CE003F43BD9}"/>
              </a:ext>
            </a:extLst>
          </p:cNvPr>
          <p:cNvCxnSpPr>
            <a:cxnSpLocks/>
            <a:stCxn id="33" idx="6"/>
            <a:endCxn id="32" idx="2"/>
          </p:cNvCxnSpPr>
          <p:nvPr/>
        </p:nvCxnSpPr>
        <p:spPr>
          <a:xfrm>
            <a:off x="7952014" y="4483325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3CDC1C91-9C76-134E-BB7D-341B2B0DB64B}"/>
              </a:ext>
            </a:extLst>
          </p:cNvPr>
          <p:cNvSpPr/>
          <p:nvPr/>
        </p:nvSpPr>
        <p:spPr>
          <a:xfrm>
            <a:off x="2686049" y="4144507"/>
            <a:ext cx="677636" cy="6776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02AC1386-9AB2-3E44-BE02-439D79C08023}"/>
              </a:ext>
            </a:extLst>
          </p:cNvPr>
          <p:cNvCxnSpPr>
            <a:cxnSpLocks/>
            <a:stCxn id="22" idx="6"/>
            <a:endCxn id="27" idx="2"/>
          </p:cNvCxnSpPr>
          <p:nvPr/>
        </p:nvCxnSpPr>
        <p:spPr>
          <a:xfrm>
            <a:off x="4512128" y="4483325"/>
            <a:ext cx="465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A4DC9DFD-0F4F-6C4E-99D4-DCAB7AE13098}"/>
              </a:ext>
            </a:extLst>
          </p:cNvPr>
          <p:cNvCxnSpPr>
            <a:cxnSpLocks/>
            <a:stCxn id="36" idx="6"/>
            <a:endCxn id="22" idx="2"/>
          </p:cNvCxnSpPr>
          <p:nvPr/>
        </p:nvCxnSpPr>
        <p:spPr>
          <a:xfrm>
            <a:off x="3363685" y="4483325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0D1765EE-542F-4644-9517-DBB3E0FF8756}"/>
              </a:ext>
            </a:extLst>
          </p:cNvPr>
          <p:cNvCxnSpPr>
            <a:cxnSpLocks/>
            <a:stCxn id="31" idx="6"/>
            <a:endCxn id="33" idx="2"/>
          </p:cNvCxnSpPr>
          <p:nvPr/>
        </p:nvCxnSpPr>
        <p:spPr>
          <a:xfrm>
            <a:off x="6803571" y="4483325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3040A1D7-0D17-2446-89B5-45749BEB5C1F}"/>
              </a:ext>
            </a:extLst>
          </p:cNvPr>
          <p:cNvSpPr txBox="1"/>
          <p:nvPr/>
        </p:nvSpPr>
        <p:spPr>
          <a:xfrm>
            <a:off x="2737076" y="5167846"/>
            <a:ext cx="615044" cy="375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pre</a:t>
            </a:r>
            <a:endParaRPr kumimoji="1"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331F33A-739C-9047-A793-19AD8984E27F}"/>
              </a:ext>
            </a:extLst>
          </p:cNvPr>
          <p:cNvSpPr txBox="1"/>
          <p:nvPr/>
        </p:nvSpPr>
        <p:spPr>
          <a:xfrm>
            <a:off x="3916815" y="5167846"/>
            <a:ext cx="615044" cy="375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cur</a:t>
            </a:r>
            <a:endParaRPr kumimoji="1"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B1A9AA0-610C-684C-9223-EA6F93014F33}"/>
              </a:ext>
            </a:extLst>
          </p:cNvPr>
          <p:cNvSpPr txBox="1"/>
          <p:nvPr/>
        </p:nvSpPr>
        <p:spPr>
          <a:xfrm>
            <a:off x="5028519" y="5153562"/>
            <a:ext cx="85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tail</a:t>
            </a:r>
            <a:endParaRPr kumimoji="1"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73A6144-2182-A747-81A1-5A889D267304}"/>
              </a:ext>
            </a:extLst>
          </p:cNvPr>
          <p:cNvSpPr txBox="1"/>
          <p:nvPr/>
        </p:nvSpPr>
        <p:spPr>
          <a:xfrm>
            <a:off x="5038042" y="5537650"/>
            <a:ext cx="85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temp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3202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1779E2D7-5B57-B247-BF5E-D21920E9EA48}"/>
              </a:ext>
            </a:extLst>
          </p:cNvPr>
          <p:cNvSpPr/>
          <p:nvPr/>
        </p:nvSpPr>
        <p:spPr>
          <a:xfrm>
            <a:off x="4082142" y="2530929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12DCF2F-A08B-FA40-8ABD-E67543943FD3}"/>
              </a:ext>
            </a:extLst>
          </p:cNvPr>
          <p:cNvSpPr/>
          <p:nvPr/>
        </p:nvSpPr>
        <p:spPr>
          <a:xfrm>
            <a:off x="5225142" y="2530929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36D164D-4DAA-7A47-8D2F-07F4B9900F86}"/>
              </a:ext>
            </a:extLst>
          </p:cNvPr>
          <p:cNvSpPr/>
          <p:nvPr/>
        </p:nvSpPr>
        <p:spPr>
          <a:xfrm>
            <a:off x="6373585" y="2530929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9D9AFEE-122B-374F-A423-1366D2AB1AD9}"/>
              </a:ext>
            </a:extLst>
          </p:cNvPr>
          <p:cNvSpPr/>
          <p:nvPr/>
        </p:nvSpPr>
        <p:spPr>
          <a:xfrm>
            <a:off x="8670471" y="2530929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8D07ADA-2DBD-C74F-B1BF-BCF661C6CD8D}"/>
              </a:ext>
            </a:extLst>
          </p:cNvPr>
          <p:cNvSpPr/>
          <p:nvPr/>
        </p:nvSpPr>
        <p:spPr>
          <a:xfrm>
            <a:off x="7522028" y="2530929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7EA5A4DA-CADD-9048-A59E-A05423B825E6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4759778" y="2869747"/>
            <a:ext cx="465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3F22FDD7-E290-6946-A8BD-DD7A4674F3C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5902778" y="2869747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A49EC24C-C81D-854C-B22E-0D5148BC369D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7051221" y="2869747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1AE117C1-568C-0944-B3D1-CA471BBB0013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199664" y="2869747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351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>
            <a:extLst>
              <a:ext uri="{FF2B5EF4-FFF2-40B4-BE49-F238E27FC236}">
                <a16:creationId xmlns:a16="http://schemas.microsoft.com/office/drawing/2014/main" id="{374BD114-562E-7746-8229-083DCFD690DA}"/>
              </a:ext>
            </a:extLst>
          </p:cNvPr>
          <p:cNvSpPr/>
          <p:nvPr/>
        </p:nvSpPr>
        <p:spPr>
          <a:xfrm>
            <a:off x="3853542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6302527-823E-3B40-9F33-2F1FEB4FAAC6}"/>
              </a:ext>
            </a:extLst>
          </p:cNvPr>
          <p:cNvSpPr/>
          <p:nvPr/>
        </p:nvSpPr>
        <p:spPr>
          <a:xfrm>
            <a:off x="4996542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E35DBBB2-DCA3-534C-8DF4-14FD4793946D}"/>
              </a:ext>
            </a:extLst>
          </p:cNvPr>
          <p:cNvSpPr/>
          <p:nvPr/>
        </p:nvSpPr>
        <p:spPr>
          <a:xfrm>
            <a:off x="6144985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4C3BCAC-5ED2-644C-BA12-2E2FDBA83F6D}"/>
              </a:ext>
            </a:extLst>
          </p:cNvPr>
          <p:cNvSpPr/>
          <p:nvPr/>
        </p:nvSpPr>
        <p:spPr>
          <a:xfrm>
            <a:off x="8441871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7D2D6FB3-8368-DB4C-8FA6-51748CA60449}"/>
              </a:ext>
            </a:extLst>
          </p:cNvPr>
          <p:cNvSpPr/>
          <p:nvPr/>
        </p:nvSpPr>
        <p:spPr>
          <a:xfrm>
            <a:off x="7293428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E5DB8E86-DB92-6643-B56E-5F5BFBC4069D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>
            <a:off x="4531178" y="3090182"/>
            <a:ext cx="465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9B50918B-5A38-0044-AC0B-9156A9224939}"/>
              </a:ext>
            </a:extLst>
          </p:cNvPr>
          <p:cNvCxnSpPr>
            <a:cxnSpLocks/>
            <a:stCxn id="16" idx="6"/>
            <a:endCxn id="17" idx="2"/>
          </p:cNvCxnSpPr>
          <p:nvPr/>
        </p:nvCxnSpPr>
        <p:spPr>
          <a:xfrm>
            <a:off x="5674178" y="3090182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40326AC3-2CFB-2649-858B-273087862E7F}"/>
              </a:ext>
            </a:extLst>
          </p:cNvPr>
          <p:cNvCxnSpPr>
            <a:cxnSpLocks/>
            <a:stCxn id="17" idx="6"/>
            <a:endCxn id="20" idx="2"/>
          </p:cNvCxnSpPr>
          <p:nvPr/>
        </p:nvCxnSpPr>
        <p:spPr>
          <a:xfrm>
            <a:off x="6822621" y="3090182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C34330FA-7EF9-B345-BF20-42D24D1BE039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7971064" y="3090182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00CE2D6A-3303-134F-BFC3-5D40C76A269A}"/>
              </a:ext>
            </a:extLst>
          </p:cNvPr>
          <p:cNvSpPr/>
          <p:nvPr/>
        </p:nvSpPr>
        <p:spPr>
          <a:xfrm>
            <a:off x="2705099" y="2751364"/>
            <a:ext cx="677636" cy="6776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FF9D35C5-99F6-E044-9C33-341A2454E415}"/>
              </a:ext>
            </a:extLst>
          </p:cNvPr>
          <p:cNvCxnSpPr>
            <a:cxnSpLocks/>
            <a:stCxn id="26" idx="6"/>
            <a:endCxn id="14" idx="2"/>
          </p:cNvCxnSpPr>
          <p:nvPr/>
        </p:nvCxnSpPr>
        <p:spPr>
          <a:xfrm>
            <a:off x="3382735" y="3090182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7E80F8F4-04C2-9148-ACE1-0A3DCCA84EAB}"/>
              </a:ext>
            </a:extLst>
          </p:cNvPr>
          <p:cNvSpPr txBox="1"/>
          <p:nvPr/>
        </p:nvSpPr>
        <p:spPr>
          <a:xfrm>
            <a:off x="2588078" y="2206404"/>
            <a:ext cx="1200150" cy="375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dummy</a:t>
            </a:r>
            <a:endParaRPr kumimoji="1"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FAC763D-BB18-0941-BC72-7152F2320875}"/>
              </a:ext>
            </a:extLst>
          </p:cNvPr>
          <p:cNvSpPr txBox="1"/>
          <p:nvPr/>
        </p:nvSpPr>
        <p:spPr>
          <a:xfrm>
            <a:off x="5027838" y="1751245"/>
            <a:ext cx="615044" cy="375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tail</a:t>
            </a:r>
            <a:endParaRPr kumimoji="1"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8FD9ABC-3AC7-954D-8508-1701F9B68419}"/>
              </a:ext>
            </a:extLst>
          </p:cNvPr>
          <p:cNvSpPr txBox="1"/>
          <p:nvPr/>
        </p:nvSpPr>
        <p:spPr>
          <a:xfrm>
            <a:off x="2705099" y="1773696"/>
            <a:ext cx="615044" cy="375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pre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8ADD833-ED80-FC49-BE9A-903C48D6AE37}"/>
              </a:ext>
            </a:extLst>
          </p:cNvPr>
          <p:cNvSpPr txBox="1"/>
          <p:nvPr/>
        </p:nvSpPr>
        <p:spPr>
          <a:xfrm>
            <a:off x="3884838" y="3963769"/>
            <a:ext cx="615044" cy="375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cur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10969D2-3695-C84C-B764-E6FE8D23E11A}"/>
              </a:ext>
            </a:extLst>
          </p:cNvPr>
          <p:cNvSpPr txBox="1"/>
          <p:nvPr/>
        </p:nvSpPr>
        <p:spPr>
          <a:xfrm>
            <a:off x="4996542" y="3963769"/>
            <a:ext cx="85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temp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5044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>
            <a:extLst>
              <a:ext uri="{FF2B5EF4-FFF2-40B4-BE49-F238E27FC236}">
                <a16:creationId xmlns:a16="http://schemas.microsoft.com/office/drawing/2014/main" id="{374BD114-562E-7746-8229-083DCFD690DA}"/>
              </a:ext>
            </a:extLst>
          </p:cNvPr>
          <p:cNvSpPr/>
          <p:nvPr/>
        </p:nvSpPr>
        <p:spPr>
          <a:xfrm>
            <a:off x="3853542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6302527-823E-3B40-9F33-2F1FEB4FAAC6}"/>
              </a:ext>
            </a:extLst>
          </p:cNvPr>
          <p:cNvSpPr/>
          <p:nvPr/>
        </p:nvSpPr>
        <p:spPr>
          <a:xfrm>
            <a:off x="4996542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E35DBBB2-DCA3-534C-8DF4-14FD4793946D}"/>
              </a:ext>
            </a:extLst>
          </p:cNvPr>
          <p:cNvSpPr/>
          <p:nvPr/>
        </p:nvSpPr>
        <p:spPr>
          <a:xfrm>
            <a:off x="6144985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4C3BCAC-5ED2-644C-BA12-2E2FDBA83F6D}"/>
              </a:ext>
            </a:extLst>
          </p:cNvPr>
          <p:cNvSpPr/>
          <p:nvPr/>
        </p:nvSpPr>
        <p:spPr>
          <a:xfrm>
            <a:off x="8441871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7D2D6FB3-8368-DB4C-8FA6-51748CA60449}"/>
              </a:ext>
            </a:extLst>
          </p:cNvPr>
          <p:cNvSpPr/>
          <p:nvPr/>
        </p:nvSpPr>
        <p:spPr>
          <a:xfrm>
            <a:off x="7293428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E5DB8E86-DB92-6643-B56E-5F5BFBC4069D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>
            <a:off x="4531178" y="3090182"/>
            <a:ext cx="465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9B50918B-5A38-0044-AC0B-9156A9224939}"/>
              </a:ext>
            </a:extLst>
          </p:cNvPr>
          <p:cNvCxnSpPr>
            <a:cxnSpLocks/>
            <a:stCxn id="16" idx="6"/>
            <a:endCxn id="17" idx="2"/>
          </p:cNvCxnSpPr>
          <p:nvPr/>
        </p:nvCxnSpPr>
        <p:spPr>
          <a:xfrm>
            <a:off x="5674178" y="3090182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40326AC3-2CFB-2649-858B-273087862E7F}"/>
              </a:ext>
            </a:extLst>
          </p:cNvPr>
          <p:cNvCxnSpPr>
            <a:cxnSpLocks/>
            <a:stCxn id="17" idx="6"/>
            <a:endCxn id="20" idx="2"/>
          </p:cNvCxnSpPr>
          <p:nvPr/>
        </p:nvCxnSpPr>
        <p:spPr>
          <a:xfrm>
            <a:off x="6822621" y="3090182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C34330FA-7EF9-B345-BF20-42D24D1BE039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7971064" y="3090182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00CE2D6A-3303-134F-BFC3-5D40C76A269A}"/>
              </a:ext>
            </a:extLst>
          </p:cNvPr>
          <p:cNvSpPr/>
          <p:nvPr/>
        </p:nvSpPr>
        <p:spPr>
          <a:xfrm>
            <a:off x="2705099" y="2751364"/>
            <a:ext cx="677636" cy="6776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FF9D35C5-99F6-E044-9C33-341A2454E415}"/>
              </a:ext>
            </a:extLst>
          </p:cNvPr>
          <p:cNvCxnSpPr>
            <a:cxnSpLocks/>
            <a:stCxn id="26" idx="6"/>
            <a:endCxn id="14" idx="2"/>
          </p:cNvCxnSpPr>
          <p:nvPr/>
        </p:nvCxnSpPr>
        <p:spPr>
          <a:xfrm>
            <a:off x="3382735" y="3090182"/>
            <a:ext cx="470807" cy="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7E80F8F4-04C2-9148-ACE1-0A3DCCA84EAB}"/>
              </a:ext>
            </a:extLst>
          </p:cNvPr>
          <p:cNvSpPr txBox="1"/>
          <p:nvPr/>
        </p:nvSpPr>
        <p:spPr>
          <a:xfrm>
            <a:off x="2588078" y="2206404"/>
            <a:ext cx="1200150" cy="375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dummy</a:t>
            </a:r>
            <a:endParaRPr kumimoji="1"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FAC763D-BB18-0941-BC72-7152F2320875}"/>
              </a:ext>
            </a:extLst>
          </p:cNvPr>
          <p:cNvSpPr txBox="1"/>
          <p:nvPr/>
        </p:nvSpPr>
        <p:spPr>
          <a:xfrm>
            <a:off x="5027838" y="1751245"/>
            <a:ext cx="615044" cy="375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tail</a:t>
            </a:r>
            <a:endParaRPr kumimoji="1"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8FD9ABC-3AC7-954D-8508-1701F9B68419}"/>
              </a:ext>
            </a:extLst>
          </p:cNvPr>
          <p:cNvSpPr txBox="1"/>
          <p:nvPr/>
        </p:nvSpPr>
        <p:spPr>
          <a:xfrm>
            <a:off x="2705099" y="1773696"/>
            <a:ext cx="615044" cy="375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pre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8ADD833-ED80-FC49-BE9A-903C48D6AE37}"/>
              </a:ext>
            </a:extLst>
          </p:cNvPr>
          <p:cNvSpPr txBox="1"/>
          <p:nvPr/>
        </p:nvSpPr>
        <p:spPr>
          <a:xfrm>
            <a:off x="3884838" y="3963769"/>
            <a:ext cx="615044" cy="375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cur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10969D2-3695-C84C-B764-E6FE8D23E11A}"/>
              </a:ext>
            </a:extLst>
          </p:cNvPr>
          <p:cNvSpPr txBox="1"/>
          <p:nvPr/>
        </p:nvSpPr>
        <p:spPr>
          <a:xfrm>
            <a:off x="4996542" y="3963769"/>
            <a:ext cx="85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temp</a:t>
            </a:r>
            <a:endParaRPr kumimoji="1" lang="zh-CN" altLang="en-US" dirty="0"/>
          </a:p>
        </p:txBody>
      </p:sp>
      <p:cxnSp>
        <p:nvCxnSpPr>
          <p:cNvPr id="3" name="曲线连接符 2">
            <a:extLst>
              <a:ext uri="{FF2B5EF4-FFF2-40B4-BE49-F238E27FC236}">
                <a16:creationId xmlns:a16="http://schemas.microsoft.com/office/drawing/2014/main" id="{5A34BEF4-285F-3B42-AFBE-AC52EA53E93A}"/>
              </a:ext>
            </a:extLst>
          </p:cNvPr>
          <p:cNvCxnSpPr>
            <a:stCxn id="26" idx="7"/>
            <a:endCxn id="16" idx="0"/>
          </p:cNvCxnSpPr>
          <p:nvPr/>
        </p:nvCxnSpPr>
        <p:spPr>
          <a:xfrm rot="5400000" flipH="1" flipV="1">
            <a:off x="4259811" y="1775052"/>
            <a:ext cx="99237" cy="2051862"/>
          </a:xfrm>
          <a:prstGeom prst="curvedConnector3">
            <a:avLst>
              <a:gd name="adj1" fmla="val 3303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627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>
            <a:extLst>
              <a:ext uri="{FF2B5EF4-FFF2-40B4-BE49-F238E27FC236}">
                <a16:creationId xmlns:a16="http://schemas.microsoft.com/office/drawing/2014/main" id="{374BD114-562E-7746-8229-083DCFD690DA}"/>
              </a:ext>
            </a:extLst>
          </p:cNvPr>
          <p:cNvSpPr/>
          <p:nvPr/>
        </p:nvSpPr>
        <p:spPr>
          <a:xfrm>
            <a:off x="3853542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6302527-823E-3B40-9F33-2F1FEB4FAAC6}"/>
              </a:ext>
            </a:extLst>
          </p:cNvPr>
          <p:cNvSpPr/>
          <p:nvPr/>
        </p:nvSpPr>
        <p:spPr>
          <a:xfrm>
            <a:off x="4996542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E35DBBB2-DCA3-534C-8DF4-14FD4793946D}"/>
              </a:ext>
            </a:extLst>
          </p:cNvPr>
          <p:cNvSpPr/>
          <p:nvPr/>
        </p:nvSpPr>
        <p:spPr>
          <a:xfrm>
            <a:off x="6144985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4C3BCAC-5ED2-644C-BA12-2E2FDBA83F6D}"/>
              </a:ext>
            </a:extLst>
          </p:cNvPr>
          <p:cNvSpPr/>
          <p:nvPr/>
        </p:nvSpPr>
        <p:spPr>
          <a:xfrm>
            <a:off x="8441871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7D2D6FB3-8368-DB4C-8FA6-51748CA60449}"/>
              </a:ext>
            </a:extLst>
          </p:cNvPr>
          <p:cNvSpPr/>
          <p:nvPr/>
        </p:nvSpPr>
        <p:spPr>
          <a:xfrm>
            <a:off x="7293428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E5DB8E86-DB92-6643-B56E-5F5BFBC4069D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>
            <a:off x="4531178" y="3090182"/>
            <a:ext cx="465364" cy="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9B50918B-5A38-0044-AC0B-9156A9224939}"/>
              </a:ext>
            </a:extLst>
          </p:cNvPr>
          <p:cNvCxnSpPr>
            <a:cxnSpLocks/>
            <a:stCxn id="16" idx="6"/>
            <a:endCxn id="17" idx="2"/>
          </p:cNvCxnSpPr>
          <p:nvPr/>
        </p:nvCxnSpPr>
        <p:spPr>
          <a:xfrm>
            <a:off x="5674178" y="3090182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40326AC3-2CFB-2649-858B-273087862E7F}"/>
              </a:ext>
            </a:extLst>
          </p:cNvPr>
          <p:cNvCxnSpPr>
            <a:cxnSpLocks/>
            <a:stCxn id="17" idx="6"/>
            <a:endCxn id="20" idx="2"/>
          </p:cNvCxnSpPr>
          <p:nvPr/>
        </p:nvCxnSpPr>
        <p:spPr>
          <a:xfrm>
            <a:off x="6822621" y="3090182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C34330FA-7EF9-B345-BF20-42D24D1BE039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7971064" y="3090182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00CE2D6A-3303-134F-BFC3-5D40C76A269A}"/>
              </a:ext>
            </a:extLst>
          </p:cNvPr>
          <p:cNvSpPr/>
          <p:nvPr/>
        </p:nvSpPr>
        <p:spPr>
          <a:xfrm>
            <a:off x="2705099" y="2751364"/>
            <a:ext cx="677636" cy="6776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E80F8F4-04C2-9148-ACE1-0A3DCCA84EAB}"/>
              </a:ext>
            </a:extLst>
          </p:cNvPr>
          <p:cNvSpPr txBox="1"/>
          <p:nvPr/>
        </p:nvSpPr>
        <p:spPr>
          <a:xfrm>
            <a:off x="2588078" y="2206404"/>
            <a:ext cx="1200150" cy="375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dummy</a:t>
            </a:r>
            <a:endParaRPr kumimoji="1"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FAC763D-BB18-0941-BC72-7152F2320875}"/>
              </a:ext>
            </a:extLst>
          </p:cNvPr>
          <p:cNvSpPr txBox="1"/>
          <p:nvPr/>
        </p:nvSpPr>
        <p:spPr>
          <a:xfrm>
            <a:off x="5027838" y="1751245"/>
            <a:ext cx="615044" cy="375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tail</a:t>
            </a:r>
            <a:endParaRPr kumimoji="1"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8FD9ABC-3AC7-954D-8508-1701F9B68419}"/>
              </a:ext>
            </a:extLst>
          </p:cNvPr>
          <p:cNvSpPr txBox="1"/>
          <p:nvPr/>
        </p:nvSpPr>
        <p:spPr>
          <a:xfrm>
            <a:off x="2705099" y="1773696"/>
            <a:ext cx="615044" cy="375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pre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8ADD833-ED80-FC49-BE9A-903C48D6AE37}"/>
              </a:ext>
            </a:extLst>
          </p:cNvPr>
          <p:cNvSpPr txBox="1"/>
          <p:nvPr/>
        </p:nvSpPr>
        <p:spPr>
          <a:xfrm>
            <a:off x="3884838" y="3963769"/>
            <a:ext cx="615044" cy="375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cur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10969D2-3695-C84C-B764-E6FE8D23E11A}"/>
              </a:ext>
            </a:extLst>
          </p:cNvPr>
          <p:cNvSpPr txBox="1"/>
          <p:nvPr/>
        </p:nvSpPr>
        <p:spPr>
          <a:xfrm>
            <a:off x="4996542" y="3963769"/>
            <a:ext cx="85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temp</a:t>
            </a:r>
            <a:endParaRPr kumimoji="1" lang="zh-CN" altLang="en-US" dirty="0"/>
          </a:p>
        </p:txBody>
      </p:sp>
      <p:cxnSp>
        <p:nvCxnSpPr>
          <p:cNvPr id="3" name="曲线连接符 2">
            <a:extLst>
              <a:ext uri="{FF2B5EF4-FFF2-40B4-BE49-F238E27FC236}">
                <a16:creationId xmlns:a16="http://schemas.microsoft.com/office/drawing/2014/main" id="{5A34BEF4-285F-3B42-AFBE-AC52EA53E93A}"/>
              </a:ext>
            </a:extLst>
          </p:cNvPr>
          <p:cNvCxnSpPr>
            <a:stCxn id="26" idx="7"/>
            <a:endCxn id="16" idx="0"/>
          </p:cNvCxnSpPr>
          <p:nvPr/>
        </p:nvCxnSpPr>
        <p:spPr>
          <a:xfrm rot="5400000" flipH="1" flipV="1">
            <a:off x="4259811" y="1775052"/>
            <a:ext cx="99237" cy="2051862"/>
          </a:xfrm>
          <a:prstGeom prst="curvedConnector3">
            <a:avLst>
              <a:gd name="adj1" fmla="val 3303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曲线连接符 3">
            <a:extLst>
              <a:ext uri="{FF2B5EF4-FFF2-40B4-BE49-F238E27FC236}">
                <a16:creationId xmlns:a16="http://schemas.microsoft.com/office/drawing/2014/main" id="{A1C93367-6080-DF49-92DD-BC12E08A8AF7}"/>
              </a:ext>
            </a:extLst>
          </p:cNvPr>
          <p:cNvCxnSpPr>
            <a:stCxn id="14" idx="5"/>
            <a:endCxn id="17" idx="3"/>
          </p:cNvCxnSpPr>
          <p:nvPr/>
        </p:nvCxnSpPr>
        <p:spPr>
          <a:xfrm rot="16200000" flipH="1">
            <a:off x="5338081" y="2423622"/>
            <a:ext cx="12700" cy="1812281"/>
          </a:xfrm>
          <a:prstGeom prst="curvedConnector3">
            <a:avLst>
              <a:gd name="adj1" fmla="val 258139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7252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>
            <a:extLst>
              <a:ext uri="{FF2B5EF4-FFF2-40B4-BE49-F238E27FC236}">
                <a16:creationId xmlns:a16="http://schemas.microsoft.com/office/drawing/2014/main" id="{374BD114-562E-7746-8229-083DCFD690DA}"/>
              </a:ext>
            </a:extLst>
          </p:cNvPr>
          <p:cNvSpPr/>
          <p:nvPr/>
        </p:nvSpPr>
        <p:spPr>
          <a:xfrm>
            <a:off x="3853542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6302527-823E-3B40-9F33-2F1FEB4FAAC6}"/>
              </a:ext>
            </a:extLst>
          </p:cNvPr>
          <p:cNvSpPr/>
          <p:nvPr/>
        </p:nvSpPr>
        <p:spPr>
          <a:xfrm>
            <a:off x="4996542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E35DBBB2-DCA3-534C-8DF4-14FD4793946D}"/>
              </a:ext>
            </a:extLst>
          </p:cNvPr>
          <p:cNvSpPr/>
          <p:nvPr/>
        </p:nvSpPr>
        <p:spPr>
          <a:xfrm>
            <a:off x="6144985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4C3BCAC-5ED2-644C-BA12-2E2FDBA83F6D}"/>
              </a:ext>
            </a:extLst>
          </p:cNvPr>
          <p:cNvSpPr/>
          <p:nvPr/>
        </p:nvSpPr>
        <p:spPr>
          <a:xfrm>
            <a:off x="8441871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7D2D6FB3-8368-DB4C-8FA6-51748CA60449}"/>
              </a:ext>
            </a:extLst>
          </p:cNvPr>
          <p:cNvSpPr/>
          <p:nvPr/>
        </p:nvSpPr>
        <p:spPr>
          <a:xfrm>
            <a:off x="7293428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9B50918B-5A38-0044-AC0B-9156A9224939}"/>
              </a:ext>
            </a:extLst>
          </p:cNvPr>
          <p:cNvCxnSpPr>
            <a:cxnSpLocks/>
            <a:stCxn id="16" idx="6"/>
            <a:endCxn id="17" idx="2"/>
          </p:cNvCxnSpPr>
          <p:nvPr/>
        </p:nvCxnSpPr>
        <p:spPr>
          <a:xfrm>
            <a:off x="5674178" y="3090182"/>
            <a:ext cx="470807" cy="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40326AC3-2CFB-2649-858B-273087862E7F}"/>
              </a:ext>
            </a:extLst>
          </p:cNvPr>
          <p:cNvCxnSpPr>
            <a:cxnSpLocks/>
            <a:stCxn id="17" idx="6"/>
            <a:endCxn id="20" idx="2"/>
          </p:cNvCxnSpPr>
          <p:nvPr/>
        </p:nvCxnSpPr>
        <p:spPr>
          <a:xfrm>
            <a:off x="6822621" y="3090182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C34330FA-7EF9-B345-BF20-42D24D1BE039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7971064" y="3090182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00CE2D6A-3303-134F-BFC3-5D40C76A269A}"/>
              </a:ext>
            </a:extLst>
          </p:cNvPr>
          <p:cNvSpPr/>
          <p:nvPr/>
        </p:nvSpPr>
        <p:spPr>
          <a:xfrm>
            <a:off x="2705099" y="2751364"/>
            <a:ext cx="677636" cy="6776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E80F8F4-04C2-9148-ACE1-0A3DCCA84EAB}"/>
              </a:ext>
            </a:extLst>
          </p:cNvPr>
          <p:cNvSpPr txBox="1"/>
          <p:nvPr/>
        </p:nvSpPr>
        <p:spPr>
          <a:xfrm>
            <a:off x="2588078" y="2206404"/>
            <a:ext cx="1200150" cy="375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dummy</a:t>
            </a:r>
            <a:endParaRPr kumimoji="1"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FAC763D-BB18-0941-BC72-7152F2320875}"/>
              </a:ext>
            </a:extLst>
          </p:cNvPr>
          <p:cNvSpPr txBox="1"/>
          <p:nvPr/>
        </p:nvSpPr>
        <p:spPr>
          <a:xfrm>
            <a:off x="5027838" y="1751245"/>
            <a:ext cx="615044" cy="375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tail</a:t>
            </a:r>
            <a:endParaRPr kumimoji="1"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8FD9ABC-3AC7-954D-8508-1701F9B68419}"/>
              </a:ext>
            </a:extLst>
          </p:cNvPr>
          <p:cNvSpPr txBox="1"/>
          <p:nvPr/>
        </p:nvSpPr>
        <p:spPr>
          <a:xfrm>
            <a:off x="2705099" y="1773696"/>
            <a:ext cx="615044" cy="375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pre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8ADD833-ED80-FC49-BE9A-903C48D6AE37}"/>
              </a:ext>
            </a:extLst>
          </p:cNvPr>
          <p:cNvSpPr txBox="1"/>
          <p:nvPr/>
        </p:nvSpPr>
        <p:spPr>
          <a:xfrm>
            <a:off x="3884838" y="3963769"/>
            <a:ext cx="615044" cy="375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cur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10969D2-3695-C84C-B764-E6FE8D23E11A}"/>
              </a:ext>
            </a:extLst>
          </p:cNvPr>
          <p:cNvSpPr txBox="1"/>
          <p:nvPr/>
        </p:nvSpPr>
        <p:spPr>
          <a:xfrm>
            <a:off x="4996542" y="3963769"/>
            <a:ext cx="85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temp</a:t>
            </a:r>
            <a:endParaRPr kumimoji="1" lang="zh-CN" altLang="en-US" dirty="0"/>
          </a:p>
        </p:txBody>
      </p:sp>
      <p:cxnSp>
        <p:nvCxnSpPr>
          <p:cNvPr id="3" name="曲线连接符 2">
            <a:extLst>
              <a:ext uri="{FF2B5EF4-FFF2-40B4-BE49-F238E27FC236}">
                <a16:creationId xmlns:a16="http://schemas.microsoft.com/office/drawing/2014/main" id="{5A34BEF4-285F-3B42-AFBE-AC52EA53E93A}"/>
              </a:ext>
            </a:extLst>
          </p:cNvPr>
          <p:cNvCxnSpPr>
            <a:stCxn id="26" idx="7"/>
            <a:endCxn id="16" idx="0"/>
          </p:cNvCxnSpPr>
          <p:nvPr/>
        </p:nvCxnSpPr>
        <p:spPr>
          <a:xfrm rot="5400000" flipH="1" flipV="1">
            <a:off x="4259811" y="1775052"/>
            <a:ext cx="99237" cy="2051862"/>
          </a:xfrm>
          <a:prstGeom prst="curvedConnector3">
            <a:avLst>
              <a:gd name="adj1" fmla="val 3303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曲线连接符 3">
            <a:extLst>
              <a:ext uri="{FF2B5EF4-FFF2-40B4-BE49-F238E27FC236}">
                <a16:creationId xmlns:a16="http://schemas.microsoft.com/office/drawing/2014/main" id="{A1C93367-6080-DF49-92DD-BC12E08A8AF7}"/>
              </a:ext>
            </a:extLst>
          </p:cNvPr>
          <p:cNvCxnSpPr>
            <a:stCxn id="14" idx="5"/>
            <a:endCxn id="17" idx="3"/>
          </p:cNvCxnSpPr>
          <p:nvPr/>
        </p:nvCxnSpPr>
        <p:spPr>
          <a:xfrm rot="16200000" flipH="1">
            <a:off x="5338081" y="2423622"/>
            <a:ext cx="12700" cy="1812281"/>
          </a:xfrm>
          <a:prstGeom prst="curvedConnector3">
            <a:avLst>
              <a:gd name="adj1" fmla="val 258139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曲线连接符 4">
            <a:extLst>
              <a:ext uri="{FF2B5EF4-FFF2-40B4-BE49-F238E27FC236}">
                <a16:creationId xmlns:a16="http://schemas.microsoft.com/office/drawing/2014/main" id="{D07D524D-6F13-DF4B-9B3C-CD0E3DBEEE20}"/>
              </a:ext>
            </a:extLst>
          </p:cNvPr>
          <p:cNvCxnSpPr>
            <a:stCxn id="16" idx="1"/>
            <a:endCxn id="14" idx="7"/>
          </p:cNvCxnSpPr>
          <p:nvPr/>
        </p:nvCxnSpPr>
        <p:spPr>
          <a:xfrm rot="16200000" flipV="1">
            <a:off x="4763860" y="2518682"/>
            <a:ext cx="12700" cy="663838"/>
          </a:xfrm>
          <a:prstGeom prst="curvedConnector3">
            <a:avLst>
              <a:gd name="adj1" fmla="val 258139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7396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椭圆 21">
            <a:extLst>
              <a:ext uri="{FF2B5EF4-FFF2-40B4-BE49-F238E27FC236}">
                <a16:creationId xmlns:a16="http://schemas.microsoft.com/office/drawing/2014/main" id="{C9D7FCDE-1108-0E4D-BA84-02C8C6618887}"/>
              </a:ext>
            </a:extLst>
          </p:cNvPr>
          <p:cNvSpPr/>
          <p:nvPr/>
        </p:nvSpPr>
        <p:spPr>
          <a:xfrm>
            <a:off x="3853542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07CBE965-98DD-DD47-B365-85E7DFC33A8B}"/>
              </a:ext>
            </a:extLst>
          </p:cNvPr>
          <p:cNvSpPr/>
          <p:nvPr/>
        </p:nvSpPr>
        <p:spPr>
          <a:xfrm>
            <a:off x="4996542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6DF611BF-6AFD-FA45-BDA1-AF6099FC1725}"/>
              </a:ext>
            </a:extLst>
          </p:cNvPr>
          <p:cNvSpPr/>
          <p:nvPr/>
        </p:nvSpPr>
        <p:spPr>
          <a:xfrm>
            <a:off x="6144985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B84ADC60-4D48-2345-9D16-D333A8253B9B}"/>
              </a:ext>
            </a:extLst>
          </p:cNvPr>
          <p:cNvSpPr/>
          <p:nvPr/>
        </p:nvSpPr>
        <p:spPr>
          <a:xfrm>
            <a:off x="8441871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B9173B23-62B0-B34F-968F-A3C9E295027B}"/>
              </a:ext>
            </a:extLst>
          </p:cNvPr>
          <p:cNvSpPr/>
          <p:nvPr/>
        </p:nvSpPr>
        <p:spPr>
          <a:xfrm>
            <a:off x="7293428" y="2751364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E7218D4C-523C-1D4F-9DCD-E323F0D8DDD9}"/>
              </a:ext>
            </a:extLst>
          </p:cNvPr>
          <p:cNvCxnSpPr>
            <a:cxnSpLocks/>
            <a:stCxn id="22" idx="6"/>
            <a:endCxn id="27" idx="2"/>
          </p:cNvCxnSpPr>
          <p:nvPr/>
        </p:nvCxnSpPr>
        <p:spPr>
          <a:xfrm>
            <a:off x="4531178" y="3090182"/>
            <a:ext cx="465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8CE8402A-24AF-B44B-A1AD-901ED4903466}"/>
              </a:ext>
            </a:extLst>
          </p:cNvPr>
          <p:cNvCxnSpPr>
            <a:cxnSpLocks/>
            <a:stCxn id="27" idx="6"/>
            <a:endCxn id="31" idx="2"/>
          </p:cNvCxnSpPr>
          <p:nvPr/>
        </p:nvCxnSpPr>
        <p:spPr>
          <a:xfrm>
            <a:off x="5674178" y="3090182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7A7184FD-D18B-9E48-9563-96B9AAB79822}"/>
              </a:ext>
            </a:extLst>
          </p:cNvPr>
          <p:cNvCxnSpPr>
            <a:cxnSpLocks/>
            <a:stCxn id="31" idx="6"/>
            <a:endCxn id="33" idx="2"/>
          </p:cNvCxnSpPr>
          <p:nvPr/>
        </p:nvCxnSpPr>
        <p:spPr>
          <a:xfrm>
            <a:off x="6822621" y="3090182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9D6ACACC-8EF6-E444-8A09-27266E02E0DE}"/>
              </a:ext>
            </a:extLst>
          </p:cNvPr>
          <p:cNvCxnSpPr>
            <a:cxnSpLocks/>
            <a:stCxn id="33" idx="6"/>
            <a:endCxn id="32" idx="2"/>
          </p:cNvCxnSpPr>
          <p:nvPr/>
        </p:nvCxnSpPr>
        <p:spPr>
          <a:xfrm>
            <a:off x="7971064" y="3090182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5777425F-A7C1-AF42-BC67-F9A1C86B949F}"/>
              </a:ext>
            </a:extLst>
          </p:cNvPr>
          <p:cNvSpPr/>
          <p:nvPr/>
        </p:nvSpPr>
        <p:spPr>
          <a:xfrm>
            <a:off x="2705099" y="2751364"/>
            <a:ext cx="677636" cy="6776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5E83D1BA-4D7F-4B43-B086-DEBE7183C737}"/>
              </a:ext>
            </a:extLst>
          </p:cNvPr>
          <p:cNvCxnSpPr>
            <a:cxnSpLocks/>
            <a:stCxn id="38" idx="6"/>
            <a:endCxn id="22" idx="2"/>
          </p:cNvCxnSpPr>
          <p:nvPr/>
        </p:nvCxnSpPr>
        <p:spPr>
          <a:xfrm>
            <a:off x="3382735" y="3090182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AAC80075-9D49-B447-BB16-B7927ECB2EDB}"/>
              </a:ext>
            </a:extLst>
          </p:cNvPr>
          <p:cNvSpPr txBox="1"/>
          <p:nvPr/>
        </p:nvSpPr>
        <p:spPr>
          <a:xfrm>
            <a:off x="2588078" y="2206404"/>
            <a:ext cx="1200150" cy="375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dummy</a:t>
            </a:r>
            <a:endParaRPr kumimoji="1"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D4E6C90-0A6B-3F44-9C73-56FA3E36C79A}"/>
              </a:ext>
            </a:extLst>
          </p:cNvPr>
          <p:cNvSpPr txBox="1"/>
          <p:nvPr/>
        </p:nvSpPr>
        <p:spPr>
          <a:xfrm>
            <a:off x="3853542" y="1773695"/>
            <a:ext cx="615044" cy="375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tail</a:t>
            </a:r>
            <a:endParaRPr kumimoji="1"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57DE614-D5D7-7247-8541-5FC95446B293}"/>
              </a:ext>
            </a:extLst>
          </p:cNvPr>
          <p:cNvSpPr txBox="1"/>
          <p:nvPr/>
        </p:nvSpPr>
        <p:spPr>
          <a:xfrm>
            <a:off x="2705099" y="1773696"/>
            <a:ext cx="615044" cy="375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pre</a:t>
            </a:r>
            <a:endParaRPr kumimoji="1" lang="zh-CN" altLang="en-US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7993FFA3-8BA0-2042-8F56-BED3C952B36E}"/>
              </a:ext>
            </a:extLst>
          </p:cNvPr>
          <p:cNvSpPr/>
          <p:nvPr/>
        </p:nvSpPr>
        <p:spPr>
          <a:xfrm>
            <a:off x="3880757" y="4745487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00B78B95-E09F-A64A-87DF-2BC32B063A1D}"/>
              </a:ext>
            </a:extLst>
          </p:cNvPr>
          <p:cNvSpPr/>
          <p:nvPr/>
        </p:nvSpPr>
        <p:spPr>
          <a:xfrm>
            <a:off x="5023757" y="4745487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1A97E9D0-17F3-1742-9EB6-E95D66EE1EF7}"/>
              </a:ext>
            </a:extLst>
          </p:cNvPr>
          <p:cNvSpPr/>
          <p:nvPr/>
        </p:nvSpPr>
        <p:spPr>
          <a:xfrm>
            <a:off x="6172200" y="4745487"/>
            <a:ext cx="677636" cy="67763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7AE9CD6F-EB7A-4E46-9E67-0AC2DD355E25}"/>
              </a:ext>
            </a:extLst>
          </p:cNvPr>
          <p:cNvSpPr/>
          <p:nvPr/>
        </p:nvSpPr>
        <p:spPr>
          <a:xfrm>
            <a:off x="8469086" y="4745487"/>
            <a:ext cx="677636" cy="6776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AAD20487-D176-6445-8B25-F8AD40BEEEA1}"/>
              </a:ext>
            </a:extLst>
          </p:cNvPr>
          <p:cNvSpPr/>
          <p:nvPr/>
        </p:nvSpPr>
        <p:spPr>
          <a:xfrm>
            <a:off x="7320643" y="4745487"/>
            <a:ext cx="677636" cy="6776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F6289AE5-682E-CA4F-963C-5D659F0263D6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>
            <a:off x="4558393" y="5084305"/>
            <a:ext cx="465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B20AD307-F36F-1F47-9D85-8025B02E7377}"/>
              </a:ext>
            </a:extLst>
          </p:cNvPr>
          <p:cNvCxnSpPr>
            <a:cxnSpLocks/>
            <a:stCxn id="46" idx="6"/>
            <a:endCxn id="47" idx="2"/>
          </p:cNvCxnSpPr>
          <p:nvPr/>
        </p:nvCxnSpPr>
        <p:spPr>
          <a:xfrm>
            <a:off x="5701393" y="5084305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C9D80C40-EFFB-F945-BC65-A450AC327423}"/>
              </a:ext>
            </a:extLst>
          </p:cNvPr>
          <p:cNvCxnSpPr>
            <a:cxnSpLocks/>
            <a:stCxn id="47" idx="6"/>
            <a:endCxn id="49" idx="2"/>
          </p:cNvCxnSpPr>
          <p:nvPr/>
        </p:nvCxnSpPr>
        <p:spPr>
          <a:xfrm>
            <a:off x="6849836" y="5084305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2DF9F4F8-E5CA-9C48-A3AA-A9BDEC0A9C7E}"/>
              </a:ext>
            </a:extLst>
          </p:cNvPr>
          <p:cNvCxnSpPr>
            <a:cxnSpLocks/>
            <a:stCxn id="49" idx="6"/>
            <a:endCxn id="48" idx="2"/>
          </p:cNvCxnSpPr>
          <p:nvPr/>
        </p:nvCxnSpPr>
        <p:spPr>
          <a:xfrm>
            <a:off x="7998279" y="5084305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0A917DA-2B47-EE4C-96A6-05745D36590B}"/>
              </a:ext>
            </a:extLst>
          </p:cNvPr>
          <p:cNvSpPr/>
          <p:nvPr/>
        </p:nvSpPr>
        <p:spPr>
          <a:xfrm>
            <a:off x="2732314" y="4745487"/>
            <a:ext cx="677636" cy="6776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E07622DC-9C61-EC4F-AD2F-3E4F7DD4416C}"/>
              </a:ext>
            </a:extLst>
          </p:cNvPr>
          <p:cNvCxnSpPr>
            <a:cxnSpLocks/>
            <a:stCxn id="54" idx="6"/>
            <a:endCxn id="45" idx="2"/>
          </p:cNvCxnSpPr>
          <p:nvPr/>
        </p:nvCxnSpPr>
        <p:spPr>
          <a:xfrm>
            <a:off x="3409950" y="5084305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40F2FC79-078C-5545-AAFC-7676D96E0A35}"/>
              </a:ext>
            </a:extLst>
          </p:cNvPr>
          <p:cNvSpPr txBox="1"/>
          <p:nvPr/>
        </p:nvSpPr>
        <p:spPr>
          <a:xfrm>
            <a:off x="2615293" y="4200527"/>
            <a:ext cx="1200150" cy="375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dummy</a:t>
            </a:r>
            <a:endParaRPr kumimoji="1"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8601F3C8-EB42-F84D-B8D7-C22A51103F78}"/>
              </a:ext>
            </a:extLst>
          </p:cNvPr>
          <p:cNvSpPr txBox="1"/>
          <p:nvPr/>
        </p:nvSpPr>
        <p:spPr>
          <a:xfrm>
            <a:off x="6176281" y="3911715"/>
            <a:ext cx="615044" cy="375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4642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菱形 3">
            <a:extLst>
              <a:ext uri="{FF2B5EF4-FFF2-40B4-BE49-F238E27FC236}">
                <a16:creationId xmlns:a16="http://schemas.microsoft.com/office/drawing/2014/main" id="{E2FA549F-787C-8E42-89F2-941D85FC9C80}"/>
              </a:ext>
            </a:extLst>
          </p:cNvPr>
          <p:cNvSpPr/>
          <p:nvPr/>
        </p:nvSpPr>
        <p:spPr>
          <a:xfrm>
            <a:off x="115613" y="714703"/>
            <a:ext cx="2333297" cy="8828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i-1</a:t>
            </a:r>
            <a:r>
              <a:rPr kumimoji="1" lang="zh-CN" altLang="en-US" dirty="0"/>
              <a:t>轮</a:t>
            </a:r>
          </a:p>
        </p:txBody>
      </p:sp>
      <p:sp>
        <p:nvSpPr>
          <p:cNvPr id="43" name="菱形 42">
            <a:extLst>
              <a:ext uri="{FF2B5EF4-FFF2-40B4-BE49-F238E27FC236}">
                <a16:creationId xmlns:a16="http://schemas.microsoft.com/office/drawing/2014/main" id="{9AE65563-CF05-C84A-9594-91F412748EC1}"/>
              </a:ext>
            </a:extLst>
          </p:cNvPr>
          <p:cNvSpPr/>
          <p:nvPr/>
        </p:nvSpPr>
        <p:spPr>
          <a:xfrm>
            <a:off x="115613" y="3221420"/>
            <a:ext cx="2333297" cy="8828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i-1</a:t>
            </a:r>
            <a:r>
              <a:rPr kumimoji="1" lang="zh-CN" altLang="en-US" dirty="0"/>
              <a:t>轮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B5FE87ED-601F-D746-962D-6C3B660EFF1C}"/>
              </a:ext>
            </a:extLst>
          </p:cNvPr>
          <p:cNvSpPr/>
          <p:nvPr/>
        </p:nvSpPr>
        <p:spPr>
          <a:xfrm>
            <a:off x="3247696" y="609600"/>
            <a:ext cx="3300248" cy="9879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以当前元素结尾，且没有执行翻转的最长连续的</a:t>
            </a:r>
            <a:r>
              <a:rPr lang="en-US" altLang="zh-CN" dirty="0"/>
              <a:t>1</a:t>
            </a:r>
            <a:endParaRPr kumimoji="1" lang="zh-CN" altLang="en-US" dirty="0"/>
          </a:p>
        </p:txBody>
      </p:sp>
      <p:sp>
        <p:nvSpPr>
          <p:cNvPr id="44" name="圆角矩形 43">
            <a:extLst>
              <a:ext uri="{FF2B5EF4-FFF2-40B4-BE49-F238E27FC236}">
                <a16:creationId xmlns:a16="http://schemas.microsoft.com/office/drawing/2014/main" id="{EAB25D1E-9D42-A445-AC2A-4EE1E935D5D6}"/>
              </a:ext>
            </a:extLst>
          </p:cNvPr>
          <p:cNvSpPr/>
          <p:nvPr/>
        </p:nvSpPr>
        <p:spPr>
          <a:xfrm>
            <a:off x="7856482" y="609600"/>
            <a:ext cx="3300248" cy="9879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以当前元素结尾，且执行了翻转的最长连续的</a:t>
            </a:r>
            <a:r>
              <a:rPr lang="en-US" altLang="zh-CN" dirty="0"/>
              <a:t>1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DE4C39D-FCAA-5E4D-808B-E588DA85D8FF}"/>
              </a:ext>
            </a:extLst>
          </p:cNvPr>
          <p:cNvSpPr txBox="1"/>
          <p:nvPr/>
        </p:nvSpPr>
        <p:spPr>
          <a:xfrm>
            <a:off x="4561489" y="168166"/>
            <a:ext cx="672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7CA3A4AD-76F8-7F4C-8FC9-72D6E2F18321}"/>
              </a:ext>
            </a:extLst>
          </p:cNvPr>
          <p:cNvSpPr txBox="1"/>
          <p:nvPr/>
        </p:nvSpPr>
        <p:spPr>
          <a:xfrm>
            <a:off x="9306911" y="168166"/>
            <a:ext cx="672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4" name="圆角矩形 63">
            <a:extLst>
              <a:ext uri="{FF2B5EF4-FFF2-40B4-BE49-F238E27FC236}">
                <a16:creationId xmlns:a16="http://schemas.microsoft.com/office/drawing/2014/main" id="{EF4B6CFD-8CFA-FE4F-A33F-672F6C09633D}"/>
              </a:ext>
            </a:extLst>
          </p:cNvPr>
          <p:cNvSpPr/>
          <p:nvPr/>
        </p:nvSpPr>
        <p:spPr>
          <a:xfrm>
            <a:off x="3247696" y="3116317"/>
            <a:ext cx="3300248" cy="9879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以当前元素结尾，且没有执行翻转的最长连续的</a:t>
            </a:r>
            <a:r>
              <a:rPr lang="en-US" altLang="zh-CN" dirty="0"/>
              <a:t>1</a:t>
            </a:r>
            <a:endParaRPr kumimoji="1" lang="zh-CN" altLang="en-US" dirty="0"/>
          </a:p>
        </p:txBody>
      </p:sp>
      <p:sp>
        <p:nvSpPr>
          <p:cNvPr id="65" name="圆角矩形 64">
            <a:extLst>
              <a:ext uri="{FF2B5EF4-FFF2-40B4-BE49-F238E27FC236}">
                <a16:creationId xmlns:a16="http://schemas.microsoft.com/office/drawing/2014/main" id="{570A3D02-AF8E-D34A-9FD2-644EB4AD97C1}"/>
              </a:ext>
            </a:extLst>
          </p:cNvPr>
          <p:cNvSpPr/>
          <p:nvPr/>
        </p:nvSpPr>
        <p:spPr>
          <a:xfrm>
            <a:off x="7856482" y="3116317"/>
            <a:ext cx="3300248" cy="9879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以当前元素结尾，且执行了翻转的最长连续的</a:t>
            </a:r>
            <a:r>
              <a:rPr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E7BD46A4-7966-4E46-9A71-8ECAA37517E2}"/>
              </a:ext>
            </a:extLst>
          </p:cNvPr>
          <p:cNvCxnSpPr/>
          <p:nvPr/>
        </p:nvCxnSpPr>
        <p:spPr>
          <a:xfrm>
            <a:off x="4755931" y="1597572"/>
            <a:ext cx="0" cy="15187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A9E6F8BC-3C36-6C46-BCB3-B5F35D0F9D41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4755931" y="1597572"/>
            <a:ext cx="4750675" cy="1518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598BE8C4-6A60-F241-B2BC-13F76DAA006F}"/>
              </a:ext>
            </a:extLst>
          </p:cNvPr>
          <p:cNvCxnSpPr/>
          <p:nvPr/>
        </p:nvCxnSpPr>
        <p:spPr>
          <a:xfrm>
            <a:off x="9506606" y="1597572"/>
            <a:ext cx="0" cy="1518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直线箭头连接符 69">
            <a:extLst>
              <a:ext uri="{FF2B5EF4-FFF2-40B4-BE49-F238E27FC236}">
                <a16:creationId xmlns:a16="http://schemas.microsoft.com/office/drawing/2014/main" id="{94D954B5-6201-D849-84CA-FA7EE1B1458D}"/>
              </a:ext>
            </a:extLst>
          </p:cNvPr>
          <p:cNvCxnSpPr/>
          <p:nvPr/>
        </p:nvCxnSpPr>
        <p:spPr>
          <a:xfrm>
            <a:off x="10520855" y="1597572"/>
            <a:ext cx="0" cy="15187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808043FD-433A-A048-8277-64A177E052D5}"/>
              </a:ext>
            </a:extLst>
          </p:cNvPr>
          <p:cNvSpPr txBox="1"/>
          <p:nvPr/>
        </p:nvSpPr>
        <p:spPr>
          <a:xfrm rot="10800000" flipV="1">
            <a:off x="2932385" y="1878805"/>
            <a:ext cx="1965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b="1" dirty="0">
                <a:solidFill>
                  <a:srgbClr val="FF0000"/>
                </a:solidFill>
              </a:rPr>
              <a:t>if </a:t>
            </a:r>
            <a:r>
              <a:rPr lang="en" altLang="zh-CN" b="1" dirty="0" err="1">
                <a:solidFill>
                  <a:srgbClr val="FF0000"/>
                </a:solidFill>
              </a:rPr>
              <a:t>nums</a:t>
            </a:r>
            <a:r>
              <a:rPr lang="en" altLang="zh-CN" b="1" dirty="0">
                <a:solidFill>
                  <a:srgbClr val="FF0000"/>
                </a:solidFill>
              </a:rPr>
              <a:t>[</a:t>
            </a:r>
            <a:r>
              <a:rPr lang="en" altLang="zh-CN" b="1" dirty="0" err="1">
                <a:solidFill>
                  <a:srgbClr val="FF0000"/>
                </a:solidFill>
              </a:rPr>
              <a:t>i</a:t>
            </a:r>
            <a:r>
              <a:rPr lang="en" altLang="zh-CN" b="1" dirty="0">
                <a:solidFill>
                  <a:srgbClr val="FF0000"/>
                </a:solidFill>
              </a:rPr>
              <a:t>] == 1</a:t>
            </a:r>
          </a:p>
          <a:p>
            <a:r>
              <a:rPr lang="en" altLang="zh-CN" b="1" dirty="0">
                <a:solidFill>
                  <a:srgbClr val="FF0000"/>
                </a:solidFill>
              </a:rPr>
              <a:t>+1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1E4DAC6B-402A-9447-9C3C-30DB48B9A63A}"/>
              </a:ext>
            </a:extLst>
          </p:cNvPr>
          <p:cNvSpPr txBox="1"/>
          <p:nvPr/>
        </p:nvSpPr>
        <p:spPr>
          <a:xfrm rot="10800000" flipV="1">
            <a:off x="10478812" y="1805179"/>
            <a:ext cx="1965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b="1" dirty="0">
                <a:solidFill>
                  <a:srgbClr val="FF0000"/>
                </a:solidFill>
              </a:rPr>
              <a:t>if </a:t>
            </a:r>
            <a:r>
              <a:rPr lang="en" altLang="zh-CN" b="1" dirty="0" err="1">
                <a:solidFill>
                  <a:srgbClr val="FF0000"/>
                </a:solidFill>
              </a:rPr>
              <a:t>nums</a:t>
            </a:r>
            <a:r>
              <a:rPr lang="en" altLang="zh-CN" b="1" dirty="0">
                <a:solidFill>
                  <a:srgbClr val="FF0000"/>
                </a:solidFill>
              </a:rPr>
              <a:t>[</a:t>
            </a:r>
            <a:r>
              <a:rPr lang="en" altLang="zh-CN" b="1" dirty="0" err="1">
                <a:solidFill>
                  <a:srgbClr val="FF0000"/>
                </a:solidFill>
              </a:rPr>
              <a:t>i</a:t>
            </a:r>
            <a:r>
              <a:rPr lang="en" altLang="zh-CN" b="1" dirty="0">
                <a:solidFill>
                  <a:srgbClr val="FF0000"/>
                </a:solidFill>
              </a:rPr>
              <a:t>] == 1</a:t>
            </a:r>
          </a:p>
          <a:p>
            <a:r>
              <a:rPr lang="en" altLang="zh-CN" b="1" dirty="0">
                <a:solidFill>
                  <a:srgbClr val="FF0000"/>
                </a:solidFill>
              </a:rPr>
              <a:t>+1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FC50554F-C7BB-E24F-B317-607225F31C5D}"/>
              </a:ext>
            </a:extLst>
          </p:cNvPr>
          <p:cNvSpPr txBox="1"/>
          <p:nvPr/>
        </p:nvSpPr>
        <p:spPr>
          <a:xfrm rot="10800000" flipV="1">
            <a:off x="5073865" y="2130944"/>
            <a:ext cx="1965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b="1" dirty="0"/>
              <a:t>if </a:t>
            </a:r>
            <a:r>
              <a:rPr lang="en" altLang="zh-CN" b="1" dirty="0" err="1"/>
              <a:t>nums</a:t>
            </a:r>
            <a:r>
              <a:rPr lang="en" altLang="zh-CN" b="1" dirty="0"/>
              <a:t>[</a:t>
            </a:r>
            <a:r>
              <a:rPr lang="en" altLang="zh-CN" b="1" dirty="0" err="1"/>
              <a:t>i</a:t>
            </a:r>
            <a:r>
              <a:rPr lang="en" altLang="zh-CN" b="1" dirty="0"/>
              <a:t>] == 0</a:t>
            </a:r>
          </a:p>
          <a:p>
            <a:r>
              <a:rPr lang="en" altLang="zh-CN" b="1" dirty="0"/>
              <a:t>+1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55E7FAA8-37E6-D945-876D-40C31971B9F0}"/>
              </a:ext>
            </a:extLst>
          </p:cNvPr>
          <p:cNvSpPr txBox="1"/>
          <p:nvPr/>
        </p:nvSpPr>
        <p:spPr>
          <a:xfrm rot="10800000" flipV="1">
            <a:off x="7792106" y="1790796"/>
            <a:ext cx="1965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b="1" dirty="0"/>
              <a:t>if </a:t>
            </a:r>
            <a:r>
              <a:rPr lang="en" altLang="zh-CN" b="1" dirty="0" err="1"/>
              <a:t>nums</a:t>
            </a:r>
            <a:r>
              <a:rPr lang="en" altLang="zh-CN" b="1" dirty="0"/>
              <a:t>[</a:t>
            </a:r>
            <a:r>
              <a:rPr lang="en" altLang="zh-CN" b="1" dirty="0" err="1"/>
              <a:t>i</a:t>
            </a:r>
            <a:r>
              <a:rPr lang="en" altLang="zh-CN" b="1" dirty="0"/>
              <a:t>] == 0</a:t>
            </a:r>
          </a:p>
          <a:p>
            <a:r>
              <a:rPr lang="zh-CN" altLang="en" b="1" dirty="0"/>
              <a:t>清</a:t>
            </a:r>
            <a:r>
              <a:rPr lang="zh-CN" altLang="en-US" b="1" dirty="0"/>
              <a:t>零</a:t>
            </a:r>
            <a:endParaRPr lang="en" altLang="zh-CN" b="1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79B301B6-E7D0-6643-8A36-7FFE4345F49A}"/>
              </a:ext>
            </a:extLst>
          </p:cNvPr>
          <p:cNvSpPr txBox="1"/>
          <p:nvPr/>
        </p:nvSpPr>
        <p:spPr>
          <a:xfrm rot="10800000" flipV="1">
            <a:off x="4897820" y="4635062"/>
            <a:ext cx="5318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0:</a:t>
            </a:r>
            <a:r>
              <a:rPr lang="zh-CN" altLang="en-US" dirty="0"/>
              <a:t>以当前元素结尾且</a:t>
            </a:r>
            <a:r>
              <a:rPr lang="zh-CN" altLang="en-US" b="1" dirty="0"/>
              <a:t>没有执行翻转</a:t>
            </a:r>
            <a:r>
              <a:rPr lang="zh-CN" altLang="en-US" dirty="0"/>
              <a:t>的最长连续的</a:t>
            </a:r>
            <a:r>
              <a:rPr lang="en-US" altLang="zh-CN" dirty="0"/>
              <a:t>1</a:t>
            </a:r>
          </a:p>
          <a:p>
            <a:r>
              <a:rPr lang="en-US" altLang="zh-CN" dirty="0"/>
              <a:t>1:</a:t>
            </a:r>
            <a:r>
              <a:rPr lang="zh-CN" altLang="en-US" dirty="0"/>
              <a:t>以当前元素结尾且</a:t>
            </a:r>
            <a:r>
              <a:rPr lang="zh-CN" altLang="en-US" b="1" dirty="0"/>
              <a:t>已经执行翻转</a:t>
            </a:r>
            <a:r>
              <a:rPr lang="zh-CN" altLang="en-US" dirty="0"/>
              <a:t>的最长连续的</a:t>
            </a:r>
            <a:r>
              <a:rPr lang="en-US" altLang="zh-CN" dirty="0"/>
              <a:t>1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057F37C-2C11-5F4D-A168-8323AB929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877" y="4178738"/>
            <a:ext cx="3076900" cy="267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02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菱形 3">
            <a:extLst>
              <a:ext uri="{FF2B5EF4-FFF2-40B4-BE49-F238E27FC236}">
                <a16:creationId xmlns:a16="http://schemas.microsoft.com/office/drawing/2014/main" id="{E2FA549F-787C-8E42-89F2-941D85FC9C80}"/>
              </a:ext>
            </a:extLst>
          </p:cNvPr>
          <p:cNvSpPr/>
          <p:nvPr/>
        </p:nvSpPr>
        <p:spPr>
          <a:xfrm>
            <a:off x="115612" y="1040522"/>
            <a:ext cx="2333297" cy="71470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i-1</a:t>
            </a:r>
            <a:r>
              <a:rPr kumimoji="1" lang="zh-CN" altLang="en-US" dirty="0"/>
              <a:t>轮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B5FE87ED-601F-D746-962D-6C3B660EFF1C}"/>
              </a:ext>
            </a:extLst>
          </p:cNvPr>
          <p:cNvSpPr/>
          <p:nvPr/>
        </p:nvSpPr>
        <p:spPr>
          <a:xfrm>
            <a:off x="3247696" y="1061544"/>
            <a:ext cx="493969" cy="536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j1</a:t>
            </a:r>
            <a:endParaRPr kumimoji="1" lang="zh-CN" altLang="en-US" dirty="0"/>
          </a:p>
        </p:txBody>
      </p:sp>
      <p:sp>
        <p:nvSpPr>
          <p:cNvPr id="20" name="菱形 19">
            <a:extLst>
              <a:ext uri="{FF2B5EF4-FFF2-40B4-BE49-F238E27FC236}">
                <a16:creationId xmlns:a16="http://schemas.microsoft.com/office/drawing/2014/main" id="{ACC38BA2-1C9D-A441-8C07-0E5703488306}"/>
              </a:ext>
            </a:extLst>
          </p:cNvPr>
          <p:cNvSpPr/>
          <p:nvPr/>
        </p:nvSpPr>
        <p:spPr>
          <a:xfrm>
            <a:off x="115612" y="2714297"/>
            <a:ext cx="2333297" cy="71470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i</a:t>
            </a:r>
            <a:r>
              <a:rPr kumimoji="1" lang="zh-CN" altLang="en-US" dirty="0"/>
              <a:t>轮</a:t>
            </a: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0DA6826D-397B-C347-A45B-273D108F3767}"/>
              </a:ext>
            </a:extLst>
          </p:cNvPr>
          <p:cNvSpPr/>
          <p:nvPr/>
        </p:nvSpPr>
        <p:spPr>
          <a:xfrm>
            <a:off x="4293467" y="1061540"/>
            <a:ext cx="493969" cy="536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j2</a:t>
            </a:r>
            <a:endParaRPr kumimoji="1" lang="zh-CN" altLang="en-US" dirty="0"/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64D0AADE-4C76-974C-91E0-74FDA3D8E7FB}"/>
              </a:ext>
            </a:extLst>
          </p:cNvPr>
          <p:cNvSpPr/>
          <p:nvPr/>
        </p:nvSpPr>
        <p:spPr>
          <a:xfrm>
            <a:off x="5339238" y="1061539"/>
            <a:ext cx="493969" cy="536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j3</a:t>
            </a:r>
            <a:endParaRPr kumimoji="1" lang="zh-CN" altLang="en-US" dirty="0"/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B1B71AF7-F20D-9D4B-805A-C44932DCD062}"/>
              </a:ext>
            </a:extLst>
          </p:cNvPr>
          <p:cNvSpPr/>
          <p:nvPr/>
        </p:nvSpPr>
        <p:spPr>
          <a:xfrm>
            <a:off x="7183796" y="1045771"/>
            <a:ext cx="493969" cy="536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jk</a:t>
            </a:r>
            <a:endParaRPr kumimoji="1" lang="zh-CN" altLang="en-US" dirty="0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FB2E0A81-5279-BA4D-9E66-FBB69C7B5F26}"/>
              </a:ext>
            </a:extLst>
          </p:cNvPr>
          <p:cNvSpPr/>
          <p:nvPr/>
        </p:nvSpPr>
        <p:spPr>
          <a:xfrm>
            <a:off x="6111809" y="1240214"/>
            <a:ext cx="178676" cy="178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6522752D-7A63-B242-B9BD-29EBE31FA1E4}"/>
              </a:ext>
            </a:extLst>
          </p:cNvPr>
          <p:cNvSpPr/>
          <p:nvPr/>
        </p:nvSpPr>
        <p:spPr>
          <a:xfrm>
            <a:off x="6437510" y="1240214"/>
            <a:ext cx="178676" cy="178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1BCAA830-9EB3-8D41-BCC6-C146639ABFE3}"/>
              </a:ext>
            </a:extLst>
          </p:cNvPr>
          <p:cNvSpPr/>
          <p:nvPr/>
        </p:nvSpPr>
        <p:spPr>
          <a:xfrm>
            <a:off x="6758187" y="1240214"/>
            <a:ext cx="178676" cy="178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69221B5C-744A-1449-B29B-271DC6F91BE5}"/>
              </a:ext>
            </a:extLst>
          </p:cNvPr>
          <p:cNvSpPr/>
          <p:nvPr/>
        </p:nvSpPr>
        <p:spPr>
          <a:xfrm>
            <a:off x="3258190" y="2703788"/>
            <a:ext cx="493969" cy="536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j1</a:t>
            </a:r>
            <a:endParaRPr kumimoji="1" lang="zh-CN" altLang="en-US" dirty="0"/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38C8137E-5FB8-3F4C-9373-20B5E8C5275B}"/>
              </a:ext>
            </a:extLst>
          </p:cNvPr>
          <p:cNvSpPr/>
          <p:nvPr/>
        </p:nvSpPr>
        <p:spPr>
          <a:xfrm>
            <a:off x="4303961" y="2703784"/>
            <a:ext cx="493969" cy="536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j2</a:t>
            </a:r>
            <a:endParaRPr kumimoji="1" lang="zh-CN" altLang="en-US" dirty="0"/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2D595102-D5FE-4F44-9D42-3744C88EC516}"/>
              </a:ext>
            </a:extLst>
          </p:cNvPr>
          <p:cNvSpPr/>
          <p:nvPr/>
        </p:nvSpPr>
        <p:spPr>
          <a:xfrm>
            <a:off x="5349732" y="2703783"/>
            <a:ext cx="493969" cy="536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j3</a:t>
            </a:r>
            <a:endParaRPr kumimoji="1" lang="zh-CN" altLang="en-US" dirty="0"/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417993EF-5154-6141-818D-C0CC80151FDE}"/>
              </a:ext>
            </a:extLst>
          </p:cNvPr>
          <p:cNvSpPr/>
          <p:nvPr/>
        </p:nvSpPr>
        <p:spPr>
          <a:xfrm>
            <a:off x="7194290" y="2688015"/>
            <a:ext cx="493969" cy="536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jk</a:t>
            </a:r>
            <a:endParaRPr kumimoji="1" lang="zh-CN" altLang="en-US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E1D8BDF6-0DBA-6C4E-928C-F5F2A8D3492A}"/>
              </a:ext>
            </a:extLst>
          </p:cNvPr>
          <p:cNvSpPr/>
          <p:nvPr/>
        </p:nvSpPr>
        <p:spPr>
          <a:xfrm>
            <a:off x="6122303" y="2882458"/>
            <a:ext cx="178676" cy="178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88BAA984-243E-2D4F-BAE7-2666213149E2}"/>
              </a:ext>
            </a:extLst>
          </p:cNvPr>
          <p:cNvSpPr/>
          <p:nvPr/>
        </p:nvSpPr>
        <p:spPr>
          <a:xfrm>
            <a:off x="6448004" y="2882458"/>
            <a:ext cx="178676" cy="178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F6D1CFC0-E534-794E-BC32-D3AF575715D9}"/>
              </a:ext>
            </a:extLst>
          </p:cNvPr>
          <p:cNvSpPr/>
          <p:nvPr/>
        </p:nvSpPr>
        <p:spPr>
          <a:xfrm>
            <a:off x="6768681" y="2882458"/>
            <a:ext cx="178676" cy="178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C435680B-9500-9342-81EB-0A9A4E5B5F5E}"/>
              </a:ext>
            </a:extLst>
          </p:cNvPr>
          <p:cNvCxnSpPr>
            <a:stCxn id="5" idx="2"/>
            <a:endCxn id="29" idx="0"/>
          </p:cNvCxnSpPr>
          <p:nvPr/>
        </p:nvCxnSpPr>
        <p:spPr>
          <a:xfrm>
            <a:off x="3494681" y="1597571"/>
            <a:ext cx="10494" cy="11062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DF300448-4998-4940-9068-AA55814D352F}"/>
              </a:ext>
            </a:extLst>
          </p:cNvPr>
          <p:cNvCxnSpPr>
            <a:cxnSpLocks/>
            <a:stCxn id="5" idx="2"/>
            <a:endCxn id="30" idx="0"/>
          </p:cNvCxnSpPr>
          <p:nvPr/>
        </p:nvCxnSpPr>
        <p:spPr>
          <a:xfrm>
            <a:off x="3494681" y="1597571"/>
            <a:ext cx="1056265" cy="11062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C4D9BBF4-E944-164E-B8A1-81ED2D752E31}"/>
              </a:ext>
            </a:extLst>
          </p:cNvPr>
          <p:cNvCxnSpPr>
            <a:cxnSpLocks/>
            <a:stCxn id="5" idx="2"/>
            <a:endCxn id="31" idx="0"/>
          </p:cNvCxnSpPr>
          <p:nvPr/>
        </p:nvCxnSpPr>
        <p:spPr>
          <a:xfrm>
            <a:off x="3494681" y="1597571"/>
            <a:ext cx="2102036" cy="11062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AFC8C9AD-E96B-3A47-88F6-3C50372E27DF}"/>
              </a:ext>
            </a:extLst>
          </p:cNvPr>
          <p:cNvCxnSpPr>
            <a:cxnSpLocks/>
            <a:stCxn id="5" idx="2"/>
            <a:endCxn id="32" idx="0"/>
          </p:cNvCxnSpPr>
          <p:nvPr/>
        </p:nvCxnSpPr>
        <p:spPr>
          <a:xfrm>
            <a:off x="3494681" y="1597571"/>
            <a:ext cx="3946594" cy="10904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D62193DC-1454-5342-AFBB-9D8505A2FE31}"/>
              </a:ext>
            </a:extLst>
          </p:cNvPr>
          <p:cNvCxnSpPr/>
          <p:nvPr/>
        </p:nvCxnSpPr>
        <p:spPr>
          <a:xfrm>
            <a:off x="4545699" y="1589684"/>
            <a:ext cx="10494" cy="11062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4B8AA99A-3460-5948-BA30-77DFAB18C848}"/>
              </a:ext>
            </a:extLst>
          </p:cNvPr>
          <p:cNvCxnSpPr>
            <a:cxnSpLocks/>
            <a:stCxn id="21" idx="2"/>
            <a:endCxn id="29" idx="0"/>
          </p:cNvCxnSpPr>
          <p:nvPr/>
        </p:nvCxnSpPr>
        <p:spPr>
          <a:xfrm flipH="1">
            <a:off x="3505175" y="1597567"/>
            <a:ext cx="1035277" cy="11062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3E4E65E9-BAED-4F43-90E4-EA09F106F4BF}"/>
              </a:ext>
            </a:extLst>
          </p:cNvPr>
          <p:cNvCxnSpPr>
            <a:cxnSpLocks/>
            <a:stCxn id="22" idx="2"/>
            <a:endCxn id="29" idx="0"/>
          </p:cNvCxnSpPr>
          <p:nvPr/>
        </p:nvCxnSpPr>
        <p:spPr>
          <a:xfrm flipH="1">
            <a:off x="3505175" y="1597566"/>
            <a:ext cx="2081048" cy="11062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92150C6D-20F4-A549-A0B6-FA66A63A60C7}"/>
              </a:ext>
            </a:extLst>
          </p:cNvPr>
          <p:cNvCxnSpPr>
            <a:cxnSpLocks/>
            <a:stCxn id="22" idx="2"/>
            <a:endCxn id="30" idx="0"/>
          </p:cNvCxnSpPr>
          <p:nvPr/>
        </p:nvCxnSpPr>
        <p:spPr>
          <a:xfrm flipH="1">
            <a:off x="4550946" y="1597566"/>
            <a:ext cx="1035277" cy="11062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D9B069AE-C1CD-FA43-B6AF-334859356D8D}"/>
              </a:ext>
            </a:extLst>
          </p:cNvPr>
          <p:cNvCxnSpPr>
            <a:cxnSpLocks/>
            <a:stCxn id="22" idx="2"/>
            <a:endCxn id="31" idx="0"/>
          </p:cNvCxnSpPr>
          <p:nvPr/>
        </p:nvCxnSpPr>
        <p:spPr>
          <a:xfrm>
            <a:off x="5586223" y="1597566"/>
            <a:ext cx="10494" cy="11062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607918F4-B654-8944-934B-061CEBFAC8B5}"/>
              </a:ext>
            </a:extLst>
          </p:cNvPr>
          <p:cNvCxnSpPr>
            <a:cxnSpLocks/>
            <a:stCxn id="22" idx="2"/>
            <a:endCxn id="32" idx="0"/>
          </p:cNvCxnSpPr>
          <p:nvPr/>
        </p:nvCxnSpPr>
        <p:spPr>
          <a:xfrm>
            <a:off x="5586223" y="1597566"/>
            <a:ext cx="1855052" cy="10904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4BD7D656-1961-EB4A-80B2-526F15B85386}"/>
              </a:ext>
            </a:extLst>
          </p:cNvPr>
          <p:cNvCxnSpPr>
            <a:cxnSpLocks/>
            <a:stCxn id="24" idx="2"/>
            <a:endCxn id="29" idx="0"/>
          </p:cNvCxnSpPr>
          <p:nvPr/>
        </p:nvCxnSpPr>
        <p:spPr>
          <a:xfrm flipH="1">
            <a:off x="3505175" y="1581798"/>
            <a:ext cx="3925606" cy="11219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6754E6C0-C961-C84F-95B6-AF8F833BE816}"/>
              </a:ext>
            </a:extLst>
          </p:cNvPr>
          <p:cNvCxnSpPr>
            <a:cxnSpLocks/>
            <a:stCxn id="24" idx="2"/>
            <a:endCxn id="30" idx="0"/>
          </p:cNvCxnSpPr>
          <p:nvPr/>
        </p:nvCxnSpPr>
        <p:spPr>
          <a:xfrm flipH="1">
            <a:off x="4550946" y="1581798"/>
            <a:ext cx="2879835" cy="1121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45A28E65-386F-5942-A832-E7A42017DAB8}"/>
              </a:ext>
            </a:extLst>
          </p:cNvPr>
          <p:cNvCxnSpPr>
            <a:cxnSpLocks/>
            <a:stCxn id="24" idx="2"/>
            <a:endCxn id="31" idx="0"/>
          </p:cNvCxnSpPr>
          <p:nvPr/>
        </p:nvCxnSpPr>
        <p:spPr>
          <a:xfrm flipH="1">
            <a:off x="5596717" y="1581798"/>
            <a:ext cx="1834064" cy="11219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CD65D34F-1022-6E4C-85AF-A677F5F2988F}"/>
              </a:ext>
            </a:extLst>
          </p:cNvPr>
          <p:cNvCxnSpPr>
            <a:cxnSpLocks/>
            <a:stCxn id="24" idx="2"/>
            <a:endCxn id="32" idx="0"/>
          </p:cNvCxnSpPr>
          <p:nvPr/>
        </p:nvCxnSpPr>
        <p:spPr>
          <a:xfrm>
            <a:off x="7430781" y="1581798"/>
            <a:ext cx="10494" cy="11062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EC69D204-D92D-9640-9707-CE36F9E7FB0B}"/>
              </a:ext>
            </a:extLst>
          </p:cNvPr>
          <p:cNvCxnSpPr>
            <a:cxnSpLocks/>
            <a:stCxn id="21" idx="2"/>
            <a:endCxn id="32" idx="0"/>
          </p:cNvCxnSpPr>
          <p:nvPr/>
        </p:nvCxnSpPr>
        <p:spPr>
          <a:xfrm>
            <a:off x="4540452" y="1597567"/>
            <a:ext cx="2900823" cy="1090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9C3C4B24-27FF-404E-946C-4381D92C17A4}"/>
              </a:ext>
            </a:extLst>
          </p:cNvPr>
          <p:cNvCxnSpPr>
            <a:cxnSpLocks/>
            <a:stCxn id="21" idx="2"/>
            <a:endCxn id="31" idx="0"/>
          </p:cNvCxnSpPr>
          <p:nvPr/>
        </p:nvCxnSpPr>
        <p:spPr>
          <a:xfrm>
            <a:off x="4540452" y="1597567"/>
            <a:ext cx="1056265" cy="11062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9616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>
            <a:extLst>
              <a:ext uri="{FF2B5EF4-FFF2-40B4-BE49-F238E27FC236}">
                <a16:creationId xmlns:a16="http://schemas.microsoft.com/office/drawing/2014/main" id="{DC70BAB2-8828-8B44-8C48-FFD3D65BDC43}"/>
              </a:ext>
            </a:extLst>
          </p:cNvPr>
          <p:cNvSpPr/>
          <p:nvPr/>
        </p:nvSpPr>
        <p:spPr>
          <a:xfrm>
            <a:off x="2078182" y="1897965"/>
            <a:ext cx="4405745" cy="822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C08AF6-1574-2648-BD0A-9DC85D73B99A}"/>
              </a:ext>
            </a:extLst>
          </p:cNvPr>
          <p:cNvSpPr txBox="1"/>
          <p:nvPr/>
        </p:nvSpPr>
        <p:spPr>
          <a:xfrm>
            <a:off x="2235200" y="1985817"/>
            <a:ext cx="4405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err="1">
                <a:solidFill>
                  <a:srgbClr val="FF0000"/>
                </a:solidFill>
              </a:rPr>
              <a:t>xxxxxxxxxxx</a:t>
            </a:r>
            <a:r>
              <a:rPr kumimoji="1" lang="en-US" altLang="zh-CN" sz="3600" b="1" u="sng" dirty="0" err="1">
                <a:solidFill>
                  <a:schemeClr val="accent2"/>
                </a:solidFill>
              </a:rPr>
              <a:t>j</a:t>
            </a:r>
            <a:r>
              <a:rPr kumimoji="1" lang="en-US" altLang="zh-CN" sz="3600" dirty="0" err="1">
                <a:solidFill>
                  <a:schemeClr val="accent2"/>
                </a:solidFill>
              </a:rPr>
              <a:t>xxxxxxxx</a:t>
            </a:r>
            <a:r>
              <a:rPr kumimoji="1" lang="en-US" altLang="zh-CN" sz="3600" b="1" dirty="0" err="1">
                <a:solidFill>
                  <a:schemeClr val="accent2"/>
                </a:solidFill>
              </a:rPr>
              <a:t>i</a:t>
            </a:r>
            <a:endParaRPr kumimoji="1" lang="zh-CN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D8A214A5-963F-CD48-AD41-C13DC8F5E7D2}"/>
              </a:ext>
            </a:extLst>
          </p:cNvPr>
          <p:cNvSpPr/>
          <p:nvPr/>
        </p:nvSpPr>
        <p:spPr>
          <a:xfrm rot="16200000">
            <a:off x="3154797" y="1963302"/>
            <a:ext cx="434110" cy="2123212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左大括号 36">
            <a:extLst>
              <a:ext uri="{FF2B5EF4-FFF2-40B4-BE49-F238E27FC236}">
                <a16:creationId xmlns:a16="http://schemas.microsoft.com/office/drawing/2014/main" id="{B01AA29A-18C4-6E4A-A4E1-A370DDB318B4}"/>
              </a:ext>
            </a:extLst>
          </p:cNvPr>
          <p:cNvSpPr/>
          <p:nvPr/>
        </p:nvSpPr>
        <p:spPr>
          <a:xfrm rot="16200000">
            <a:off x="5209883" y="2115701"/>
            <a:ext cx="434111" cy="1818412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DDB5B38-36FD-5F45-A67E-FD7226D2B1B5}"/>
              </a:ext>
            </a:extLst>
          </p:cNvPr>
          <p:cNvSpPr txBox="1"/>
          <p:nvPr/>
        </p:nvSpPr>
        <p:spPr>
          <a:xfrm>
            <a:off x="2586182" y="324670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err="1"/>
              <a:t>dp</a:t>
            </a:r>
            <a:r>
              <a:rPr kumimoji="1" lang="en-US" altLang="zh-CN" b="1" dirty="0"/>
              <a:t>[j-1][k-1]</a:t>
            </a:r>
            <a:endParaRPr kumimoji="1" lang="zh-CN" altLang="en-US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9CF2412-E2CF-B440-BCA0-B62283E2688E}"/>
              </a:ext>
            </a:extLst>
          </p:cNvPr>
          <p:cNvSpPr txBox="1"/>
          <p:nvPr/>
        </p:nvSpPr>
        <p:spPr>
          <a:xfrm>
            <a:off x="5057770" y="3246706"/>
            <a:ext cx="73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S[j : </a:t>
            </a:r>
            <a:r>
              <a:rPr kumimoji="1" lang="en-US" altLang="zh-CN" b="1" dirty="0" err="1"/>
              <a:t>i</a:t>
            </a:r>
            <a:r>
              <a:rPr kumimoji="1" lang="en-US" altLang="zh-CN" b="1" dirty="0"/>
              <a:t>]</a:t>
            </a:r>
            <a:endParaRPr kumimoji="1" lang="zh-CN" altLang="en-US" b="1" dirty="0"/>
          </a:p>
        </p:txBody>
      </p:sp>
      <p:sp>
        <p:nvSpPr>
          <p:cNvPr id="42" name="左大括号 41">
            <a:extLst>
              <a:ext uri="{FF2B5EF4-FFF2-40B4-BE49-F238E27FC236}">
                <a16:creationId xmlns:a16="http://schemas.microsoft.com/office/drawing/2014/main" id="{AA8F87DC-B834-C146-8CB6-62AC5A9F6FAA}"/>
              </a:ext>
            </a:extLst>
          </p:cNvPr>
          <p:cNvSpPr/>
          <p:nvPr/>
        </p:nvSpPr>
        <p:spPr>
          <a:xfrm rot="5400000">
            <a:off x="4018396" y="-701386"/>
            <a:ext cx="526472" cy="3942772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38BF7E2-47A0-A741-A25D-22B3C66B345A}"/>
              </a:ext>
            </a:extLst>
          </p:cNvPr>
          <p:cNvSpPr txBox="1"/>
          <p:nvPr/>
        </p:nvSpPr>
        <p:spPr>
          <a:xfrm>
            <a:off x="3897745" y="669438"/>
            <a:ext cx="116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/>
              <a:t>序列</a:t>
            </a:r>
            <a:r>
              <a:rPr kumimoji="1" lang="en-US" altLang="zh-CN" b="1" dirty="0"/>
              <a:t>S</a:t>
            </a:r>
            <a:endParaRPr kumimoji="1" lang="zh-CN" altLang="en-US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502D624-9F25-DA4B-BDCB-B78F8DBB0C22}"/>
              </a:ext>
            </a:extLst>
          </p:cNvPr>
          <p:cNvSpPr txBox="1"/>
          <p:nvPr/>
        </p:nvSpPr>
        <p:spPr>
          <a:xfrm>
            <a:off x="3906981" y="4405737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err="1"/>
              <a:t>dp</a:t>
            </a:r>
            <a:r>
              <a:rPr kumimoji="1" lang="en-US" altLang="zh-CN" b="1" dirty="0"/>
              <a:t>[</a:t>
            </a:r>
            <a:r>
              <a:rPr kumimoji="1" lang="en-US" altLang="zh-CN" b="1" dirty="0" err="1"/>
              <a:t>i</a:t>
            </a:r>
            <a:r>
              <a:rPr kumimoji="1" lang="en-US" altLang="zh-CN" b="1" dirty="0"/>
              <a:t>][k]</a:t>
            </a:r>
            <a:endParaRPr kumimoji="1" lang="zh-CN" altLang="en-US" b="1" dirty="0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2431A28C-D6AE-AC41-9A9D-189D72CBF089}"/>
              </a:ext>
            </a:extLst>
          </p:cNvPr>
          <p:cNvCxnSpPr/>
          <p:nvPr/>
        </p:nvCxnSpPr>
        <p:spPr>
          <a:xfrm>
            <a:off x="3969758" y="3429000"/>
            <a:ext cx="1071417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3AEC17C-56F6-A84D-BCA1-4EC0B9D94574}"/>
              </a:ext>
            </a:extLst>
          </p:cNvPr>
          <p:cNvCxnSpPr/>
          <p:nvPr/>
        </p:nvCxnSpPr>
        <p:spPr>
          <a:xfrm>
            <a:off x="4477758" y="3429000"/>
            <a:ext cx="0" cy="9767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4DBA4E16-6ED0-5740-B5EF-F0964170C6D8}"/>
              </a:ext>
            </a:extLst>
          </p:cNvPr>
          <p:cNvSpPr txBox="1"/>
          <p:nvPr/>
        </p:nvSpPr>
        <p:spPr>
          <a:xfrm>
            <a:off x="2814931" y="3819742"/>
            <a:ext cx="4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err="1"/>
              <a:t>dp</a:t>
            </a:r>
            <a:r>
              <a:rPr kumimoji="1" lang="en-US" altLang="zh-CN" b="1" dirty="0"/>
              <a:t>[j-1][k-1] </a:t>
            </a:r>
            <a:r>
              <a:rPr kumimoji="1" lang="zh-CN" altLang="en-US" b="1" dirty="0"/>
              <a:t>和 </a:t>
            </a:r>
            <a:r>
              <a:rPr kumimoji="1" lang="en-US" altLang="zh-CN" b="1" dirty="0"/>
              <a:t>S[j : </a:t>
            </a:r>
            <a:r>
              <a:rPr kumimoji="1" lang="en-US" altLang="zh-CN" b="1" dirty="0" err="1"/>
              <a:t>i</a:t>
            </a:r>
            <a:r>
              <a:rPr kumimoji="1" lang="en-US" altLang="zh-CN" b="1" dirty="0"/>
              <a:t>]</a:t>
            </a:r>
            <a:r>
              <a:rPr kumimoji="1" lang="zh-CN" altLang="en-US" b="1" dirty="0"/>
              <a:t>共同决定</a:t>
            </a:r>
            <a:r>
              <a:rPr kumimoji="1" lang="en-US" altLang="zh-CN" b="1" dirty="0" err="1"/>
              <a:t>dp</a:t>
            </a:r>
            <a:r>
              <a:rPr kumimoji="1" lang="en-US" altLang="zh-CN" b="1" dirty="0"/>
              <a:t>[</a:t>
            </a:r>
            <a:r>
              <a:rPr kumimoji="1" lang="en-US" altLang="zh-CN" b="1" dirty="0" err="1"/>
              <a:t>i</a:t>
            </a:r>
            <a:r>
              <a:rPr kumimoji="1" lang="en-US" altLang="zh-CN" b="1" dirty="0"/>
              <a:t>][k]</a:t>
            </a:r>
            <a:endParaRPr kumimoji="1" lang="zh-CN" altLang="en-US" b="1" dirty="0"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76A70ECC-6F7D-EF40-8685-CFFAD7A1F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9285" y="978544"/>
            <a:ext cx="5058131" cy="3482914"/>
          </a:xfrm>
          <a:prstGeom prst="rect">
            <a:avLst/>
          </a:prstGeom>
        </p:spPr>
      </p:pic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292E7A18-3D16-E64C-8952-BBAF34A4DFE5}"/>
              </a:ext>
            </a:extLst>
          </p:cNvPr>
          <p:cNvCxnSpPr>
            <a:cxnSpLocks/>
          </p:cNvCxnSpPr>
          <p:nvPr/>
        </p:nvCxnSpPr>
        <p:spPr>
          <a:xfrm flipH="1">
            <a:off x="1569895" y="2561631"/>
            <a:ext cx="3025195" cy="461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9BFA70C1-0102-BE4E-93A3-7DB5A7F09F26}"/>
              </a:ext>
            </a:extLst>
          </p:cNvPr>
          <p:cNvSpPr txBox="1"/>
          <p:nvPr/>
        </p:nvSpPr>
        <p:spPr>
          <a:xfrm>
            <a:off x="837768" y="3060751"/>
            <a:ext cx="998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/>
              <a:t>分割点</a:t>
            </a:r>
          </a:p>
        </p:txBody>
      </p:sp>
    </p:spTree>
    <p:extLst>
      <p:ext uri="{BB962C8B-B14F-4D97-AF65-F5344CB8AC3E}">
        <p14:creationId xmlns:p14="http://schemas.microsoft.com/office/powerpoint/2010/main" val="2478452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4460B875-009D-5C40-9710-44B579BD3894}"/>
              </a:ext>
            </a:extLst>
          </p:cNvPr>
          <p:cNvSpPr/>
          <p:nvPr/>
        </p:nvSpPr>
        <p:spPr>
          <a:xfrm>
            <a:off x="2939142" y="2530929"/>
            <a:ext cx="677636" cy="6776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779E2D7-5B57-B247-BF5E-D21920E9EA48}"/>
              </a:ext>
            </a:extLst>
          </p:cNvPr>
          <p:cNvSpPr/>
          <p:nvPr/>
        </p:nvSpPr>
        <p:spPr>
          <a:xfrm>
            <a:off x="4082142" y="2530929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12DCF2F-A08B-FA40-8ABD-E67543943FD3}"/>
              </a:ext>
            </a:extLst>
          </p:cNvPr>
          <p:cNvSpPr/>
          <p:nvPr/>
        </p:nvSpPr>
        <p:spPr>
          <a:xfrm>
            <a:off x="5225142" y="2530929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36D164D-4DAA-7A47-8D2F-07F4B9900F86}"/>
              </a:ext>
            </a:extLst>
          </p:cNvPr>
          <p:cNvSpPr/>
          <p:nvPr/>
        </p:nvSpPr>
        <p:spPr>
          <a:xfrm>
            <a:off x="6373585" y="2530929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9D9AFEE-122B-374F-A423-1366D2AB1AD9}"/>
              </a:ext>
            </a:extLst>
          </p:cNvPr>
          <p:cNvSpPr/>
          <p:nvPr/>
        </p:nvSpPr>
        <p:spPr>
          <a:xfrm>
            <a:off x="8670471" y="2530929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8D07ADA-2DBD-C74F-B1BF-BCF661C6CD8D}"/>
              </a:ext>
            </a:extLst>
          </p:cNvPr>
          <p:cNvSpPr/>
          <p:nvPr/>
        </p:nvSpPr>
        <p:spPr>
          <a:xfrm>
            <a:off x="7522028" y="2530929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E16C5E70-2332-C943-AB63-67273E84A9D6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3616778" y="2869747"/>
            <a:ext cx="465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7EA5A4DA-CADD-9048-A59E-A05423B825E6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4759778" y="2869747"/>
            <a:ext cx="465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3F22FDD7-E290-6946-A8BD-DD7A4674F3C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5902778" y="2869747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A49EC24C-C81D-854C-B22E-0D5148BC369D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7051221" y="2869747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1AE117C1-568C-0944-B3D1-CA471BBB0013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199664" y="2869747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3D984BD-298D-744F-9908-1BC4A20BDF52}"/>
              </a:ext>
            </a:extLst>
          </p:cNvPr>
          <p:cNvSpPr txBox="1"/>
          <p:nvPr/>
        </p:nvSpPr>
        <p:spPr>
          <a:xfrm>
            <a:off x="4147457" y="1910442"/>
            <a:ext cx="61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cur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A7C99CB-DE24-AC4B-8D44-CCF08F2A1440}"/>
              </a:ext>
            </a:extLst>
          </p:cNvPr>
          <p:cNvSpPr txBox="1"/>
          <p:nvPr/>
        </p:nvSpPr>
        <p:spPr>
          <a:xfrm>
            <a:off x="5225142" y="1910442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temp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F0D6B69-DD81-1D42-AA81-C2733E76C599}"/>
              </a:ext>
            </a:extLst>
          </p:cNvPr>
          <p:cNvSpPr txBox="1"/>
          <p:nvPr/>
        </p:nvSpPr>
        <p:spPr>
          <a:xfrm>
            <a:off x="6438900" y="1910442"/>
            <a:ext cx="61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tail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EE6A882-ECDF-5F4F-8133-1B7B5D67F9AA}"/>
              </a:ext>
            </a:extLst>
          </p:cNvPr>
          <p:cNvSpPr txBox="1"/>
          <p:nvPr/>
        </p:nvSpPr>
        <p:spPr>
          <a:xfrm>
            <a:off x="2971799" y="1910442"/>
            <a:ext cx="61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5011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4460B875-009D-5C40-9710-44B579BD3894}"/>
              </a:ext>
            </a:extLst>
          </p:cNvPr>
          <p:cNvSpPr/>
          <p:nvPr/>
        </p:nvSpPr>
        <p:spPr>
          <a:xfrm>
            <a:off x="2939142" y="2530929"/>
            <a:ext cx="677636" cy="6776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779E2D7-5B57-B247-BF5E-D21920E9EA48}"/>
              </a:ext>
            </a:extLst>
          </p:cNvPr>
          <p:cNvSpPr/>
          <p:nvPr/>
        </p:nvSpPr>
        <p:spPr>
          <a:xfrm>
            <a:off x="4082142" y="2530929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12DCF2F-A08B-FA40-8ABD-E67543943FD3}"/>
              </a:ext>
            </a:extLst>
          </p:cNvPr>
          <p:cNvSpPr/>
          <p:nvPr/>
        </p:nvSpPr>
        <p:spPr>
          <a:xfrm>
            <a:off x="5225142" y="2530929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36D164D-4DAA-7A47-8D2F-07F4B9900F86}"/>
              </a:ext>
            </a:extLst>
          </p:cNvPr>
          <p:cNvSpPr/>
          <p:nvPr/>
        </p:nvSpPr>
        <p:spPr>
          <a:xfrm>
            <a:off x="6373585" y="2530929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9D9AFEE-122B-374F-A423-1366D2AB1AD9}"/>
              </a:ext>
            </a:extLst>
          </p:cNvPr>
          <p:cNvSpPr/>
          <p:nvPr/>
        </p:nvSpPr>
        <p:spPr>
          <a:xfrm>
            <a:off x="8670471" y="2530929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8D07ADA-2DBD-C74F-B1BF-BCF661C6CD8D}"/>
              </a:ext>
            </a:extLst>
          </p:cNvPr>
          <p:cNvSpPr/>
          <p:nvPr/>
        </p:nvSpPr>
        <p:spPr>
          <a:xfrm>
            <a:off x="7522028" y="2530929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E16C5E70-2332-C943-AB63-67273E84A9D6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3616778" y="2869747"/>
            <a:ext cx="465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3F22FDD7-E290-6946-A8BD-DD7A4674F3C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5902778" y="2869747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A49EC24C-C81D-854C-B22E-0D5148BC369D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7051221" y="2869747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1AE117C1-568C-0944-B3D1-CA471BBB0013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199664" y="2869747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3D984BD-298D-744F-9908-1BC4A20BDF52}"/>
              </a:ext>
            </a:extLst>
          </p:cNvPr>
          <p:cNvSpPr txBox="1"/>
          <p:nvPr/>
        </p:nvSpPr>
        <p:spPr>
          <a:xfrm>
            <a:off x="4147457" y="1910442"/>
            <a:ext cx="61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cur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A7C99CB-DE24-AC4B-8D44-CCF08F2A1440}"/>
              </a:ext>
            </a:extLst>
          </p:cNvPr>
          <p:cNvSpPr txBox="1"/>
          <p:nvPr/>
        </p:nvSpPr>
        <p:spPr>
          <a:xfrm>
            <a:off x="5225142" y="1910442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temp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F0D6B69-DD81-1D42-AA81-C2733E76C599}"/>
              </a:ext>
            </a:extLst>
          </p:cNvPr>
          <p:cNvSpPr txBox="1"/>
          <p:nvPr/>
        </p:nvSpPr>
        <p:spPr>
          <a:xfrm>
            <a:off x="6438900" y="1910442"/>
            <a:ext cx="61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tail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EE6A882-ECDF-5F4F-8133-1B7B5D67F9AA}"/>
              </a:ext>
            </a:extLst>
          </p:cNvPr>
          <p:cNvSpPr txBox="1"/>
          <p:nvPr/>
        </p:nvSpPr>
        <p:spPr>
          <a:xfrm>
            <a:off x="2971799" y="1910442"/>
            <a:ext cx="61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pre</a:t>
            </a:r>
            <a:endParaRPr kumimoji="1" lang="zh-CN" altLang="en-US" dirty="0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549B95E8-A337-0D48-9F7E-F2049C804FAE}"/>
              </a:ext>
            </a:extLst>
          </p:cNvPr>
          <p:cNvCxnSpPr>
            <a:cxnSpLocks/>
          </p:cNvCxnSpPr>
          <p:nvPr/>
        </p:nvCxnSpPr>
        <p:spPr>
          <a:xfrm>
            <a:off x="4759778" y="2869747"/>
            <a:ext cx="465364" cy="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317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4460B875-009D-5C40-9710-44B579BD3894}"/>
              </a:ext>
            </a:extLst>
          </p:cNvPr>
          <p:cNvSpPr/>
          <p:nvPr/>
        </p:nvSpPr>
        <p:spPr>
          <a:xfrm>
            <a:off x="2939142" y="2530929"/>
            <a:ext cx="677636" cy="6776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779E2D7-5B57-B247-BF5E-D21920E9EA48}"/>
              </a:ext>
            </a:extLst>
          </p:cNvPr>
          <p:cNvSpPr/>
          <p:nvPr/>
        </p:nvSpPr>
        <p:spPr>
          <a:xfrm>
            <a:off x="4082142" y="2530929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12DCF2F-A08B-FA40-8ABD-E67543943FD3}"/>
              </a:ext>
            </a:extLst>
          </p:cNvPr>
          <p:cNvSpPr/>
          <p:nvPr/>
        </p:nvSpPr>
        <p:spPr>
          <a:xfrm>
            <a:off x="5225142" y="2530929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36D164D-4DAA-7A47-8D2F-07F4B9900F86}"/>
              </a:ext>
            </a:extLst>
          </p:cNvPr>
          <p:cNvSpPr/>
          <p:nvPr/>
        </p:nvSpPr>
        <p:spPr>
          <a:xfrm>
            <a:off x="6373585" y="2530929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9D9AFEE-122B-374F-A423-1366D2AB1AD9}"/>
              </a:ext>
            </a:extLst>
          </p:cNvPr>
          <p:cNvSpPr/>
          <p:nvPr/>
        </p:nvSpPr>
        <p:spPr>
          <a:xfrm>
            <a:off x="8670471" y="2530929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8D07ADA-2DBD-C74F-B1BF-BCF661C6CD8D}"/>
              </a:ext>
            </a:extLst>
          </p:cNvPr>
          <p:cNvSpPr/>
          <p:nvPr/>
        </p:nvSpPr>
        <p:spPr>
          <a:xfrm>
            <a:off x="7522028" y="2530929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E16C5E70-2332-C943-AB63-67273E84A9D6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3616778" y="2869747"/>
            <a:ext cx="465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3F22FDD7-E290-6946-A8BD-DD7A4674F3C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5902778" y="2869747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A49EC24C-C81D-854C-B22E-0D5148BC369D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7051221" y="2869747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1AE117C1-568C-0944-B3D1-CA471BBB0013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199664" y="2869747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3D984BD-298D-744F-9908-1BC4A20BDF52}"/>
              </a:ext>
            </a:extLst>
          </p:cNvPr>
          <p:cNvSpPr txBox="1"/>
          <p:nvPr/>
        </p:nvSpPr>
        <p:spPr>
          <a:xfrm>
            <a:off x="4147457" y="1910442"/>
            <a:ext cx="61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cur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A7C99CB-DE24-AC4B-8D44-CCF08F2A1440}"/>
              </a:ext>
            </a:extLst>
          </p:cNvPr>
          <p:cNvSpPr txBox="1"/>
          <p:nvPr/>
        </p:nvSpPr>
        <p:spPr>
          <a:xfrm>
            <a:off x="5225142" y="1910442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temp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F0D6B69-DD81-1D42-AA81-C2733E76C599}"/>
              </a:ext>
            </a:extLst>
          </p:cNvPr>
          <p:cNvSpPr txBox="1"/>
          <p:nvPr/>
        </p:nvSpPr>
        <p:spPr>
          <a:xfrm>
            <a:off x="6438900" y="1910442"/>
            <a:ext cx="61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tail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EE6A882-ECDF-5F4F-8133-1B7B5D67F9AA}"/>
              </a:ext>
            </a:extLst>
          </p:cNvPr>
          <p:cNvSpPr txBox="1"/>
          <p:nvPr/>
        </p:nvSpPr>
        <p:spPr>
          <a:xfrm>
            <a:off x="2971799" y="1910442"/>
            <a:ext cx="61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pre</a:t>
            </a:r>
            <a:endParaRPr kumimoji="1" lang="zh-CN" altLang="en-US" dirty="0"/>
          </a:p>
        </p:txBody>
      </p:sp>
      <p:cxnSp>
        <p:nvCxnSpPr>
          <p:cNvPr id="10" name="曲线连接符 9">
            <a:extLst>
              <a:ext uri="{FF2B5EF4-FFF2-40B4-BE49-F238E27FC236}">
                <a16:creationId xmlns:a16="http://schemas.microsoft.com/office/drawing/2014/main" id="{E3A45D05-1070-2540-AB45-BFC279529550}"/>
              </a:ext>
            </a:extLst>
          </p:cNvPr>
          <p:cNvCxnSpPr>
            <a:stCxn id="5" idx="5"/>
            <a:endCxn id="7" idx="4"/>
          </p:cNvCxnSpPr>
          <p:nvPr/>
        </p:nvCxnSpPr>
        <p:spPr>
          <a:xfrm rot="16200000" flipH="1">
            <a:off x="5636854" y="2133015"/>
            <a:ext cx="99237" cy="2051862"/>
          </a:xfrm>
          <a:prstGeom prst="curvedConnector3">
            <a:avLst>
              <a:gd name="adj1" fmla="val 3303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814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4460B875-009D-5C40-9710-44B579BD3894}"/>
              </a:ext>
            </a:extLst>
          </p:cNvPr>
          <p:cNvSpPr/>
          <p:nvPr/>
        </p:nvSpPr>
        <p:spPr>
          <a:xfrm>
            <a:off x="2939142" y="2530929"/>
            <a:ext cx="677636" cy="6776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779E2D7-5B57-B247-BF5E-D21920E9EA48}"/>
              </a:ext>
            </a:extLst>
          </p:cNvPr>
          <p:cNvSpPr/>
          <p:nvPr/>
        </p:nvSpPr>
        <p:spPr>
          <a:xfrm>
            <a:off x="4082142" y="2530929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12DCF2F-A08B-FA40-8ABD-E67543943FD3}"/>
              </a:ext>
            </a:extLst>
          </p:cNvPr>
          <p:cNvSpPr/>
          <p:nvPr/>
        </p:nvSpPr>
        <p:spPr>
          <a:xfrm>
            <a:off x="5225142" y="2530929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36D164D-4DAA-7A47-8D2F-07F4B9900F86}"/>
              </a:ext>
            </a:extLst>
          </p:cNvPr>
          <p:cNvSpPr/>
          <p:nvPr/>
        </p:nvSpPr>
        <p:spPr>
          <a:xfrm>
            <a:off x="6373585" y="2530929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9D9AFEE-122B-374F-A423-1366D2AB1AD9}"/>
              </a:ext>
            </a:extLst>
          </p:cNvPr>
          <p:cNvSpPr/>
          <p:nvPr/>
        </p:nvSpPr>
        <p:spPr>
          <a:xfrm>
            <a:off x="8670471" y="2530929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8D07ADA-2DBD-C74F-B1BF-BCF661C6CD8D}"/>
              </a:ext>
            </a:extLst>
          </p:cNvPr>
          <p:cNvSpPr/>
          <p:nvPr/>
        </p:nvSpPr>
        <p:spPr>
          <a:xfrm>
            <a:off x="7522028" y="2530929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E16C5E70-2332-C943-AB63-67273E84A9D6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3616778" y="2869747"/>
            <a:ext cx="465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A49EC24C-C81D-854C-B22E-0D5148BC369D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7051221" y="2869747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1AE117C1-568C-0944-B3D1-CA471BBB0013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199664" y="2869747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3D984BD-298D-744F-9908-1BC4A20BDF52}"/>
              </a:ext>
            </a:extLst>
          </p:cNvPr>
          <p:cNvSpPr txBox="1"/>
          <p:nvPr/>
        </p:nvSpPr>
        <p:spPr>
          <a:xfrm>
            <a:off x="4147457" y="1910442"/>
            <a:ext cx="61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cur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A7C99CB-DE24-AC4B-8D44-CCF08F2A1440}"/>
              </a:ext>
            </a:extLst>
          </p:cNvPr>
          <p:cNvSpPr txBox="1"/>
          <p:nvPr/>
        </p:nvSpPr>
        <p:spPr>
          <a:xfrm>
            <a:off x="5225142" y="1910442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temp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F0D6B69-DD81-1D42-AA81-C2733E76C599}"/>
              </a:ext>
            </a:extLst>
          </p:cNvPr>
          <p:cNvSpPr txBox="1"/>
          <p:nvPr/>
        </p:nvSpPr>
        <p:spPr>
          <a:xfrm>
            <a:off x="6438900" y="1910442"/>
            <a:ext cx="61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tail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EE6A882-ECDF-5F4F-8133-1B7B5D67F9AA}"/>
              </a:ext>
            </a:extLst>
          </p:cNvPr>
          <p:cNvSpPr txBox="1"/>
          <p:nvPr/>
        </p:nvSpPr>
        <p:spPr>
          <a:xfrm>
            <a:off x="2971799" y="1910442"/>
            <a:ext cx="61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pre</a:t>
            </a:r>
            <a:endParaRPr kumimoji="1" lang="zh-CN" altLang="en-US" dirty="0"/>
          </a:p>
        </p:txBody>
      </p:sp>
      <p:cxnSp>
        <p:nvCxnSpPr>
          <p:cNvPr id="10" name="曲线连接符 9">
            <a:extLst>
              <a:ext uri="{FF2B5EF4-FFF2-40B4-BE49-F238E27FC236}">
                <a16:creationId xmlns:a16="http://schemas.microsoft.com/office/drawing/2014/main" id="{E3A45D05-1070-2540-AB45-BFC279529550}"/>
              </a:ext>
            </a:extLst>
          </p:cNvPr>
          <p:cNvCxnSpPr>
            <a:stCxn id="5" idx="5"/>
            <a:endCxn id="7" idx="4"/>
          </p:cNvCxnSpPr>
          <p:nvPr/>
        </p:nvCxnSpPr>
        <p:spPr>
          <a:xfrm rot="16200000" flipH="1">
            <a:off x="5636854" y="2133015"/>
            <a:ext cx="99237" cy="2051862"/>
          </a:xfrm>
          <a:prstGeom prst="curvedConnector3">
            <a:avLst>
              <a:gd name="adj1" fmla="val 3303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79F6698F-DEA6-AF4D-AA0D-CBD2587D15F4}"/>
              </a:ext>
            </a:extLst>
          </p:cNvPr>
          <p:cNvCxnSpPr>
            <a:cxnSpLocks/>
          </p:cNvCxnSpPr>
          <p:nvPr/>
        </p:nvCxnSpPr>
        <p:spPr>
          <a:xfrm>
            <a:off x="5902778" y="2869747"/>
            <a:ext cx="470807" cy="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086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4460B875-009D-5C40-9710-44B579BD3894}"/>
              </a:ext>
            </a:extLst>
          </p:cNvPr>
          <p:cNvSpPr/>
          <p:nvPr/>
        </p:nvSpPr>
        <p:spPr>
          <a:xfrm>
            <a:off x="2939142" y="2530929"/>
            <a:ext cx="677636" cy="6776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779E2D7-5B57-B247-BF5E-D21920E9EA48}"/>
              </a:ext>
            </a:extLst>
          </p:cNvPr>
          <p:cNvSpPr/>
          <p:nvPr/>
        </p:nvSpPr>
        <p:spPr>
          <a:xfrm>
            <a:off x="4082142" y="2530929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12DCF2F-A08B-FA40-8ABD-E67543943FD3}"/>
              </a:ext>
            </a:extLst>
          </p:cNvPr>
          <p:cNvSpPr/>
          <p:nvPr/>
        </p:nvSpPr>
        <p:spPr>
          <a:xfrm>
            <a:off x="5225142" y="2530929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36D164D-4DAA-7A47-8D2F-07F4B9900F86}"/>
              </a:ext>
            </a:extLst>
          </p:cNvPr>
          <p:cNvSpPr/>
          <p:nvPr/>
        </p:nvSpPr>
        <p:spPr>
          <a:xfrm>
            <a:off x="6373585" y="2530929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9D9AFEE-122B-374F-A423-1366D2AB1AD9}"/>
              </a:ext>
            </a:extLst>
          </p:cNvPr>
          <p:cNvSpPr/>
          <p:nvPr/>
        </p:nvSpPr>
        <p:spPr>
          <a:xfrm>
            <a:off x="8670471" y="2530929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8D07ADA-2DBD-C74F-B1BF-BCF661C6CD8D}"/>
              </a:ext>
            </a:extLst>
          </p:cNvPr>
          <p:cNvSpPr/>
          <p:nvPr/>
        </p:nvSpPr>
        <p:spPr>
          <a:xfrm>
            <a:off x="7522028" y="2530929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E16C5E70-2332-C943-AB63-67273E84A9D6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3616778" y="2869747"/>
            <a:ext cx="465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A49EC24C-C81D-854C-B22E-0D5148BC369D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7051221" y="2869747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1AE117C1-568C-0944-B3D1-CA471BBB0013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199664" y="2869747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3D984BD-298D-744F-9908-1BC4A20BDF52}"/>
              </a:ext>
            </a:extLst>
          </p:cNvPr>
          <p:cNvSpPr txBox="1"/>
          <p:nvPr/>
        </p:nvSpPr>
        <p:spPr>
          <a:xfrm>
            <a:off x="4147457" y="1910442"/>
            <a:ext cx="61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cur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A7C99CB-DE24-AC4B-8D44-CCF08F2A1440}"/>
              </a:ext>
            </a:extLst>
          </p:cNvPr>
          <p:cNvSpPr txBox="1"/>
          <p:nvPr/>
        </p:nvSpPr>
        <p:spPr>
          <a:xfrm>
            <a:off x="5225142" y="1910442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temp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F0D6B69-DD81-1D42-AA81-C2733E76C599}"/>
              </a:ext>
            </a:extLst>
          </p:cNvPr>
          <p:cNvSpPr txBox="1"/>
          <p:nvPr/>
        </p:nvSpPr>
        <p:spPr>
          <a:xfrm>
            <a:off x="6438900" y="1910442"/>
            <a:ext cx="61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tail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EE6A882-ECDF-5F4F-8133-1B7B5D67F9AA}"/>
              </a:ext>
            </a:extLst>
          </p:cNvPr>
          <p:cNvSpPr txBox="1"/>
          <p:nvPr/>
        </p:nvSpPr>
        <p:spPr>
          <a:xfrm>
            <a:off x="2971799" y="1910442"/>
            <a:ext cx="61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pre</a:t>
            </a:r>
            <a:endParaRPr kumimoji="1" lang="zh-CN" altLang="en-US" dirty="0"/>
          </a:p>
        </p:txBody>
      </p:sp>
      <p:cxnSp>
        <p:nvCxnSpPr>
          <p:cNvPr id="10" name="曲线连接符 9">
            <a:extLst>
              <a:ext uri="{FF2B5EF4-FFF2-40B4-BE49-F238E27FC236}">
                <a16:creationId xmlns:a16="http://schemas.microsoft.com/office/drawing/2014/main" id="{E3A45D05-1070-2540-AB45-BFC279529550}"/>
              </a:ext>
            </a:extLst>
          </p:cNvPr>
          <p:cNvCxnSpPr>
            <a:stCxn id="5" idx="5"/>
            <a:endCxn id="7" idx="4"/>
          </p:cNvCxnSpPr>
          <p:nvPr/>
        </p:nvCxnSpPr>
        <p:spPr>
          <a:xfrm rot="16200000" flipH="1">
            <a:off x="5636854" y="2133015"/>
            <a:ext cx="99237" cy="2051862"/>
          </a:xfrm>
          <a:prstGeom prst="curvedConnector3">
            <a:avLst>
              <a:gd name="adj1" fmla="val 3303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11">
            <a:extLst>
              <a:ext uri="{FF2B5EF4-FFF2-40B4-BE49-F238E27FC236}">
                <a16:creationId xmlns:a16="http://schemas.microsoft.com/office/drawing/2014/main" id="{A81FB502-7AC2-3A46-AC1C-7D9C6C84633A}"/>
              </a:ext>
            </a:extLst>
          </p:cNvPr>
          <p:cNvCxnSpPr>
            <a:stCxn id="6" idx="1"/>
            <a:endCxn id="5" idx="7"/>
          </p:cNvCxnSpPr>
          <p:nvPr/>
        </p:nvCxnSpPr>
        <p:spPr>
          <a:xfrm rot="16200000" flipV="1">
            <a:off x="4992460" y="2298247"/>
            <a:ext cx="12700" cy="663838"/>
          </a:xfrm>
          <a:prstGeom prst="curvedConnector3">
            <a:avLst>
              <a:gd name="adj1" fmla="val 258139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376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4460B875-009D-5C40-9710-44B579BD3894}"/>
              </a:ext>
            </a:extLst>
          </p:cNvPr>
          <p:cNvSpPr/>
          <p:nvPr/>
        </p:nvSpPr>
        <p:spPr>
          <a:xfrm>
            <a:off x="2939142" y="2530929"/>
            <a:ext cx="677636" cy="6776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779E2D7-5B57-B247-BF5E-D21920E9EA48}"/>
              </a:ext>
            </a:extLst>
          </p:cNvPr>
          <p:cNvSpPr/>
          <p:nvPr/>
        </p:nvSpPr>
        <p:spPr>
          <a:xfrm>
            <a:off x="4082142" y="2530929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12DCF2F-A08B-FA40-8ABD-E67543943FD3}"/>
              </a:ext>
            </a:extLst>
          </p:cNvPr>
          <p:cNvSpPr/>
          <p:nvPr/>
        </p:nvSpPr>
        <p:spPr>
          <a:xfrm>
            <a:off x="5225142" y="2530929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36D164D-4DAA-7A47-8D2F-07F4B9900F86}"/>
              </a:ext>
            </a:extLst>
          </p:cNvPr>
          <p:cNvSpPr/>
          <p:nvPr/>
        </p:nvSpPr>
        <p:spPr>
          <a:xfrm>
            <a:off x="6373585" y="2530929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9D9AFEE-122B-374F-A423-1366D2AB1AD9}"/>
              </a:ext>
            </a:extLst>
          </p:cNvPr>
          <p:cNvSpPr/>
          <p:nvPr/>
        </p:nvSpPr>
        <p:spPr>
          <a:xfrm>
            <a:off x="8670471" y="2530929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8D07ADA-2DBD-C74F-B1BF-BCF661C6CD8D}"/>
              </a:ext>
            </a:extLst>
          </p:cNvPr>
          <p:cNvSpPr/>
          <p:nvPr/>
        </p:nvSpPr>
        <p:spPr>
          <a:xfrm>
            <a:off x="7522028" y="2530929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E16C5E70-2332-C943-AB63-67273E84A9D6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3616778" y="2869747"/>
            <a:ext cx="465364" cy="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A49EC24C-C81D-854C-B22E-0D5148BC369D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7051221" y="2869747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1AE117C1-568C-0944-B3D1-CA471BBB0013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199664" y="2869747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3D984BD-298D-744F-9908-1BC4A20BDF52}"/>
              </a:ext>
            </a:extLst>
          </p:cNvPr>
          <p:cNvSpPr txBox="1"/>
          <p:nvPr/>
        </p:nvSpPr>
        <p:spPr>
          <a:xfrm>
            <a:off x="4147457" y="1910442"/>
            <a:ext cx="61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cur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A7C99CB-DE24-AC4B-8D44-CCF08F2A1440}"/>
              </a:ext>
            </a:extLst>
          </p:cNvPr>
          <p:cNvSpPr txBox="1"/>
          <p:nvPr/>
        </p:nvSpPr>
        <p:spPr>
          <a:xfrm>
            <a:off x="5225142" y="1910442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temp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F0D6B69-DD81-1D42-AA81-C2733E76C599}"/>
              </a:ext>
            </a:extLst>
          </p:cNvPr>
          <p:cNvSpPr txBox="1"/>
          <p:nvPr/>
        </p:nvSpPr>
        <p:spPr>
          <a:xfrm>
            <a:off x="6438900" y="1910442"/>
            <a:ext cx="61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tail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EE6A882-ECDF-5F4F-8133-1B7B5D67F9AA}"/>
              </a:ext>
            </a:extLst>
          </p:cNvPr>
          <p:cNvSpPr txBox="1"/>
          <p:nvPr/>
        </p:nvSpPr>
        <p:spPr>
          <a:xfrm>
            <a:off x="2971799" y="1910442"/>
            <a:ext cx="61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pre</a:t>
            </a:r>
            <a:endParaRPr kumimoji="1" lang="zh-CN" altLang="en-US" dirty="0"/>
          </a:p>
        </p:txBody>
      </p:sp>
      <p:cxnSp>
        <p:nvCxnSpPr>
          <p:cNvPr id="10" name="曲线连接符 9">
            <a:extLst>
              <a:ext uri="{FF2B5EF4-FFF2-40B4-BE49-F238E27FC236}">
                <a16:creationId xmlns:a16="http://schemas.microsoft.com/office/drawing/2014/main" id="{E3A45D05-1070-2540-AB45-BFC279529550}"/>
              </a:ext>
            </a:extLst>
          </p:cNvPr>
          <p:cNvCxnSpPr>
            <a:stCxn id="5" idx="5"/>
            <a:endCxn id="7" idx="4"/>
          </p:cNvCxnSpPr>
          <p:nvPr/>
        </p:nvCxnSpPr>
        <p:spPr>
          <a:xfrm rot="16200000" flipH="1">
            <a:off x="5636854" y="2133015"/>
            <a:ext cx="99237" cy="2051862"/>
          </a:xfrm>
          <a:prstGeom prst="curvedConnector3">
            <a:avLst>
              <a:gd name="adj1" fmla="val 3303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11">
            <a:extLst>
              <a:ext uri="{FF2B5EF4-FFF2-40B4-BE49-F238E27FC236}">
                <a16:creationId xmlns:a16="http://schemas.microsoft.com/office/drawing/2014/main" id="{A81FB502-7AC2-3A46-AC1C-7D9C6C84633A}"/>
              </a:ext>
            </a:extLst>
          </p:cNvPr>
          <p:cNvCxnSpPr>
            <a:stCxn id="6" idx="1"/>
            <a:endCxn id="5" idx="7"/>
          </p:cNvCxnSpPr>
          <p:nvPr/>
        </p:nvCxnSpPr>
        <p:spPr>
          <a:xfrm rot="16200000" flipV="1">
            <a:off x="4992460" y="2298247"/>
            <a:ext cx="12700" cy="663838"/>
          </a:xfrm>
          <a:prstGeom prst="curvedConnector3">
            <a:avLst>
              <a:gd name="adj1" fmla="val 258139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670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4460B875-009D-5C40-9710-44B579BD3894}"/>
              </a:ext>
            </a:extLst>
          </p:cNvPr>
          <p:cNvSpPr/>
          <p:nvPr/>
        </p:nvSpPr>
        <p:spPr>
          <a:xfrm>
            <a:off x="2939142" y="2530929"/>
            <a:ext cx="677636" cy="6776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779E2D7-5B57-B247-BF5E-D21920E9EA48}"/>
              </a:ext>
            </a:extLst>
          </p:cNvPr>
          <p:cNvSpPr/>
          <p:nvPr/>
        </p:nvSpPr>
        <p:spPr>
          <a:xfrm>
            <a:off x="4082142" y="2530929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12DCF2F-A08B-FA40-8ABD-E67543943FD3}"/>
              </a:ext>
            </a:extLst>
          </p:cNvPr>
          <p:cNvSpPr/>
          <p:nvPr/>
        </p:nvSpPr>
        <p:spPr>
          <a:xfrm>
            <a:off x="5225142" y="2530929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36D164D-4DAA-7A47-8D2F-07F4B9900F86}"/>
              </a:ext>
            </a:extLst>
          </p:cNvPr>
          <p:cNvSpPr/>
          <p:nvPr/>
        </p:nvSpPr>
        <p:spPr>
          <a:xfrm>
            <a:off x="6373585" y="2530929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9D9AFEE-122B-374F-A423-1366D2AB1AD9}"/>
              </a:ext>
            </a:extLst>
          </p:cNvPr>
          <p:cNvSpPr/>
          <p:nvPr/>
        </p:nvSpPr>
        <p:spPr>
          <a:xfrm>
            <a:off x="8670471" y="2530929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8D07ADA-2DBD-C74F-B1BF-BCF661C6CD8D}"/>
              </a:ext>
            </a:extLst>
          </p:cNvPr>
          <p:cNvSpPr/>
          <p:nvPr/>
        </p:nvSpPr>
        <p:spPr>
          <a:xfrm>
            <a:off x="7522028" y="2530929"/>
            <a:ext cx="677636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A49EC24C-C81D-854C-B22E-0D5148BC369D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7051221" y="2869747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1AE117C1-568C-0944-B3D1-CA471BBB0013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199664" y="2869747"/>
            <a:ext cx="47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3D984BD-298D-744F-9908-1BC4A20BDF52}"/>
              </a:ext>
            </a:extLst>
          </p:cNvPr>
          <p:cNvSpPr txBox="1"/>
          <p:nvPr/>
        </p:nvSpPr>
        <p:spPr>
          <a:xfrm>
            <a:off x="4147457" y="1910442"/>
            <a:ext cx="61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cur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A7C99CB-DE24-AC4B-8D44-CCF08F2A1440}"/>
              </a:ext>
            </a:extLst>
          </p:cNvPr>
          <p:cNvSpPr txBox="1"/>
          <p:nvPr/>
        </p:nvSpPr>
        <p:spPr>
          <a:xfrm>
            <a:off x="5225142" y="1910442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temp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F0D6B69-DD81-1D42-AA81-C2733E76C599}"/>
              </a:ext>
            </a:extLst>
          </p:cNvPr>
          <p:cNvSpPr txBox="1"/>
          <p:nvPr/>
        </p:nvSpPr>
        <p:spPr>
          <a:xfrm>
            <a:off x="6438900" y="1910442"/>
            <a:ext cx="61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tail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EE6A882-ECDF-5F4F-8133-1B7B5D67F9AA}"/>
              </a:ext>
            </a:extLst>
          </p:cNvPr>
          <p:cNvSpPr txBox="1"/>
          <p:nvPr/>
        </p:nvSpPr>
        <p:spPr>
          <a:xfrm>
            <a:off x="2971799" y="1910442"/>
            <a:ext cx="61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pre</a:t>
            </a:r>
            <a:endParaRPr kumimoji="1" lang="zh-CN" altLang="en-US" dirty="0"/>
          </a:p>
        </p:txBody>
      </p:sp>
      <p:cxnSp>
        <p:nvCxnSpPr>
          <p:cNvPr id="10" name="曲线连接符 9">
            <a:extLst>
              <a:ext uri="{FF2B5EF4-FFF2-40B4-BE49-F238E27FC236}">
                <a16:creationId xmlns:a16="http://schemas.microsoft.com/office/drawing/2014/main" id="{E3A45D05-1070-2540-AB45-BFC279529550}"/>
              </a:ext>
            </a:extLst>
          </p:cNvPr>
          <p:cNvCxnSpPr>
            <a:stCxn id="5" idx="5"/>
            <a:endCxn id="7" idx="4"/>
          </p:cNvCxnSpPr>
          <p:nvPr/>
        </p:nvCxnSpPr>
        <p:spPr>
          <a:xfrm rot="16200000" flipH="1">
            <a:off x="5636854" y="2133015"/>
            <a:ext cx="99237" cy="2051862"/>
          </a:xfrm>
          <a:prstGeom prst="curvedConnector3">
            <a:avLst>
              <a:gd name="adj1" fmla="val 3303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11">
            <a:extLst>
              <a:ext uri="{FF2B5EF4-FFF2-40B4-BE49-F238E27FC236}">
                <a16:creationId xmlns:a16="http://schemas.microsoft.com/office/drawing/2014/main" id="{A81FB502-7AC2-3A46-AC1C-7D9C6C84633A}"/>
              </a:ext>
            </a:extLst>
          </p:cNvPr>
          <p:cNvCxnSpPr>
            <a:stCxn id="6" idx="1"/>
            <a:endCxn id="5" idx="7"/>
          </p:cNvCxnSpPr>
          <p:nvPr/>
        </p:nvCxnSpPr>
        <p:spPr>
          <a:xfrm rot="16200000" flipV="1">
            <a:off x="4992460" y="2298247"/>
            <a:ext cx="12700" cy="663838"/>
          </a:xfrm>
          <a:prstGeom prst="curvedConnector3">
            <a:avLst>
              <a:gd name="adj1" fmla="val 258139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>
            <a:extLst>
              <a:ext uri="{FF2B5EF4-FFF2-40B4-BE49-F238E27FC236}">
                <a16:creationId xmlns:a16="http://schemas.microsoft.com/office/drawing/2014/main" id="{B8EF07E5-9E2B-9B4B-A89E-347A7BA80869}"/>
              </a:ext>
            </a:extLst>
          </p:cNvPr>
          <p:cNvCxnSpPr>
            <a:stCxn id="4" idx="7"/>
            <a:endCxn id="6" idx="0"/>
          </p:cNvCxnSpPr>
          <p:nvPr/>
        </p:nvCxnSpPr>
        <p:spPr>
          <a:xfrm rot="5400000" flipH="1" flipV="1">
            <a:off x="4491132" y="1557339"/>
            <a:ext cx="99237" cy="2046419"/>
          </a:xfrm>
          <a:prstGeom prst="curvedConnector3">
            <a:avLst>
              <a:gd name="adj1" fmla="val 3303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194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413</Words>
  <Application>Microsoft Macintosh PowerPoint</Application>
  <PresentationFormat>宽屏</PresentationFormat>
  <Paragraphs>250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xzc</dc:creator>
  <cp:lastModifiedBy>Office</cp:lastModifiedBy>
  <cp:revision>11</cp:revision>
  <dcterms:created xsi:type="dcterms:W3CDTF">2020-10-18T03:15:27Z</dcterms:created>
  <dcterms:modified xsi:type="dcterms:W3CDTF">2021-05-12T14:47:52Z</dcterms:modified>
</cp:coreProperties>
</file>