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1"/>
    <p:restoredTop sz="94679"/>
  </p:normalViewPr>
  <p:slideViewPr>
    <p:cSldViewPr snapToGrid="0" snapToObjects="1">
      <p:cViewPr varScale="1">
        <p:scale>
          <a:sx n="183" d="100"/>
          <a:sy n="183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0F99A-3DF1-D941-8A64-6466018CD524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2DA1-9827-F74E-B6B0-FC2E30641A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5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9F788-BE04-7949-82E9-32ADCD58F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FC15B2-4EF0-6848-9443-A8CD303F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1C1C4-ADA9-8F4C-B981-9E6607F0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4CC84-B84F-4244-8711-B6A34EB9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95D83-F693-D34C-BFFD-D9BDEF3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0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760F1-EAD6-AD4C-99C1-C55D8AA8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10077F-59CA-6440-9D27-92A93690E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8874D-B834-244F-873C-41A69207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B8D7B-A5D9-124C-8E5F-0FB8E4F1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4F1C8-37B1-F147-8FFE-61738BF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0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9CFD74-3F0C-9E4A-9B75-97B23FBBE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99E537-3C12-1D40-9C0E-9D0B3B9C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84C9B-BBA5-B942-BD93-24419764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A7656-B58F-7946-A6D0-88DB8FA3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71E02-91EC-4F4B-BBF0-167787E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03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56C1-E5B5-C54C-9AF1-F1A8BC8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7C826-7F21-D449-BB7E-273A384F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D49EF-D440-C149-98EA-1BF9A382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B1830-0D46-6148-B656-83495560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CE38A-419F-004C-8F38-AF48741F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0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9CFB-2CE6-014C-B273-557F1E91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93A14-BC11-5B4A-9304-85A3493C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EB40-8683-7D48-9F4C-B50D61A1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C2542-00A5-0A47-9945-CED51670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02097-E107-CD40-B61B-3E2B82E2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38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1660-D092-CC49-A952-21C8A741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035F7-0CD2-EE4B-A7C2-1D6F94963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43BC6-93B0-AF49-8412-62C214FC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508B7-994B-C84A-8065-D6CB5C47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62EEF-9FDA-B545-80B0-EF9CB6E4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A13FD-1D96-5C45-A7EC-A161B459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65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31547-2284-EA40-B92B-CBF234F7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A9468-6CF2-2C48-B2FB-4CBEEEAE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48B5E-5E00-3145-B7A7-4EC8AD2C6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BE4A6-B54E-994E-B3F4-AB6E0360C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C17987-BCD2-F44C-A907-EA89DE22A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594950-F277-154F-8236-6EBD1716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84EFAA-F106-8C4A-A987-35B338C7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05D711-D3AE-E54C-B0E7-9DF11595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36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6BEBB-3707-0E4C-B0A0-4BE4DE65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FD8DA4-4836-C44A-92FA-1D50305E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910E8-7CD2-8842-B348-4A934031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35028-8583-2C42-8C74-31496FA7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0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D85B6A-6E12-EA43-BCBD-17C3697F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74761-03A3-4D47-8CFC-094B1898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120FF3-90F0-C143-B014-78FF9785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47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BAAFF-A0CE-4A4D-8BF5-700C42C7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12E43-4D5D-FC40-8CDF-F184B7A8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2C8AD-7111-A84B-AC15-8DE21A7D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422D4-06D9-8340-B3CE-EF6283FF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8E6C7-6D35-1147-8AF2-C5C193F6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8DC72-C7A6-E642-9FA0-ACBA6A8C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56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F0B20-63DE-3443-A68B-931268F6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51C1C-A3A5-B542-8276-AA4D0A3F6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AE093-857B-7F45-B28C-0E735EDD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8D944-91CA-124F-BB5B-A7C1B297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8451D-21FB-FB43-9D4F-D03FB9B4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47CEA-477A-6C47-AA66-26FA9AFA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3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7B529-AE2B-A64B-A5D3-B76E2C7A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7DC3D-C9F4-9F44-BB67-2A497C44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1EB83-354D-984B-AA4A-C1807C1F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2520-A3F8-174B-BDA1-E77A6D96F46D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2064F-5109-2C43-BE7D-FA820F515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CCA8F-420A-CC4C-A07F-6E9B547A9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560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15216E-D49C-3B4A-8280-728A74B3AF02}"/>
              </a:ext>
            </a:extLst>
          </p:cNvPr>
          <p:cNvSpPr txBox="1"/>
          <p:nvPr/>
        </p:nvSpPr>
        <p:spPr>
          <a:xfrm>
            <a:off x="3952875" y="3075057"/>
            <a:ext cx="428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24</a:t>
            </a:r>
            <a:r>
              <a:rPr kumimoji="1" lang="zh-CN" altLang="en-US" sz="4000" dirty="0"/>
              <a:t>题：两两交换</a:t>
            </a:r>
          </a:p>
        </p:txBody>
      </p:sp>
    </p:spTree>
    <p:extLst>
      <p:ext uri="{BB962C8B-B14F-4D97-AF65-F5344CB8AC3E}">
        <p14:creationId xmlns:p14="http://schemas.microsoft.com/office/powerpoint/2010/main" val="373563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6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7481207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4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15216E-D49C-3B4A-8280-728A74B3AF02}"/>
              </a:ext>
            </a:extLst>
          </p:cNvPr>
          <p:cNvSpPr txBox="1"/>
          <p:nvPr/>
        </p:nvSpPr>
        <p:spPr>
          <a:xfrm>
            <a:off x="2908527" y="3075057"/>
            <a:ext cx="637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25</a:t>
            </a:r>
            <a:r>
              <a:rPr kumimoji="1" lang="zh-CN" altLang="en-US" sz="4000" dirty="0"/>
              <a:t>题：</a:t>
            </a:r>
            <a:r>
              <a:rPr kumimoji="1" lang="en-US" altLang="zh-CN" sz="4000" dirty="0"/>
              <a:t>K</a:t>
            </a:r>
            <a:r>
              <a:rPr kumimoji="1" lang="zh-CN" altLang="en-US" sz="4000" dirty="0"/>
              <a:t>个一组翻转链表</a:t>
            </a:r>
          </a:p>
        </p:txBody>
      </p:sp>
    </p:spTree>
    <p:extLst>
      <p:ext uri="{BB962C8B-B14F-4D97-AF65-F5344CB8AC3E}">
        <p14:creationId xmlns:p14="http://schemas.microsoft.com/office/powerpoint/2010/main" val="344127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0F38E457-8E7C-5747-9031-4B56EC6F7314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B95C005-0E70-5A44-8A7C-6E5889D256D0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FDF5A40-6BA4-8448-867C-C420F58F3841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23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77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51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647859C-23C4-1646-AEB7-A31D40139589}"/>
              </a:ext>
            </a:extLst>
          </p:cNvPr>
          <p:cNvCxnSpPr>
            <a:stCxn id="26" idx="5"/>
            <a:endCxn id="16" idx="4"/>
          </p:cNvCxnSpPr>
          <p:nvPr/>
        </p:nvCxnSpPr>
        <p:spPr>
          <a:xfrm rot="16200000" flipH="1">
            <a:off x="4259811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5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647859C-23C4-1646-AEB7-A31D40139589}"/>
              </a:ext>
            </a:extLst>
          </p:cNvPr>
          <p:cNvCxnSpPr>
            <a:stCxn id="26" idx="5"/>
            <a:endCxn id="16" idx="4"/>
          </p:cNvCxnSpPr>
          <p:nvPr/>
        </p:nvCxnSpPr>
        <p:spPr>
          <a:xfrm rot="16200000" flipH="1">
            <a:off x="4259811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FA8E49B9-BDD6-2546-BE53-C8A71296CC74}"/>
              </a:ext>
            </a:extLst>
          </p:cNvPr>
          <p:cNvCxnSpPr>
            <a:stCxn id="14" idx="7"/>
            <a:endCxn id="20" idx="1"/>
          </p:cNvCxnSpPr>
          <p:nvPr/>
        </p:nvCxnSpPr>
        <p:spPr>
          <a:xfrm rot="5400000" flipH="1" flipV="1">
            <a:off x="5912303" y="1370239"/>
            <a:ext cx="12700" cy="2960724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8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647859C-23C4-1646-AEB7-A31D40139589}"/>
              </a:ext>
            </a:extLst>
          </p:cNvPr>
          <p:cNvCxnSpPr>
            <a:stCxn id="26" idx="5"/>
            <a:endCxn id="16" idx="4"/>
          </p:cNvCxnSpPr>
          <p:nvPr/>
        </p:nvCxnSpPr>
        <p:spPr>
          <a:xfrm rot="16200000" flipH="1">
            <a:off x="4259811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FA8E49B9-BDD6-2546-BE53-C8A71296CC74}"/>
              </a:ext>
            </a:extLst>
          </p:cNvPr>
          <p:cNvCxnSpPr>
            <a:stCxn id="14" idx="7"/>
            <a:endCxn id="20" idx="1"/>
          </p:cNvCxnSpPr>
          <p:nvPr/>
        </p:nvCxnSpPr>
        <p:spPr>
          <a:xfrm rot="5400000" flipH="1" flipV="1">
            <a:off x="5912303" y="1370239"/>
            <a:ext cx="12700" cy="2960724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02BA6C2D-FAED-0740-8A6E-E790312D1ACB}"/>
              </a:ext>
            </a:extLst>
          </p:cNvPr>
          <p:cNvCxnSpPr>
            <a:stCxn id="17" idx="3"/>
            <a:endCxn id="14" idx="4"/>
          </p:cNvCxnSpPr>
          <p:nvPr/>
        </p:nvCxnSpPr>
        <p:spPr>
          <a:xfrm rot="5400000">
            <a:off x="5168673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0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647859C-23C4-1646-AEB7-A31D40139589}"/>
              </a:ext>
            </a:extLst>
          </p:cNvPr>
          <p:cNvCxnSpPr>
            <a:stCxn id="26" idx="5"/>
            <a:endCxn id="16" idx="4"/>
          </p:cNvCxnSpPr>
          <p:nvPr/>
        </p:nvCxnSpPr>
        <p:spPr>
          <a:xfrm rot="16200000" flipH="1">
            <a:off x="4259811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FA8E49B9-BDD6-2546-BE53-C8A71296CC74}"/>
              </a:ext>
            </a:extLst>
          </p:cNvPr>
          <p:cNvCxnSpPr>
            <a:stCxn id="14" idx="7"/>
            <a:endCxn id="20" idx="1"/>
          </p:cNvCxnSpPr>
          <p:nvPr/>
        </p:nvCxnSpPr>
        <p:spPr>
          <a:xfrm rot="5400000" flipH="1" flipV="1">
            <a:off x="5912303" y="1370239"/>
            <a:ext cx="12700" cy="2960724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02BA6C2D-FAED-0740-8A6E-E790312D1ACB}"/>
              </a:ext>
            </a:extLst>
          </p:cNvPr>
          <p:cNvCxnSpPr>
            <a:stCxn id="17" idx="3"/>
            <a:endCxn id="14" idx="4"/>
          </p:cNvCxnSpPr>
          <p:nvPr/>
        </p:nvCxnSpPr>
        <p:spPr>
          <a:xfrm rot="5400000">
            <a:off x="5168673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9BA58973-D976-1C4A-984A-E755C242A9D0}"/>
              </a:ext>
            </a:extLst>
          </p:cNvPr>
          <p:cNvSpPr/>
          <p:nvPr/>
        </p:nvSpPr>
        <p:spPr>
          <a:xfrm>
            <a:off x="3834492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7E9E9E7-835E-8148-BAD9-D2C8BB58CD13}"/>
              </a:ext>
            </a:extLst>
          </p:cNvPr>
          <p:cNvSpPr/>
          <p:nvPr/>
        </p:nvSpPr>
        <p:spPr>
          <a:xfrm>
            <a:off x="4977492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7E123AB-3B23-E34A-A395-53329CC96752}"/>
              </a:ext>
            </a:extLst>
          </p:cNvPr>
          <p:cNvSpPr/>
          <p:nvPr/>
        </p:nvSpPr>
        <p:spPr>
          <a:xfrm>
            <a:off x="6125935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B21F54F-AD45-9740-87D9-A395A4B65C8F}"/>
              </a:ext>
            </a:extLst>
          </p:cNvPr>
          <p:cNvSpPr/>
          <p:nvPr/>
        </p:nvSpPr>
        <p:spPr>
          <a:xfrm>
            <a:off x="8422821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8B1C47-6E14-A241-BB27-92708E881711}"/>
              </a:ext>
            </a:extLst>
          </p:cNvPr>
          <p:cNvSpPr/>
          <p:nvPr/>
        </p:nvSpPr>
        <p:spPr>
          <a:xfrm>
            <a:off x="7274378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C0882E0-FE40-1042-8817-701CC2BA8B2A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5655128" y="448332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AE0D2A8-B2D4-1E44-BEBC-6CE003F43BD9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7952014" y="448332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CDC1C91-9C76-134E-BB7D-341B2B0DB64B}"/>
              </a:ext>
            </a:extLst>
          </p:cNvPr>
          <p:cNvSpPr/>
          <p:nvPr/>
        </p:nvSpPr>
        <p:spPr>
          <a:xfrm>
            <a:off x="2686049" y="4144507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02AC1386-9AB2-3E44-BE02-439D79C08023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4512128" y="4483325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4DC9DFD-0F4F-6C4E-99D4-DCAB7AE13098}"/>
              </a:ext>
            </a:extLst>
          </p:cNvPr>
          <p:cNvCxnSpPr>
            <a:cxnSpLocks/>
            <a:stCxn id="36" idx="6"/>
            <a:endCxn id="22" idx="2"/>
          </p:cNvCxnSpPr>
          <p:nvPr/>
        </p:nvCxnSpPr>
        <p:spPr>
          <a:xfrm>
            <a:off x="3363685" y="448332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D1765EE-542F-4644-9517-DBB3E0FF8756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6803571" y="448332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040A1D7-0D17-2446-89B5-45749BEB5C1F}"/>
              </a:ext>
            </a:extLst>
          </p:cNvPr>
          <p:cNvSpPr txBox="1"/>
          <p:nvPr/>
        </p:nvSpPr>
        <p:spPr>
          <a:xfrm>
            <a:off x="2737076" y="516784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331F33A-739C-9047-A793-19AD8984E27F}"/>
              </a:ext>
            </a:extLst>
          </p:cNvPr>
          <p:cNvSpPr txBox="1"/>
          <p:nvPr/>
        </p:nvSpPr>
        <p:spPr>
          <a:xfrm>
            <a:off x="3916815" y="516784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1A9AA0-610C-684C-9223-EA6F93014F33}"/>
              </a:ext>
            </a:extLst>
          </p:cNvPr>
          <p:cNvSpPr txBox="1"/>
          <p:nvPr/>
        </p:nvSpPr>
        <p:spPr>
          <a:xfrm>
            <a:off x="5028519" y="515356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73A6144-2182-A747-81A1-5A889D267304}"/>
              </a:ext>
            </a:extLst>
          </p:cNvPr>
          <p:cNvSpPr txBox="1"/>
          <p:nvPr/>
        </p:nvSpPr>
        <p:spPr>
          <a:xfrm>
            <a:off x="5038042" y="553765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20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5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5027838" y="175124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3963769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396376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04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5027838" y="175124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3963769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396376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5A34BEF4-285F-3B42-AFBE-AC52EA53E93A}"/>
              </a:ext>
            </a:extLst>
          </p:cNvPr>
          <p:cNvCxnSpPr>
            <a:stCxn id="26" idx="7"/>
            <a:endCxn id="16" idx="0"/>
          </p:cNvCxnSpPr>
          <p:nvPr/>
        </p:nvCxnSpPr>
        <p:spPr>
          <a:xfrm rot="5400000" flipH="1" flipV="1">
            <a:off x="4259811" y="1775052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2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5027838" y="175124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3963769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396376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5A34BEF4-285F-3B42-AFBE-AC52EA53E93A}"/>
              </a:ext>
            </a:extLst>
          </p:cNvPr>
          <p:cNvCxnSpPr>
            <a:stCxn id="26" idx="7"/>
            <a:endCxn id="16" idx="0"/>
          </p:cNvCxnSpPr>
          <p:nvPr/>
        </p:nvCxnSpPr>
        <p:spPr>
          <a:xfrm rot="5400000" flipH="1" flipV="1">
            <a:off x="4259811" y="1775052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A1C93367-6080-DF49-92DD-BC12E08A8AF7}"/>
              </a:ext>
            </a:extLst>
          </p:cNvPr>
          <p:cNvCxnSpPr>
            <a:stCxn id="14" idx="5"/>
            <a:endCxn id="17" idx="3"/>
          </p:cNvCxnSpPr>
          <p:nvPr/>
        </p:nvCxnSpPr>
        <p:spPr>
          <a:xfrm rot="16200000" flipH="1">
            <a:off x="5338081" y="2423622"/>
            <a:ext cx="12700" cy="1812281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25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5027838" y="175124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3963769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396376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5A34BEF4-285F-3B42-AFBE-AC52EA53E93A}"/>
              </a:ext>
            </a:extLst>
          </p:cNvPr>
          <p:cNvCxnSpPr>
            <a:stCxn id="26" idx="7"/>
            <a:endCxn id="16" idx="0"/>
          </p:cNvCxnSpPr>
          <p:nvPr/>
        </p:nvCxnSpPr>
        <p:spPr>
          <a:xfrm rot="5400000" flipH="1" flipV="1">
            <a:off x="4259811" y="1775052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A1C93367-6080-DF49-92DD-BC12E08A8AF7}"/>
              </a:ext>
            </a:extLst>
          </p:cNvPr>
          <p:cNvCxnSpPr>
            <a:stCxn id="14" idx="5"/>
            <a:endCxn id="17" idx="3"/>
          </p:cNvCxnSpPr>
          <p:nvPr/>
        </p:nvCxnSpPr>
        <p:spPr>
          <a:xfrm rot="16200000" flipH="1">
            <a:off x="5338081" y="2423622"/>
            <a:ext cx="12700" cy="1812281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D07D524D-6F13-DF4B-9B3C-CD0E3DBEEE20}"/>
              </a:ext>
            </a:extLst>
          </p:cNvPr>
          <p:cNvCxnSpPr>
            <a:stCxn id="16" idx="1"/>
            <a:endCxn id="14" idx="7"/>
          </p:cNvCxnSpPr>
          <p:nvPr/>
        </p:nvCxnSpPr>
        <p:spPr>
          <a:xfrm rot="16200000" flipV="1">
            <a:off x="4763860" y="2518682"/>
            <a:ext cx="12700" cy="663838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3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C9D7FCDE-1108-0E4D-BA84-02C8C6618887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CBE965-98DD-DD47-B365-85E7DFC33A8B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DF611BF-6AFD-FA45-BDA1-AF6099FC1725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84ADC60-4D48-2345-9D16-D333A8253B9B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9173B23-62B0-B34F-968F-A3C9E295027B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7218D4C-523C-1D4F-9DCD-E323F0D8DDD9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CE8402A-24AF-B44B-A1AD-901ED4903466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A7184FD-D18B-9E48-9563-96B9AAB79822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D6ACACC-8EF6-E444-8A09-27266E02E0DE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5777425F-A7C1-AF42-BC67-F9A1C86B949F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E83D1BA-4D7F-4B43-B086-DEBE7183C737}"/>
              </a:ext>
            </a:extLst>
          </p:cNvPr>
          <p:cNvCxnSpPr>
            <a:cxnSpLocks/>
            <a:stCxn id="38" idx="6"/>
            <a:endCxn id="22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AC80075-9D49-B447-BB16-B7927ECB2ED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4E6C90-0A6B-3F44-9C73-56FA3E36C79A}"/>
              </a:ext>
            </a:extLst>
          </p:cNvPr>
          <p:cNvSpPr txBox="1"/>
          <p:nvPr/>
        </p:nvSpPr>
        <p:spPr>
          <a:xfrm>
            <a:off x="3853542" y="177369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7DE614-D5D7-7247-8541-5FC95446B293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993FFA3-8BA0-2042-8F56-BED3C952B36E}"/>
              </a:ext>
            </a:extLst>
          </p:cNvPr>
          <p:cNvSpPr/>
          <p:nvPr/>
        </p:nvSpPr>
        <p:spPr>
          <a:xfrm>
            <a:off x="3880757" y="474548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0B78B95-E09F-A64A-87DF-2BC32B063A1D}"/>
              </a:ext>
            </a:extLst>
          </p:cNvPr>
          <p:cNvSpPr/>
          <p:nvPr/>
        </p:nvSpPr>
        <p:spPr>
          <a:xfrm>
            <a:off x="5023757" y="474548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A97E9D0-17F3-1742-9EB6-E95D66EE1EF7}"/>
              </a:ext>
            </a:extLst>
          </p:cNvPr>
          <p:cNvSpPr/>
          <p:nvPr/>
        </p:nvSpPr>
        <p:spPr>
          <a:xfrm>
            <a:off x="6172200" y="4745487"/>
            <a:ext cx="677636" cy="6776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AE9CD6F-EB7A-4E46-9E67-0AC2DD355E25}"/>
              </a:ext>
            </a:extLst>
          </p:cNvPr>
          <p:cNvSpPr/>
          <p:nvPr/>
        </p:nvSpPr>
        <p:spPr>
          <a:xfrm>
            <a:off x="8469086" y="4745487"/>
            <a:ext cx="677636" cy="6776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AD20487-D176-6445-8B25-F8AD40BEEEA1}"/>
              </a:ext>
            </a:extLst>
          </p:cNvPr>
          <p:cNvSpPr/>
          <p:nvPr/>
        </p:nvSpPr>
        <p:spPr>
          <a:xfrm>
            <a:off x="7320643" y="4745487"/>
            <a:ext cx="677636" cy="6776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6289AE5-682E-CA4F-963C-5D659F0263D6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4558393" y="5084305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B20AD307-F36F-1F47-9D85-8025B02E7377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5701393" y="508430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9D80C40-EFFB-F945-BC65-A450AC327423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>
            <a:off x="6849836" y="508430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DF9F4F8-E5CA-9C48-A3AA-A9BDEC0A9C7E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7998279" y="508430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0A917DA-2B47-EE4C-96A6-05745D36590B}"/>
              </a:ext>
            </a:extLst>
          </p:cNvPr>
          <p:cNvSpPr/>
          <p:nvPr/>
        </p:nvSpPr>
        <p:spPr>
          <a:xfrm>
            <a:off x="2732314" y="4745487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07622DC-9C61-EC4F-AD2F-3E4F7DD4416C}"/>
              </a:ext>
            </a:extLst>
          </p:cNvPr>
          <p:cNvCxnSpPr>
            <a:cxnSpLocks/>
            <a:stCxn id="54" idx="6"/>
            <a:endCxn id="45" idx="2"/>
          </p:cNvCxnSpPr>
          <p:nvPr/>
        </p:nvCxnSpPr>
        <p:spPr>
          <a:xfrm>
            <a:off x="3409950" y="508430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0F2FC79-078C-5545-AAFC-7676D96E0A35}"/>
              </a:ext>
            </a:extLst>
          </p:cNvPr>
          <p:cNvSpPr txBox="1"/>
          <p:nvPr/>
        </p:nvSpPr>
        <p:spPr>
          <a:xfrm>
            <a:off x="2615293" y="4200527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601F3C8-EB42-F84D-B8D7-C22A51103F78}"/>
              </a:ext>
            </a:extLst>
          </p:cNvPr>
          <p:cNvSpPr txBox="1"/>
          <p:nvPr/>
        </p:nvSpPr>
        <p:spPr>
          <a:xfrm>
            <a:off x="6176281" y="391171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64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E2FA549F-787C-8E42-89F2-941D85FC9C80}"/>
              </a:ext>
            </a:extLst>
          </p:cNvPr>
          <p:cNvSpPr/>
          <p:nvPr/>
        </p:nvSpPr>
        <p:spPr>
          <a:xfrm>
            <a:off x="115613" y="714703"/>
            <a:ext cx="2333297" cy="882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i-1</a:t>
            </a:r>
            <a:r>
              <a:rPr kumimoji="1" lang="zh-CN" altLang="en-US" dirty="0"/>
              <a:t>轮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9AE65563-CF05-C84A-9594-91F412748EC1}"/>
              </a:ext>
            </a:extLst>
          </p:cNvPr>
          <p:cNvSpPr/>
          <p:nvPr/>
        </p:nvSpPr>
        <p:spPr>
          <a:xfrm>
            <a:off x="115613" y="3221420"/>
            <a:ext cx="2333297" cy="882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i-1</a:t>
            </a:r>
            <a:r>
              <a:rPr kumimoji="1" lang="zh-CN" altLang="en-US" dirty="0"/>
              <a:t>轮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5FE87ED-601F-D746-962D-6C3B660EFF1C}"/>
              </a:ext>
            </a:extLst>
          </p:cNvPr>
          <p:cNvSpPr/>
          <p:nvPr/>
        </p:nvSpPr>
        <p:spPr>
          <a:xfrm>
            <a:off x="3247696" y="609600"/>
            <a:ext cx="3300248" cy="98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以当前元素结尾，且没有执行翻转的最长连续的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EAB25D1E-9D42-A445-AC2A-4EE1E935D5D6}"/>
              </a:ext>
            </a:extLst>
          </p:cNvPr>
          <p:cNvSpPr/>
          <p:nvPr/>
        </p:nvSpPr>
        <p:spPr>
          <a:xfrm>
            <a:off x="7856482" y="609600"/>
            <a:ext cx="3300248" cy="98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以当前元素结尾，且执行了翻转的最长连续的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E4C39D-FCAA-5E4D-808B-E588DA85D8FF}"/>
              </a:ext>
            </a:extLst>
          </p:cNvPr>
          <p:cNvSpPr txBox="1"/>
          <p:nvPr/>
        </p:nvSpPr>
        <p:spPr>
          <a:xfrm>
            <a:off x="4561489" y="168166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CA3A4AD-76F8-7F4C-8FC9-72D6E2F18321}"/>
              </a:ext>
            </a:extLst>
          </p:cNvPr>
          <p:cNvSpPr txBox="1"/>
          <p:nvPr/>
        </p:nvSpPr>
        <p:spPr>
          <a:xfrm>
            <a:off x="9306911" y="168166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EF4B6CFD-8CFA-FE4F-A33F-672F6C09633D}"/>
              </a:ext>
            </a:extLst>
          </p:cNvPr>
          <p:cNvSpPr/>
          <p:nvPr/>
        </p:nvSpPr>
        <p:spPr>
          <a:xfrm>
            <a:off x="3247696" y="3116317"/>
            <a:ext cx="3300248" cy="98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以当前元素结尾，且没有执行翻转的最长连续的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570A3D02-AF8E-D34A-9FD2-644EB4AD97C1}"/>
              </a:ext>
            </a:extLst>
          </p:cNvPr>
          <p:cNvSpPr/>
          <p:nvPr/>
        </p:nvSpPr>
        <p:spPr>
          <a:xfrm>
            <a:off x="7856482" y="3116317"/>
            <a:ext cx="3300248" cy="98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以当前元素结尾，且执行了翻转的最长连续的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7BD46A4-7966-4E46-9A71-8ECAA37517E2}"/>
              </a:ext>
            </a:extLst>
          </p:cNvPr>
          <p:cNvCxnSpPr/>
          <p:nvPr/>
        </p:nvCxnSpPr>
        <p:spPr>
          <a:xfrm>
            <a:off x="4755931" y="1597572"/>
            <a:ext cx="0" cy="1518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9E6F8BC-3C36-6C46-BCB3-B5F35D0F9D4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4755931" y="1597572"/>
            <a:ext cx="4750675" cy="151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598BE8C4-6A60-F241-B2BC-13F76DAA006F}"/>
              </a:ext>
            </a:extLst>
          </p:cNvPr>
          <p:cNvCxnSpPr/>
          <p:nvPr/>
        </p:nvCxnSpPr>
        <p:spPr>
          <a:xfrm>
            <a:off x="9506606" y="1597572"/>
            <a:ext cx="0" cy="151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94D954B5-6201-D849-84CA-FA7EE1B1458D}"/>
              </a:ext>
            </a:extLst>
          </p:cNvPr>
          <p:cNvCxnSpPr/>
          <p:nvPr/>
        </p:nvCxnSpPr>
        <p:spPr>
          <a:xfrm>
            <a:off x="10520855" y="1597572"/>
            <a:ext cx="0" cy="1518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08043FD-433A-A048-8277-64A177E052D5}"/>
              </a:ext>
            </a:extLst>
          </p:cNvPr>
          <p:cNvSpPr txBox="1"/>
          <p:nvPr/>
        </p:nvSpPr>
        <p:spPr>
          <a:xfrm rot="10800000" flipV="1">
            <a:off x="2932385" y="1878805"/>
            <a:ext cx="196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</a:rPr>
              <a:t>if </a:t>
            </a:r>
            <a:r>
              <a:rPr lang="en" altLang="zh-CN" b="1" dirty="0" err="1">
                <a:solidFill>
                  <a:srgbClr val="FF0000"/>
                </a:solidFill>
              </a:rPr>
              <a:t>nums</a:t>
            </a:r>
            <a:r>
              <a:rPr lang="en" altLang="zh-CN" b="1" dirty="0">
                <a:solidFill>
                  <a:srgbClr val="FF0000"/>
                </a:solidFill>
              </a:rPr>
              <a:t>[</a:t>
            </a:r>
            <a:r>
              <a:rPr lang="en" altLang="zh-CN" b="1" dirty="0" err="1">
                <a:solidFill>
                  <a:srgbClr val="FF0000"/>
                </a:solidFill>
              </a:rPr>
              <a:t>i</a:t>
            </a:r>
            <a:r>
              <a:rPr lang="en" altLang="zh-CN" b="1" dirty="0">
                <a:solidFill>
                  <a:srgbClr val="FF0000"/>
                </a:solidFill>
              </a:rPr>
              <a:t>] == 1</a:t>
            </a:r>
          </a:p>
          <a:p>
            <a:r>
              <a:rPr lang="en" altLang="zh-CN" b="1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E4DAC6B-402A-9447-9C3C-30DB48B9A63A}"/>
              </a:ext>
            </a:extLst>
          </p:cNvPr>
          <p:cNvSpPr txBox="1"/>
          <p:nvPr/>
        </p:nvSpPr>
        <p:spPr>
          <a:xfrm rot="10800000" flipV="1">
            <a:off x="10478812" y="1805179"/>
            <a:ext cx="196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</a:rPr>
              <a:t>if </a:t>
            </a:r>
            <a:r>
              <a:rPr lang="en" altLang="zh-CN" b="1" dirty="0" err="1">
                <a:solidFill>
                  <a:srgbClr val="FF0000"/>
                </a:solidFill>
              </a:rPr>
              <a:t>nums</a:t>
            </a:r>
            <a:r>
              <a:rPr lang="en" altLang="zh-CN" b="1" dirty="0">
                <a:solidFill>
                  <a:srgbClr val="FF0000"/>
                </a:solidFill>
              </a:rPr>
              <a:t>[</a:t>
            </a:r>
            <a:r>
              <a:rPr lang="en" altLang="zh-CN" b="1" dirty="0" err="1">
                <a:solidFill>
                  <a:srgbClr val="FF0000"/>
                </a:solidFill>
              </a:rPr>
              <a:t>i</a:t>
            </a:r>
            <a:r>
              <a:rPr lang="en" altLang="zh-CN" b="1" dirty="0">
                <a:solidFill>
                  <a:srgbClr val="FF0000"/>
                </a:solidFill>
              </a:rPr>
              <a:t>] == 1</a:t>
            </a:r>
          </a:p>
          <a:p>
            <a:r>
              <a:rPr lang="en" altLang="zh-CN" b="1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C50554F-C7BB-E24F-B317-607225F31C5D}"/>
              </a:ext>
            </a:extLst>
          </p:cNvPr>
          <p:cNvSpPr txBox="1"/>
          <p:nvPr/>
        </p:nvSpPr>
        <p:spPr>
          <a:xfrm rot="10800000" flipV="1">
            <a:off x="5073865" y="2130944"/>
            <a:ext cx="196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if </a:t>
            </a:r>
            <a:r>
              <a:rPr lang="en" altLang="zh-CN" b="1" dirty="0" err="1"/>
              <a:t>nums</a:t>
            </a:r>
            <a:r>
              <a:rPr lang="en" altLang="zh-CN" b="1" dirty="0"/>
              <a:t>[</a:t>
            </a:r>
            <a:r>
              <a:rPr lang="en" altLang="zh-CN" b="1" dirty="0" err="1"/>
              <a:t>i</a:t>
            </a:r>
            <a:r>
              <a:rPr lang="en" altLang="zh-CN" b="1" dirty="0"/>
              <a:t>] == 0</a:t>
            </a:r>
          </a:p>
          <a:p>
            <a:r>
              <a:rPr lang="en" altLang="zh-CN" b="1" dirty="0"/>
              <a:t>+1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E7FAA8-37E6-D945-876D-40C31971B9F0}"/>
              </a:ext>
            </a:extLst>
          </p:cNvPr>
          <p:cNvSpPr txBox="1"/>
          <p:nvPr/>
        </p:nvSpPr>
        <p:spPr>
          <a:xfrm rot="10800000" flipV="1">
            <a:off x="7792106" y="1790796"/>
            <a:ext cx="196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if </a:t>
            </a:r>
            <a:r>
              <a:rPr lang="en" altLang="zh-CN" b="1" dirty="0" err="1"/>
              <a:t>nums</a:t>
            </a:r>
            <a:r>
              <a:rPr lang="en" altLang="zh-CN" b="1" dirty="0"/>
              <a:t>[</a:t>
            </a:r>
            <a:r>
              <a:rPr lang="en" altLang="zh-CN" b="1" dirty="0" err="1"/>
              <a:t>i</a:t>
            </a:r>
            <a:r>
              <a:rPr lang="en" altLang="zh-CN" b="1" dirty="0"/>
              <a:t>] == 0</a:t>
            </a:r>
          </a:p>
          <a:p>
            <a:r>
              <a:rPr lang="zh-CN" altLang="en" b="1" dirty="0"/>
              <a:t>清</a:t>
            </a:r>
            <a:r>
              <a:rPr lang="zh-CN" altLang="en-US" b="1" dirty="0"/>
              <a:t>零</a:t>
            </a:r>
            <a:endParaRPr lang="en" altLang="zh-CN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9B301B6-E7D0-6643-8A36-7FFE4345F49A}"/>
              </a:ext>
            </a:extLst>
          </p:cNvPr>
          <p:cNvSpPr txBox="1"/>
          <p:nvPr/>
        </p:nvSpPr>
        <p:spPr>
          <a:xfrm rot="10800000" flipV="1">
            <a:off x="4897820" y="4635062"/>
            <a:ext cx="531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0:</a:t>
            </a:r>
            <a:r>
              <a:rPr lang="zh-CN" altLang="en-US" dirty="0"/>
              <a:t>以当前元素结尾且</a:t>
            </a:r>
            <a:r>
              <a:rPr lang="zh-CN" altLang="en-US" b="1" dirty="0"/>
              <a:t>没有执行翻转</a:t>
            </a:r>
            <a:r>
              <a:rPr lang="zh-CN" altLang="en-US" dirty="0"/>
              <a:t>的最长连续的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1:</a:t>
            </a:r>
            <a:r>
              <a:rPr lang="zh-CN" altLang="en-US" dirty="0"/>
              <a:t>以当前元素结尾且</a:t>
            </a:r>
            <a:r>
              <a:rPr lang="zh-CN" altLang="en-US" b="1" dirty="0"/>
              <a:t>已经执行翻转</a:t>
            </a:r>
            <a:r>
              <a:rPr lang="zh-CN" altLang="en-US" dirty="0"/>
              <a:t>的最长连续的</a:t>
            </a:r>
            <a:r>
              <a:rPr lang="en-US" altLang="zh-CN" dirty="0"/>
              <a:t>1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57F37C-2C11-5F4D-A168-8323AB92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7" y="4178738"/>
            <a:ext cx="3076900" cy="26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E2FA549F-787C-8E42-89F2-941D85FC9C80}"/>
              </a:ext>
            </a:extLst>
          </p:cNvPr>
          <p:cNvSpPr/>
          <p:nvPr/>
        </p:nvSpPr>
        <p:spPr>
          <a:xfrm>
            <a:off x="115612" y="1040522"/>
            <a:ext cx="2333297" cy="714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i-1</a:t>
            </a:r>
            <a:r>
              <a:rPr kumimoji="1" lang="zh-CN" altLang="en-US" dirty="0"/>
              <a:t>轮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5FE87ED-601F-D746-962D-6C3B660EFF1C}"/>
              </a:ext>
            </a:extLst>
          </p:cNvPr>
          <p:cNvSpPr/>
          <p:nvPr/>
        </p:nvSpPr>
        <p:spPr>
          <a:xfrm>
            <a:off x="3247696" y="1061544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j1</a:t>
            </a:r>
            <a:endParaRPr kumimoji="1" lang="zh-CN" altLang="en-US" dirty="0"/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ACC38BA2-1C9D-A441-8C07-0E5703488306}"/>
              </a:ext>
            </a:extLst>
          </p:cNvPr>
          <p:cNvSpPr/>
          <p:nvPr/>
        </p:nvSpPr>
        <p:spPr>
          <a:xfrm>
            <a:off x="115612" y="2714297"/>
            <a:ext cx="2333297" cy="714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zh-CN" altLang="en-US" dirty="0"/>
              <a:t>轮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DA6826D-397B-C347-A45B-273D108F3767}"/>
              </a:ext>
            </a:extLst>
          </p:cNvPr>
          <p:cNvSpPr/>
          <p:nvPr/>
        </p:nvSpPr>
        <p:spPr>
          <a:xfrm>
            <a:off x="4293467" y="1061540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j2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4D0AADE-4C76-974C-91E0-74FDA3D8E7FB}"/>
              </a:ext>
            </a:extLst>
          </p:cNvPr>
          <p:cNvSpPr/>
          <p:nvPr/>
        </p:nvSpPr>
        <p:spPr>
          <a:xfrm>
            <a:off x="5339238" y="1061539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j3</a:t>
            </a:r>
            <a:endParaRPr kumimoji="1"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B1B71AF7-F20D-9D4B-805A-C44932DCD062}"/>
              </a:ext>
            </a:extLst>
          </p:cNvPr>
          <p:cNvSpPr/>
          <p:nvPr/>
        </p:nvSpPr>
        <p:spPr>
          <a:xfrm>
            <a:off x="7183796" y="1045771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jk</a:t>
            </a:r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B2E0A81-5279-BA4D-9E66-FBB69C7B5F26}"/>
              </a:ext>
            </a:extLst>
          </p:cNvPr>
          <p:cNvSpPr/>
          <p:nvPr/>
        </p:nvSpPr>
        <p:spPr>
          <a:xfrm>
            <a:off x="6111809" y="1240214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522752D-7A63-B242-B9BD-29EBE31FA1E4}"/>
              </a:ext>
            </a:extLst>
          </p:cNvPr>
          <p:cNvSpPr/>
          <p:nvPr/>
        </p:nvSpPr>
        <p:spPr>
          <a:xfrm>
            <a:off x="6437510" y="1240214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BCAA830-9EB3-8D41-BCC6-C146639ABFE3}"/>
              </a:ext>
            </a:extLst>
          </p:cNvPr>
          <p:cNvSpPr/>
          <p:nvPr/>
        </p:nvSpPr>
        <p:spPr>
          <a:xfrm>
            <a:off x="6758187" y="1240214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9221B5C-744A-1449-B29B-271DC6F91BE5}"/>
              </a:ext>
            </a:extLst>
          </p:cNvPr>
          <p:cNvSpPr/>
          <p:nvPr/>
        </p:nvSpPr>
        <p:spPr>
          <a:xfrm>
            <a:off x="3258190" y="2703788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j1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38C8137E-5FB8-3F4C-9373-20B5E8C5275B}"/>
              </a:ext>
            </a:extLst>
          </p:cNvPr>
          <p:cNvSpPr/>
          <p:nvPr/>
        </p:nvSpPr>
        <p:spPr>
          <a:xfrm>
            <a:off x="4303961" y="2703784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j2</a:t>
            </a:r>
            <a:endParaRPr kumimoji="1" lang="zh-CN" altLang="en-US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2D595102-D5FE-4F44-9D42-3744C88EC516}"/>
              </a:ext>
            </a:extLst>
          </p:cNvPr>
          <p:cNvSpPr/>
          <p:nvPr/>
        </p:nvSpPr>
        <p:spPr>
          <a:xfrm>
            <a:off x="5349732" y="2703783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j3</a:t>
            </a:r>
            <a:endParaRPr kumimoji="1" lang="zh-CN" altLang="en-US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17993EF-5154-6141-818D-C0CC80151FDE}"/>
              </a:ext>
            </a:extLst>
          </p:cNvPr>
          <p:cNvSpPr/>
          <p:nvPr/>
        </p:nvSpPr>
        <p:spPr>
          <a:xfrm>
            <a:off x="7194290" y="2688015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jk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1D8BDF6-0DBA-6C4E-928C-F5F2A8D3492A}"/>
              </a:ext>
            </a:extLst>
          </p:cNvPr>
          <p:cNvSpPr/>
          <p:nvPr/>
        </p:nvSpPr>
        <p:spPr>
          <a:xfrm>
            <a:off x="6122303" y="288245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8BAA984-243E-2D4F-BAE7-2666213149E2}"/>
              </a:ext>
            </a:extLst>
          </p:cNvPr>
          <p:cNvSpPr/>
          <p:nvPr/>
        </p:nvSpPr>
        <p:spPr>
          <a:xfrm>
            <a:off x="6448004" y="288245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6D1CFC0-E534-794E-BC32-D3AF575715D9}"/>
              </a:ext>
            </a:extLst>
          </p:cNvPr>
          <p:cNvSpPr/>
          <p:nvPr/>
        </p:nvSpPr>
        <p:spPr>
          <a:xfrm>
            <a:off x="6768681" y="288245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435680B-9500-9342-81EB-0A9A4E5B5F5E}"/>
              </a:ext>
            </a:extLst>
          </p:cNvPr>
          <p:cNvCxnSpPr>
            <a:stCxn id="5" idx="2"/>
            <a:endCxn id="29" idx="0"/>
          </p:cNvCxnSpPr>
          <p:nvPr/>
        </p:nvCxnSpPr>
        <p:spPr>
          <a:xfrm>
            <a:off x="3494681" y="1597571"/>
            <a:ext cx="10494" cy="110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F300448-4998-4940-9068-AA55814D352F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3494681" y="1597571"/>
            <a:ext cx="1056265" cy="110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4D9BBF4-E944-164E-B8A1-81ED2D752E31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3494681" y="1597571"/>
            <a:ext cx="2102036" cy="1106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FC8C9AD-E96B-3A47-88F6-3C50372E27DF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3494681" y="1597571"/>
            <a:ext cx="3946594" cy="1090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D62193DC-1454-5342-AFBB-9D8505A2FE31}"/>
              </a:ext>
            </a:extLst>
          </p:cNvPr>
          <p:cNvCxnSpPr/>
          <p:nvPr/>
        </p:nvCxnSpPr>
        <p:spPr>
          <a:xfrm>
            <a:off x="4545699" y="1589684"/>
            <a:ext cx="10494" cy="110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B8AA99A-3460-5948-BA30-77DFAB18C848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3505175" y="1597567"/>
            <a:ext cx="1035277" cy="1106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E4E65E9-BAED-4F43-90E4-EA09F106F4BF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3505175" y="1597566"/>
            <a:ext cx="2081048" cy="110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2150C6D-20F4-A549-A0B6-FA66A63A60C7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flipH="1">
            <a:off x="4550946" y="1597566"/>
            <a:ext cx="1035277" cy="1106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D9B069AE-C1CD-FA43-B6AF-334859356D8D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5586223" y="1597566"/>
            <a:ext cx="10494" cy="110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07918F4-B654-8944-934B-061CEBFAC8B5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>
            <a:off x="5586223" y="1597566"/>
            <a:ext cx="1855052" cy="1090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4BD7D656-1961-EB4A-80B2-526F15B8538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3505175" y="1581798"/>
            <a:ext cx="3925606" cy="1121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6754E6C0-C961-C84F-95B6-AF8F833BE816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flipH="1">
            <a:off x="4550946" y="1581798"/>
            <a:ext cx="2879835" cy="112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5A28E65-386F-5942-A832-E7A42017DAB8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5596717" y="1581798"/>
            <a:ext cx="1834064" cy="1121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D65D34F-1022-6E4C-85AF-A677F5F2988F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7430781" y="1581798"/>
            <a:ext cx="10494" cy="110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EC69D204-D92D-9640-9707-CE36F9E7FB0B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4540452" y="1597567"/>
            <a:ext cx="2900823" cy="1090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C3C4B24-27FF-404E-946C-4381D92C17A4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4540452" y="1597567"/>
            <a:ext cx="1056265" cy="110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61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DC70BAB2-8828-8B44-8C48-FFD3D65BDC43}"/>
              </a:ext>
            </a:extLst>
          </p:cNvPr>
          <p:cNvSpPr/>
          <p:nvPr/>
        </p:nvSpPr>
        <p:spPr>
          <a:xfrm>
            <a:off x="2078182" y="1897965"/>
            <a:ext cx="4405745" cy="822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C08AF6-1574-2648-BD0A-9DC85D73B99A}"/>
              </a:ext>
            </a:extLst>
          </p:cNvPr>
          <p:cNvSpPr txBox="1"/>
          <p:nvPr/>
        </p:nvSpPr>
        <p:spPr>
          <a:xfrm>
            <a:off x="2235200" y="1985817"/>
            <a:ext cx="440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err="1">
                <a:solidFill>
                  <a:srgbClr val="FF0000"/>
                </a:solidFill>
              </a:rPr>
              <a:t>xxxxxxxxxxx</a:t>
            </a:r>
            <a:r>
              <a:rPr kumimoji="1" lang="en-US" altLang="zh-CN" sz="3600" b="1" u="sng" dirty="0" err="1">
                <a:solidFill>
                  <a:schemeClr val="accent2"/>
                </a:solidFill>
              </a:rPr>
              <a:t>j</a:t>
            </a:r>
            <a:r>
              <a:rPr kumimoji="1" lang="en-US" altLang="zh-CN" sz="3600" dirty="0" err="1">
                <a:solidFill>
                  <a:schemeClr val="accent2"/>
                </a:solidFill>
              </a:rPr>
              <a:t>xxxxxxxx</a:t>
            </a:r>
            <a:r>
              <a:rPr kumimoji="1" lang="en-US" altLang="zh-CN" sz="3600" b="1" dirty="0" err="1">
                <a:solidFill>
                  <a:schemeClr val="accent2"/>
                </a:solidFill>
              </a:rPr>
              <a:t>i</a:t>
            </a:r>
            <a:endParaRPr kumimoji="1"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8A214A5-963F-CD48-AD41-C13DC8F5E7D2}"/>
              </a:ext>
            </a:extLst>
          </p:cNvPr>
          <p:cNvSpPr/>
          <p:nvPr/>
        </p:nvSpPr>
        <p:spPr>
          <a:xfrm rot="16200000">
            <a:off x="3154797" y="1963302"/>
            <a:ext cx="434110" cy="212321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B01AA29A-18C4-6E4A-A4E1-A370DDB318B4}"/>
              </a:ext>
            </a:extLst>
          </p:cNvPr>
          <p:cNvSpPr/>
          <p:nvPr/>
        </p:nvSpPr>
        <p:spPr>
          <a:xfrm rot="16200000">
            <a:off x="5209883" y="2115701"/>
            <a:ext cx="434111" cy="181841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DB5B38-36FD-5F45-A67E-FD7226D2B1B5}"/>
              </a:ext>
            </a:extLst>
          </p:cNvPr>
          <p:cNvSpPr txBox="1"/>
          <p:nvPr/>
        </p:nvSpPr>
        <p:spPr>
          <a:xfrm>
            <a:off x="2586182" y="324670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dp</a:t>
            </a:r>
            <a:r>
              <a:rPr kumimoji="1" lang="en-US" altLang="zh-CN" b="1" dirty="0"/>
              <a:t>[j-1][k-1]</a:t>
            </a:r>
            <a:endParaRPr kumimoji="1"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9CF2412-E2CF-B440-BCA0-B62283E2688E}"/>
              </a:ext>
            </a:extLst>
          </p:cNvPr>
          <p:cNvSpPr txBox="1"/>
          <p:nvPr/>
        </p:nvSpPr>
        <p:spPr>
          <a:xfrm>
            <a:off x="5057770" y="3246706"/>
            <a:ext cx="7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S[j : 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AA8F87DC-B834-C146-8CB6-62AC5A9F6FAA}"/>
              </a:ext>
            </a:extLst>
          </p:cNvPr>
          <p:cNvSpPr/>
          <p:nvPr/>
        </p:nvSpPr>
        <p:spPr>
          <a:xfrm rot="5400000">
            <a:off x="4018396" y="-701386"/>
            <a:ext cx="526472" cy="394277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8BF7E2-47A0-A741-A25D-22B3C66B345A}"/>
              </a:ext>
            </a:extLst>
          </p:cNvPr>
          <p:cNvSpPr txBox="1"/>
          <p:nvPr/>
        </p:nvSpPr>
        <p:spPr>
          <a:xfrm>
            <a:off x="3897745" y="669438"/>
            <a:ext cx="11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序列</a:t>
            </a:r>
            <a:r>
              <a:rPr kumimoji="1" lang="en-US" altLang="zh-CN" b="1" dirty="0"/>
              <a:t>S</a:t>
            </a:r>
            <a:endParaRPr kumimoji="1"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02D624-9F25-DA4B-BDCB-B78F8DBB0C22}"/>
              </a:ext>
            </a:extLst>
          </p:cNvPr>
          <p:cNvSpPr txBox="1"/>
          <p:nvPr/>
        </p:nvSpPr>
        <p:spPr>
          <a:xfrm>
            <a:off x="3906981" y="440573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dp</a:t>
            </a:r>
            <a:r>
              <a:rPr kumimoji="1" lang="en-US" altLang="zh-CN" b="1" dirty="0"/>
              <a:t>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][k]</a:t>
            </a:r>
            <a:endParaRPr kumimoji="1" lang="zh-CN" altLang="en-US" b="1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431A28C-D6AE-AC41-9A9D-189D72CBF089}"/>
              </a:ext>
            </a:extLst>
          </p:cNvPr>
          <p:cNvCxnSpPr/>
          <p:nvPr/>
        </p:nvCxnSpPr>
        <p:spPr>
          <a:xfrm>
            <a:off x="3969758" y="3429000"/>
            <a:ext cx="107141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3AEC17C-56F6-A84D-BCA1-4EC0B9D94574}"/>
              </a:ext>
            </a:extLst>
          </p:cNvPr>
          <p:cNvCxnSpPr/>
          <p:nvPr/>
        </p:nvCxnSpPr>
        <p:spPr>
          <a:xfrm>
            <a:off x="4477758" y="3429000"/>
            <a:ext cx="0" cy="976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DBA4E16-6ED0-5740-B5EF-F0964170C6D8}"/>
              </a:ext>
            </a:extLst>
          </p:cNvPr>
          <p:cNvSpPr txBox="1"/>
          <p:nvPr/>
        </p:nvSpPr>
        <p:spPr>
          <a:xfrm>
            <a:off x="2814931" y="3819742"/>
            <a:ext cx="4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dp</a:t>
            </a:r>
            <a:r>
              <a:rPr kumimoji="1" lang="en-US" altLang="zh-CN" b="1" dirty="0"/>
              <a:t>[j-1][k-1] </a:t>
            </a:r>
            <a:r>
              <a:rPr kumimoji="1" lang="zh-CN" altLang="en-US" b="1" dirty="0"/>
              <a:t>和 </a:t>
            </a:r>
            <a:r>
              <a:rPr kumimoji="1" lang="en-US" altLang="zh-CN" b="1" dirty="0"/>
              <a:t>S[j : 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r>
              <a:rPr kumimoji="1" lang="zh-CN" altLang="en-US" b="1" dirty="0"/>
              <a:t>共同决定</a:t>
            </a:r>
            <a:r>
              <a:rPr kumimoji="1" lang="en-US" altLang="zh-CN" b="1" dirty="0" err="1"/>
              <a:t>dp</a:t>
            </a:r>
            <a:r>
              <a:rPr kumimoji="1" lang="en-US" altLang="zh-CN" b="1" dirty="0"/>
              <a:t>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][k]</a:t>
            </a:r>
            <a:endParaRPr kumimoji="1" lang="zh-CN" altLang="en-US" b="1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6A70ECC-6F7D-EF40-8685-CFFAD7A1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85" y="978544"/>
            <a:ext cx="5058131" cy="3482914"/>
          </a:xfrm>
          <a:prstGeom prst="rect">
            <a:avLst/>
          </a:prstGeom>
        </p:spPr>
      </p:pic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92E7A18-3D16-E64C-8952-BBAF34A4DFE5}"/>
              </a:ext>
            </a:extLst>
          </p:cNvPr>
          <p:cNvCxnSpPr>
            <a:cxnSpLocks/>
          </p:cNvCxnSpPr>
          <p:nvPr/>
        </p:nvCxnSpPr>
        <p:spPr>
          <a:xfrm flipH="1">
            <a:off x="1569895" y="2561631"/>
            <a:ext cx="3025195" cy="461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BFA70C1-0102-BE4E-93A3-7DB5A7F09F26}"/>
              </a:ext>
            </a:extLst>
          </p:cNvPr>
          <p:cNvSpPr txBox="1"/>
          <p:nvPr/>
        </p:nvSpPr>
        <p:spPr>
          <a:xfrm>
            <a:off x="837768" y="3060751"/>
            <a:ext cx="99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分割点</a:t>
            </a:r>
          </a:p>
        </p:txBody>
      </p:sp>
    </p:spTree>
    <p:extLst>
      <p:ext uri="{BB962C8B-B14F-4D97-AF65-F5344CB8AC3E}">
        <p14:creationId xmlns:p14="http://schemas.microsoft.com/office/powerpoint/2010/main" val="2478452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DC70BAB2-8828-8B44-8C48-FFD3D65BDC43}"/>
              </a:ext>
            </a:extLst>
          </p:cNvPr>
          <p:cNvSpPr/>
          <p:nvPr/>
        </p:nvSpPr>
        <p:spPr>
          <a:xfrm>
            <a:off x="696112" y="1828163"/>
            <a:ext cx="4405745" cy="822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C08AF6-1574-2648-BD0A-9DC85D73B99A}"/>
              </a:ext>
            </a:extLst>
          </p:cNvPr>
          <p:cNvSpPr txBox="1"/>
          <p:nvPr/>
        </p:nvSpPr>
        <p:spPr>
          <a:xfrm>
            <a:off x="853130" y="1916015"/>
            <a:ext cx="440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u="sng" dirty="0" err="1"/>
              <a:t>i</a:t>
            </a:r>
            <a:r>
              <a:rPr kumimoji="1" lang="en-US" altLang="zh-CN" sz="3600" dirty="0" err="1">
                <a:solidFill>
                  <a:srgbClr val="FF0000"/>
                </a:solidFill>
              </a:rPr>
              <a:t>xxxxxxxxxxxxxxxxxxx</a:t>
            </a:r>
            <a:r>
              <a:rPr kumimoji="1" lang="en-US" altLang="zh-CN" sz="3600" b="1" u="sng" dirty="0" err="1"/>
              <a:t>j</a:t>
            </a:r>
            <a:endParaRPr kumimoji="1" lang="zh-CN" altLang="en-US" sz="3600" b="1" u="sng" dirty="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AA8F87DC-B834-C146-8CB6-62AC5A9F6FAA}"/>
              </a:ext>
            </a:extLst>
          </p:cNvPr>
          <p:cNvSpPr/>
          <p:nvPr/>
        </p:nvSpPr>
        <p:spPr>
          <a:xfrm rot="5400000">
            <a:off x="2636326" y="-771188"/>
            <a:ext cx="526472" cy="394277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8BF7E2-47A0-A741-A25D-22B3C66B345A}"/>
              </a:ext>
            </a:extLst>
          </p:cNvPr>
          <p:cNvSpPr txBox="1"/>
          <p:nvPr/>
        </p:nvSpPr>
        <p:spPr>
          <a:xfrm>
            <a:off x="2318971" y="567014"/>
            <a:ext cx="11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序列</a:t>
            </a:r>
            <a:r>
              <a:rPr kumimoji="1" lang="en-US" altLang="zh-CN" b="1" dirty="0"/>
              <a:t>S[</a:t>
            </a:r>
            <a:r>
              <a:rPr kumimoji="1" lang="en-US" altLang="zh-CN" b="1" dirty="0" err="1"/>
              <a:t>i:j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B0A2D09-5375-7E45-BE4A-7D7F7ACB71A3}"/>
              </a:ext>
            </a:extLst>
          </p:cNvPr>
          <p:cNvSpPr/>
          <p:nvPr/>
        </p:nvSpPr>
        <p:spPr>
          <a:xfrm rot="16200000">
            <a:off x="2776244" y="1587760"/>
            <a:ext cx="477544" cy="417367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B0485C7-628F-FA48-8E44-AD644557F292}"/>
              </a:ext>
            </a:extLst>
          </p:cNvPr>
          <p:cNvSpPr/>
          <p:nvPr/>
        </p:nvSpPr>
        <p:spPr>
          <a:xfrm rot="16200000">
            <a:off x="2722757" y="1134375"/>
            <a:ext cx="535286" cy="376110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30F1F6-D98E-0D4D-B947-A1F591911FE8}"/>
              </a:ext>
            </a:extLst>
          </p:cNvPr>
          <p:cNvSpPr txBox="1"/>
          <p:nvPr/>
        </p:nvSpPr>
        <p:spPr>
          <a:xfrm>
            <a:off x="2511550" y="3913372"/>
            <a:ext cx="1088904" cy="36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DP[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AAF4B4-98C5-B341-9D51-B017088F694B}"/>
              </a:ext>
            </a:extLst>
          </p:cNvPr>
          <p:cNvSpPr txBox="1"/>
          <p:nvPr/>
        </p:nvSpPr>
        <p:spPr>
          <a:xfrm>
            <a:off x="2258124" y="3194988"/>
            <a:ext cx="142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DP[i+1][j-1]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C06F4D-F49C-7649-9C32-3F9F04FD37B1}"/>
              </a:ext>
            </a:extLst>
          </p:cNvPr>
          <p:cNvSpPr txBox="1"/>
          <p:nvPr/>
        </p:nvSpPr>
        <p:spPr>
          <a:xfrm>
            <a:off x="556155" y="4459103"/>
            <a:ext cx="6088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][j]: </a:t>
            </a:r>
            <a:r>
              <a:rPr kumimoji="1" lang="zh-CN" altLang="en-US" dirty="0"/>
              <a:t>对于</a:t>
            </a:r>
            <a:r>
              <a:rPr kumimoji="1" lang="en-US" altLang="zh-CN" dirty="0"/>
              <a:t>s[</a:t>
            </a:r>
            <a:r>
              <a:rPr kumimoji="1" lang="en-US" altLang="zh-CN" dirty="0" err="1"/>
              <a:t>i:j</a:t>
            </a:r>
            <a:r>
              <a:rPr kumimoji="1" lang="en-US" altLang="zh-CN" dirty="0"/>
              <a:t>]</a:t>
            </a:r>
            <a:r>
              <a:rPr kumimoji="1" lang="zh-CN" altLang="en-US" dirty="0"/>
              <a:t>序列取最优结果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思路：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[i+1][j-1]</a:t>
            </a:r>
            <a:r>
              <a:rPr kumimoji="1" lang="zh-CN" altLang="en-US" dirty="0"/>
              <a:t>等小区间获得</a:t>
            </a:r>
            <a:endParaRPr kumimoji="1" lang="en-US" altLang="zh-CN" dirty="0"/>
          </a:p>
          <a:p>
            <a:r>
              <a:rPr kumimoji="1" lang="en-US" altLang="zh-CN" b="1" dirty="0"/>
              <a:t>3.</a:t>
            </a:r>
            <a:r>
              <a:rPr kumimoji="1" lang="zh-CN" altLang="en-US" b="1" dirty="0"/>
              <a:t> 一定要明确好初始值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EE25EB-84E3-364A-ABEB-DA13F87E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9" y="691346"/>
            <a:ext cx="6625878" cy="46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01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49B95E8-A337-0D48-9F7E-F2049C804FAE}"/>
              </a:ext>
            </a:extLst>
          </p:cNvPr>
          <p:cNvCxnSpPr>
            <a:cxnSpLocks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1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1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9F6698F-DEA6-AF4D-AA0D-CBD2587D15F4}"/>
              </a:ext>
            </a:extLst>
          </p:cNvPr>
          <p:cNvCxnSpPr>
            <a:cxnSpLocks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8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81FB502-7AC2-3A46-AC1C-7D9C6C84633A}"/>
              </a:ext>
            </a:extLst>
          </p:cNvPr>
          <p:cNvCxnSpPr>
            <a:stCxn id="6" idx="1"/>
            <a:endCxn id="5" idx="7"/>
          </p:cNvCxnSpPr>
          <p:nvPr/>
        </p:nvCxnSpPr>
        <p:spPr>
          <a:xfrm rot="16200000" flipV="1">
            <a:off x="4992460" y="2298247"/>
            <a:ext cx="12700" cy="663838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7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81FB502-7AC2-3A46-AC1C-7D9C6C84633A}"/>
              </a:ext>
            </a:extLst>
          </p:cNvPr>
          <p:cNvCxnSpPr>
            <a:stCxn id="6" idx="1"/>
            <a:endCxn id="5" idx="7"/>
          </p:cNvCxnSpPr>
          <p:nvPr/>
        </p:nvCxnSpPr>
        <p:spPr>
          <a:xfrm rot="16200000" flipV="1">
            <a:off x="4992460" y="2298247"/>
            <a:ext cx="12700" cy="663838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81FB502-7AC2-3A46-AC1C-7D9C6C84633A}"/>
              </a:ext>
            </a:extLst>
          </p:cNvPr>
          <p:cNvCxnSpPr>
            <a:stCxn id="6" idx="1"/>
            <a:endCxn id="5" idx="7"/>
          </p:cNvCxnSpPr>
          <p:nvPr/>
        </p:nvCxnSpPr>
        <p:spPr>
          <a:xfrm rot="16200000" flipV="1">
            <a:off x="4992460" y="2298247"/>
            <a:ext cx="12700" cy="663838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B8EF07E5-9E2B-9B4B-A89E-347A7BA80869}"/>
              </a:ext>
            </a:extLst>
          </p:cNvPr>
          <p:cNvCxnSpPr>
            <a:stCxn id="4" idx="7"/>
            <a:endCxn id="6" idx="0"/>
          </p:cNvCxnSpPr>
          <p:nvPr/>
        </p:nvCxnSpPr>
        <p:spPr>
          <a:xfrm rot="5400000" flipH="1" flipV="1">
            <a:off x="4491132" y="1557339"/>
            <a:ext cx="99237" cy="2046419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9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485</Words>
  <Application>Microsoft Macintosh PowerPoint</Application>
  <PresentationFormat>宽屏</PresentationFormat>
  <Paragraphs>257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xzc</dc:creator>
  <cp:lastModifiedBy>Office</cp:lastModifiedBy>
  <cp:revision>16</cp:revision>
  <dcterms:created xsi:type="dcterms:W3CDTF">2020-10-18T03:15:27Z</dcterms:created>
  <dcterms:modified xsi:type="dcterms:W3CDTF">2021-05-25T13:47:35Z</dcterms:modified>
</cp:coreProperties>
</file>