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9" r:id="rId4"/>
    <p:sldId id="257" r:id="rId5"/>
    <p:sldId id="260" r:id="rId6"/>
    <p:sldId id="27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5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99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2012-09-26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2012-09-26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2012-09-26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2012-09-26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2012-09-26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2012-09-26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2012-09-26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2012-09-26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2012-09-26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2012-09-26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2012-09-26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2012-09-26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8005" y="1944433"/>
            <a:ext cx="6480048" cy="1594880"/>
          </a:xfrm>
        </p:spPr>
        <p:txBody>
          <a:bodyPr/>
          <a:lstStyle/>
          <a:p>
            <a:r>
              <a:rPr lang="en-US" dirty="0" smtClean="0"/>
              <a:t>Intro to </a:t>
            </a:r>
            <a:r>
              <a:rPr lang="en-US" dirty="0" err="1" smtClean="0"/>
              <a:t>Node.js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Winnipeg.js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8005" y="3464604"/>
            <a:ext cx="6480048" cy="1649837"/>
          </a:xfrm>
        </p:spPr>
        <p:txBody>
          <a:bodyPr>
            <a:norm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winnipegjs.com</a:t>
            </a:r>
            <a:endParaRPr lang="en-US" dirty="0" smtClean="0"/>
          </a:p>
          <a:p>
            <a:r>
              <a:rPr lang="en-US" dirty="0" smtClean="0"/>
              <a:t>For questions tweet @</a:t>
            </a:r>
            <a:r>
              <a:rPr lang="en-US" dirty="0" err="1" smtClean="0"/>
              <a:t>winnpegjs</a:t>
            </a:r>
            <a:endParaRPr lang="en-US" dirty="0" smtClean="0"/>
          </a:p>
          <a:p>
            <a:r>
              <a:rPr lang="en-US" dirty="0" smtClean="0"/>
              <a:t>Michael Yagudaev - @</a:t>
            </a:r>
            <a:r>
              <a:rPr lang="en-US" dirty="0" err="1" smtClean="0"/>
              <a:t>yagudaev</a:t>
            </a:r>
            <a:endParaRPr lang="en-US" dirty="0" smtClean="0"/>
          </a:p>
          <a:p>
            <a:r>
              <a:rPr lang="en-US" dirty="0" smtClean="0"/>
              <a:t>Peter Braun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00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so epic?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 code between client and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42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should I use Node?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Soft-real time applications</a:t>
            </a:r>
          </a:p>
          <a:p>
            <a:r>
              <a:rPr lang="en-US" dirty="0" smtClean="0"/>
              <a:t>JSON APIs and </a:t>
            </a:r>
            <a:r>
              <a:rPr lang="en-US" dirty="0" err="1" smtClean="0"/>
              <a:t>NoSQL</a:t>
            </a:r>
            <a:r>
              <a:rPr lang="en-US" dirty="0" smtClean="0"/>
              <a:t> DBs</a:t>
            </a:r>
          </a:p>
          <a:p>
            <a:r>
              <a:rPr lang="en-US" dirty="0" err="1" smtClean="0"/>
              <a:t>Socket.IO</a:t>
            </a:r>
            <a:endParaRPr lang="en-US" dirty="0" smtClean="0"/>
          </a:p>
          <a:p>
            <a:r>
              <a:rPr lang="en-US" dirty="0" smtClean="0"/>
              <a:t>Single-page application</a:t>
            </a:r>
          </a:p>
          <a:p>
            <a:r>
              <a:rPr lang="en-US" dirty="0" smtClean="0"/>
              <a:t>Mobile App Backend</a:t>
            </a:r>
          </a:p>
          <a:p>
            <a:pPr lvl="1"/>
            <a:r>
              <a:rPr lang="en-US" dirty="0" smtClean="0"/>
              <a:t>Great for handling large loads and real-time updating</a:t>
            </a:r>
          </a:p>
          <a:p>
            <a:r>
              <a:rPr lang="en-US" dirty="0" smtClean="0"/>
              <a:t>Unix command-line tools</a:t>
            </a:r>
          </a:p>
          <a:p>
            <a:r>
              <a:rPr lang="en-US" dirty="0" smtClean="0"/>
              <a:t>Streaming Data</a:t>
            </a:r>
          </a:p>
        </p:txBody>
      </p:sp>
    </p:spTree>
    <p:extLst>
      <p:ext uri="{BB962C8B-B14F-4D97-AF65-F5344CB8AC3E}">
        <p14:creationId xmlns:p14="http://schemas.microsoft.com/office/powerpoint/2010/main" val="3636943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NOT to use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CPU bound/intensive applications</a:t>
            </a:r>
          </a:p>
          <a:p>
            <a:pPr lvl="1"/>
            <a:r>
              <a:rPr lang="en-US" dirty="0" smtClean="0"/>
              <a:t>But can easily write a C module (similar to Python)</a:t>
            </a:r>
          </a:p>
          <a:p>
            <a:r>
              <a:rPr lang="en-US" dirty="0" smtClean="0"/>
              <a:t>Simple CRUD applications</a:t>
            </a:r>
          </a:p>
          <a:p>
            <a:pPr lvl="1"/>
            <a:r>
              <a:rPr lang="en-US" dirty="0" smtClean="0"/>
              <a:t>Rails or </a:t>
            </a:r>
            <a:r>
              <a:rPr lang="en-US" dirty="0" err="1" smtClean="0"/>
              <a:t>Django</a:t>
            </a:r>
            <a:r>
              <a:rPr lang="en-US" dirty="0" smtClean="0"/>
              <a:t> are a better choice (for now)</a:t>
            </a:r>
            <a:endParaRPr lang="en-US" dirty="0"/>
          </a:p>
          <a:p>
            <a:r>
              <a:rPr lang="en-US" dirty="0" smtClean="0"/>
              <a:t>SSL Services</a:t>
            </a:r>
          </a:p>
          <a:p>
            <a:pPr lvl="1"/>
            <a:r>
              <a:rPr lang="en-US" dirty="0" smtClean="0"/>
              <a:t>Poor performance from Crypto library being looked at 0.9.x</a:t>
            </a:r>
          </a:p>
        </p:txBody>
      </p:sp>
    </p:spTree>
    <p:extLst>
      <p:ext uri="{BB962C8B-B14F-4D97-AF65-F5344CB8AC3E}">
        <p14:creationId xmlns:p14="http://schemas.microsoft.com/office/powerpoint/2010/main" val="2585528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Npm</a:t>
            </a:r>
            <a:r>
              <a:rPr lang="en-US" dirty="0" smtClean="0"/>
              <a:t> – Node Package Manager, similar to gems in ruby, lets you download additional libraries for node.</a:t>
            </a:r>
          </a:p>
          <a:p>
            <a:r>
              <a:rPr lang="en-US" dirty="0" smtClean="0"/>
              <a:t>NVM – Node Version Manager, similar to Ruby’s RVM. Helps manage versions of node.</a:t>
            </a:r>
          </a:p>
          <a:p>
            <a:r>
              <a:rPr lang="en-US" dirty="0" smtClean="0"/>
              <a:t>node(1) – interactive command-line REPL</a:t>
            </a:r>
          </a:p>
          <a:p>
            <a:r>
              <a:rPr lang="en-US" dirty="0" smtClean="0"/>
              <a:t>Text-editor (Sublime) – for writing code</a:t>
            </a:r>
          </a:p>
          <a:p>
            <a:r>
              <a:rPr lang="en-US" dirty="0" smtClean="0"/>
              <a:t>IDE (</a:t>
            </a:r>
            <a:r>
              <a:rPr lang="en-US" dirty="0" err="1" smtClean="0"/>
              <a:t>WebStorm</a:t>
            </a:r>
            <a:r>
              <a:rPr lang="en-US" dirty="0" smtClean="0"/>
              <a:t>) – for heavy lift debugging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780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Demo/Coding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283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</a:t>
            </a:r>
            <a:r>
              <a:rPr lang="en-US" dirty="0" err="1" smtClean="0"/>
              <a:t>Express.js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Peter </a:t>
            </a:r>
            <a:r>
              <a:rPr lang="en-US" dirty="0" err="1" smtClean="0"/>
              <a:t>Bruan</a:t>
            </a:r>
            <a:endParaRPr lang="en-US" dirty="0" smtClean="0"/>
          </a:p>
          <a:p>
            <a:r>
              <a:rPr lang="en-US" dirty="0" smtClean="0"/>
              <a:t>Works at DMT</a:t>
            </a:r>
          </a:p>
          <a:p>
            <a:r>
              <a:rPr lang="en-US" dirty="0" smtClean="0"/>
              <a:t>Mobile Web Application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288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 you think we should do?</a:t>
            </a:r>
          </a:p>
          <a:p>
            <a:r>
              <a:rPr lang="en-US" dirty="0" smtClean="0"/>
              <a:t>What would be a good way to stay in touch even after </a:t>
            </a:r>
            <a:r>
              <a:rPr lang="en-US" dirty="0" err="1" smtClean="0"/>
              <a:t>meetups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topics would you like to see covered?</a:t>
            </a:r>
          </a:p>
          <a:p>
            <a:pPr marL="36576" indent="0">
              <a:buNone/>
            </a:pPr>
            <a:endParaRPr lang="en-US" dirty="0" smtClean="0"/>
          </a:p>
          <a:p>
            <a:r>
              <a:rPr lang="en-US" dirty="0" smtClean="0"/>
              <a:t>Feel free to tweet us your suggestions @</a:t>
            </a:r>
            <a:r>
              <a:rPr lang="en-US" dirty="0" err="1" smtClean="0"/>
              <a:t>winnipegjs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177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</a:p>
          <a:p>
            <a:pPr lvl="1"/>
            <a:r>
              <a:rPr lang="en-US" dirty="0" smtClean="0"/>
              <a:t>Your name</a:t>
            </a:r>
          </a:p>
          <a:p>
            <a:pPr lvl="1"/>
            <a:r>
              <a:rPr lang="en-US" dirty="0" smtClean="0"/>
              <a:t>What you do for a living?</a:t>
            </a:r>
            <a:endParaRPr lang="en-US" dirty="0"/>
          </a:p>
          <a:p>
            <a:pPr lvl="1"/>
            <a:r>
              <a:rPr lang="en-US" dirty="0" smtClean="0"/>
              <a:t>How does </a:t>
            </a:r>
            <a:r>
              <a:rPr lang="en-US" dirty="0" err="1" smtClean="0"/>
              <a:t>Javascript</a:t>
            </a:r>
            <a:r>
              <a:rPr lang="en-US" dirty="0" smtClean="0"/>
              <a:t> fit into your life?</a:t>
            </a:r>
          </a:p>
          <a:p>
            <a:pPr lvl="1"/>
            <a:r>
              <a:rPr lang="en-US" dirty="0" smtClean="0"/>
              <a:t>What do you expect to get from this group?</a:t>
            </a:r>
          </a:p>
        </p:txBody>
      </p:sp>
    </p:spTree>
    <p:extLst>
      <p:ext uri="{BB962C8B-B14F-4D97-AF65-F5344CB8AC3E}">
        <p14:creationId xmlns:p14="http://schemas.microsoft.com/office/powerpoint/2010/main" val="2701166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Sponsor</a:t>
            </a:r>
            <a:endParaRPr lang="en-US" dirty="0"/>
          </a:p>
        </p:txBody>
      </p:sp>
      <p:pic>
        <p:nvPicPr>
          <p:cNvPr id="4" name="Picture 3" descr="DMTLogoLarge_DevelopmentSystemsGroupInc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376" y="1973309"/>
            <a:ext cx="4406384" cy="265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959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This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user group</a:t>
            </a:r>
          </a:p>
          <a:p>
            <a:r>
              <a:rPr lang="en-US" b="1" u="sng" dirty="0" smtClean="0"/>
              <a:t>Purpose:</a:t>
            </a:r>
            <a:r>
              <a:rPr lang="en-US" b="1" dirty="0" smtClean="0"/>
              <a:t> </a:t>
            </a:r>
            <a:r>
              <a:rPr lang="en-US" dirty="0" smtClean="0"/>
              <a:t>teach, learn, explore and build a strong community around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Goal is to help each other improve by making the right connections.</a:t>
            </a:r>
          </a:p>
          <a:p>
            <a:r>
              <a:rPr lang="en-US" dirty="0" smtClean="0"/>
              <a:t>Monthly </a:t>
            </a:r>
            <a:r>
              <a:rPr lang="en-US" dirty="0" err="1" smtClean="0"/>
              <a:t>meetups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046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of Meetings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Main Talk</a:t>
            </a:r>
          </a:p>
          <a:p>
            <a:pPr lvl="1"/>
            <a:r>
              <a:rPr lang="en-US" dirty="0" smtClean="0"/>
              <a:t>Questions during presentation</a:t>
            </a:r>
          </a:p>
          <a:p>
            <a:pPr lvl="1"/>
            <a:r>
              <a:rPr lang="en-US" dirty="0" smtClean="0"/>
              <a:t>Twitter questions. Tweet @</a:t>
            </a:r>
            <a:r>
              <a:rPr lang="en-US" dirty="0" err="1" smtClean="0"/>
              <a:t>winnipegjs</a:t>
            </a:r>
            <a:endParaRPr lang="en-US" dirty="0" smtClean="0"/>
          </a:p>
          <a:p>
            <a:r>
              <a:rPr lang="en-US" dirty="0" smtClean="0"/>
              <a:t>Demo(s) – things you (yes as in you) are working on that are related to 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837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" indent="0" algn="ctr">
              <a:buNone/>
            </a:pPr>
            <a:r>
              <a:rPr lang="en-US" sz="8000" dirty="0" smtClean="0"/>
              <a:t>Presentation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067492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50926" indent="-514350">
              <a:buAutoNum type="arabicPeriod"/>
            </a:pPr>
            <a:r>
              <a:rPr lang="en-US" dirty="0" smtClean="0"/>
              <a:t>Intro </a:t>
            </a:r>
            <a:r>
              <a:rPr lang="en-US" dirty="0" smtClean="0"/>
              <a:t>to </a:t>
            </a:r>
            <a:r>
              <a:rPr lang="en-US" dirty="0" err="1" smtClean="0"/>
              <a:t>Node.js</a:t>
            </a:r>
            <a:r>
              <a:rPr lang="en-US" dirty="0" smtClean="0"/>
              <a:t> (Michael Yagudaev</a:t>
            </a:r>
            <a:r>
              <a:rPr lang="en-US" dirty="0" smtClean="0"/>
              <a:t>)</a:t>
            </a:r>
          </a:p>
          <a:p>
            <a:pPr marL="852678" lvl="1" indent="-514350">
              <a:buAutoNum type="arabicPeriod"/>
            </a:pPr>
            <a:r>
              <a:rPr lang="en-US" dirty="0" smtClean="0"/>
              <a:t>Why Node</a:t>
            </a:r>
          </a:p>
          <a:p>
            <a:pPr marL="852678" lvl="1" indent="-514350">
              <a:buAutoNum type="arabicPeriod"/>
            </a:pPr>
            <a:r>
              <a:rPr lang="en-US" dirty="0" smtClean="0"/>
              <a:t>When to Use it and when not to</a:t>
            </a:r>
          </a:p>
          <a:p>
            <a:pPr marL="852678" lvl="1" indent="-514350">
              <a:buAutoNum type="arabicPeriod"/>
            </a:pPr>
            <a:endParaRPr lang="en-US" dirty="0" smtClean="0"/>
          </a:p>
          <a:p>
            <a:pPr marL="36576" indent="0">
              <a:buNone/>
            </a:pPr>
            <a:r>
              <a:rPr lang="en-US" dirty="0" smtClean="0"/>
              <a:t>2. Intro to </a:t>
            </a:r>
            <a:r>
              <a:rPr lang="en-US" dirty="0" err="1" smtClean="0"/>
              <a:t>Express.js</a:t>
            </a:r>
            <a:r>
              <a:rPr lang="en-US" dirty="0" smtClean="0"/>
              <a:t> (Peter Braun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4001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</a:t>
            </a:r>
            <a:r>
              <a:rPr lang="en-US" dirty="0" err="1" smtClean="0"/>
              <a:t>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is a set of networking libraries for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</a:p>
          <a:p>
            <a:r>
              <a:rPr lang="en-US" dirty="0" smtClean="0"/>
              <a:t>Built on top of V8 – Google’s Virtual Machine for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Introduced by Ryan Dhal in 2009</a:t>
            </a:r>
          </a:p>
          <a:p>
            <a:r>
              <a:rPr lang="en-US" dirty="0" smtClean="0"/>
              <a:t>Current version is 0.89</a:t>
            </a:r>
          </a:p>
          <a:p>
            <a:r>
              <a:rPr lang="en-US" dirty="0" smtClean="0"/>
              <a:t>Uses an </a:t>
            </a:r>
            <a:r>
              <a:rPr lang="en-US" dirty="0" err="1" smtClean="0"/>
              <a:t>async</a:t>
            </a:r>
            <a:r>
              <a:rPr lang="en-US" dirty="0" smtClean="0"/>
              <a:t> non-blocking event driven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60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so epic?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Built for highly scalable systems</a:t>
            </a:r>
          </a:p>
          <a:p>
            <a:r>
              <a:rPr lang="en-US" dirty="0" smtClean="0"/>
              <a:t>Good for I/O bound applications</a:t>
            </a:r>
          </a:p>
          <a:p>
            <a:r>
              <a:rPr lang="en-US" dirty="0" smtClean="0"/>
              <a:t>Allows for concurrent programming without the use of threads (threads === evil)</a:t>
            </a:r>
          </a:p>
          <a:p>
            <a:r>
              <a:rPr lang="en-US" dirty="0" smtClean="0"/>
              <a:t>Makes developing soft real-time applications easy</a:t>
            </a:r>
          </a:p>
          <a:p>
            <a:r>
              <a:rPr lang="en-US" dirty="0" smtClean="0"/>
              <a:t>Can take advantage of multiple cores by using the </a:t>
            </a:r>
            <a:r>
              <a:rPr lang="en-US" i="1" dirty="0" smtClean="0"/>
              <a:t>cluster</a:t>
            </a:r>
            <a:r>
              <a:rPr lang="en-US" dirty="0" smtClean="0"/>
              <a:t>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742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1775</TotalTime>
  <Words>477</Words>
  <Application>Microsoft Macintosh PowerPoint</Application>
  <PresentationFormat>On-screen Show (4:3)</PresentationFormat>
  <Paragraphs>77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Technic</vt:lpstr>
      <vt:lpstr>Intro to Node.js Winnipeg.js</vt:lpstr>
      <vt:lpstr>Introductions</vt:lpstr>
      <vt:lpstr>Sponsor</vt:lpstr>
      <vt:lpstr>About This Group</vt:lpstr>
      <vt:lpstr>Format of Meetings</vt:lpstr>
      <vt:lpstr>PowerPoint Presentation</vt:lpstr>
      <vt:lpstr>Outline</vt:lpstr>
      <vt:lpstr>Intro to Node.js</vt:lpstr>
      <vt:lpstr>Why is it so epic?</vt:lpstr>
      <vt:lpstr>Why is it so epic? (continued)</vt:lpstr>
      <vt:lpstr>When should I use Node?</vt:lpstr>
      <vt:lpstr>When NOT to use it?</vt:lpstr>
      <vt:lpstr>Tool Chain</vt:lpstr>
      <vt:lpstr>Demo/Coding</vt:lpstr>
      <vt:lpstr>Intro to Express.js</vt:lpstr>
      <vt:lpstr>Suggestions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Node.js Winnipeg.js</dc:title>
  <dc:creator>Michael Yagudaev</dc:creator>
  <cp:lastModifiedBy>Michael Yagudaev</cp:lastModifiedBy>
  <cp:revision>29</cp:revision>
  <dcterms:created xsi:type="dcterms:W3CDTF">2012-09-23T18:35:06Z</dcterms:created>
  <dcterms:modified xsi:type="dcterms:W3CDTF">2012-09-27T06:26:02Z</dcterms:modified>
</cp:coreProperties>
</file>