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8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1007-D5FA-634C-9594-F0B58FB1CCFF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AFF8-7DB2-7A4B-AEAF-4A0DBDC0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182" y="770288"/>
            <a:ext cx="603758" cy="555163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Cosmo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Parameters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182" y="34155"/>
            <a:ext cx="603758" cy="5551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Cosmo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Model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182" y="1498670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H(z)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0739" y="1498670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D(z)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6897" y="1498670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Growth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6897" y="2254809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Linear Power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0711" y="2919605"/>
            <a:ext cx="603758" cy="555163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Parameter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Definitions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\ell, k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6897" y="2934615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Non-Linear Power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97154" y="40505"/>
            <a:ext cx="603758" cy="5551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Halo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Model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7154" y="776638"/>
            <a:ext cx="603758" cy="555163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Halo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Parameters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912" y="4259797"/>
            <a:ext cx="603758" cy="55516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Photo-z P(z)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912" y="5022877"/>
            <a:ext cx="603758" cy="55516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Ellipticities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P(e)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912" y="5792896"/>
            <a:ext cx="603758" cy="55516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Survey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Geometry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7061" y="4259797"/>
            <a:ext cx="603758" cy="555163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>
                <a:solidFill>
                  <a:schemeClr val="tx1"/>
                </a:solidFill>
              </a:rPr>
              <a:t>Tomo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Bin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Definitions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061" y="5792896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Mask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Mixing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6897" y="4259797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Lensing Kernel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38791" y="4259797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C(l, z1, z2)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3745" y="4259797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Derivatives d^n C(l, z1, z2)/dp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67133" y="5071454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Fisher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Matrix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38791" y="2927675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GI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33745" y="2927675"/>
            <a:ext cx="603758" cy="5551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II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7061" y="3580532"/>
            <a:ext cx="603758" cy="555163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Systematic parameters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7" idx="2"/>
            <a:endCxn id="4" idx="0"/>
          </p:cNvCxnSpPr>
          <p:nvPr/>
        </p:nvCxnSpPr>
        <p:spPr>
          <a:xfrm rot="5400000">
            <a:off x="766576" y="679803"/>
            <a:ext cx="180970" cy="12700"/>
          </a:xfrm>
          <a:prstGeom prst="bentConnector3">
            <a:avLst>
              <a:gd name="adj1" fmla="val -3685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772926" y="1409586"/>
            <a:ext cx="180970" cy="12700"/>
          </a:xfrm>
          <a:prstGeom prst="bentConnector3">
            <a:avLst>
              <a:gd name="adj1" fmla="val -3685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 flipV="1">
            <a:off x="1175425" y="1776252"/>
            <a:ext cx="205314" cy="269"/>
          </a:xfrm>
          <a:prstGeom prst="bentConnector3">
            <a:avLst>
              <a:gd name="adj1" fmla="val 50000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0" idx="0"/>
          </p:cNvCxnSpPr>
          <p:nvPr/>
        </p:nvCxnSpPr>
        <p:spPr>
          <a:xfrm>
            <a:off x="1171640" y="1018710"/>
            <a:ext cx="1267136" cy="479960"/>
          </a:xfrm>
          <a:prstGeom prst="bentConnector2">
            <a:avLst/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2"/>
            <a:endCxn id="21" idx="1"/>
          </p:cNvCxnSpPr>
          <p:nvPr/>
        </p:nvCxnSpPr>
        <p:spPr>
          <a:xfrm rot="16200000" flipH="1">
            <a:off x="667984" y="3068466"/>
            <a:ext cx="2483546" cy="454279"/>
          </a:xfrm>
          <a:prstGeom prst="bentConnector2">
            <a:avLst/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1" idx="0"/>
          </p:cNvCxnSpPr>
          <p:nvPr/>
        </p:nvCxnSpPr>
        <p:spPr>
          <a:xfrm rot="5400000">
            <a:off x="2338288" y="2154321"/>
            <a:ext cx="200976" cy="12700"/>
          </a:xfrm>
          <a:prstGeom prst="bentConnector3">
            <a:avLst>
              <a:gd name="adj1" fmla="val -1794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3" idx="0"/>
          </p:cNvCxnSpPr>
          <p:nvPr/>
        </p:nvCxnSpPr>
        <p:spPr>
          <a:xfrm rot="5400000">
            <a:off x="2385685" y="2862473"/>
            <a:ext cx="125233" cy="19050"/>
          </a:xfrm>
          <a:prstGeom prst="bentConnector3">
            <a:avLst>
              <a:gd name="adj1" fmla="val 50000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2"/>
            <a:endCxn id="21" idx="0"/>
          </p:cNvCxnSpPr>
          <p:nvPr/>
        </p:nvCxnSpPr>
        <p:spPr>
          <a:xfrm rot="5400000">
            <a:off x="2053767" y="3874787"/>
            <a:ext cx="770019" cy="12700"/>
          </a:xfrm>
          <a:prstGeom prst="bentConnector3">
            <a:avLst>
              <a:gd name="adj1" fmla="val 1334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2" idx="3"/>
            <a:endCxn id="21" idx="1"/>
          </p:cNvCxnSpPr>
          <p:nvPr/>
        </p:nvCxnSpPr>
        <p:spPr>
          <a:xfrm>
            <a:off x="1454469" y="3197187"/>
            <a:ext cx="682428" cy="1340192"/>
          </a:xfrm>
          <a:prstGeom prst="bentConnector3">
            <a:avLst>
              <a:gd name="adj1" fmla="val 33729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8" idx="3"/>
            <a:endCxn id="21" idx="1"/>
          </p:cNvCxnSpPr>
          <p:nvPr/>
        </p:nvCxnSpPr>
        <p:spPr>
          <a:xfrm>
            <a:off x="1460819" y="3858114"/>
            <a:ext cx="676078" cy="679265"/>
          </a:xfrm>
          <a:prstGeom prst="bentConnector3">
            <a:avLst>
              <a:gd name="adj1" fmla="val 33576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9" idx="2"/>
            <a:endCxn id="22" idx="2"/>
          </p:cNvCxnSpPr>
          <p:nvPr/>
        </p:nvCxnSpPr>
        <p:spPr>
          <a:xfrm rot="16200000" flipH="1">
            <a:off x="2249805" y="3724095"/>
            <a:ext cx="12700" cy="2181730"/>
          </a:xfrm>
          <a:prstGeom prst="bentConnector3">
            <a:avLst>
              <a:gd name="adj1" fmla="val 1800000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6" idx="3"/>
            <a:endCxn id="19" idx="1"/>
          </p:cNvCxnSpPr>
          <p:nvPr/>
        </p:nvCxnSpPr>
        <p:spPr>
          <a:xfrm>
            <a:off x="748670" y="4537379"/>
            <a:ext cx="108391" cy="12700"/>
          </a:xfrm>
          <a:prstGeom prst="bentConnector3">
            <a:avLst>
              <a:gd name="adj1" fmla="val 50000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7" idx="3"/>
            <a:endCxn id="22" idx="2"/>
          </p:cNvCxnSpPr>
          <p:nvPr/>
        </p:nvCxnSpPr>
        <p:spPr>
          <a:xfrm flipV="1">
            <a:off x="748670" y="4814960"/>
            <a:ext cx="2592000" cy="485499"/>
          </a:xfrm>
          <a:prstGeom prst="bentConnector2">
            <a:avLst/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8" idx="3"/>
          </p:cNvCxnSpPr>
          <p:nvPr/>
        </p:nvCxnSpPr>
        <p:spPr>
          <a:xfrm>
            <a:off x="748670" y="6070478"/>
            <a:ext cx="121091" cy="12700"/>
          </a:xfrm>
          <a:prstGeom prst="bentConnector3">
            <a:avLst>
              <a:gd name="adj1" fmla="val 50000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0" idx="3"/>
            <a:endCxn id="22" idx="2"/>
          </p:cNvCxnSpPr>
          <p:nvPr/>
        </p:nvCxnSpPr>
        <p:spPr>
          <a:xfrm flipV="1">
            <a:off x="1460819" y="4814960"/>
            <a:ext cx="1879851" cy="1255518"/>
          </a:xfrm>
          <a:prstGeom prst="bentConnector2">
            <a:avLst/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2" idx="3"/>
            <a:endCxn id="25" idx="0"/>
          </p:cNvCxnSpPr>
          <p:nvPr/>
        </p:nvCxnSpPr>
        <p:spPr>
          <a:xfrm>
            <a:off x="3642549" y="4537379"/>
            <a:ext cx="126463" cy="534075"/>
          </a:xfrm>
          <a:prstGeom prst="bentConnector2">
            <a:avLst/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4" idx="1"/>
            <a:endCxn id="25" idx="0"/>
          </p:cNvCxnSpPr>
          <p:nvPr/>
        </p:nvCxnSpPr>
        <p:spPr>
          <a:xfrm rot="10800000" flipV="1">
            <a:off x="3769013" y="4537378"/>
            <a:ext cx="164733" cy="534075"/>
          </a:xfrm>
          <a:prstGeom prst="bentConnector2">
            <a:avLst/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6" idx="2"/>
            <a:endCxn id="21" idx="0"/>
          </p:cNvCxnSpPr>
          <p:nvPr/>
        </p:nvCxnSpPr>
        <p:spPr>
          <a:xfrm rot="5400000">
            <a:off x="2501244" y="3420370"/>
            <a:ext cx="776959" cy="901894"/>
          </a:xfrm>
          <a:prstGeom prst="bentConnector3">
            <a:avLst>
              <a:gd name="adj1" fmla="val 50000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27" idx="2"/>
            <a:endCxn id="21" idx="0"/>
          </p:cNvCxnSpPr>
          <p:nvPr/>
        </p:nvCxnSpPr>
        <p:spPr>
          <a:xfrm rot="5400000">
            <a:off x="2948721" y="2972893"/>
            <a:ext cx="776959" cy="1796848"/>
          </a:xfrm>
          <a:prstGeom prst="bentConnector3">
            <a:avLst>
              <a:gd name="adj1" fmla="val 50000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5" idx="1"/>
            <a:endCxn id="13" idx="3"/>
          </p:cNvCxnSpPr>
          <p:nvPr/>
        </p:nvCxnSpPr>
        <p:spPr>
          <a:xfrm rot="10800000" flipV="1">
            <a:off x="2740656" y="1054219"/>
            <a:ext cx="256499" cy="2157977"/>
          </a:xfrm>
          <a:prstGeom prst="bentConnector3">
            <a:avLst>
              <a:gd name="adj1" fmla="val 50000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5" idx="2"/>
            <a:endCxn id="26" idx="0"/>
          </p:cNvCxnSpPr>
          <p:nvPr/>
        </p:nvCxnSpPr>
        <p:spPr>
          <a:xfrm rot="16200000" flipH="1">
            <a:off x="2521914" y="2108919"/>
            <a:ext cx="1595874" cy="41637"/>
          </a:xfrm>
          <a:prstGeom prst="bentConnector3">
            <a:avLst>
              <a:gd name="adj1" fmla="val -7"/>
            </a:avLst>
          </a:prstGeom>
          <a:ln w="0" cmpd="sng"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5" idx="3"/>
            <a:endCxn id="27" idx="0"/>
          </p:cNvCxnSpPr>
          <p:nvPr/>
        </p:nvCxnSpPr>
        <p:spPr>
          <a:xfrm>
            <a:off x="3600912" y="1054220"/>
            <a:ext cx="634712" cy="1873455"/>
          </a:xfrm>
          <a:prstGeom prst="bentConnector2">
            <a:avLst/>
          </a:prstGeom>
          <a:ln w="0" cmpd="sng"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4" idx="2"/>
            <a:endCxn id="15" idx="0"/>
          </p:cNvCxnSpPr>
          <p:nvPr/>
        </p:nvCxnSpPr>
        <p:spPr>
          <a:xfrm rot="5400000">
            <a:off x="3208548" y="686153"/>
            <a:ext cx="180970" cy="12700"/>
          </a:xfrm>
          <a:prstGeom prst="bentConnector3">
            <a:avLst>
              <a:gd name="adj1" fmla="val -3685"/>
            </a:avLst>
          </a:prstGeom>
          <a:ln w="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16200000">
            <a:off x="2800875" y="1652384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Model dependent</a:t>
            </a:r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63500" y="1418167"/>
            <a:ext cx="2758722" cy="740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2214" y="1425222"/>
            <a:ext cx="519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Basic </a:t>
            </a:r>
          </a:p>
          <a:p>
            <a:r>
              <a:rPr lang="en-US" sz="600" dirty="0" smtClean="0"/>
              <a:t>cosmology</a:t>
            </a:r>
            <a:endParaRPr lang="en-US" sz="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610225" y="2165065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Power</a:t>
            </a:r>
          </a:p>
          <a:p>
            <a:r>
              <a:rPr lang="en-US" sz="600" dirty="0" smtClean="0"/>
              <a:t>Spectra</a:t>
            </a:r>
            <a:endParaRPr lang="en-US" sz="600" dirty="0"/>
          </a:p>
        </p:txBody>
      </p:sp>
      <p:sp>
        <p:nvSpPr>
          <p:cNvPr id="122" name="Rectangle 121"/>
          <p:cNvSpPr/>
          <p:nvPr/>
        </p:nvSpPr>
        <p:spPr>
          <a:xfrm>
            <a:off x="2053167" y="2197119"/>
            <a:ext cx="2968743" cy="148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984497" y="4135695"/>
            <a:ext cx="3054050" cy="789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610225" y="4135695"/>
            <a:ext cx="487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Lensing</a:t>
            </a:r>
          </a:p>
          <a:p>
            <a:r>
              <a:rPr lang="en-US" sz="600" dirty="0" smtClean="0"/>
              <a:t>Functions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2839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89167" y="2293791"/>
            <a:ext cx="1672795" cy="143251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Likelihood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Code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9167" y="260492"/>
            <a:ext cx="1672795" cy="143251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SGS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LE3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0654" y="2293791"/>
            <a:ext cx="1672795" cy="143251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IST: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Theory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Prediction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Code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1332" y="2293791"/>
            <a:ext cx="1672795" cy="143251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Covariance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Construction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9167" y="4631890"/>
            <a:ext cx="1672795" cy="143251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Cos</a:t>
            </a:r>
            <a:r>
              <a:rPr lang="en-US" sz="2000" dirty="0" err="1" smtClean="0">
                <a:solidFill>
                  <a:schemeClr val="tx1"/>
                </a:solidFill>
              </a:rPr>
              <a:t>SimSWG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5" idx="2"/>
            <a:endCxn id="4" idx="0"/>
          </p:cNvCxnSpPr>
          <p:nvPr/>
        </p:nvCxnSpPr>
        <p:spPr>
          <a:xfrm rot="5400000">
            <a:off x="5125175" y="1993401"/>
            <a:ext cx="600780" cy="12700"/>
          </a:xfrm>
          <a:prstGeom prst="bentConnector3">
            <a:avLst>
              <a:gd name="adj1" fmla="val 57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7" idx="0"/>
          </p:cNvCxnSpPr>
          <p:nvPr/>
        </p:nvCxnSpPr>
        <p:spPr>
          <a:xfrm>
            <a:off x="6261962" y="976752"/>
            <a:ext cx="1845768" cy="13170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7" idx="2"/>
          </p:cNvCxnSpPr>
          <p:nvPr/>
        </p:nvCxnSpPr>
        <p:spPr>
          <a:xfrm flipV="1">
            <a:off x="6261963" y="3726310"/>
            <a:ext cx="1845767" cy="17278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1"/>
            <a:endCxn id="6" idx="2"/>
          </p:cNvCxnSpPr>
          <p:nvPr/>
        </p:nvCxnSpPr>
        <p:spPr>
          <a:xfrm rot="10800000">
            <a:off x="2477053" y="3726310"/>
            <a:ext cx="2112115" cy="16218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4" idx="1"/>
          </p:cNvCxnSpPr>
          <p:nvPr/>
        </p:nvCxnSpPr>
        <p:spPr>
          <a:xfrm>
            <a:off x="3313449" y="3010051"/>
            <a:ext cx="1275718" cy="12700"/>
          </a:xfrm>
          <a:prstGeom prst="bentConnector3">
            <a:avLst>
              <a:gd name="adj1" fmla="val 13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1"/>
            <a:endCxn id="4" idx="3"/>
          </p:cNvCxnSpPr>
          <p:nvPr/>
        </p:nvCxnSpPr>
        <p:spPr>
          <a:xfrm rot="10800000">
            <a:off x="6261962" y="3010051"/>
            <a:ext cx="1009370" cy="12700"/>
          </a:xfrm>
          <a:prstGeom prst="bentConnector3">
            <a:avLst>
              <a:gd name="adj1" fmla="val 3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61963" y="632303"/>
            <a:ext cx="171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Covariance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47197" y="5084863"/>
            <a:ext cx="194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Cosmic Covariance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77052" y="4978818"/>
            <a:ext cx="187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Non-Linear Power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6081" y="285375"/>
            <a:ext cx="1672795" cy="143251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Forecasts</a:t>
            </a:r>
          </a:p>
        </p:txBody>
      </p:sp>
      <p:cxnSp>
        <p:nvCxnSpPr>
          <p:cNvPr id="39" name="Elbow Connector 38"/>
          <p:cNvCxnSpPr>
            <a:stCxn id="6" idx="0"/>
            <a:endCxn id="36" idx="2"/>
          </p:cNvCxnSpPr>
          <p:nvPr/>
        </p:nvCxnSpPr>
        <p:spPr>
          <a:xfrm rot="16200000" flipV="1">
            <a:off x="1701818" y="1518556"/>
            <a:ext cx="575897" cy="974573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1"/>
            <a:endCxn id="36" idx="3"/>
          </p:cNvCxnSpPr>
          <p:nvPr/>
        </p:nvCxnSpPr>
        <p:spPr>
          <a:xfrm rot="10800000" flipV="1">
            <a:off x="2338877" y="976751"/>
            <a:ext cx="2250291" cy="24883"/>
          </a:xfrm>
          <a:prstGeom prst="bentConnector3">
            <a:avLst>
              <a:gd name="adj1" fmla="val 2098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77053" y="1077913"/>
            <a:ext cx="145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SGS Expected 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56" name="Elbow Connector 55"/>
          <p:cNvCxnSpPr>
            <a:stCxn id="7" idx="2"/>
            <a:endCxn id="36" idx="1"/>
          </p:cNvCxnSpPr>
          <p:nvPr/>
        </p:nvCxnSpPr>
        <p:spPr>
          <a:xfrm rot="5400000" flipH="1">
            <a:off x="3024568" y="-1356851"/>
            <a:ext cx="2724675" cy="7441649"/>
          </a:xfrm>
          <a:prstGeom prst="bentConnector4">
            <a:avLst>
              <a:gd name="adj1" fmla="val -96197"/>
              <a:gd name="adj2" fmla="val 1030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8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111</Words>
  <Application>Microsoft Macintosh PowerPoint</Application>
  <PresentationFormat>On-screen Show 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Kitching</dc:creator>
  <cp:lastModifiedBy>Thomas Kitching</cp:lastModifiedBy>
  <cp:revision>4</cp:revision>
  <dcterms:created xsi:type="dcterms:W3CDTF">2015-09-24T12:37:37Z</dcterms:created>
  <dcterms:modified xsi:type="dcterms:W3CDTF">2015-09-28T10:31:47Z</dcterms:modified>
</cp:coreProperties>
</file>