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149E3A9-94BD-4895-B51E-9A1D601782AB}">
  <a:tblStyle styleId="{A149E3A9-94BD-4895-B51E-9A1D601782A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Falar sobre grupos e lanes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Falar sobre grupos e lanes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332112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WarDinos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0" y="2192637"/>
            <a:ext cx="5783400" cy="19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Discussão sobre o Jogo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accent2"/>
                </a:solidFill>
              </a:rPr>
              <a:t>Alex Braga,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accent2"/>
                </a:solidFill>
              </a:rPr>
              <a:t>Eduardo Lemos,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accent2"/>
                </a:solidFill>
              </a:rPr>
              <a:t>Wine Silva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Dinossauros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Pterodáctilo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Unidade </a:t>
            </a:r>
            <a:r>
              <a:rPr lang="pt-BR"/>
              <a:t>Aérea. </a:t>
            </a:r>
            <a:br>
              <a:rPr lang="pt-BR"/>
            </a:br>
            <a:r>
              <a:rPr lang="pt-BR"/>
              <a:t>Unidade rápida, ataca a distância e com pouca vida.</a:t>
            </a:r>
            <a:br>
              <a:rPr lang="pt-BR"/>
            </a:br>
            <a:r>
              <a:rPr lang="pt-BR"/>
              <a:t>2 espaços de grupo.</a:t>
            </a:r>
            <a:br>
              <a:rPr lang="pt-BR"/>
            </a:br>
            <a:r>
              <a:rPr lang="pt-BR"/>
              <a:t>Habilidade - Esquiva Tática: aleatoriamente troca de lane.</a:t>
            </a:r>
            <a:br>
              <a:rPr lang="pt-BR"/>
            </a:b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919287"/>
            <a:ext cx="31432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68815" l="43836" r="0" t="0"/>
          <a:stretch/>
        </p:blipFill>
        <p:spPr>
          <a:xfrm>
            <a:off x="4758549" y="1047949"/>
            <a:ext cx="3604849" cy="160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Dinossauros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Apatossauro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Unidade de controle de lane.</a:t>
            </a:r>
            <a:br>
              <a:rPr lang="pt-BR"/>
            </a:br>
            <a:r>
              <a:rPr lang="pt-BR"/>
              <a:t>2 espaços de grupo.</a:t>
            </a:r>
            <a:br>
              <a:rPr lang="pt-BR"/>
            </a:br>
            <a:r>
              <a:rPr lang="pt-BR"/>
              <a:t>Habilidade - Barreira Dinossáurica: Todas as unidades atacam com velocidade reduzida em 50% dentro de um range.</a:t>
            </a:r>
            <a:br>
              <a:rPr lang="pt-BR"/>
            </a:b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557337"/>
            <a:ext cx="33623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71154" l="0" r="58162" t="0"/>
          <a:stretch/>
        </p:blipFill>
        <p:spPr>
          <a:xfrm>
            <a:off x="5591325" y="847450"/>
            <a:ext cx="2685324" cy="14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Dinossauros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Tiranossauro Rex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Unidade de destruição em massa com dano em área nativo.</a:t>
            </a:r>
            <a:br>
              <a:rPr lang="pt-BR"/>
            </a:br>
            <a:r>
              <a:rPr lang="pt-BR"/>
              <a:t>Terrestre, corpo a corpo</a:t>
            </a:r>
            <a:br>
              <a:rPr lang="pt-BR"/>
            </a:br>
            <a:r>
              <a:rPr lang="pt-BR"/>
              <a:t>4 espaços de grupo.</a:t>
            </a:r>
            <a:br>
              <a:rPr lang="pt-BR"/>
            </a:br>
            <a:r>
              <a:rPr lang="pt-BR" sz="1500"/>
              <a:t>Habilidade - Fome Insaciável: Recupera vida ao destruir inimigos.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25" y="1074175"/>
            <a:ext cx="298132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 b="0" l="0" r="59662" t="60862"/>
          <a:stretch/>
        </p:blipFill>
        <p:spPr>
          <a:xfrm>
            <a:off x="5794525" y="620199"/>
            <a:ext cx="2589099" cy="20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Efeitos sonoros e músicas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87900" y="1489825"/>
            <a:ext cx="8368200" cy="33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/>
              <a:t>Músicas:</a:t>
            </a:r>
            <a:br>
              <a:rPr lang="pt-BR"/>
            </a:br>
            <a:r>
              <a:rPr lang="pt-BR"/>
              <a:t> - 3 músicas para a partida</a:t>
            </a:r>
            <a:br>
              <a:rPr lang="pt-BR"/>
            </a:br>
            <a:r>
              <a:rPr lang="pt-BR"/>
              <a:t> - 1 para menus</a:t>
            </a:r>
          </a:p>
          <a:p>
            <a:pPr lvl="0">
              <a:spcBef>
                <a:spcPts val="0"/>
              </a:spcBef>
              <a:buNone/>
            </a:pPr>
            <a:br>
              <a:rPr lang="pt-BR"/>
            </a:br>
            <a:r>
              <a:rPr lang="pt-BR" sz="2400"/>
              <a:t>Efeitos Sonoros:</a:t>
            </a:r>
            <a:br>
              <a:rPr lang="pt-BR"/>
            </a:br>
            <a:r>
              <a:rPr lang="pt-BR"/>
              <a:t> - 6 Sons de Habilidades</a:t>
            </a:r>
            <a:br>
              <a:rPr lang="pt-BR"/>
            </a:br>
            <a:r>
              <a:rPr lang="pt-BR"/>
              <a:t> - 2 Sons de menu (mudar e selecionar)</a:t>
            </a:r>
            <a:br>
              <a:rPr lang="pt-BR"/>
            </a:br>
            <a:r>
              <a:rPr lang="pt-BR"/>
              <a:t> - 1 Som para ataque</a:t>
            </a:r>
            <a:br>
              <a:rPr lang="pt-BR"/>
            </a:br>
            <a:r>
              <a:rPr lang="pt-BR"/>
              <a:t> - 1 Som para dinossauros sendo destruído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Ferramentas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Desenvolvimento: Unity 3D, C#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Arte: Inkscape, GIMP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Versionamento e bugtracker: GitHub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Cronograma</a:t>
            </a:r>
          </a:p>
        </p:txBody>
      </p:sp>
      <p:graphicFrame>
        <p:nvGraphicFramePr>
          <p:cNvPr id="159" name="Shape 159"/>
          <p:cNvGraphicFramePr/>
          <p:nvPr/>
        </p:nvGraphicFramePr>
        <p:xfrm>
          <a:off x="3267725" y="123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{A149E3A9-94BD-4895-B51E-9A1D601782AB}</a:tableStyleId>
              </a:tblPr>
              <a:tblGrid>
                <a:gridCol w="1209450"/>
                <a:gridCol w="1209450"/>
                <a:gridCol w="1209450"/>
                <a:gridCol w="1209450"/>
              </a:tblGrid>
              <a:tr h="372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             </a:t>
                      </a: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Mês  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200">
                          <a:solidFill>
                            <a:srgbClr val="FFFFFF"/>
                          </a:solidFill>
                        </a:rPr>
                        <a:t>Atividade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2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2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2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2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2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60" name="Shape 16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 - Criar o Storyboard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b - Divisão de trabalho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c - Programação das mecânicas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d - Criação da arte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e - Testes e ajustes de jogabilidade e balanceamento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3267725" y="1230725"/>
            <a:ext cx="1193700" cy="564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Divisão das tarefas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17007" l="27130" r="12336" t="31765"/>
          <a:stretch/>
        </p:blipFill>
        <p:spPr>
          <a:xfrm>
            <a:off x="631500" y="1144125"/>
            <a:ext cx="7881000" cy="37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Horários de Encontro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Skype - Horários aleatórios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Campus ANGLO UFPel </a:t>
            </a:r>
            <a:r>
              <a:rPr lang="pt-BR"/>
              <a:t>LAB 5</a:t>
            </a:r>
            <a:r>
              <a:rPr lang="pt-BR"/>
              <a:t> - Quinta-Feira 1h30 até às 3h10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ctrTitle"/>
          </p:nvPr>
        </p:nvSpPr>
        <p:spPr>
          <a:xfrm>
            <a:off x="1680301" y="332112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WarDinos</a:t>
            </a:r>
          </a:p>
        </p:txBody>
      </p:sp>
      <p:sp>
        <p:nvSpPr>
          <p:cNvPr id="179" name="Shape 179"/>
          <p:cNvSpPr txBox="1"/>
          <p:nvPr>
            <p:ph idx="1" type="subTitle"/>
          </p:nvPr>
        </p:nvSpPr>
        <p:spPr>
          <a:xfrm>
            <a:off x="1680300" y="2192637"/>
            <a:ext cx="5783400" cy="196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Discussão sobre o Jogo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accent2"/>
                </a:solidFill>
              </a:rPr>
              <a:t>Alex Braga,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accent2"/>
                </a:solidFill>
              </a:rPr>
              <a:t>Eduardo Lemos,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accent2"/>
                </a:solidFill>
              </a:rPr>
              <a:t>Wine Silva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Overview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Cabo de guerra com temática de dinossauros desenvolvido em Unity para web.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Mundo fantasioso onde Humanóides controlam dinossauros e enviam-nos para guerrear com seus inimigos.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Arte </a:t>
            </a:r>
            <a:r>
              <a:rPr lang="pt-BR"/>
              <a:t>estilo cartoon, com temática jurássica.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Car</a:t>
            </a:r>
            <a:r>
              <a:rPr lang="pt-BR"/>
              <a:t>acterísticas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pt-BR"/>
              <a:t>2D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pt-BR"/>
              <a:t>De 10 minutos à 1 hora</a:t>
            </a:r>
          </a:p>
          <a:p>
            <a:pPr indent="-228600" lvl="0" marL="4572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har char="-"/>
            </a:pPr>
            <a:r>
              <a:rPr lang="pt-BR"/>
              <a:t>Público Alvo: Crianças de 6 até 10 anos e adultos idiotas</a:t>
            </a:r>
          </a:p>
          <a:p>
            <a:pPr indent="-228600" lvl="0" marL="4572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har char="-"/>
            </a:pPr>
            <a:r>
              <a:rPr lang="pt-BR"/>
              <a:t>Controle: Jogador 1: WSDA Space, jogador 2: setas e Enter</a:t>
            </a:r>
          </a:p>
          <a:p>
            <a:pPr lv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Jogabilidade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Batalhas 1vs1 Jogador vs Jogador ou Jogador vs AI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Jogadores enviam grupos de dinossauros através de </a:t>
            </a:r>
            <a:r>
              <a:rPr i="1" lang="pt-BR"/>
              <a:t>lanes</a:t>
            </a:r>
            <a:r>
              <a:rPr lang="pt-BR"/>
              <a:t> para enfrentar o oponente.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Recursos para comprar dinossauros ou evoluí-los.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Várias espécies de dinossauros.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nes-doidas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525" y="235275"/>
            <a:ext cx="6658950" cy="46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Arte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6 sprites de Dinossauros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6 Ícones e efeitos de habilidades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Arte da GUI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Tileset e </a:t>
            </a:r>
            <a:r>
              <a:rPr lang="pt-BR"/>
              <a:t>adereços</a:t>
            </a:r>
            <a:r>
              <a:rPr lang="pt-BR"/>
              <a:t> do mapa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Dinossauros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Velociraptor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Unidade básica de batalha.</a:t>
            </a:r>
            <a:br>
              <a:rPr lang="pt-BR"/>
            </a:br>
            <a:r>
              <a:rPr lang="pt-BR"/>
              <a:t>1 espaço de grupo.</a:t>
            </a:r>
            <a:br>
              <a:rPr lang="pt-BR"/>
            </a:br>
            <a:r>
              <a:rPr lang="pt-BR"/>
              <a:t>Habilidade - Inteligência de Armento: Quando o grupo é composto por apenas Velociraptors, seus danos aumentam em 25%.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00" y="1752600"/>
            <a:ext cx="273367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b="2911" l="50001" r="13011" t="69801"/>
          <a:stretch/>
        </p:blipFill>
        <p:spPr>
          <a:xfrm>
            <a:off x="5785100" y="458024"/>
            <a:ext cx="2373926" cy="140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Dinossauros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Estegossauro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Unidade tanker.</a:t>
            </a:r>
            <a:br>
              <a:rPr lang="pt-BR"/>
            </a:br>
            <a:r>
              <a:rPr lang="pt-BR"/>
              <a:t>1 espaço de grupo</a:t>
            </a:r>
            <a:br>
              <a:rPr lang="pt-BR"/>
            </a:br>
            <a:r>
              <a:rPr lang="pt-BR"/>
              <a:t>Habilidade - Ataque de espinho: Infringe dano em área, ou seja todas as unidades de um grupo são danificadas pelo seu ataque.</a:t>
            </a:r>
            <a:br>
              <a:rPr lang="pt-BR"/>
            </a:b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804987"/>
            <a:ext cx="310515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37009" l="48166" r="11182" t="28427"/>
          <a:stretch/>
        </p:blipFill>
        <p:spPr>
          <a:xfrm>
            <a:off x="5410824" y="791324"/>
            <a:ext cx="2609174" cy="1777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Dinossauros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Tricerátopo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pt-BR"/>
              <a:t>Terrestre.</a:t>
            </a:r>
            <a:br>
              <a:rPr lang="pt-BR"/>
            </a:br>
            <a:r>
              <a:rPr lang="pt-BR"/>
              <a:t>3 espaços de grupo.</a:t>
            </a:r>
            <a:br>
              <a:rPr lang="pt-BR"/>
            </a:br>
            <a:r>
              <a:rPr lang="pt-BR"/>
              <a:t>Unidade de assalto com grande dano a base.</a:t>
            </a:r>
            <a:br>
              <a:rPr lang="pt-BR"/>
            </a:br>
            <a:r>
              <a:rPr lang="pt-BR"/>
              <a:t>Habilidade - Chifrada Devastadora: Infringe o dobro de dano contra grupos com duas unidades e quatro vezes contra grupos com uma.</a:t>
            </a:r>
            <a:br>
              <a:rPr lang="pt-BR"/>
            </a:b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760287"/>
            <a:ext cx="31337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b="36639" l="0" r="57663" t="29308"/>
          <a:stretch/>
        </p:blipFill>
        <p:spPr>
          <a:xfrm>
            <a:off x="5441625" y="866180"/>
            <a:ext cx="2717424" cy="17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