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62" r:id="rId6"/>
    <p:sldId id="263" r:id="rId7"/>
    <p:sldId id="259" r:id="rId8"/>
    <p:sldId id="26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F4374F55-D682-4F33-AD38-BC7F7B6004EF}" type="datetimeFigureOut">
              <a:rPr lang="en-US" smtClean="0"/>
              <a:t>6/25/2024</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29FE1856-E28E-40B6-880F-6C6C1CA79093}" type="slidenum">
              <a:rPr lang="en-US" smtClean="0"/>
              <a:t>‹#›</a:t>
            </a:fld>
            <a:endParaRPr lang="en-US"/>
          </a:p>
        </p:txBody>
      </p:sp>
    </p:spTree>
    <p:extLst>
      <p:ext uri="{BB962C8B-B14F-4D97-AF65-F5344CB8AC3E}">
        <p14:creationId xmlns:p14="http://schemas.microsoft.com/office/powerpoint/2010/main" val="135250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4374F55-D682-4F33-AD38-BC7F7B6004EF}" type="datetimeFigureOut">
              <a:rPr lang="en-US" smtClean="0"/>
              <a:t>6/25/2024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9FE1856-E28E-40B6-880F-6C6C1CA79093}" type="slidenum">
              <a:rPr lang="en-US" smtClean="0"/>
              <a:t>‹#›</a:t>
            </a:fld>
            <a:endParaRPr lang="en-US"/>
          </a:p>
        </p:txBody>
      </p:sp>
    </p:spTree>
    <p:extLst>
      <p:ext uri="{BB962C8B-B14F-4D97-AF65-F5344CB8AC3E}">
        <p14:creationId xmlns:p14="http://schemas.microsoft.com/office/powerpoint/2010/main" val="267784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F4374F55-D682-4F33-AD38-BC7F7B6004EF}"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9FE1856-E28E-40B6-880F-6C6C1CA79093}" type="slidenum">
              <a:rPr lang="en-US" smtClean="0"/>
              <a:t>‹#›</a:t>
            </a:fld>
            <a:endParaRPr lang="en-US"/>
          </a:p>
        </p:txBody>
      </p:sp>
    </p:spTree>
    <p:extLst>
      <p:ext uri="{BB962C8B-B14F-4D97-AF65-F5344CB8AC3E}">
        <p14:creationId xmlns:p14="http://schemas.microsoft.com/office/powerpoint/2010/main" val="20502746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F4374F55-D682-4F33-AD38-BC7F7B6004EF}"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9FE1856-E28E-40B6-880F-6C6C1CA79093}" type="slidenum">
              <a:rPr lang="en-US" smtClean="0"/>
              <a:t>‹#›</a:t>
            </a:fld>
            <a:endParaRPr lang="en-US"/>
          </a:p>
        </p:txBody>
      </p:sp>
    </p:spTree>
    <p:extLst>
      <p:ext uri="{BB962C8B-B14F-4D97-AF65-F5344CB8AC3E}">
        <p14:creationId xmlns:p14="http://schemas.microsoft.com/office/powerpoint/2010/main" val="19540127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4374F55-D682-4F33-AD38-BC7F7B6004EF}"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9FE1856-E28E-40B6-880F-6C6C1CA79093}" type="slidenum">
              <a:rPr lang="en-US" smtClean="0"/>
              <a:t>‹#›</a:t>
            </a:fld>
            <a:endParaRPr lang="en-US"/>
          </a:p>
        </p:txBody>
      </p:sp>
    </p:spTree>
    <p:extLst>
      <p:ext uri="{BB962C8B-B14F-4D97-AF65-F5344CB8AC3E}">
        <p14:creationId xmlns:p14="http://schemas.microsoft.com/office/powerpoint/2010/main" val="2085978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4374F55-D682-4F33-AD38-BC7F7B6004EF}" type="datetimeFigureOut">
              <a:rPr lang="en-US" smtClean="0"/>
              <a:t>6/25/2024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FE1856-E28E-40B6-880F-6C6C1CA79093}" type="slidenum">
              <a:rPr lang="en-US" smtClean="0"/>
              <a:t>‹#›</a:t>
            </a:fld>
            <a:endParaRPr lang="en-US"/>
          </a:p>
        </p:txBody>
      </p:sp>
    </p:spTree>
    <p:extLst>
      <p:ext uri="{BB962C8B-B14F-4D97-AF65-F5344CB8AC3E}">
        <p14:creationId xmlns:p14="http://schemas.microsoft.com/office/powerpoint/2010/main" val="23226952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4374F55-D682-4F33-AD38-BC7F7B6004EF}" type="datetimeFigureOut">
              <a:rPr lang="en-US" smtClean="0"/>
              <a:t>6/25/2024</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29FE1856-E28E-40B6-880F-6C6C1CA79093}" type="slidenum">
              <a:rPr lang="en-US" smtClean="0"/>
              <a:t>‹#›</a:t>
            </a:fld>
            <a:endParaRPr lang="en-US"/>
          </a:p>
        </p:txBody>
      </p:sp>
    </p:spTree>
    <p:extLst>
      <p:ext uri="{BB962C8B-B14F-4D97-AF65-F5344CB8AC3E}">
        <p14:creationId xmlns:p14="http://schemas.microsoft.com/office/powerpoint/2010/main" val="41554545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F4374F55-D682-4F33-AD38-BC7F7B6004EF}"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FE1856-E28E-40B6-880F-6C6C1CA79093}" type="slidenum">
              <a:rPr lang="en-US" smtClean="0"/>
              <a:t>‹#›</a:t>
            </a:fld>
            <a:endParaRPr lang="en-US"/>
          </a:p>
        </p:txBody>
      </p:sp>
    </p:spTree>
    <p:extLst>
      <p:ext uri="{BB962C8B-B14F-4D97-AF65-F5344CB8AC3E}">
        <p14:creationId xmlns:p14="http://schemas.microsoft.com/office/powerpoint/2010/main" val="32036525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F4374F55-D682-4F33-AD38-BC7F7B6004EF}"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9FE1856-E28E-40B6-880F-6C6C1CA79093}" type="slidenum">
              <a:rPr lang="en-US" smtClean="0"/>
              <a:t>‹#›</a:t>
            </a:fld>
            <a:endParaRPr lang="en-US"/>
          </a:p>
        </p:txBody>
      </p:sp>
    </p:spTree>
    <p:extLst>
      <p:ext uri="{BB962C8B-B14F-4D97-AF65-F5344CB8AC3E}">
        <p14:creationId xmlns:p14="http://schemas.microsoft.com/office/powerpoint/2010/main" val="1121384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4374F55-D682-4F33-AD38-BC7F7B6004EF}"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FE1856-E28E-40B6-880F-6C6C1CA79093}" type="slidenum">
              <a:rPr lang="en-US" smtClean="0"/>
              <a:t>‹#›</a:t>
            </a:fld>
            <a:endParaRPr lang="en-US"/>
          </a:p>
        </p:txBody>
      </p:sp>
    </p:spTree>
    <p:extLst>
      <p:ext uri="{BB962C8B-B14F-4D97-AF65-F5344CB8AC3E}">
        <p14:creationId xmlns:p14="http://schemas.microsoft.com/office/powerpoint/2010/main" val="2253329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4374F55-D682-4F33-AD38-BC7F7B6004EF}"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9FE1856-E28E-40B6-880F-6C6C1CA79093}" type="slidenum">
              <a:rPr lang="en-US" smtClean="0"/>
              <a:t>‹#›</a:t>
            </a:fld>
            <a:endParaRPr lang="en-US"/>
          </a:p>
        </p:txBody>
      </p:sp>
    </p:spTree>
    <p:extLst>
      <p:ext uri="{BB962C8B-B14F-4D97-AF65-F5344CB8AC3E}">
        <p14:creationId xmlns:p14="http://schemas.microsoft.com/office/powerpoint/2010/main" val="2976522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4374F55-D682-4F33-AD38-BC7F7B6004EF}" type="datetimeFigureOut">
              <a:rPr lang="en-US" smtClean="0"/>
              <a:t>6/25/2024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FE1856-E28E-40B6-880F-6C6C1CA79093}" type="slidenum">
              <a:rPr lang="en-US" smtClean="0"/>
              <a:t>‹#›</a:t>
            </a:fld>
            <a:endParaRPr lang="en-US"/>
          </a:p>
        </p:txBody>
      </p:sp>
    </p:spTree>
    <p:extLst>
      <p:ext uri="{BB962C8B-B14F-4D97-AF65-F5344CB8AC3E}">
        <p14:creationId xmlns:p14="http://schemas.microsoft.com/office/powerpoint/2010/main" val="2569744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4374F55-D682-4F33-AD38-BC7F7B6004EF}" type="datetimeFigureOut">
              <a:rPr lang="en-US" smtClean="0"/>
              <a:t>6/25/2024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FE1856-E28E-40B6-880F-6C6C1CA79093}" type="slidenum">
              <a:rPr lang="en-US" smtClean="0"/>
              <a:t>‹#›</a:t>
            </a:fld>
            <a:endParaRPr lang="en-US"/>
          </a:p>
        </p:txBody>
      </p:sp>
    </p:spTree>
    <p:extLst>
      <p:ext uri="{BB962C8B-B14F-4D97-AF65-F5344CB8AC3E}">
        <p14:creationId xmlns:p14="http://schemas.microsoft.com/office/powerpoint/2010/main" val="2124430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4374F55-D682-4F33-AD38-BC7F7B6004EF}" type="datetimeFigureOut">
              <a:rPr lang="en-US" smtClean="0"/>
              <a:t>6/25/2024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FE1856-E28E-40B6-880F-6C6C1CA79093}" type="slidenum">
              <a:rPr lang="en-US" smtClean="0"/>
              <a:t>‹#›</a:t>
            </a:fld>
            <a:endParaRPr lang="en-US"/>
          </a:p>
        </p:txBody>
      </p:sp>
    </p:spTree>
    <p:extLst>
      <p:ext uri="{BB962C8B-B14F-4D97-AF65-F5344CB8AC3E}">
        <p14:creationId xmlns:p14="http://schemas.microsoft.com/office/powerpoint/2010/main" val="3440065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374F55-D682-4F33-AD38-BC7F7B6004EF}" type="datetimeFigureOut">
              <a:rPr lang="en-US" smtClean="0"/>
              <a:t>6/25/2024</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29FE1856-E28E-40B6-880F-6C6C1CA79093}" type="slidenum">
              <a:rPr lang="en-US" smtClean="0"/>
              <a:t>‹#›</a:t>
            </a:fld>
            <a:endParaRPr lang="en-US"/>
          </a:p>
        </p:txBody>
      </p:sp>
    </p:spTree>
    <p:extLst>
      <p:ext uri="{BB962C8B-B14F-4D97-AF65-F5344CB8AC3E}">
        <p14:creationId xmlns:p14="http://schemas.microsoft.com/office/powerpoint/2010/main" val="1428207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4374F55-D682-4F33-AD38-BC7F7B6004EF}" type="datetimeFigureOut">
              <a:rPr lang="en-US" smtClean="0"/>
              <a:t>6/25/2024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9FE1856-E28E-40B6-880F-6C6C1CA79093}" type="slidenum">
              <a:rPr lang="en-US" smtClean="0"/>
              <a:t>‹#›</a:t>
            </a:fld>
            <a:endParaRPr lang="en-US"/>
          </a:p>
        </p:txBody>
      </p:sp>
    </p:spTree>
    <p:extLst>
      <p:ext uri="{BB962C8B-B14F-4D97-AF65-F5344CB8AC3E}">
        <p14:creationId xmlns:p14="http://schemas.microsoft.com/office/powerpoint/2010/main" val="2421122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4374F55-D682-4F33-AD38-BC7F7B6004EF}" type="datetimeFigureOut">
              <a:rPr lang="en-US" smtClean="0"/>
              <a:t>6/25/2024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9FE1856-E28E-40B6-880F-6C6C1CA79093}" type="slidenum">
              <a:rPr lang="en-US" smtClean="0"/>
              <a:t>‹#›</a:t>
            </a:fld>
            <a:endParaRPr lang="en-US"/>
          </a:p>
        </p:txBody>
      </p:sp>
    </p:spTree>
    <p:extLst>
      <p:ext uri="{BB962C8B-B14F-4D97-AF65-F5344CB8AC3E}">
        <p14:creationId xmlns:p14="http://schemas.microsoft.com/office/powerpoint/2010/main" val="1628618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F4374F55-D682-4F33-AD38-BC7F7B6004EF}" type="datetimeFigureOut">
              <a:rPr lang="en-US" smtClean="0"/>
              <a:t>6/25/2024</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29FE1856-E28E-40B6-880F-6C6C1CA79093}" type="slidenum">
              <a:rPr lang="en-US" smtClean="0"/>
              <a:t>‹#›</a:t>
            </a:fld>
            <a:endParaRPr lang="en-US"/>
          </a:p>
        </p:txBody>
      </p:sp>
    </p:spTree>
    <p:extLst>
      <p:ext uri="{BB962C8B-B14F-4D97-AF65-F5344CB8AC3E}">
        <p14:creationId xmlns:p14="http://schemas.microsoft.com/office/powerpoint/2010/main" val="13802002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Airplane Crash Analysis</a:t>
            </a:r>
            <a:endParaRPr lang="en-US"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35826" y="1295399"/>
            <a:ext cx="6321287" cy="5025887"/>
          </a:xfrm>
        </p:spPr>
      </p:pic>
      <p:sp>
        <p:nvSpPr>
          <p:cNvPr id="2" name="Text Placeholder 1"/>
          <p:cNvSpPr>
            <a:spLocks noGrp="1"/>
          </p:cNvSpPr>
          <p:nvPr>
            <p:ph type="body" sz="half" idx="2"/>
          </p:nvPr>
        </p:nvSpPr>
        <p:spPr>
          <a:xfrm>
            <a:off x="1154954" y="4214191"/>
            <a:ext cx="2793158" cy="1810688"/>
          </a:xfrm>
        </p:spPr>
        <p:txBody>
          <a:bodyPr>
            <a:normAutofit/>
          </a:bodyPr>
          <a:lstStyle/>
          <a:p>
            <a:r>
              <a:rPr lang="en-US" sz="1800" dirty="0"/>
              <a:t>Presented by :</a:t>
            </a:r>
          </a:p>
          <a:p>
            <a:r>
              <a:rPr lang="en-US" sz="1800" dirty="0"/>
              <a:t>Winniefred Minoo</a:t>
            </a:r>
          </a:p>
        </p:txBody>
      </p:sp>
    </p:spTree>
    <p:extLst>
      <p:ext uri="{BB962C8B-B14F-4D97-AF65-F5344CB8AC3E}">
        <p14:creationId xmlns:p14="http://schemas.microsoft.com/office/powerpoint/2010/main" val="7080741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Report</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0694" y="2603500"/>
            <a:ext cx="10291706" cy="3416300"/>
          </a:xfrm>
        </p:spPr>
      </p:pic>
    </p:spTree>
    <p:extLst>
      <p:ext uri="{BB962C8B-B14F-4D97-AF65-F5344CB8AC3E}">
        <p14:creationId xmlns:p14="http://schemas.microsoft.com/office/powerpoint/2010/main" val="33193394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Dashboard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63155" y="2603500"/>
            <a:ext cx="8053212" cy="3797300"/>
          </a:xfrm>
        </p:spPr>
      </p:pic>
    </p:spTree>
    <p:extLst>
      <p:ext uri="{BB962C8B-B14F-4D97-AF65-F5344CB8AC3E}">
        <p14:creationId xmlns:p14="http://schemas.microsoft.com/office/powerpoint/2010/main" val="14174369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year 1940 presented to have the least number of airplane crashes with 1946 presenting to have the highest number of recorded cases to have ever occurred(88 cases).</a:t>
            </a:r>
          </a:p>
          <a:p>
            <a:r>
              <a:rPr lang="en-US" dirty="0" smtClean="0"/>
              <a:t>However, over the years the cases have been fluctuating with only 3 cases recorded in 2023.</a:t>
            </a:r>
          </a:p>
          <a:p>
            <a:r>
              <a:rPr lang="en-US" dirty="0" smtClean="0"/>
              <a:t>The map analysis shows that Canada is most affected recording the highest crash incidents to have happened in that location. One of the main reasons for this is the fact that the country experiences extreme weather conditions such as heavy snow fall which may increase the risk of aviation incidents.</a:t>
            </a:r>
          </a:p>
          <a:p>
            <a:r>
              <a:rPr lang="en-US" dirty="0" smtClean="0"/>
              <a:t>According to the operator analysis, military operators presented to have the highest recording of plane crash incidents. This is highly correlated to the fact that the training route also presented the high record of crash incidents. Military usually engage in high risk missions and tactical training exercises. These operations are riskier than commercial or general aviation flights.</a:t>
            </a:r>
            <a:endParaRPr lang="en-US" dirty="0"/>
          </a:p>
        </p:txBody>
      </p:sp>
    </p:spTree>
    <p:extLst>
      <p:ext uri="{BB962C8B-B14F-4D97-AF65-F5344CB8AC3E}">
        <p14:creationId xmlns:p14="http://schemas.microsoft.com/office/powerpoint/2010/main" val="2206885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Continuation</a:t>
            </a:r>
            <a:endParaRPr lang="en-US" dirty="0"/>
          </a:p>
        </p:txBody>
      </p:sp>
      <p:sp>
        <p:nvSpPr>
          <p:cNvPr id="3" name="Content Placeholder 2"/>
          <p:cNvSpPr>
            <a:spLocks noGrp="1"/>
          </p:cNvSpPr>
          <p:nvPr>
            <p:ph idx="1"/>
          </p:nvPr>
        </p:nvSpPr>
        <p:spPr>
          <a:xfrm>
            <a:off x="490330" y="2252870"/>
            <a:ext cx="11370366" cy="3766930"/>
          </a:xfrm>
        </p:spPr>
        <p:txBody>
          <a:bodyPr>
            <a:normAutofit lnSpcReduction="10000"/>
          </a:bodyPr>
          <a:lstStyle/>
          <a:p>
            <a:r>
              <a:rPr lang="en-US" dirty="0" smtClean="0"/>
              <a:t>The overall analysis portrays crew analysis to be higher compared to passenger analysis. This could be because the crew’s actions, decisions and overall performance are critical in preventing or causing incidents. Their focus is always at the safety of the passenger.</a:t>
            </a:r>
          </a:p>
          <a:p>
            <a:r>
              <a:rPr lang="en-US" dirty="0" smtClean="0"/>
              <a:t>The training route presents to have the highest recording of incidents, followed by site seeing route and test flight routes.</a:t>
            </a:r>
          </a:p>
          <a:p>
            <a:r>
              <a:rPr lang="en-US" dirty="0" smtClean="0"/>
              <a:t>The training route presenting the highest incidents can be attributed to the nature of training flights. Pilots at this phase are still training and learning on how to handle aircrafts which may present near-misses and consequently the higher incidents.</a:t>
            </a:r>
          </a:p>
          <a:p>
            <a:r>
              <a:rPr lang="en-US" dirty="0" smtClean="0"/>
              <a:t>The sightseeing route being next in terms of crash incidents might be due to inexperienced pilots operating in unfamiliar or challenging terrains.</a:t>
            </a:r>
          </a:p>
          <a:p>
            <a:r>
              <a:rPr lang="en-US" dirty="0" smtClean="0"/>
              <a:t>Test-flight routes also presents a high risk because it involves testing new flights and conducting performance checks which can introduce unforeseen technical issues.</a:t>
            </a:r>
            <a:endParaRPr lang="en-US" dirty="0"/>
          </a:p>
        </p:txBody>
      </p:sp>
    </p:spTree>
    <p:extLst>
      <p:ext uri="{BB962C8B-B14F-4D97-AF65-F5344CB8AC3E}">
        <p14:creationId xmlns:p14="http://schemas.microsoft.com/office/powerpoint/2010/main" val="3757999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Continuation</a:t>
            </a:r>
            <a:endParaRPr lang="en-US" dirty="0"/>
          </a:p>
        </p:txBody>
      </p:sp>
      <p:sp>
        <p:nvSpPr>
          <p:cNvPr id="3" name="Content Placeholder 2"/>
          <p:cNvSpPr>
            <a:spLocks noGrp="1"/>
          </p:cNvSpPr>
          <p:nvPr>
            <p:ph idx="1"/>
          </p:nvPr>
        </p:nvSpPr>
        <p:spPr/>
        <p:txBody>
          <a:bodyPr/>
          <a:lstStyle/>
          <a:p>
            <a:r>
              <a:rPr lang="en-US" dirty="0" smtClean="0"/>
              <a:t>Lastly, there is a high relationship between aircraft registration and crash occurrences.</a:t>
            </a:r>
          </a:p>
          <a:p>
            <a:r>
              <a:rPr lang="en-US" dirty="0" smtClean="0"/>
              <a:t>Aircrafts which were not registered presented to have more cases of incidents compared to flights which </a:t>
            </a:r>
            <a:r>
              <a:rPr lang="en-US" smtClean="0"/>
              <a:t>were registered.</a:t>
            </a:r>
            <a:endParaRPr lang="en-US" dirty="0" smtClean="0"/>
          </a:p>
          <a:p>
            <a:endParaRPr lang="en-US" dirty="0"/>
          </a:p>
        </p:txBody>
      </p:sp>
    </p:spTree>
    <p:extLst>
      <p:ext uri="{BB962C8B-B14F-4D97-AF65-F5344CB8AC3E}">
        <p14:creationId xmlns:p14="http://schemas.microsoft.com/office/powerpoint/2010/main" val="4056424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Insights into potential risk factors </a:t>
            </a:r>
            <a:endParaRPr lang="en-US" dirty="0"/>
          </a:p>
        </p:txBody>
      </p:sp>
      <p:sp>
        <p:nvSpPr>
          <p:cNvPr id="3" name="Content Placeholder 2"/>
          <p:cNvSpPr>
            <a:spLocks noGrp="1"/>
          </p:cNvSpPr>
          <p:nvPr>
            <p:ph idx="1"/>
          </p:nvPr>
        </p:nvSpPr>
        <p:spPr/>
        <p:txBody>
          <a:bodyPr/>
          <a:lstStyle/>
          <a:p>
            <a:r>
              <a:rPr lang="en-US" dirty="0" smtClean="0"/>
              <a:t>Poor weather conditions affecting visibility.</a:t>
            </a:r>
          </a:p>
          <a:p>
            <a:r>
              <a:rPr lang="en-US" dirty="0" smtClean="0"/>
              <a:t>Pilot error e.g. misjudging altitude.</a:t>
            </a:r>
          </a:p>
          <a:p>
            <a:r>
              <a:rPr lang="en-US" dirty="0" smtClean="0"/>
              <a:t>Terrain obstruction i.e. collision with obstacles, trees , power line.</a:t>
            </a:r>
          </a:p>
          <a:p>
            <a:r>
              <a:rPr lang="en-US" dirty="0" smtClean="0"/>
              <a:t>Fire: In-flight fire caused by mechanical issues.</a:t>
            </a:r>
          </a:p>
          <a:p>
            <a:r>
              <a:rPr lang="en-US" dirty="0" smtClean="0"/>
              <a:t>Mechanical issues like engine failure.</a:t>
            </a:r>
          </a:p>
          <a:p>
            <a:r>
              <a:rPr lang="en-US" dirty="0" smtClean="0"/>
              <a:t>Unknown reasons</a:t>
            </a:r>
          </a:p>
          <a:p>
            <a:r>
              <a:rPr lang="en-US" dirty="0" smtClean="0"/>
              <a:t>Sabotage, issues of explosions and bombing.</a:t>
            </a:r>
          </a:p>
          <a:p>
            <a:endParaRPr lang="en-US" dirty="0" smtClean="0"/>
          </a:p>
          <a:p>
            <a:endParaRPr lang="en-US" dirty="0"/>
          </a:p>
        </p:txBody>
      </p:sp>
    </p:spTree>
    <p:extLst>
      <p:ext uri="{BB962C8B-B14F-4D97-AF65-F5344CB8AC3E}">
        <p14:creationId xmlns:p14="http://schemas.microsoft.com/office/powerpoint/2010/main" val="21789824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
            </a:r>
            <a:r>
              <a:rPr lang="en-US" dirty="0" smtClean="0"/>
              <a:t>ecommendations for improving aviation safety</a:t>
            </a:r>
            <a:endParaRPr lang="en-US" dirty="0"/>
          </a:p>
        </p:txBody>
      </p:sp>
      <p:sp>
        <p:nvSpPr>
          <p:cNvPr id="3" name="Content Placeholder 2"/>
          <p:cNvSpPr>
            <a:spLocks noGrp="1"/>
          </p:cNvSpPr>
          <p:nvPr>
            <p:ph idx="1"/>
          </p:nvPr>
        </p:nvSpPr>
        <p:spPr/>
        <p:txBody>
          <a:bodyPr/>
          <a:lstStyle/>
          <a:p>
            <a:r>
              <a:rPr lang="en-US" dirty="0" smtClean="0"/>
              <a:t>Enhanced training for pilots and crew members to improve on their decision making skills.</a:t>
            </a:r>
          </a:p>
          <a:p>
            <a:r>
              <a:rPr lang="en-US" dirty="0" smtClean="0"/>
              <a:t>Improved maintenance procedures through regular checks.</a:t>
            </a:r>
          </a:p>
          <a:p>
            <a:r>
              <a:rPr lang="en-US" dirty="0" smtClean="0"/>
              <a:t>Advanced technology like collision avoidance systems.</a:t>
            </a:r>
          </a:p>
          <a:p>
            <a:r>
              <a:rPr lang="en-US" dirty="0" smtClean="0"/>
              <a:t>Enhanced communication, between air traffic control, pilot and crew members to ensure timely updates during a bad weather.</a:t>
            </a:r>
          </a:p>
          <a:p>
            <a:r>
              <a:rPr lang="en-US" dirty="0" smtClean="0"/>
              <a:t>Enhanced security screening like explosive detection systems.</a:t>
            </a:r>
            <a:endParaRPr lang="en-US" dirty="0"/>
          </a:p>
        </p:txBody>
      </p:sp>
    </p:spTree>
    <p:extLst>
      <p:ext uri="{BB962C8B-B14F-4D97-AF65-F5344CB8AC3E}">
        <p14:creationId xmlns:p14="http://schemas.microsoft.com/office/powerpoint/2010/main" val="96419337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150</TotalTime>
  <Words>481</Words>
  <Application>Microsoft Office PowerPoint</Application>
  <PresentationFormat>Widescreen</PresentationFormat>
  <Paragraphs>33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Ion Boardroom</vt:lpstr>
      <vt:lpstr>Airplane Crash Analysis</vt:lpstr>
      <vt:lpstr>Report</vt:lpstr>
      <vt:lpstr>Dashboard</vt:lpstr>
      <vt:lpstr>Conclusion</vt:lpstr>
      <vt:lpstr>Continuation</vt:lpstr>
      <vt:lpstr>Continuation</vt:lpstr>
      <vt:lpstr>Insights into potential risk factors </vt:lpstr>
      <vt:lpstr>Recommendations for improving aviation safety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Plane Crash Analysis</dc:title>
  <dc:creator>User</dc:creator>
  <cp:lastModifiedBy>User</cp:lastModifiedBy>
  <cp:revision>15</cp:revision>
  <dcterms:created xsi:type="dcterms:W3CDTF">2024-05-02T07:33:04Z</dcterms:created>
  <dcterms:modified xsi:type="dcterms:W3CDTF">2024-06-25T04:26:10Z</dcterms:modified>
</cp:coreProperties>
</file>