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E8E8"/>
    <a:srgbClr val="041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BD6-80BC-AC64-7522-D3C33E2F3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2B504-D83F-60FF-7BE2-C629F352C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A97D-608F-BF6D-5768-5D6FF809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FCF1-3B4D-B155-A696-A4C3566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9539-3775-C493-81B0-23066A3E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0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290A-7C79-F6C3-C667-44B41BC8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C0FF7-FFC7-995B-1B68-F339CEDD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606C-6BF5-4F8E-B3AD-061316ED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ED92-27CA-058B-464C-14E8FE02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5DFB-6A02-6C63-DB87-4BF979EA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301B6-0D3E-9AB8-F941-916C5D6E0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81053-3858-E2D0-855C-8A202C74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D0097-18AE-5643-3898-E86E7099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94948-3D32-AD0B-85EB-4C55D963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65674-8AE8-D6B9-155E-620B9CA7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D8E6-7F75-9217-5439-01ECC73F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CACD-CFFA-0099-0967-75E26238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D417-6426-F508-29C9-B9DFC627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4D16-00FA-26EC-1868-55361101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1354-243D-C16E-E425-F331767E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4429-DE33-8464-46D2-D1C9AC39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A34-88B8-7CE3-36BF-E8086D38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973E-8686-F11A-6928-94470D97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60B1-9399-6DD4-B21F-42937398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9858-D57E-6F9F-9C85-BA9E7D88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004F-A44D-C5B0-AA76-BB178960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6E60-4E5A-CD81-9F63-50F0AA874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C7C3-BE45-394C-CF98-8C221599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A560-41EA-2AB3-678A-DC7A79D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EFE8-73B8-C94A-8AF6-5FA34B0C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4377-42C3-35F5-AC79-8A5C6898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6C28-64F3-4E6E-E026-01454663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E2E7-F164-7317-F98F-6A06562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A9BCE-D264-B5C2-4FC7-4174A9FB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7C9FB-69AF-F7EB-D276-3A1380C53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507CD-0C71-FE9E-9F1D-AFFD17436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F5D84-5BE0-F866-F475-A8D65638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C9F59-FEFD-3860-9A8A-0326077A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4579-FF67-B520-BC3D-6ADBD03A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8A45-5932-B1A9-399E-9434C580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D44A2-0FBE-B3B8-6D4D-456AECFD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36C92-8F18-9C7F-B6E4-5BF53FD0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BFFD-BB95-1C3C-7B2A-CE7E6B6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5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2B20D-C560-10B3-0E3A-9179CAA9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610F6-1512-493A-C9E7-1C0BF0A4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F89C-785D-ADBA-9F03-71974FBA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7B4E-DD2B-2945-9D74-4566CAA4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82D1-3F17-3190-6510-CCF8FAC3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A001-CA31-EB51-D9CF-9F9CC69D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8EF0-684F-CCAE-9361-EA68798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F6CA-FECF-5B72-015E-60F1322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C501-4A18-B83F-03FB-FBCECF1D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DB07-CC06-0DF1-ED25-3543C6F7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6664E-B4FA-6B63-625A-B6D759EA6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D4DB2-FCE2-E404-6E75-867499E42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98671-6173-EBB7-D05E-F4889FE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B876-A78D-853A-A840-09E4D9D9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0AA9C-FA17-AA03-526D-BD1DB35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0BB04-5734-5635-B0ED-094E343D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E2BE2-22FA-155A-5853-3DB35E30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AEA2-AA1A-8178-C29F-6D7337248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62885-063C-410E-B496-DDD2B912B3B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CA5B-3214-8E68-F41C-1DB2F243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205C-CF4D-78AB-555C-1CBBE28FF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16BBB-FEC6-4B46-8E79-B9B7DDC42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F91DD-42AD-4202-7D6E-1C0E7824AC32}"/>
              </a:ext>
            </a:extLst>
          </p:cNvPr>
          <p:cNvSpPr/>
          <p:nvPr/>
        </p:nvSpPr>
        <p:spPr>
          <a:xfrm>
            <a:off x="1962435" y="958973"/>
            <a:ext cx="7925487" cy="1564661"/>
          </a:xfrm>
          <a:prstGeom prst="rect">
            <a:avLst/>
          </a:prstGeom>
          <a:solidFill>
            <a:srgbClr val="041E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B716D2-DC37-0E03-079F-3498EBCB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12" y="1284063"/>
            <a:ext cx="7321931" cy="91447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6550AB-9433-3EB3-D5B1-4F9CC14A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4" y="3429000"/>
            <a:ext cx="7943776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Cazares, Erwin</dc:creator>
  <cp:lastModifiedBy>Cazares, Erwin</cp:lastModifiedBy>
  <cp:revision>3</cp:revision>
  <dcterms:created xsi:type="dcterms:W3CDTF">2024-06-11T16:57:37Z</dcterms:created>
  <dcterms:modified xsi:type="dcterms:W3CDTF">2024-06-11T22:19:00Z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2024-06-11T17:16:38Z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2c18b673-dc38-4446-b2f1-96f81f7ad269</vt:lpwstr>
  </property>
  <property fmtid="{D5CDD505-2E9C-101B-9397-08002B2CF9AE}" pid="8" name="MSIP_Label_b73649dc-6fee-4eb8-a128-734c3c842ea8_ContentBits">
    <vt:lpwstr>0</vt:lpwstr>
  </property>
</Properties>
</file>