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E8E8"/>
    <a:srgbClr val="041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7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43BD6-80BC-AC64-7522-D3C33E2F3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2B504-D83F-60FF-7BE2-C629F352C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A97D-608F-BF6D-5768-5D6FF809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2885-063C-410E-B496-DDD2B912B3BC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4FCF1-3B4D-B155-A696-A4C35660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D9539-3775-C493-81B0-23066A3E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6BBB-FEC6-4B46-8E79-B9B7DDC42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0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290A-7C79-F6C3-C667-44B41BC8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C0FF7-FFC7-995B-1B68-F339CEDD5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B606C-6BF5-4F8E-B3AD-061316ED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2885-063C-410E-B496-DDD2B912B3BC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0ED92-27CA-058B-464C-14E8FE02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F5DFB-6A02-6C63-DB87-4BF979EA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6BBB-FEC6-4B46-8E79-B9B7DDC42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9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D301B6-0D3E-9AB8-F941-916C5D6E0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81053-3858-E2D0-855C-8A202C741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D0097-18AE-5643-3898-E86E7099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2885-063C-410E-B496-DDD2B912B3BC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94948-3D32-AD0B-85EB-4C55D963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65674-8AE8-D6B9-155E-620B9CA7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6BBB-FEC6-4B46-8E79-B9B7DDC42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1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D8E6-7F75-9217-5439-01ECC73F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DCACD-CFFA-0099-0967-75E26238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CD417-6426-F508-29C9-B9DFC6272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2885-063C-410E-B496-DDD2B912B3BC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E4D16-00FA-26EC-1868-55361101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E1354-243D-C16E-E425-F331767E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6BBB-FEC6-4B46-8E79-B9B7DDC42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4429-DE33-8464-46D2-D1C9AC39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C8A34-88B8-7CE3-36BF-E8086D38E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1973E-8686-F11A-6928-94470D97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2885-063C-410E-B496-DDD2B912B3BC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860B1-9399-6DD4-B21F-42937398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D9858-D57E-6F9F-9C85-BA9E7D88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6BBB-FEC6-4B46-8E79-B9B7DDC42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0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004F-A44D-C5B0-AA76-BB178960D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06E60-4E5A-CD81-9F63-50F0AA874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1C7C3-BE45-394C-CF98-8C221599A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CA560-41EA-2AB3-678A-DC7A79D8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2885-063C-410E-B496-DDD2B912B3BC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7EFE8-73B8-C94A-8AF6-5FA34B0CC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C4377-42C3-35F5-AC79-8A5C6898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6BBB-FEC6-4B46-8E79-B9B7DDC42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7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6C28-64F3-4E6E-E026-01454663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4E2E7-F164-7317-F98F-6A06562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A9BCE-D264-B5C2-4FC7-4174A9FB2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7C9FB-69AF-F7EB-D276-3A1380C53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507CD-0C71-FE9E-9F1D-AFFD17436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F5D84-5BE0-F866-F475-A8D65638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2885-063C-410E-B496-DDD2B912B3BC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EC9F59-FEFD-3860-9A8A-0326077A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574579-FF67-B520-BC3D-6ADBD03A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6BBB-FEC6-4B46-8E79-B9B7DDC42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0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8A45-5932-B1A9-399E-9434C580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D44A2-0FBE-B3B8-6D4D-456AECFDC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2885-063C-410E-B496-DDD2B912B3BC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36C92-8F18-9C7F-B6E4-5BF53FD0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8BFFD-BB95-1C3C-7B2A-CE7E6B62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6BBB-FEC6-4B46-8E79-B9B7DDC42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5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2B20D-C560-10B3-0E3A-9179CAA9E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2885-063C-410E-B496-DDD2B912B3BC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610F6-1512-493A-C9E7-1C0BF0A4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BF89C-785D-ADBA-9F03-71974FBA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6BBB-FEC6-4B46-8E79-B9B7DDC42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1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7B4E-DD2B-2945-9D74-4566CAA4C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382D1-3F17-3190-6510-CCF8FAC38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5A001-CA31-EB51-D9CF-9F9CC69D8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F8EF0-684F-CCAE-9361-EA687986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2885-063C-410E-B496-DDD2B912B3BC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5F6CA-FECF-5B72-015E-60F13227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6C501-4A18-B83F-03FB-FBCECF1D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6BBB-FEC6-4B46-8E79-B9B7DDC42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0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DB07-CC06-0DF1-ED25-3543C6F7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16664E-B4FA-6B63-625A-B6D759EA6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D4DB2-FCE2-E404-6E75-867499E42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98671-6173-EBB7-D05E-F4889FE3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2885-063C-410E-B496-DDD2B912B3BC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8B876-A78D-853A-A840-09E4D9D97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0AA9C-FA17-AA03-526D-BD1DB35E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6BBB-FEC6-4B46-8E79-B9B7DDC42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9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70BB04-5734-5635-B0ED-094E343D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E2BE2-22FA-155A-5853-3DB35E30A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2AEA2-AA1A-8178-C29F-6D7337248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C62885-063C-410E-B496-DDD2B912B3BC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DCA5B-3214-8E68-F41C-1DB2F243C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8205C-CF4D-78AB-555C-1CBBE28FF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A16BBB-FEC6-4B46-8E79-B9B7DDC42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4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BF91DD-42AD-4202-7D6E-1C0E7824AC32}"/>
              </a:ext>
            </a:extLst>
          </p:cNvPr>
          <p:cNvSpPr/>
          <p:nvPr/>
        </p:nvSpPr>
        <p:spPr>
          <a:xfrm>
            <a:off x="1962435" y="958973"/>
            <a:ext cx="7925487" cy="1564661"/>
          </a:xfrm>
          <a:prstGeom prst="rect">
            <a:avLst/>
          </a:prstGeom>
          <a:solidFill>
            <a:srgbClr val="041E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6B716D2-DC37-0E03-079F-3498EBCB2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078" y="1284063"/>
            <a:ext cx="7321931" cy="9144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84C5C8-D95F-FEB4-F75E-A1CF0E107D34}"/>
              </a:ext>
            </a:extLst>
          </p:cNvPr>
          <p:cNvSpPr/>
          <p:nvPr/>
        </p:nvSpPr>
        <p:spPr>
          <a:xfrm>
            <a:off x="5604165" y="1284063"/>
            <a:ext cx="2951018" cy="9144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ack and grey logo&#10;&#10;Description automatically generated">
            <a:extLst>
              <a:ext uri="{FF2B5EF4-FFF2-40B4-BE49-F238E27FC236}">
                <a16:creationId xmlns:a16="http://schemas.microsoft.com/office/drawing/2014/main" id="{88BF3DD3-289A-5132-4C55-ED7DFA646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72" y="1371476"/>
            <a:ext cx="3319804" cy="7396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B8AA4E-FB96-B78F-6FBD-E52FFFC00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567" y="2987759"/>
            <a:ext cx="7943776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73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Cazares, Erwin</dc:creator>
  <cp:lastModifiedBy>Cazares, Erwin</cp:lastModifiedBy>
  <cp:revision>4</cp:revision>
  <dcterms:created xsi:type="dcterms:W3CDTF">2024-06-11T16:57:37Z</dcterms:created>
  <dcterms:modified xsi:type="dcterms:W3CDTF">2024-07-24T16:12:50Z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73649dc-6fee-4eb8-a128-734c3c842ea8_Enabled">
    <vt:lpwstr>true</vt:lpwstr>
  </property>
  <property fmtid="{D5CDD505-2E9C-101B-9397-08002B2CF9AE}" pid="3" name="MSIP_Label_b73649dc-6fee-4eb8-a128-734c3c842ea8_SetDate">
    <vt:lpwstr>2024-06-11T17:16:38Z</vt:lpwstr>
  </property>
  <property fmtid="{D5CDD505-2E9C-101B-9397-08002B2CF9AE}" pid="4" name="MSIP_Label_b73649dc-6fee-4eb8-a128-734c3c842ea8_Method">
    <vt:lpwstr>Standard</vt:lpwstr>
  </property>
  <property fmtid="{D5CDD505-2E9C-101B-9397-08002B2CF9AE}" pid="5" name="MSIP_Label_b73649dc-6fee-4eb8-a128-734c3c842ea8_Name">
    <vt:lpwstr>defa4170-0d19-0005-0004-bc88714345d2</vt:lpwstr>
  </property>
  <property fmtid="{D5CDD505-2E9C-101B-9397-08002B2CF9AE}" pid="6" name="MSIP_Label_b73649dc-6fee-4eb8-a128-734c3c842ea8_SiteId">
    <vt:lpwstr>857c21d2-1a16-43a4-90cf-d57f3fab9d2f</vt:lpwstr>
  </property>
  <property fmtid="{D5CDD505-2E9C-101B-9397-08002B2CF9AE}" pid="7" name="MSIP_Label_b73649dc-6fee-4eb8-a128-734c3c842ea8_ActionId">
    <vt:lpwstr>2c18b673-dc38-4446-b2f1-96f81f7ad269</vt:lpwstr>
  </property>
  <property fmtid="{D5CDD505-2E9C-101B-9397-08002B2CF9AE}" pid="8" name="MSIP_Label_b73649dc-6fee-4eb8-a128-734c3c842ea8_ContentBits">
    <vt:lpwstr>0</vt:lpwstr>
  </property>
</Properties>
</file>