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D5E0-3578-6689-FF6C-144DC917F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0B6E0-DCE4-B9A9-CA2D-501F302E1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D98E2-1F3E-2C71-0101-D5A390111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C879-EFC6-5146-9716-5DCD478087A2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81914-D15D-ADF5-4BEF-30B901EA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4E325-67F9-E845-DC64-04F62C8C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92FC-F8C9-8642-8DB8-CAECF34AC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8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4205-5CA5-05E8-DF85-45C8D82A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7AFD7-8962-3B66-B600-5864ABDB2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89EF0-5711-1B0F-A665-8E3797C0A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C879-EFC6-5146-9716-5DCD478087A2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4E731-CC6F-CC5D-484B-930A74C5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BC4A9-7666-4E4C-E52D-B5AF125A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92FC-F8C9-8642-8DB8-CAECF34AC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8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D84041-D43F-4286-AC7F-E4A8744B1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E9245-8C35-AC51-69B3-481B41F59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9ABE7-966A-9734-8BBA-8BC312AF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C879-EFC6-5146-9716-5DCD478087A2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5D54B-46E6-BDE0-CAAC-896B4795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FD100-A68D-8606-81C6-916BDA7C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92FC-F8C9-8642-8DB8-CAECF34AC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7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07A6-E182-4BB9-B050-A0C00228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78932-2974-139C-B25A-F06C176E9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C9752-2BAE-F4FA-F750-1AEB08A4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C879-EFC6-5146-9716-5DCD478087A2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E38B1-E9FD-655B-FFBF-796405555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2AAC9-C5C5-C057-6D7D-0253C8E5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92FC-F8C9-8642-8DB8-CAECF34AC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4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86A06-7AFD-308B-48D9-CD44E32D5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46EF7-0A78-9736-09D2-DDA84F81E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C8254-59E4-2293-A9A5-8646CFE32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C879-EFC6-5146-9716-5DCD478087A2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36BCC-0183-C16D-2EDF-613AB22F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58D00-A738-C734-02F3-16113F94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92FC-F8C9-8642-8DB8-CAECF34AC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6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80BF-AA59-BC5E-0193-817C633D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BE3D8-AAD5-B419-AFB3-32BF73652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A4F74-0503-FC30-DAA8-8AA050397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B48D4-1974-2F48-470B-87C499E8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C879-EFC6-5146-9716-5DCD478087A2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A2523-4FBD-C4F3-8D34-3DFC0F08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E3585-E65D-8159-DD31-08D15865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92FC-F8C9-8642-8DB8-CAECF34AC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3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37EC-F6D6-4DF8-E018-93001802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0FA87-8F3B-403B-8645-A7FEF6DFC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627C8-5870-34CA-458B-A540CB008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D70DC-6785-4F31-FE42-5FBADC68D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FD80D-DA35-CB8C-C294-3710FD438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98E7A-3504-61E1-4D59-6CD14DC4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C879-EFC6-5146-9716-5DCD478087A2}" type="datetimeFigureOut">
              <a:rPr lang="en-US" smtClean="0"/>
              <a:t>5/21/22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9FE6C-13B6-5D04-47F5-1DCC124D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1F83D3-22E8-FA21-FF95-8549FE2A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92FC-F8C9-8642-8DB8-CAECF34AC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3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BBA7-E2C1-0851-9279-5E3FF603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633CA-DAE8-FB98-F138-B4941B48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C879-EFC6-5146-9716-5DCD478087A2}" type="datetimeFigureOut">
              <a:rPr lang="en-US" smtClean="0"/>
              <a:t>5/21/22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F2B7B-3C19-1372-9498-7159DCBE0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D8EAB-CD85-6812-8AF9-5DEEB1F3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92FC-F8C9-8642-8DB8-CAECF34AC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4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A3BFB-A7B7-4A74-E680-7FDD42604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C879-EFC6-5146-9716-5DCD478087A2}" type="datetimeFigureOut">
              <a:rPr lang="en-US" smtClean="0"/>
              <a:t>5/21/22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05391-7445-0387-F1B7-C36C0514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6744C-F795-6A9F-7B8E-4090B469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92FC-F8C9-8642-8DB8-CAECF34AC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2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26304-A30E-9F2B-14D9-64A207000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0110B-62EE-0B1D-68B4-17387EA6F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EE7FD-ED20-7C6F-D879-F1697A1A2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F53BF-DFAD-F4CB-93EC-48B9B05F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C879-EFC6-5146-9716-5DCD478087A2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20F49-438E-BDED-339D-947381C3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58364-C820-E31F-6DD6-BCC32B6B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92FC-F8C9-8642-8DB8-CAECF34AC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8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AAC5-91F2-81ED-0B4B-2B952C481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ADDDC5-EB72-AE7C-6EFC-7DDFD4089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B083B-BADF-FBD5-D3E0-B77636BD3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72A91-5CCB-8499-7DF8-693666D5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C879-EFC6-5146-9716-5DCD478087A2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05E97-EBE8-DFBE-931F-3A21FE46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3F5BE-564C-F8FB-F376-4E2D140C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92FC-F8C9-8642-8DB8-CAECF34AC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8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A11E3-5193-654F-B596-BEC5531DD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ADA86-3001-CBE7-14EA-EEC0295B0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C1044-1502-8EF8-E404-5FA9661F5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DC879-EFC6-5146-9716-5DCD478087A2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E5F6C-659F-3167-BA6F-18E22F969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D74EC-7C77-0C9F-F37A-2B8B95060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92FC-F8C9-8642-8DB8-CAECF34AC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957D737-C1EC-3A74-611F-ED6A4C235FEC}"/>
              </a:ext>
            </a:extLst>
          </p:cNvPr>
          <p:cNvGrpSpPr/>
          <p:nvPr/>
        </p:nvGrpSpPr>
        <p:grpSpPr>
          <a:xfrm>
            <a:off x="826291" y="392996"/>
            <a:ext cx="7945956" cy="5708515"/>
            <a:chOff x="826291" y="392996"/>
            <a:chExt cx="7945956" cy="570851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60A2149-07EB-35C5-4D9A-24A2561BD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6291" y="3173327"/>
              <a:ext cx="4010119" cy="2916000"/>
            </a:xfrm>
            <a:prstGeom prst="rect">
              <a:avLst/>
            </a:prstGeom>
          </p:spPr>
        </p:pic>
        <p:pic>
          <p:nvPicPr>
            <p:cNvPr id="8" name="Picture 7" descr="Chart, histogram&#10;&#10;Description automatically generated">
              <a:extLst>
                <a:ext uri="{FF2B5EF4-FFF2-40B4-BE49-F238E27FC236}">
                  <a16:creationId xmlns:a16="http://schemas.microsoft.com/office/drawing/2014/main" id="{16E32F6C-2B60-D951-79AD-DA6A6E68F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74709" y="405188"/>
              <a:ext cx="3943842" cy="2867806"/>
            </a:xfrm>
            <a:prstGeom prst="rect">
              <a:avLst/>
            </a:prstGeom>
          </p:spPr>
        </p:pic>
        <p:pic>
          <p:nvPicPr>
            <p:cNvPr id="10" name="Picture 9" descr="Chart, histogram&#10;&#10;Description automatically generated">
              <a:extLst>
                <a:ext uri="{FF2B5EF4-FFF2-40B4-BE49-F238E27FC236}">
                  <a16:creationId xmlns:a16="http://schemas.microsoft.com/office/drawing/2014/main" id="{B41A8FAE-68F4-DE74-3027-7AFDBCA9E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36592" y="3166942"/>
              <a:ext cx="4035655" cy="2934569"/>
            </a:xfrm>
            <a:prstGeom prst="rect">
              <a:avLst/>
            </a:prstGeom>
          </p:spPr>
        </p:pic>
        <p:pic>
          <p:nvPicPr>
            <p:cNvPr id="12" name="Picture 11" descr="Chart, histogram&#10;&#10;Description automatically generated">
              <a:extLst>
                <a:ext uri="{FF2B5EF4-FFF2-40B4-BE49-F238E27FC236}">
                  <a16:creationId xmlns:a16="http://schemas.microsoft.com/office/drawing/2014/main" id="{FE5C50BB-DB94-6ADD-0E96-391A31644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0326" y="392996"/>
              <a:ext cx="3960611" cy="28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501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Qingyuan Fang</dc:creator>
  <cp:lastModifiedBy>Qingyuan Fang</cp:lastModifiedBy>
  <cp:revision>4</cp:revision>
  <dcterms:created xsi:type="dcterms:W3CDTF">2022-05-21T13:38:01Z</dcterms:created>
  <dcterms:modified xsi:type="dcterms:W3CDTF">2022-05-21T13:43:27Z</dcterms:modified>
</cp:coreProperties>
</file>