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99" r:id="rId2"/>
    <p:sldId id="667" r:id="rId3"/>
    <p:sldId id="668" r:id="rId4"/>
    <p:sldId id="675" r:id="rId5"/>
    <p:sldId id="676" r:id="rId6"/>
    <p:sldId id="576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0" autoAdjust="0"/>
    <p:restoredTop sz="92846" autoAdjust="0"/>
  </p:normalViewPr>
  <p:slideViewPr>
    <p:cSldViewPr>
      <p:cViewPr varScale="1">
        <p:scale>
          <a:sx n="85" d="100"/>
          <a:sy n="85" d="100"/>
        </p:scale>
        <p:origin x="85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63FA1-4B90-BD42-AB14-2BA2C19CC2A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Tx/>
              <a:buNone/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50000"/>
              </a:spcBef>
              <a:buFontTx/>
              <a:buNone/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</a:defRPr>
            </a:lvl1pPr>
          </a:lstStyle>
          <a:p>
            <a:pPr>
              <a:defRPr/>
            </a:pPr>
            <a:fld id="{7455F33A-269D-8D4F-BF05-2BD146B6E5E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ea typeface="华文新魏" panose="02010800040101010101" charset="-122"/>
              </a:rPr>
              <a:t>*</a:t>
            </a: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97195-DEA3-5340-8A91-FB856CBB760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7269C-D610-4A4D-B7CE-1EB91B74AC2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0152A-4B47-184D-825F-8E4DF4E619A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669C2-2EF6-2B41-8064-A37EF1FC554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F11A-1F34-8046-9DD0-3CC5355522C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D5009-EC3C-D349-AF97-3EAE7965667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7006B-2E82-5C40-8A30-3C40C40F7E3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8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D8EFA-0D48-D94F-82B1-3EE28C11C41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ADCDC-DA02-A747-8E1E-B1B6F8EB278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6E00D-7D1E-7D45-AA46-D88EB5996DD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54825-6D17-D040-8664-D6573ACDCC0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EB746D-2882-A647-AD24-8A91BBD32022}" type="slidenum">
              <a:rPr lang="en-US" altLang="zh-CN"/>
              <a:t>‹#›</a:t>
            </a:fld>
            <a:endParaRPr lang="en-US" altLang="zh-CN"/>
          </a:p>
        </p:txBody>
      </p:sp>
      <p:graphicFrame>
        <p:nvGraphicFramePr>
          <p:cNvPr id="1029" name="Object 1024"/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9144000" imgH="1048385" progId="Photoshop.Image.8">
                  <p:embed/>
                </p:oleObj>
              </mc:Choice>
              <mc:Fallback>
                <p:oleObj r:id="rId13" imgW="9144000" imgH="1048385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操作系统设计及实践</a:t>
            </a:r>
          </a:p>
        </p:txBody>
      </p:sp>
      <p:sp>
        <p:nvSpPr>
          <p:cNvPr id="15362" name="副标题 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信安系操作系统课程组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配套实验</a:t>
            </a:r>
            <a:endParaRPr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/>
              <a:t>OS</a:t>
            </a:r>
            <a:r>
              <a:rPr lang="zh-CN" altLang="en-US" cap="none"/>
              <a:t>综合装配</a:t>
            </a:r>
          </a:p>
        </p:txBody>
      </p:sp>
      <p:sp>
        <p:nvSpPr>
          <p:cNvPr id="17410" name="文本占位符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操作系统设计实验系列</a:t>
            </a:r>
            <a:r>
              <a:rPr lang="zh-CN" altLang="en-US"/>
              <a:t>（十一）</a:t>
            </a:r>
            <a:endParaRPr lang="zh-CN" altLang="en-US" dirty="0"/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395288" y="841375"/>
            <a:ext cx="8207375" cy="987425"/>
          </a:xfrm>
        </p:spPr>
        <p:txBody>
          <a:bodyPr/>
          <a:lstStyle/>
          <a:p>
            <a:r>
              <a:rPr lang="zh-CN" altLang="en-US"/>
              <a:t>实验任务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000" dirty="0"/>
              <a:t>参照第</a:t>
            </a:r>
            <a:r>
              <a:rPr lang="en-US" altLang="zh-CN" sz="2000" dirty="0"/>
              <a:t>9——11</a:t>
            </a:r>
            <a:r>
              <a:rPr lang="zh-CN" altLang="en-US" sz="2000" dirty="0"/>
              <a:t>章内容，理清相关代码结构，以及</a:t>
            </a:r>
            <a:r>
              <a:rPr lang="en-US" altLang="zh-CN" sz="2000" dirty="0" err="1"/>
              <a:t>OrangeS</a:t>
            </a:r>
            <a:r>
              <a:rPr lang="zh-CN" altLang="en-US" sz="2000" dirty="0"/>
              <a:t>所支持的功能，开展如下任务，其中任务一、二必做，任务三、四选做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endParaRPr lang="en-US" altLang="zh-CN" sz="2000" dirty="0"/>
          </a:p>
          <a:p>
            <a:pPr marL="0" indent="0" eaLnBrk="1" hangingPunct="1">
              <a:buFontTx/>
              <a:buNone/>
            </a:pPr>
            <a:r>
              <a:rPr lang="zh-CN" altLang="en-US" sz="2000" dirty="0"/>
              <a:t>任务一</a:t>
            </a:r>
            <a:r>
              <a:rPr lang="zh-CN" altLang="en-US" sz="2000" dirty="0">
                <a:sym typeface="Wingdings" panose="05000000000000000000" pitchFamily="2" charset="2"/>
              </a:rPr>
              <a:t>（基本要求）</a:t>
            </a:r>
            <a:endParaRPr lang="en-US" altLang="zh-CN" sz="2000" dirty="0"/>
          </a:p>
          <a:p>
            <a:pPr marL="0" indent="0" eaLnBrk="1" hangingPunct="1"/>
            <a:r>
              <a:rPr lang="zh-CN" altLang="en-US" sz="2000" dirty="0"/>
              <a:t>在已有实验代码基础上，将</a:t>
            </a:r>
            <a:r>
              <a:rPr lang="en-US" altLang="zh-CN" sz="2000" dirty="0"/>
              <a:t>1-8</a:t>
            </a:r>
            <a:r>
              <a:rPr lang="zh-CN" altLang="en-US" sz="2000" dirty="0"/>
              <a:t>章节（可以包含第</a:t>
            </a:r>
            <a:r>
              <a:rPr lang="en-US" altLang="zh-CN" sz="2000" dirty="0"/>
              <a:t>9</a:t>
            </a:r>
            <a:r>
              <a:rPr lang="zh-CN" altLang="en-US" sz="2000" dirty="0"/>
              <a:t>章）进行功能综合，形成你自己的一个简易</a:t>
            </a:r>
            <a:r>
              <a:rPr lang="en-US" altLang="zh-CN" sz="2000" dirty="0"/>
              <a:t>OS</a:t>
            </a:r>
          </a:p>
          <a:p>
            <a:pPr lvl="1" eaLnBrk="1" hangingPunct="1"/>
            <a:r>
              <a:rPr lang="zh-CN" altLang="en-US" sz="1800" dirty="0"/>
              <a:t>功能要求：</a:t>
            </a:r>
            <a:endParaRPr lang="en-US" altLang="zh-CN" sz="1800" dirty="0"/>
          </a:p>
          <a:p>
            <a:pPr lvl="2" eaLnBrk="1" hangingPunct="1"/>
            <a:r>
              <a:rPr lang="zh-CN" altLang="en-US" sz="1400" dirty="0"/>
              <a:t>可以考虑使用软盘或者硬盘，启动该</a:t>
            </a:r>
            <a:r>
              <a:rPr lang="en-US" altLang="zh-CN" sz="1400" dirty="0"/>
              <a:t>mini-OS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lvl="2" eaLnBrk="1" hangingPunct="1"/>
            <a:r>
              <a:rPr lang="zh-CN" altLang="en-US" sz="1400" dirty="0"/>
              <a:t>能够实现你在前面章节所实现的，内存分配与释放，</a:t>
            </a:r>
            <a:endParaRPr lang="en-US" altLang="zh-CN" sz="1400" dirty="0"/>
          </a:p>
          <a:p>
            <a:pPr lvl="2" eaLnBrk="1" hangingPunct="1"/>
            <a:r>
              <a:rPr lang="zh-CN" altLang="en-US" sz="1400" dirty="0"/>
              <a:t>能够实现你在前面章节所实现的多进程管理与调度，</a:t>
            </a:r>
            <a:endParaRPr lang="en-US" altLang="zh-CN" sz="1400" dirty="0"/>
          </a:p>
          <a:p>
            <a:pPr lvl="2" eaLnBrk="1" hangingPunct="1"/>
            <a:r>
              <a:rPr lang="zh-CN" altLang="en-US" sz="1400" dirty="0"/>
              <a:t>所有代码需用目录树结构管理，并添加完整的</a:t>
            </a:r>
            <a:r>
              <a:rPr lang="en-US" altLang="zh-CN" sz="1400" dirty="0" err="1"/>
              <a:t>makefile</a:t>
            </a:r>
            <a:r>
              <a:rPr lang="zh-CN" altLang="en-US" sz="1400" dirty="0"/>
              <a:t>编译，以及文档</a:t>
            </a: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395288" y="841375"/>
            <a:ext cx="8207375" cy="987425"/>
          </a:xfrm>
        </p:spPr>
        <p:txBody>
          <a:bodyPr/>
          <a:lstStyle/>
          <a:p>
            <a:r>
              <a:rPr lang="zh-CN" altLang="en-US"/>
              <a:t>实验任务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000" dirty="0"/>
              <a:t>任务二（基本要求）</a:t>
            </a:r>
          </a:p>
          <a:p>
            <a:pPr marL="0" indent="0" eaLnBrk="1" hangingPunct="1"/>
            <a:r>
              <a:rPr lang="zh-CN" altLang="en-US" sz="2000" dirty="0"/>
              <a:t>扩展</a:t>
            </a:r>
            <a:r>
              <a:rPr lang="en-US" altLang="zh-CN" sz="2000" dirty="0"/>
              <a:t>shell</a:t>
            </a:r>
            <a:r>
              <a:rPr lang="zh-CN" altLang="en-US" sz="2000" dirty="0"/>
              <a:t>要求</a:t>
            </a:r>
            <a:endParaRPr lang="en-US" altLang="zh-CN" sz="2000" dirty="0"/>
          </a:p>
          <a:p>
            <a:pPr lvl="1" eaLnBrk="1" hangingPunct="1"/>
            <a:r>
              <a:rPr lang="zh-CN" altLang="en-US" sz="1600" dirty="0"/>
              <a:t>利用当前</a:t>
            </a:r>
            <a:r>
              <a:rPr lang="en-US" altLang="zh-CN" sz="1600" dirty="0" err="1"/>
              <a:t>OrangeS</a:t>
            </a:r>
            <a:r>
              <a:rPr lang="zh-CN" altLang="en-US" sz="1600" dirty="0"/>
              <a:t>所提供的系统调用和</a:t>
            </a:r>
            <a:r>
              <a:rPr lang="en-US" altLang="zh-CN" sz="1600" dirty="0"/>
              <a:t>API</a:t>
            </a:r>
            <a:r>
              <a:rPr lang="zh-CN" altLang="en-US" sz="1600" dirty="0"/>
              <a:t>，编写</a:t>
            </a:r>
            <a:r>
              <a:rPr lang="en-US" altLang="zh-CN" sz="1600" dirty="0"/>
              <a:t>2</a:t>
            </a:r>
            <a:r>
              <a:rPr lang="zh-CN" altLang="en-US" sz="1600" dirty="0"/>
              <a:t>个以上可执行程序（功能自定），并编译生成存储在文件系统中</a:t>
            </a:r>
            <a:endParaRPr lang="en-US" altLang="zh-CN" sz="1600" dirty="0"/>
          </a:p>
          <a:p>
            <a:pPr lvl="1" eaLnBrk="1" hangingPunct="1"/>
            <a:r>
              <a:rPr lang="zh-CN" altLang="en-US" sz="1600" dirty="0"/>
              <a:t>分析教材的</a:t>
            </a:r>
            <a:r>
              <a:rPr lang="en-US" altLang="zh-CN" sz="1600" dirty="0"/>
              <a:t>Shell</a:t>
            </a:r>
            <a:r>
              <a:rPr lang="zh-CN" altLang="en-US" sz="1600" dirty="0"/>
              <a:t>代码，画出</a:t>
            </a:r>
            <a:r>
              <a:rPr lang="en-US" altLang="zh-CN" sz="1600" dirty="0"/>
              <a:t>Shell</a:t>
            </a:r>
            <a:r>
              <a:rPr lang="zh-CN" altLang="en-US" sz="1600" dirty="0"/>
              <a:t>的流程图，在</a:t>
            </a:r>
            <a:r>
              <a:rPr lang="en-US" altLang="zh-CN" sz="1600" dirty="0"/>
              <a:t>Shell</a:t>
            </a:r>
            <a:r>
              <a:rPr lang="zh-CN" altLang="en-US" sz="1600" dirty="0"/>
              <a:t>中调入你所编写的可执行程序，启动并执行进程</a:t>
            </a:r>
            <a:endParaRPr lang="en-US" altLang="zh-CN" sz="1600" dirty="0"/>
          </a:p>
          <a:p>
            <a:pPr lvl="2" eaLnBrk="1" hangingPunct="1"/>
            <a:r>
              <a:rPr lang="zh-CN" altLang="en-US" sz="1200" dirty="0"/>
              <a:t>注意使用教材中所提供的系统调用来实现</a:t>
            </a:r>
            <a:endParaRPr lang="en-US" altLang="zh-CN" sz="1200" dirty="0"/>
          </a:p>
          <a:p>
            <a:pPr lvl="1" eaLnBrk="1" hangingPunct="1"/>
            <a:r>
              <a:rPr lang="zh-CN" altLang="en-US" sz="1600" dirty="0"/>
              <a:t>进程结束后返回</a:t>
            </a:r>
            <a:r>
              <a:rPr lang="en-US" altLang="zh-CN" sz="1600" dirty="0"/>
              <a:t>Shell</a:t>
            </a:r>
          </a:p>
          <a:p>
            <a:pPr lvl="1" eaLnBrk="1" hangingPunct="1"/>
            <a:endParaRPr lang="en-US" altLang="zh-CN" sz="1600" dirty="0"/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000" dirty="0"/>
              <a:t>任务三（进阶要求，自选）</a:t>
            </a:r>
          </a:p>
          <a:p>
            <a:pPr eaLnBrk="1" hangingPunct="1"/>
            <a:r>
              <a:rPr lang="zh-CN" altLang="en-US" sz="2000" dirty="0"/>
              <a:t>改造任务二的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，使其能够在同一个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中，支持多任务执行</a:t>
            </a:r>
            <a:endParaRPr lang="en-US" altLang="zh-CN" sz="2000" dirty="0"/>
          </a:p>
          <a:p>
            <a:pPr marL="685800" lvl="1" eaLnBrk="1" hangingPunct="1"/>
            <a:r>
              <a:rPr lang="zh-CN" altLang="en-US" sz="1600" dirty="0"/>
              <a:t> 注意现有内存管理可能不支持多程序支持</a:t>
            </a:r>
            <a:endParaRPr lang="en-US" altLang="zh-CN" sz="1600" dirty="0"/>
          </a:p>
          <a:p>
            <a:pPr marL="0" indent="0" eaLnBrk="1" hangingPunct="1"/>
            <a:endParaRPr lang="en-US" altLang="zh-CN" sz="2000" dirty="0"/>
          </a:p>
          <a:p>
            <a:pPr marL="0" indent="0" eaLnBrk="1" hangingPunct="1">
              <a:buNone/>
            </a:pPr>
            <a:r>
              <a:rPr lang="zh-CN" altLang="en-US" sz="2000" dirty="0"/>
              <a:t>任务四（高阶要求，自选）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继续扩展程序，支持基于分页的虚拟内存管理</a:t>
            </a:r>
            <a:endParaRPr lang="en-US" altLang="zh-CN" sz="2000" dirty="0"/>
          </a:p>
          <a:p>
            <a:pPr lvl="1" eaLnBrk="1" hangingPunct="1"/>
            <a:r>
              <a:rPr lang="zh-CN" altLang="en-US" sz="1600" dirty="0"/>
              <a:t>重点模拟实现请求调页的功能</a:t>
            </a:r>
            <a:endParaRPr lang="en-US" altLang="zh-CN" sz="1600" dirty="0"/>
          </a:p>
          <a:p>
            <a:pPr lvl="1" eaLnBrk="1" hangingPunct="1"/>
            <a:r>
              <a:rPr lang="zh-CN" altLang="en-US" sz="1600" dirty="0"/>
              <a:t>页面替换算法考虑</a:t>
            </a:r>
            <a:r>
              <a:rPr lang="en-US" altLang="zh-CN" sz="1600" dirty="0"/>
              <a:t>FIFO</a:t>
            </a:r>
          </a:p>
          <a:p>
            <a:pPr lvl="1" eaLnBrk="1" hangingPunct="1"/>
            <a:endParaRPr lang="en-US" altLang="zh-CN" sz="1200" dirty="0"/>
          </a:p>
          <a:p>
            <a:pPr marL="400050" lvl="1" indent="0" eaLnBrk="1" hangingPunct="1"/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编号占位符 1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endParaRPr kumimoji="1" 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ģ�</Template>
  <TotalTime>3</TotalTime>
  <Words>325</Words>
  <Application>Microsoft Office PowerPoint</Application>
  <PresentationFormat>全屏显示(4:3)</PresentationFormat>
  <Paragraphs>39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华文行楷</vt:lpstr>
      <vt:lpstr>微软雅黑</vt:lpstr>
      <vt:lpstr>Arial</vt:lpstr>
      <vt:lpstr>Franklin Gothic Book</vt:lpstr>
      <vt:lpstr>Franklin Gothic Medium</vt:lpstr>
      <vt:lpstr>Times New Roman</vt:lpstr>
      <vt:lpstr>模板</vt:lpstr>
      <vt:lpstr>Photoshop.Image.8</vt:lpstr>
      <vt:lpstr>操作系统设计及实践</vt:lpstr>
      <vt:lpstr>OS综合装配</vt:lpstr>
      <vt:lpstr>实验任务</vt:lpstr>
      <vt:lpstr>实验任务</vt:lpstr>
      <vt:lpstr>实验任务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ż㼼5Ź̵Ӱ�</dc:title>
  <dc:creator>x</dc:creator>
  <cp:lastModifiedBy>Fei Yan</cp:lastModifiedBy>
  <cp:revision>1364</cp:revision>
  <dcterms:created xsi:type="dcterms:W3CDTF">2005-09-23T23:03:00Z</dcterms:created>
  <dcterms:modified xsi:type="dcterms:W3CDTF">2023-12-11T00:35:09Z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44069346395B418DB5CE86231B26D4F9</vt:lpwstr>
  </property>
</Properties>
</file>