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0" y="4569120"/>
            <a:ext cx="1021320" cy="571680"/>
            <a:chOff x="0" y="4569120"/>
            <a:chExt cx="1021320" cy="571680"/>
          </a:xfrm>
        </p:grpSpPr>
        <p:sp>
          <p:nvSpPr>
            <p:cNvPr id="39" name="CustomShape 2"/>
            <p:cNvSpPr/>
            <p:nvPr/>
          </p:nvSpPr>
          <p:spPr>
            <a:xfrm>
              <a:off x="0" y="4745160"/>
              <a:ext cx="677880" cy="395640"/>
            </a:xfrm>
            <a:custGeom>
              <a:avLst/>
              <a:gdLst/>
              <a:ahLst/>
              <a:rect l="l" t="t" r="r" b="b"/>
              <a:pathLst>
                <a:path w="33428" h="1953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CustomShape 3"/>
            <p:cNvSpPr/>
            <p:nvPr/>
          </p:nvSpPr>
          <p:spPr>
            <a:xfrm>
              <a:off x="132120" y="4569120"/>
              <a:ext cx="594000" cy="571680"/>
            </a:xfrm>
            <a:custGeom>
              <a:avLst/>
              <a:gdLst/>
              <a:ahLst/>
              <a:rect l="l" t="t" r="r" b="b"/>
              <a:pathLst>
                <a:path w="29294" h="281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9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CustomShape 4"/>
            <p:cNvSpPr/>
            <p:nvPr/>
          </p:nvSpPr>
          <p:spPr>
            <a:xfrm>
              <a:off x="264240" y="4612680"/>
              <a:ext cx="527760" cy="528120"/>
            </a:xfrm>
            <a:custGeom>
              <a:avLst/>
              <a:gdLst/>
              <a:ahLst/>
              <a:rect l="l" t="t" r="r" b="b"/>
              <a:pathLst>
                <a:path w="26043" h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CustomShape 5"/>
            <p:cNvSpPr/>
            <p:nvPr/>
          </p:nvSpPr>
          <p:spPr>
            <a:xfrm>
              <a:off x="396720" y="4745160"/>
              <a:ext cx="594000" cy="395640"/>
            </a:xfrm>
            <a:custGeom>
              <a:avLst/>
              <a:gdLst/>
              <a:ahLst/>
              <a:rect l="l" t="t" r="r" b="b"/>
              <a:pathLst>
                <a:path w="29294" h="1953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CustomShape 6"/>
            <p:cNvSpPr/>
            <p:nvPr/>
          </p:nvSpPr>
          <p:spPr>
            <a:xfrm>
              <a:off x="528840" y="4877280"/>
              <a:ext cx="492480" cy="263520"/>
            </a:xfrm>
            <a:custGeom>
              <a:avLst/>
              <a:gdLst/>
              <a:ahLst/>
              <a:rect l="l" t="t" r="r" b="b"/>
              <a:pathLst>
                <a:path w="24298" h="1301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4" name="Group 7"/>
          <p:cNvGrpSpPr/>
          <p:nvPr/>
        </p:nvGrpSpPr>
        <p:grpSpPr>
          <a:xfrm>
            <a:off x="8122680" y="1080"/>
            <a:ext cx="1021320" cy="571680"/>
            <a:chOff x="8122680" y="1080"/>
            <a:chExt cx="1021320" cy="571680"/>
          </a:xfrm>
        </p:grpSpPr>
        <p:sp>
          <p:nvSpPr>
            <p:cNvPr id="45" name="CustomShape 8"/>
            <p:cNvSpPr/>
            <p:nvPr/>
          </p:nvSpPr>
          <p:spPr>
            <a:xfrm rot="10800000">
              <a:off x="8466120" y="1080"/>
              <a:ext cx="677880" cy="395640"/>
            </a:xfrm>
            <a:custGeom>
              <a:avLst/>
              <a:gdLst/>
              <a:ahLst/>
              <a:rect l="l" t="t" r="r" b="b"/>
              <a:pathLst>
                <a:path w="33428" h="1953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9"/>
            <p:cNvSpPr/>
            <p:nvPr/>
          </p:nvSpPr>
          <p:spPr>
            <a:xfrm rot="10800000">
              <a:off x="8417880" y="1080"/>
              <a:ext cx="594000" cy="571680"/>
            </a:xfrm>
            <a:custGeom>
              <a:avLst/>
              <a:gdLst/>
              <a:ahLst/>
              <a:rect l="l" t="t" r="r" b="b"/>
              <a:pathLst>
                <a:path w="29294" h="281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9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10"/>
            <p:cNvSpPr/>
            <p:nvPr/>
          </p:nvSpPr>
          <p:spPr>
            <a:xfrm rot="10800000">
              <a:off x="8352000" y="1080"/>
              <a:ext cx="527760" cy="528120"/>
            </a:xfrm>
            <a:custGeom>
              <a:avLst/>
              <a:gdLst/>
              <a:ahLst/>
              <a:rect l="l" t="t" r="r" b="b"/>
              <a:pathLst>
                <a:path w="26043" h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11"/>
            <p:cNvSpPr/>
            <p:nvPr/>
          </p:nvSpPr>
          <p:spPr>
            <a:xfrm rot="10800000">
              <a:off x="8153280" y="1080"/>
              <a:ext cx="594000" cy="395640"/>
            </a:xfrm>
            <a:custGeom>
              <a:avLst/>
              <a:gdLst/>
              <a:ahLst/>
              <a:rect l="l" t="t" r="r" b="b"/>
              <a:pathLst>
                <a:path w="29294" h="1953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12"/>
            <p:cNvSpPr/>
            <p:nvPr/>
          </p:nvSpPr>
          <p:spPr>
            <a:xfrm rot="10800000">
              <a:off x="8122680" y="1080"/>
              <a:ext cx="492480" cy="263520"/>
            </a:xfrm>
            <a:custGeom>
              <a:avLst/>
              <a:gdLst/>
              <a:ahLst/>
              <a:rect l="l" t="t" r="r" b="b"/>
              <a:pathLst>
                <a:path w="24298" h="1301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0" name="PlaceHolder 1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/>
          <p:cNvGrpSpPr/>
          <p:nvPr/>
        </p:nvGrpSpPr>
        <p:grpSpPr>
          <a:xfrm>
            <a:off x="0" y="4569120"/>
            <a:ext cx="1021320" cy="571680"/>
            <a:chOff x="0" y="4569120"/>
            <a:chExt cx="1021320" cy="571680"/>
          </a:xfrm>
        </p:grpSpPr>
        <p:sp>
          <p:nvSpPr>
            <p:cNvPr id="89" name="CustomShape 2"/>
            <p:cNvSpPr/>
            <p:nvPr/>
          </p:nvSpPr>
          <p:spPr>
            <a:xfrm>
              <a:off x="0" y="4745160"/>
              <a:ext cx="677880" cy="395640"/>
            </a:xfrm>
            <a:custGeom>
              <a:avLst/>
              <a:gdLst/>
              <a:ahLst/>
              <a:rect l="l" t="t" r="r" b="b"/>
              <a:pathLst>
                <a:path w="33428" h="1953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3"/>
            <p:cNvSpPr/>
            <p:nvPr/>
          </p:nvSpPr>
          <p:spPr>
            <a:xfrm>
              <a:off x="132120" y="4569120"/>
              <a:ext cx="594000" cy="571680"/>
            </a:xfrm>
            <a:custGeom>
              <a:avLst/>
              <a:gdLst/>
              <a:ahLst/>
              <a:rect l="l" t="t" r="r" b="b"/>
              <a:pathLst>
                <a:path w="29294" h="281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9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4"/>
            <p:cNvSpPr/>
            <p:nvPr/>
          </p:nvSpPr>
          <p:spPr>
            <a:xfrm>
              <a:off x="264240" y="4612680"/>
              <a:ext cx="527760" cy="528120"/>
            </a:xfrm>
            <a:custGeom>
              <a:avLst/>
              <a:gdLst/>
              <a:ahLst/>
              <a:rect l="l" t="t" r="r" b="b"/>
              <a:pathLst>
                <a:path w="26043" h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5"/>
            <p:cNvSpPr/>
            <p:nvPr/>
          </p:nvSpPr>
          <p:spPr>
            <a:xfrm>
              <a:off x="396720" y="4745160"/>
              <a:ext cx="594000" cy="395640"/>
            </a:xfrm>
            <a:custGeom>
              <a:avLst/>
              <a:gdLst/>
              <a:ahLst/>
              <a:rect l="l" t="t" r="r" b="b"/>
              <a:pathLst>
                <a:path w="29294" h="1953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6"/>
            <p:cNvSpPr/>
            <p:nvPr/>
          </p:nvSpPr>
          <p:spPr>
            <a:xfrm>
              <a:off x="528840" y="4877280"/>
              <a:ext cx="492480" cy="263520"/>
            </a:xfrm>
            <a:custGeom>
              <a:avLst/>
              <a:gdLst/>
              <a:ahLst/>
              <a:rect l="l" t="t" r="r" b="b"/>
              <a:pathLst>
                <a:path w="24298" h="1301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4" name="Group 7"/>
          <p:cNvGrpSpPr/>
          <p:nvPr/>
        </p:nvGrpSpPr>
        <p:grpSpPr>
          <a:xfrm>
            <a:off x="8120880" y="4569120"/>
            <a:ext cx="1020960" cy="571680"/>
            <a:chOff x="8120880" y="4569120"/>
            <a:chExt cx="1020960" cy="571680"/>
          </a:xfrm>
        </p:grpSpPr>
        <p:sp>
          <p:nvSpPr>
            <p:cNvPr id="95" name="CustomShape 8"/>
            <p:cNvSpPr/>
            <p:nvPr/>
          </p:nvSpPr>
          <p:spPr>
            <a:xfrm flipH="1">
              <a:off x="8463600" y="4745160"/>
              <a:ext cx="677880" cy="395640"/>
            </a:xfrm>
            <a:custGeom>
              <a:avLst/>
              <a:gdLst/>
              <a:ahLst/>
              <a:rect l="l" t="t" r="r" b="b"/>
              <a:pathLst>
                <a:path w="33428" h="1953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9"/>
            <p:cNvSpPr/>
            <p:nvPr/>
          </p:nvSpPr>
          <p:spPr>
            <a:xfrm flipH="1">
              <a:off x="8416080" y="4569120"/>
              <a:ext cx="594000" cy="571680"/>
            </a:xfrm>
            <a:custGeom>
              <a:avLst/>
              <a:gdLst/>
              <a:ahLst/>
              <a:rect l="l" t="t" r="r" b="b"/>
              <a:pathLst>
                <a:path w="29294" h="281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9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10"/>
            <p:cNvSpPr/>
            <p:nvPr/>
          </p:nvSpPr>
          <p:spPr>
            <a:xfrm flipH="1">
              <a:off x="8349840" y="4612680"/>
              <a:ext cx="527760" cy="528120"/>
            </a:xfrm>
            <a:custGeom>
              <a:avLst/>
              <a:gdLst/>
              <a:ahLst/>
              <a:rect l="l" t="t" r="r" b="b"/>
              <a:pathLst>
                <a:path w="26043" h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11"/>
            <p:cNvSpPr/>
            <p:nvPr/>
          </p:nvSpPr>
          <p:spPr>
            <a:xfrm flipH="1">
              <a:off x="8151480" y="4745160"/>
              <a:ext cx="594000" cy="395640"/>
            </a:xfrm>
            <a:custGeom>
              <a:avLst/>
              <a:gdLst/>
              <a:ahLst/>
              <a:rect l="l" t="t" r="r" b="b"/>
              <a:pathLst>
                <a:path w="29294" h="1953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12"/>
            <p:cNvSpPr/>
            <p:nvPr/>
          </p:nvSpPr>
          <p:spPr>
            <a:xfrm flipH="1">
              <a:off x="8120880" y="4877280"/>
              <a:ext cx="492480" cy="263520"/>
            </a:xfrm>
            <a:custGeom>
              <a:avLst/>
              <a:gdLst/>
              <a:ahLst/>
              <a:rect l="l" t="t" r="r" b="b"/>
              <a:pathLst>
                <a:path w="24298" h="1301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0" name="PlaceHolder 1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"/>
          <p:cNvGrpSpPr/>
          <p:nvPr/>
        </p:nvGrpSpPr>
        <p:grpSpPr>
          <a:xfrm>
            <a:off x="0" y="3783960"/>
            <a:ext cx="2422440" cy="1356480"/>
            <a:chOff x="0" y="3783960"/>
            <a:chExt cx="2422440" cy="1356480"/>
          </a:xfrm>
        </p:grpSpPr>
        <p:sp>
          <p:nvSpPr>
            <p:cNvPr id="139" name="CustomShape 2"/>
            <p:cNvSpPr/>
            <p:nvPr/>
          </p:nvSpPr>
          <p:spPr>
            <a:xfrm>
              <a:off x="0" y="4201200"/>
              <a:ext cx="1608480" cy="939240"/>
            </a:xfrm>
            <a:custGeom>
              <a:avLst/>
              <a:gdLst/>
              <a:ahLst/>
              <a:rect l="l" t="t" r="r" b="b"/>
              <a:pathLst>
                <a:path w="33428" h="1953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3"/>
            <p:cNvSpPr/>
            <p:nvPr/>
          </p:nvSpPr>
          <p:spPr>
            <a:xfrm>
              <a:off x="313560" y="3783960"/>
              <a:ext cx="1409400" cy="1356480"/>
            </a:xfrm>
            <a:custGeom>
              <a:avLst/>
              <a:gdLst/>
              <a:ahLst/>
              <a:rect l="l" t="t" r="r" b="b"/>
              <a:pathLst>
                <a:path w="29294" h="281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9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4"/>
            <p:cNvSpPr/>
            <p:nvPr/>
          </p:nvSpPr>
          <p:spPr>
            <a:xfrm>
              <a:off x="626400" y="3887640"/>
              <a:ext cx="1252800" cy="1252800"/>
            </a:xfrm>
            <a:custGeom>
              <a:avLst/>
              <a:gdLst/>
              <a:ahLst/>
              <a:rect l="l" t="t" r="r" b="b"/>
              <a:pathLst>
                <a:path w="26043" h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5"/>
            <p:cNvSpPr/>
            <p:nvPr/>
          </p:nvSpPr>
          <p:spPr>
            <a:xfrm>
              <a:off x="939960" y="4201200"/>
              <a:ext cx="1409400" cy="939240"/>
            </a:xfrm>
            <a:custGeom>
              <a:avLst/>
              <a:gdLst/>
              <a:ahLst/>
              <a:rect l="l" t="t" r="r" b="b"/>
              <a:pathLst>
                <a:path w="29294" h="1953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6"/>
            <p:cNvSpPr/>
            <p:nvPr/>
          </p:nvSpPr>
          <p:spPr>
            <a:xfrm>
              <a:off x="1253520" y="4514760"/>
              <a:ext cx="1168920" cy="625680"/>
            </a:xfrm>
            <a:custGeom>
              <a:avLst/>
              <a:gdLst/>
              <a:ahLst/>
              <a:rect l="l" t="t" r="r" b="b"/>
              <a:pathLst>
                <a:path w="24298" h="1301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4" name="Group 7"/>
          <p:cNvGrpSpPr/>
          <p:nvPr/>
        </p:nvGrpSpPr>
        <p:grpSpPr>
          <a:xfrm>
            <a:off x="6721200" y="1080"/>
            <a:ext cx="2422800" cy="1356480"/>
            <a:chOff x="6721200" y="1080"/>
            <a:chExt cx="2422800" cy="1356480"/>
          </a:xfrm>
        </p:grpSpPr>
        <p:sp>
          <p:nvSpPr>
            <p:cNvPr id="145" name="CustomShape 8"/>
            <p:cNvSpPr/>
            <p:nvPr/>
          </p:nvSpPr>
          <p:spPr>
            <a:xfrm rot="10800000">
              <a:off x="7535520" y="1080"/>
              <a:ext cx="1608480" cy="939240"/>
            </a:xfrm>
            <a:custGeom>
              <a:avLst/>
              <a:gdLst/>
              <a:ahLst/>
              <a:rect l="l" t="t" r="r" b="b"/>
              <a:pathLst>
                <a:path w="33428" h="1953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9"/>
            <p:cNvSpPr/>
            <p:nvPr/>
          </p:nvSpPr>
          <p:spPr>
            <a:xfrm rot="10800000">
              <a:off x="7421040" y="1080"/>
              <a:ext cx="1409400" cy="1356480"/>
            </a:xfrm>
            <a:custGeom>
              <a:avLst/>
              <a:gdLst/>
              <a:ahLst/>
              <a:rect l="l" t="t" r="r" b="b"/>
              <a:pathLst>
                <a:path w="29294" h="281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9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10"/>
            <p:cNvSpPr/>
            <p:nvPr/>
          </p:nvSpPr>
          <p:spPr>
            <a:xfrm rot="10800000">
              <a:off x="7264440" y="1080"/>
              <a:ext cx="1252800" cy="1252800"/>
            </a:xfrm>
            <a:custGeom>
              <a:avLst/>
              <a:gdLst/>
              <a:ahLst/>
              <a:rect l="l" t="t" r="r" b="b"/>
              <a:pathLst>
                <a:path w="26043" h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11"/>
            <p:cNvSpPr/>
            <p:nvPr/>
          </p:nvSpPr>
          <p:spPr>
            <a:xfrm rot="10800000">
              <a:off x="6794280" y="1080"/>
              <a:ext cx="1409400" cy="939240"/>
            </a:xfrm>
            <a:custGeom>
              <a:avLst/>
              <a:gdLst/>
              <a:ahLst/>
              <a:rect l="l" t="t" r="r" b="b"/>
              <a:pathLst>
                <a:path w="29294" h="1953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12"/>
            <p:cNvSpPr/>
            <p:nvPr/>
          </p:nvSpPr>
          <p:spPr>
            <a:xfrm rot="10800000">
              <a:off x="6721200" y="1080"/>
              <a:ext cx="1168920" cy="625680"/>
            </a:xfrm>
            <a:custGeom>
              <a:avLst/>
              <a:gdLst/>
              <a:ahLst/>
              <a:rect l="l" t="t" r="r" b="b"/>
              <a:pathLst>
                <a:path w="24298" h="1301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0" name="PlaceHolder 1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q</a:t>
            </a:r>
            <a:r>
              <a:rPr b="0" lang="pt-BR" sz="4400" spc="-1" strike="noStrike">
                <a:latin typeface="Arial"/>
              </a:rPr>
              <a:t>u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p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f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x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í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u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1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</a:t>
            </a:r>
            <a:r>
              <a:rPr b="0" lang="pt-BR" sz="4400" spc="-1" strike="noStrike">
                <a:latin typeface="Arial"/>
              </a:rPr>
              <a:t>para </a:t>
            </a:r>
            <a:r>
              <a:rPr b="0" lang="pt-BR" sz="4400" spc="-1" strike="noStrike">
                <a:latin typeface="Arial"/>
              </a:rPr>
              <a:t>editar o </a:t>
            </a:r>
            <a:r>
              <a:rPr b="0" lang="pt-BR" sz="4400" spc="-1" strike="noStrike">
                <a:latin typeface="Arial"/>
              </a:rPr>
              <a:t>formato </a:t>
            </a:r>
            <a:r>
              <a:rPr b="0" lang="pt-BR" sz="4400" spc="-1" strike="noStrike">
                <a:latin typeface="Arial"/>
              </a:rPr>
              <a:t>do texto </a:t>
            </a:r>
            <a:r>
              <a:rPr b="0" lang="pt-BR" sz="4400" spc="-1" strike="noStrike">
                <a:latin typeface="Arial"/>
              </a:rPr>
              <a:t>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1"/>
          <p:cNvGrpSpPr/>
          <p:nvPr/>
        </p:nvGrpSpPr>
        <p:grpSpPr>
          <a:xfrm>
            <a:off x="2598480" y="1013760"/>
            <a:ext cx="94320" cy="3115080"/>
            <a:chOff x="2598480" y="1013760"/>
            <a:chExt cx="94320" cy="3115080"/>
          </a:xfrm>
        </p:grpSpPr>
        <p:sp>
          <p:nvSpPr>
            <p:cNvPr id="227" name="CustomShape 2"/>
            <p:cNvSpPr/>
            <p:nvPr/>
          </p:nvSpPr>
          <p:spPr>
            <a:xfrm>
              <a:off x="2598480" y="1013760"/>
              <a:ext cx="94320" cy="1037160"/>
            </a:xfrm>
            <a:prstGeom prst="rect">
              <a:avLst/>
            </a:prstGeom>
            <a:solidFill>
              <a:srgbClr val="c8aef8">
                <a:alpha val="59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3"/>
            <p:cNvSpPr/>
            <p:nvPr/>
          </p:nvSpPr>
          <p:spPr>
            <a:xfrm>
              <a:off x="2598480" y="1533960"/>
              <a:ext cx="94320" cy="1037160"/>
            </a:xfrm>
            <a:prstGeom prst="rect">
              <a:avLst/>
            </a:prstGeom>
            <a:solidFill>
              <a:srgbClr val="878fff">
                <a:alpha val="74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4"/>
            <p:cNvSpPr/>
            <p:nvPr/>
          </p:nvSpPr>
          <p:spPr>
            <a:xfrm>
              <a:off x="2598480" y="2053440"/>
              <a:ext cx="94320" cy="1037160"/>
            </a:xfrm>
            <a:prstGeom prst="rect">
              <a:avLst/>
            </a:prstGeom>
            <a:solidFill>
              <a:srgbClr val="9154f8">
                <a:alpha val="54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5"/>
            <p:cNvSpPr/>
            <p:nvPr/>
          </p:nvSpPr>
          <p:spPr>
            <a:xfrm>
              <a:off x="2598480" y="2565720"/>
              <a:ext cx="94320" cy="1037160"/>
            </a:xfrm>
            <a:prstGeom prst="rect">
              <a:avLst/>
            </a:prstGeom>
            <a:solidFill>
              <a:srgbClr val="35c2df">
                <a:alpha val="7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6"/>
            <p:cNvSpPr/>
            <p:nvPr/>
          </p:nvSpPr>
          <p:spPr>
            <a:xfrm>
              <a:off x="2598480" y="3091680"/>
              <a:ext cx="94320" cy="1037160"/>
            </a:xfrm>
            <a:prstGeom prst="rect">
              <a:avLst/>
            </a:prstGeom>
            <a:solidFill>
              <a:srgbClr val="ca7beb">
                <a:alpha val="5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7"/>
            <p:cNvSpPr/>
            <p:nvPr/>
          </p:nvSpPr>
          <p:spPr>
            <a:xfrm>
              <a:off x="2598480" y="3610800"/>
              <a:ext cx="94320" cy="518040"/>
            </a:xfrm>
            <a:prstGeom prst="rect">
              <a:avLst/>
            </a:prstGeom>
            <a:solidFill>
              <a:srgbClr val="972cb4">
                <a:alpha val="7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3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li</a:t>
            </a:r>
            <a:r>
              <a:rPr b="0" lang="pt-BR" sz="4400" spc="-1" strike="noStrike">
                <a:latin typeface="Arial"/>
              </a:rPr>
              <a:t>q</a:t>
            </a:r>
            <a:r>
              <a:rPr b="0" lang="pt-BR" sz="4400" spc="-1" strike="noStrike">
                <a:latin typeface="Arial"/>
              </a:rPr>
              <a:t>u</a:t>
            </a:r>
            <a:r>
              <a:rPr b="0" lang="pt-BR" sz="4400" spc="-1" strike="noStrike">
                <a:latin typeface="Arial"/>
              </a:rPr>
              <a:t>e </a:t>
            </a:r>
            <a:r>
              <a:rPr b="0" lang="pt-BR" sz="4400" spc="-1" strike="noStrike">
                <a:latin typeface="Arial"/>
              </a:rPr>
              <a:t>p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a 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it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r </a:t>
            </a:r>
            <a:r>
              <a:rPr b="0" lang="pt-BR" sz="4400" spc="-1" strike="noStrike">
                <a:latin typeface="Arial"/>
              </a:rPr>
              <a:t>o </a:t>
            </a:r>
            <a:r>
              <a:rPr b="0" lang="pt-BR" sz="4400" spc="-1" strike="noStrike">
                <a:latin typeface="Arial"/>
              </a:rPr>
              <a:t>f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 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o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x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 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o </a:t>
            </a:r>
            <a:r>
              <a:rPr b="0" lang="pt-BR" sz="4400" spc="-1" strike="noStrike">
                <a:latin typeface="Arial"/>
              </a:rPr>
              <a:t>tí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u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34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oup 1"/>
          <p:cNvGrpSpPr/>
          <p:nvPr/>
        </p:nvGrpSpPr>
        <p:grpSpPr>
          <a:xfrm>
            <a:off x="0" y="4569120"/>
            <a:ext cx="1021320" cy="571680"/>
            <a:chOff x="0" y="4569120"/>
            <a:chExt cx="1021320" cy="571680"/>
          </a:xfrm>
        </p:grpSpPr>
        <p:sp>
          <p:nvSpPr>
            <p:cNvPr id="272" name="CustomShape 2"/>
            <p:cNvSpPr/>
            <p:nvPr/>
          </p:nvSpPr>
          <p:spPr>
            <a:xfrm>
              <a:off x="0" y="4745160"/>
              <a:ext cx="677880" cy="395640"/>
            </a:xfrm>
            <a:custGeom>
              <a:avLst/>
              <a:gdLst/>
              <a:ahLst/>
              <a:rect l="l" t="t" r="r" b="b"/>
              <a:pathLst>
                <a:path w="33428" h="1953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3"/>
            <p:cNvSpPr/>
            <p:nvPr/>
          </p:nvSpPr>
          <p:spPr>
            <a:xfrm>
              <a:off x="132120" y="4569120"/>
              <a:ext cx="594000" cy="571680"/>
            </a:xfrm>
            <a:custGeom>
              <a:avLst/>
              <a:gdLst/>
              <a:ahLst/>
              <a:rect l="l" t="t" r="r" b="b"/>
              <a:pathLst>
                <a:path w="29294" h="281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9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4"/>
            <p:cNvSpPr/>
            <p:nvPr/>
          </p:nvSpPr>
          <p:spPr>
            <a:xfrm>
              <a:off x="264240" y="4612680"/>
              <a:ext cx="527760" cy="528120"/>
            </a:xfrm>
            <a:custGeom>
              <a:avLst/>
              <a:gdLst/>
              <a:ahLst/>
              <a:rect l="l" t="t" r="r" b="b"/>
              <a:pathLst>
                <a:path w="26043" h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5"/>
            <p:cNvSpPr/>
            <p:nvPr/>
          </p:nvSpPr>
          <p:spPr>
            <a:xfrm>
              <a:off x="396720" y="4745160"/>
              <a:ext cx="594000" cy="395640"/>
            </a:xfrm>
            <a:custGeom>
              <a:avLst/>
              <a:gdLst/>
              <a:ahLst/>
              <a:rect l="l" t="t" r="r" b="b"/>
              <a:pathLst>
                <a:path w="29294" h="1953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6"/>
            <p:cNvSpPr/>
            <p:nvPr/>
          </p:nvSpPr>
          <p:spPr>
            <a:xfrm>
              <a:off x="528840" y="4877280"/>
              <a:ext cx="492480" cy="263520"/>
            </a:xfrm>
            <a:custGeom>
              <a:avLst/>
              <a:gdLst/>
              <a:ahLst/>
              <a:rect l="l" t="t" r="r" b="b"/>
              <a:pathLst>
                <a:path w="24298" h="1301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7" name="Group 7"/>
          <p:cNvGrpSpPr/>
          <p:nvPr/>
        </p:nvGrpSpPr>
        <p:grpSpPr>
          <a:xfrm>
            <a:off x="8122680" y="1080"/>
            <a:ext cx="1021320" cy="571680"/>
            <a:chOff x="8122680" y="1080"/>
            <a:chExt cx="1021320" cy="571680"/>
          </a:xfrm>
        </p:grpSpPr>
        <p:sp>
          <p:nvSpPr>
            <p:cNvPr id="278" name="CustomShape 8"/>
            <p:cNvSpPr/>
            <p:nvPr/>
          </p:nvSpPr>
          <p:spPr>
            <a:xfrm rot="10800000">
              <a:off x="8466120" y="1080"/>
              <a:ext cx="677880" cy="395640"/>
            </a:xfrm>
            <a:custGeom>
              <a:avLst/>
              <a:gdLst/>
              <a:ahLst/>
              <a:rect l="l" t="t" r="r" b="b"/>
              <a:pathLst>
                <a:path w="33428" h="1953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9"/>
            <p:cNvSpPr/>
            <p:nvPr/>
          </p:nvSpPr>
          <p:spPr>
            <a:xfrm rot="10800000">
              <a:off x="8417880" y="1080"/>
              <a:ext cx="594000" cy="571680"/>
            </a:xfrm>
            <a:custGeom>
              <a:avLst/>
              <a:gdLst/>
              <a:ahLst/>
              <a:rect l="l" t="t" r="r" b="b"/>
              <a:pathLst>
                <a:path w="29294" h="281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9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10"/>
            <p:cNvSpPr/>
            <p:nvPr/>
          </p:nvSpPr>
          <p:spPr>
            <a:xfrm rot="10800000">
              <a:off x="8352000" y="1080"/>
              <a:ext cx="527760" cy="528120"/>
            </a:xfrm>
            <a:custGeom>
              <a:avLst/>
              <a:gdLst/>
              <a:ahLst/>
              <a:rect l="l" t="t" r="r" b="b"/>
              <a:pathLst>
                <a:path w="26043" h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11"/>
            <p:cNvSpPr/>
            <p:nvPr/>
          </p:nvSpPr>
          <p:spPr>
            <a:xfrm rot="10800000">
              <a:off x="8153280" y="1080"/>
              <a:ext cx="594000" cy="395640"/>
            </a:xfrm>
            <a:custGeom>
              <a:avLst/>
              <a:gdLst/>
              <a:ahLst/>
              <a:rect l="l" t="t" r="r" b="b"/>
              <a:pathLst>
                <a:path w="29294" h="1953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12"/>
            <p:cNvSpPr/>
            <p:nvPr/>
          </p:nvSpPr>
          <p:spPr>
            <a:xfrm rot="10800000">
              <a:off x="8122680" y="1080"/>
              <a:ext cx="492480" cy="263520"/>
            </a:xfrm>
            <a:custGeom>
              <a:avLst/>
              <a:gdLst/>
              <a:ahLst/>
              <a:rect l="l" t="t" r="r" b="b"/>
              <a:pathLst>
                <a:path w="24298" h="1301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3" name="PlaceHolder 1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4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roup 1"/>
          <p:cNvGrpSpPr/>
          <p:nvPr/>
        </p:nvGrpSpPr>
        <p:grpSpPr>
          <a:xfrm>
            <a:off x="8571240" y="0"/>
            <a:ext cx="571680" cy="1021680"/>
            <a:chOff x="8571240" y="0"/>
            <a:chExt cx="571680" cy="1021680"/>
          </a:xfrm>
        </p:grpSpPr>
        <p:sp>
          <p:nvSpPr>
            <p:cNvPr id="322" name="CustomShape 2"/>
            <p:cNvSpPr/>
            <p:nvPr/>
          </p:nvSpPr>
          <p:spPr>
            <a:xfrm flipV="1" rot="5400000">
              <a:off x="8606160" y="140760"/>
              <a:ext cx="677880" cy="395640"/>
            </a:xfrm>
            <a:custGeom>
              <a:avLst/>
              <a:gdLst/>
              <a:ahLst/>
              <a:rect l="l" t="t" r="r" b="b"/>
              <a:pathLst>
                <a:path w="33428" h="1953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3"/>
            <p:cNvSpPr/>
            <p:nvPr/>
          </p:nvSpPr>
          <p:spPr>
            <a:xfrm flipV="1" rot="5400000">
              <a:off x="8560080" y="142560"/>
              <a:ext cx="594000" cy="571680"/>
            </a:xfrm>
            <a:custGeom>
              <a:avLst/>
              <a:gdLst/>
              <a:ahLst/>
              <a:rect l="l" t="t" r="r" b="b"/>
              <a:pathLst>
                <a:path w="29294" h="281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9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CustomShape 4"/>
            <p:cNvSpPr/>
            <p:nvPr/>
          </p:nvSpPr>
          <p:spPr>
            <a:xfrm flipV="1" rot="5400000">
              <a:off x="8614800" y="264600"/>
              <a:ext cx="527760" cy="528120"/>
            </a:xfrm>
            <a:custGeom>
              <a:avLst/>
              <a:gdLst/>
              <a:ahLst/>
              <a:rect l="l" t="t" r="r" b="b"/>
              <a:pathLst>
                <a:path w="26043" h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CustomShape 5"/>
            <p:cNvSpPr/>
            <p:nvPr/>
          </p:nvSpPr>
          <p:spPr>
            <a:xfrm flipV="1" rot="5400000">
              <a:off x="8647920" y="496080"/>
              <a:ext cx="594000" cy="395640"/>
            </a:xfrm>
            <a:custGeom>
              <a:avLst/>
              <a:gdLst/>
              <a:ahLst/>
              <a:rect l="l" t="t" r="r" b="b"/>
              <a:pathLst>
                <a:path w="29294" h="1953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6"/>
            <p:cNvSpPr/>
            <p:nvPr/>
          </p:nvSpPr>
          <p:spPr>
            <a:xfrm flipV="1" rot="5400000">
              <a:off x="8764920" y="643680"/>
              <a:ext cx="492480" cy="263520"/>
            </a:xfrm>
            <a:custGeom>
              <a:avLst/>
              <a:gdLst/>
              <a:ahLst/>
              <a:rect l="l" t="t" r="r" b="b"/>
              <a:pathLst>
                <a:path w="24298" h="1301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7" name="Group 7"/>
          <p:cNvGrpSpPr/>
          <p:nvPr/>
        </p:nvGrpSpPr>
        <p:grpSpPr>
          <a:xfrm>
            <a:off x="1080" y="4120200"/>
            <a:ext cx="572400" cy="1020960"/>
            <a:chOff x="1080" y="4120200"/>
            <a:chExt cx="572400" cy="1020960"/>
          </a:xfrm>
        </p:grpSpPr>
        <p:sp>
          <p:nvSpPr>
            <p:cNvPr id="328" name="CustomShape 8"/>
            <p:cNvSpPr/>
            <p:nvPr/>
          </p:nvSpPr>
          <p:spPr>
            <a:xfrm flipV="1" rot="16200000">
              <a:off x="-138960" y="4604040"/>
              <a:ext cx="677880" cy="395640"/>
            </a:xfrm>
            <a:custGeom>
              <a:avLst/>
              <a:gdLst/>
              <a:ahLst/>
              <a:rect l="l" t="t" r="r" b="b"/>
              <a:pathLst>
                <a:path w="33428" h="1953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9"/>
            <p:cNvSpPr/>
            <p:nvPr/>
          </p:nvSpPr>
          <p:spPr>
            <a:xfrm flipV="1" rot="16200000">
              <a:off x="-9000" y="4426560"/>
              <a:ext cx="594000" cy="571680"/>
            </a:xfrm>
            <a:custGeom>
              <a:avLst/>
              <a:gdLst/>
              <a:ahLst/>
              <a:rect l="l" t="t" r="r" b="b"/>
              <a:pathLst>
                <a:path w="29294" h="281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9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10"/>
            <p:cNvSpPr/>
            <p:nvPr/>
          </p:nvSpPr>
          <p:spPr>
            <a:xfrm flipV="1" rot="16200000">
              <a:off x="1080" y="4349160"/>
              <a:ext cx="527760" cy="528120"/>
            </a:xfrm>
            <a:custGeom>
              <a:avLst/>
              <a:gdLst/>
              <a:ahLst/>
              <a:rect l="l" t="t" r="r" b="b"/>
              <a:pathLst>
                <a:path w="26043" h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CustomShape 11"/>
            <p:cNvSpPr/>
            <p:nvPr/>
          </p:nvSpPr>
          <p:spPr>
            <a:xfrm flipV="1" rot="16200000">
              <a:off x="-97200" y="4250160"/>
              <a:ext cx="594000" cy="395640"/>
            </a:xfrm>
            <a:custGeom>
              <a:avLst/>
              <a:gdLst/>
              <a:ahLst/>
              <a:rect l="l" t="t" r="r" b="b"/>
              <a:pathLst>
                <a:path w="29294" h="1953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12"/>
            <p:cNvSpPr/>
            <p:nvPr/>
          </p:nvSpPr>
          <p:spPr>
            <a:xfrm flipV="1" rot="16200000">
              <a:off x="-113400" y="4234680"/>
              <a:ext cx="492480" cy="263520"/>
            </a:xfrm>
            <a:custGeom>
              <a:avLst/>
              <a:gdLst/>
              <a:ahLst/>
              <a:rect l="l" t="t" r="r" b="b"/>
              <a:pathLst>
                <a:path w="24298" h="1301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3" name="PlaceHolder 1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q</a:t>
            </a:r>
            <a:r>
              <a:rPr b="0" lang="pt-BR" sz="4400" spc="-1" strike="noStrike">
                <a:latin typeface="Arial"/>
              </a:rPr>
              <a:t>u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p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f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x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í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u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34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3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601200" y="288000"/>
            <a:ext cx="4078800" cy="26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cef3f5"/>
                </a:solidFill>
                <a:latin typeface="Oswald"/>
                <a:ea typeface="Oswald"/>
              </a:rPr>
              <a:t>SOFTWARE PARA RESTAURANTE E BARES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720000" y="3500640"/>
            <a:ext cx="2349360" cy="73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cef3f5"/>
                </a:solidFill>
                <a:latin typeface="Roboto"/>
                <a:ea typeface="Roboto"/>
              </a:rPr>
              <a:t>Winston Salem Eduardo Santana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5827320" y="2727720"/>
            <a:ext cx="2583360" cy="1617840"/>
          </a:xfrm>
          <a:custGeom>
            <a:avLst/>
            <a:gdLst/>
            <a:ahLst/>
            <a:rect l="l" t="t" r="r" b="b"/>
            <a:pathLst>
              <a:path w="98572" h="61746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4"/>
          <p:cNvSpPr/>
          <p:nvPr/>
        </p:nvSpPr>
        <p:spPr>
          <a:xfrm>
            <a:off x="6036480" y="2901960"/>
            <a:ext cx="2165400" cy="937440"/>
          </a:xfrm>
          <a:custGeom>
            <a:avLst/>
            <a:gdLst/>
            <a:ahLst/>
            <a:rect l="l" t="t" r="r" b="b"/>
            <a:pathLst>
              <a:path w="82626" h="35794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5"/>
          <p:cNvSpPr/>
          <p:nvPr/>
        </p:nvSpPr>
        <p:spPr>
          <a:xfrm>
            <a:off x="6804360" y="3515760"/>
            <a:ext cx="124920" cy="12240"/>
          </a:xfrm>
          <a:custGeom>
            <a:avLst/>
            <a:gdLst/>
            <a:ahLst/>
            <a:rect l="l" t="t" r="r" b="b"/>
            <a:pathLst>
              <a:path w="4805" h="502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6"/>
          <p:cNvSpPr/>
          <p:nvPr/>
        </p:nvSpPr>
        <p:spPr>
          <a:xfrm>
            <a:off x="6804360" y="3204360"/>
            <a:ext cx="124920" cy="11880"/>
          </a:xfrm>
          <a:custGeom>
            <a:avLst/>
            <a:gdLst/>
            <a:ahLst/>
            <a:rect l="l" t="t" r="r" b="b"/>
            <a:pathLst>
              <a:path w="4805" h="501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7"/>
          <p:cNvSpPr/>
          <p:nvPr/>
        </p:nvSpPr>
        <p:spPr>
          <a:xfrm>
            <a:off x="6804360" y="3061080"/>
            <a:ext cx="124920" cy="12240"/>
          </a:xfrm>
          <a:custGeom>
            <a:avLst/>
            <a:gdLst/>
            <a:ahLst/>
            <a:rect l="l" t="t" r="r" b="b"/>
            <a:pathLst>
              <a:path w="4805" h="502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8"/>
          <p:cNvSpPr/>
          <p:nvPr/>
        </p:nvSpPr>
        <p:spPr>
          <a:xfrm>
            <a:off x="6804360" y="3360240"/>
            <a:ext cx="124920" cy="11160"/>
          </a:xfrm>
          <a:custGeom>
            <a:avLst/>
            <a:gdLst/>
            <a:ahLst/>
            <a:rect l="l" t="t" r="r" b="b"/>
            <a:pathLst>
              <a:path w="4805" h="468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9"/>
          <p:cNvSpPr/>
          <p:nvPr/>
        </p:nvSpPr>
        <p:spPr>
          <a:xfrm>
            <a:off x="6288480" y="3360240"/>
            <a:ext cx="125640" cy="11880"/>
          </a:xfrm>
          <a:custGeom>
            <a:avLst/>
            <a:gdLst/>
            <a:ahLst/>
            <a:rect l="l" t="t" r="r" b="b"/>
            <a:pathLst>
              <a:path w="4837" h="501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10"/>
          <p:cNvSpPr/>
          <p:nvPr/>
        </p:nvSpPr>
        <p:spPr>
          <a:xfrm>
            <a:off x="6804360" y="2967480"/>
            <a:ext cx="124920" cy="12240"/>
          </a:xfrm>
          <a:custGeom>
            <a:avLst/>
            <a:gdLst/>
            <a:ahLst/>
            <a:rect l="l" t="t" r="r" b="b"/>
            <a:pathLst>
              <a:path w="4805" h="502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11"/>
          <p:cNvSpPr/>
          <p:nvPr/>
        </p:nvSpPr>
        <p:spPr>
          <a:xfrm>
            <a:off x="6288480" y="3061080"/>
            <a:ext cx="125640" cy="12240"/>
          </a:xfrm>
          <a:custGeom>
            <a:avLst/>
            <a:gdLst/>
            <a:ahLst/>
            <a:rect l="l" t="t" r="r" b="b"/>
            <a:pathLst>
              <a:path w="4837" h="502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12"/>
          <p:cNvSpPr/>
          <p:nvPr/>
        </p:nvSpPr>
        <p:spPr>
          <a:xfrm>
            <a:off x="6116040" y="3204360"/>
            <a:ext cx="298080" cy="11880"/>
          </a:xfrm>
          <a:custGeom>
            <a:avLst/>
            <a:gdLst/>
            <a:ahLst/>
            <a:rect l="l" t="t" r="r" b="b"/>
            <a:pathLst>
              <a:path w="11409" h="501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13"/>
          <p:cNvSpPr/>
          <p:nvPr/>
        </p:nvSpPr>
        <p:spPr>
          <a:xfrm>
            <a:off x="6288480" y="3671640"/>
            <a:ext cx="125640" cy="11880"/>
          </a:xfrm>
          <a:custGeom>
            <a:avLst/>
            <a:gdLst/>
            <a:ahLst/>
            <a:rect l="l" t="t" r="r" b="b"/>
            <a:pathLst>
              <a:path w="4837" h="501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14"/>
          <p:cNvSpPr/>
          <p:nvPr/>
        </p:nvSpPr>
        <p:spPr>
          <a:xfrm>
            <a:off x="6288480" y="3515760"/>
            <a:ext cx="125640" cy="12240"/>
          </a:xfrm>
          <a:custGeom>
            <a:avLst/>
            <a:gdLst/>
            <a:ahLst/>
            <a:rect l="l" t="t" r="r" b="b"/>
            <a:pathLst>
              <a:path w="4837" h="502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15"/>
          <p:cNvSpPr/>
          <p:nvPr/>
        </p:nvSpPr>
        <p:spPr>
          <a:xfrm>
            <a:off x="6288480" y="2967480"/>
            <a:ext cx="125640" cy="12240"/>
          </a:xfrm>
          <a:custGeom>
            <a:avLst/>
            <a:gdLst/>
            <a:ahLst/>
            <a:rect l="l" t="t" r="r" b="b"/>
            <a:pathLst>
              <a:path w="4837" h="502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16"/>
          <p:cNvSpPr/>
          <p:nvPr/>
        </p:nvSpPr>
        <p:spPr>
          <a:xfrm>
            <a:off x="7147080" y="2967480"/>
            <a:ext cx="125640" cy="12240"/>
          </a:xfrm>
          <a:custGeom>
            <a:avLst/>
            <a:gdLst/>
            <a:ahLst/>
            <a:rect l="l" t="t" r="r" b="b"/>
            <a:pathLst>
              <a:path w="4838" h="502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17"/>
          <p:cNvSpPr/>
          <p:nvPr/>
        </p:nvSpPr>
        <p:spPr>
          <a:xfrm>
            <a:off x="7147080" y="3061080"/>
            <a:ext cx="125640" cy="12240"/>
          </a:xfrm>
          <a:custGeom>
            <a:avLst/>
            <a:gdLst/>
            <a:ahLst/>
            <a:rect l="l" t="t" r="r" b="b"/>
            <a:pathLst>
              <a:path w="4838" h="502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18"/>
          <p:cNvSpPr/>
          <p:nvPr/>
        </p:nvSpPr>
        <p:spPr>
          <a:xfrm>
            <a:off x="7147080" y="3204360"/>
            <a:ext cx="125640" cy="11880"/>
          </a:xfrm>
          <a:custGeom>
            <a:avLst/>
            <a:gdLst/>
            <a:ahLst/>
            <a:rect l="l" t="t" r="r" b="b"/>
            <a:pathLst>
              <a:path w="4838" h="501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19"/>
          <p:cNvSpPr/>
          <p:nvPr/>
        </p:nvSpPr>
        <p:spPr>
          <a:xfrm>
            <a:off x="6975720" y="3061080"/>
            <a:ext cx="125640" cy="12240"/>
          </a:xfrm>
          <a:custGeom>
            <a:avLst/>
            <a:gdLst/>
            <a:ahLst/>
            <a:rect l="l" t="t" r="r" b="b"/>
            <a:pathLst>
              <a:path w="4838" h="502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20"/>
          <p:cNvSpPr/>
          <p:nvPr/>
        </p:nvSpPr>
        <p:spPr>
          <a:xfrm>
            <a:off x="6975720" y="3204360"/>
            <a:ext cx="125640" cy="11880"/>
          </a:xfrm>
          <a:custGeom>
            <a:avLst/>
            <a:gdLst/>
            <a:ahLst/>
            <a:rect l="l" t="t" r="r" b="b"/>
            <a:pathLst>
              <a:path w="4838" h="501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21"/>
          <p:cNvSpPr/>
          <p:nvPr/>
        </p:nvSpPr>
        <p:spPr>
          <a:xfrm>
            <a:off x="6975720" y="3360240"/>
            <a:ext cx="125640" cy="11160"/>
          </a:xfrm>
          <a:custGeom>
            <a:avLst/>
            <a:gdLst/>
            <a:ahLst/>
            <a:rect l="l" t="t" r="r" b="b"/>
            <a:pathLst>
              <a:path w="4838" h="46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22"/>
          <p:cNvSpPr/>
          <p:nvPr/>
        </p:nvSpPr>
        <p:spPr>
          <a:xfrm>
            <a:off x="7147080" y="3360240"/>
            <a:ext cx="125640" cy="11160"/>
          </a:xfrm>
          <a:custGeom>
            <a:avLst/>
            <a:gdLst/>
            <a:ahLst/>
            <a:rect l="l" t="t" r="r" b="b"/>
            <a:pathLst>
              <a:path w="4838" h="46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23"/>
          <p:cNvSpPr/>
          <p:nvPr/>
        </p:nvSpPr>
        <p:spPr>
          <a:xfrm>
            <a:off x="6975720" y="3515760"/>
            <a:ext cx="125640" cy="12240"/>
          </a:xfrm>
          <a:custGeom>
            <a:avLst/>
            <a:gdLst/>
            <a:ahLst/>
            <a:rect l="l" t="t" r="r" b="b"/>
            <a:pathLst>
              <a:path w="4838" h="502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24"/>
          <p:cNvSpPr/>
          <p:nvPr/>
        </p:nvSpPr>
        <p:spPr>
          <a:xfrm>
            <a:off x="6975720" y="2967480"/>
            <a:ext cx="125640" cy="12240"/>
          </a:xfrm>
          <a:custGeom>
            <a:avLst/>
            <a:gdLst/>
            <a:ahLst/>
            <a:rect l="l" t="t" r="r" b="b"/>
            <a:pathLst>
              <a:path w="4838" h="502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25"/>
          <p:cNvSpPr/>
          <p:nvPr/>
        </p:nvSpPr>
        <p:spPr>
          <a:xfrm>
            <a:off x="7147080" y="3515760"/>
            <a:ext cx="125640" cy="12240"/>
          </a:xfrm>
          <a:custGeom>
            <a:avLst/>
            <a:gdLst/>
            <a:ahLst/>
            <a:rect l="l" t="t" r="r" b="b"/>
            <a:pathLst>
              <a:path w="4838" h="502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26"/>
          <p:cNvSpPr/>
          <p:nvPr/>
        </p:nvSpPr>
        <p:spPr>
          <a:xfrm>
            <a:off x="6804360" y="3671640"/>
            <a:ext cx="813240" cy="11880"/>
          </a:xfrm>
          <a:custGeom>
            <a:avLst/>
            <a:gdLst/>
            <a:ahLst/>
            <a:rect l="l" t="t" r="r" b="b"/>
            <a:pathLst>
              <a:path w="31057" h="501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27"/>
          <p:cNvSpPr/>
          <p:nvPr/>
        </p:nvSpPr>
        <p:spPr>
          <a:xfrm>
            <a:off x="6631920" y="3515760"/>
            <a:ext cx="125640" cy="12240"/>
          </a:xfrm>
          <a:custGeom>
            <a:avLst/>
            <a:gdLst/>
            <a:ahLst/>
            <a:rect l="l" t="t" r="r" b="b"/>
            <a:pathLst>
              <a:path w="4838" h="502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28"/>
          <p:cNvSpPr/>
          <p:nvPr/>
        </p:nvSpPr>
        <p:spPr>
          <a:xfrm>
            <a:off x="6459840" y="2967480"/>
            <a:ext cx="125640" cy="12240"/>
          </a:xfrm>
          <a:custGeom>
            <a:avLst/>
            <a:gdLst/>
            <a:ahLst/>
            <a:rect l="l" t="t" r="r" b="b"/>
            <a:pathLst>
              <a:path w="4837" h="502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29"/>
          <p:cNvSpPr/>
          <p:nvPr/>
        </p:nvSpPr>
        <p:spPr>
          <a:xfrm>
            <a:off x="6631920" y="3671640"/>
            <a:ext cx="125640" cy="11880"/>
          </a:xfrm>
          <a:custGeom>
            <a:avLst/>
            <a:gdLst/>
            <a:ahLst/>
            <a:rect l="l" t="t" r="r" b="b"/>
            <a:pathLst>
              <a:path w="4838" h="501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30"/>
          <p:cNvSpPr/>
          <p:nvPr/>
        </p:nvSpPr>
        <p:spPr>
          <a:xfrm>
            <a:off x="6459840" y="3671640"/>
            <a:ext cx="125640" cy="11880"/>
          </a:xfrm>
          <a:custGeom>
            <a:avLst/>
            <a:gdLst/>
            <a:ahLst/>
            <a:rect l="l" t="t" r="r" b="b"/>
            <a:pathLst>
              <a:path w="4837" h="501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31"/>
          <p:cNvSpPr/>
          <p:nvPr/>
        </p:nvSpPr>
        <p:spPr>
          <a:xfrm>
            <a:off x="6459840" y="3061080"/>
            <a:ext cx="125640" cy="12240"/>
          </a:xfrm>
          <a:custGeom>
            <a:avLst/>
            <a:gdLst/>
            <a:ahLst/>
            <a:rect l="l" t="t" r="r" b="b"/>
            <a:pathLst>
              <a:path w="4837" h="502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32"/>
          <p:cNvSpPr/>
          <p:nvPr/>
        </p:nvSpPr>
        <p:spPr>
          <a:xfrm>
            <a:off x="6459840" y="3515760"/>
            <a:ext cx="125640" cy="12240"/>
          </a:xfrm>
          <a:custGeom>
            <a:avLst/>
            <a:gdLst/>
            <a:ahLst/>
            <a:rect l="l" t="t" r="r" b="b"/>
            <a:pathLst>
              <a:path w="4837" h="502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33"/>
          <p:cNvSpPr/>
          <p:nvPr/>
        </p:nvSpPr>
        <p:spPr>
          <a:xfrm>
            <a:off x="6459840" y="3204360"/>
            <a:ext cx="125640" cy="11880"/>
          </a:xfrm>
          <a:custGeom>
            <a:avLst/>
            <a:gdLst/>
            <a:ahLst/>
            <a:rect l="l" t="t" r="r" b="b"/>
            <a:pathLst>
              <a:path w="4837" h="501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34"/>
          <p:cNvSpPr/>
          <p:nvPr/>
        </p:nvSpPr>
        <p:spPr>
          <a:xfrm>
            <a:off x="6459840" y="3360240"/>
            <a:ext cx="125640" cy="11880"/>
          </a:xfrm>
          <a:custGeom>
            <a:avLst/>
            <a:gdLst/>
            <a:ahLst/>
            <a:rect l="l" t="t" r="r" b="b"/>
            <a:pathLst>
              <a:path w="4837" h="501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35"/>
          <p:cNvSpPr/>
          <p:nvPr/>
        </p:nvSpPr>
        <p:spPr>
          <a:xfrm>
            <a:off x="6631920" y="2967480"/>
            <a:ext cx="125640" cy="12240"/>
          </a:xfrm>
          <a:custGeom>
            <a:avLst/>
            <a:gdLst/>
            <a:ahLst/>
            <a:rect l="l" t="t" r="r" b="b"/>
            <a:pathLst>
              <a:path w="4838" h="502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36"/>
          <p:cNvSpPr/>
          <p:nvPr/>
        </p:nvSpPr>
        <p:spPr>
          <a:xfrm>
            <a:off x="6631920" y="3204360"/>
            <a:ext cx="125640" cy="11880"/>
          </a:xfrm>
          <a:custGeom>
            <a:avLst/>
            <a:gdLst/>
            <a:ahLst/>
            <a:rect l="l" t="t" r="r" b="b"/>
            <a:pathLst>
              <a:path w="4838" h="501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37"/>
          <p:cNvSpPr/>
          <p:nvPr/>
        </p:nvSpPr>
        <p:spPr>
          <a:xfrm>
            <a:off x="6631920" y="3061080"/>
            <a:ext cx="125640" cy="12240"/>
          </a:xfrm>
          <a:custGeom>
            <a:avLst/>
            <a:gdLst/>
            <a:ahLst/>
            <a:rect l="l" t="t" r="r" b="b"/>
            <a:pathLst>
              <a:path w="4838" h="502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38"/>
          <p:cNvSpPr/>
          <p:nvPr/>
        </p:nvSpPr>
        <p:spPr>
          <a:xfrm>
            <a:off x="6631920" y="3360240"/>
            <a:ext cx="125640" cy="11880"/>
          </a:xfrm>
          <a:custGeom>
            <a:avLst/>
            <a:gdLst/>
            <a:ahLst/>
            <a:rect l="l" t="t" r="r" b="b"/>
            <a:pathLst>
              <a:path w="4838" h="501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39"/>
          <p:cNvSpPr/>
          <p:nvPr/>
        </p:nvSpPr>
        <p:spPr>
          <a:xfrm>
            <a:off x="6792120" y="3891960"/>
            <a:ext cx="648720" cy="379440"/>
          </a:xfrm>
          <a:custGeom>
            <a:avLst/>
            <a:gdLst/>
            <a:ahLst/>
            <a:rect l="l" t="t" r="r" b="b"/>
            <a:pathLst>
              <a:path w="24786" h="14511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40"/>
          <p:cNvSpPr/>
          <p:nvPr/>
        </p:nvSpPr>
        <p:spPr>
          <a:xfrm>
            <a:off x="6116040" y="2967480"/>
            <a:ext cx="2016720" cy="821160"/>
          </a:xfrm>
          <a:custGeom>
            <a:avLst/>
            <a:gdLst/>
            <a:ahLst/>
            <a:rect l="l" t="t" r="r" b="b"/>
            <a:pathLst>
              <a:path w="76956" h="31357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41"/>
          <p:cNvSpPr/>
          <p:nvPr/>
        </p:nvSpPr>
        <p:spPr>
          <a:xfrm>
            <a:off x="6116040" y="3061080"/>
            <a:ext cx="125640" cy="12240"/>
          </a:xfrm>
          <a:custGeom>
            <a:avLst/>
            <a:gdLst/>
            <a:ahLst/>
            <a:rect l="l" t="t" r="r" b="b"/>
            <a:pathLst>
              <a:path w="4838" h="502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42"/>
          <p:cNvSpPr/>
          <p:nvPr/>
        </p:nvSpPr>
        <p:spPr>
          <a:xfrm>
            <a:off x="6116040" y="3671640"/>
            <a:ext cx="125640" cy="11880"/>
          </a:xfrm>
          <a:custGeom>
            <a:avLst/>
            <a:gdLst/>
            <a:ahLst/>
            <a:rect l="l" t="t" r="r" b="b"/>
            <a:pathLst>
              <a:path w="4838" h="501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43"/>
          <p:cNvSpPr/>
          <p:nvPr/>
        </p:nvSpPr>
        <p:spPr>
          <a:xfrm>
            <a:off x="6116040" y="3515760"/>
            <a:ext cx="125640" cy="12240"/>
          </a:xfrm>
          <a:custGeom>
            <a:avLst/>
            <a:gdLst/>
            <a:ahLst/>
            <a:rect l="l" t="t" r="r" b="b"/>
            <a:pathLst>
              <a:path w="4838" h="502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44"/>
          <p:cNvSpPr/>
          <p:nvPr/>
        </p:nvSpPr>
        <p:spPr>
          <a:xfrm>
            <a:off x="6116040" y="3360240"/>
            <a:ext cx="125640" cy="11880"/>
          </a:xfrm>
          <a:custGeom>
            <a:avLst/>
            <a:gdLst/>
            <a:ahLst/>
            <a:rect l="l" t="t" r="r" b="b"/>
            <a:pathLst>
              <a:path w="4838" h="501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45"/>
          <p:cNvSpPr/>
          <p:nvPr/>
        </p:nvSpPr>
        <p:spPr>
          <a:xfrm>
            <a:off x="7319520" y="3515760"/>
            <a:ext cx="125640" cy="12240"/>
          </a:xfrm>
          <a:custGeom>
            <a:avLst/>
            <a:gdLst/>
            <a:ahLst/>
            <a:rect l="l" t="t" r="r" b="b"/>
            <a:pathLst>
              <a:path w="4837" h="502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46"/>
          <p:cNvSpPr/>
          <p:nvPr/>
        </p:nvSpPr>
        <p:spPr>
          <a:xfrm>
            <a:off x="7319520" y="3204360"/>
            <a:ext cx="125640" cy="11880"/>
          </a:xfrm>
          <a:custGeom>
            <a:avLst/>
            <a:gdLst/>
            <a:ahLst/>
            <a:rect l="l" t="t" r="r" b="b"/>
            <a:pathLst>
              <a:path w="4837" h="501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47"/>
          <p:cNvSpPr/>
          <p:nvPr/>
        </p:nvSpPr>
        <p:spPr>
          <a:xfrm>
            <a:off x="7319520" y="3360240"/>
            <a:ext cx="125640" cy="11160"/>
          </a:xfrm>
          <a:custGeom>
            <a:avLst/>
            <a:gdLst/>
            <a:ahLst/>
            <a:rect l="l" t="t" r="r" b="b"/>
            <a:pathLst>
              <a:path w="4837" h="468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48"/>
          <p:cNvSpPr/>
          <p:nvPr/>
        </p:nvSpPr>
        <p:spPr>
          <a:xfrm>
            <a:off x="7835400" y="2967480"/>
            <a:ext cx="125640" cy="12240"/>
          </a:xfrm>
          <a:custGeom>
            <a:avLst/>
            <a:gdLst/>
            <a:ahLst/>
            <a:rect l="l" t="t" r="r" b="b"/>
            <a:pathLst>
              <a:path w="4838" h="502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49"/>
          <p:cNvSpPr/>
          <p:nvPr/>
        </p:nvSpPr>
        <p:spPr>
          <a:xfrm>
            <a:off x="7319520" y="3061080"/>
            <a:ext cx="125640" cy="12240"/>
          </a:xfrm>
          <a:custGeom>
            <a:avLst/>
            <a:gdLst/>
            <a:ahLst/>
            <a:rect l="l" t="t" r="r" b="b"/>
            <a:pathLst>
              <a:path w="4837" h="502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50"/>
          <p:cNvSpPr/>
          <p:nvPr/>
        </p:nvSpPr>
        <p:spPr>
          <a:xfrm>
            <a:off x="7319520" y="2967480"/>
            <a:ext cx="125640" cy="12240"/>
          </a:xfrm>
          <a:custGeom>
            <a:avLst/>
            <a:gdLst/>
            <a:ahLst/>
            <a:rect l="l" t="t" r="r" b="b"/>
            <a:pathLst>
              <a:path w="4837" h="502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51"/>
          <p:cNvSpPr/>
          <p:nvPr/>
        </p:nvSpPr>
        <p:spPr>
          <a:xfrm>
            <a:off x="7835400" y="3671640"/>
            <a:ext cx="125640" cy="11880"/>
          </a:xfrm>
          <a:custGeom>
            <a:avLst/>
            <a:gdLst/>
            <a:ahLst/>
            <a:rect l="l" t="t" r="r" b="b"/>
            <a:pathLst>
              <a:path w="4838" h="501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52"/>
          <p:cNvSpPr/>
          <p:nvPr/>
        </p:nvSpPr>
        <p:spPr>
          <a:xfrm>
            <a:off x="7663320" y="2967480"/>
            <a:ext cx="125640" cy="12240"/>
          </a:xfrm>
          <a:custGeom>
            <a:avLst/>
            <a:gdLst/>
            <a:ahLst/>
            <a:rect l="l" t="t" r="r" b="b"/>
            <a:pathLst>
              <a:path w="4838" h="502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53"/>
          <p:cNvSpPr/>
          <p:nvPr/>
        </p:nvSpPr>
        <p:spPr>
          <a:xfrm>
            <a:off x="7663320" y="3204360"/>
            <a:ext cx="125640" cy="11880"/>
          </a:xfrm>
          <a:custGeom>
            <a:avLst/>
            <a:gdLst/>
            <a:ahLst/>
            <a:rect l="l" t="t" r="r" b="b"/>
            <a:pathLst>
              <a:path w="4838" h="501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54"/>
          <p:cNvSpPr/>
          <p:nvPr/>
        </p:nvSpPr>
        <p:spPr>
          <a:xfrm>
            <a:off x="7663320" y="3061080"/>
            <a:ext cx="125640" cy="12240"/>
          </a:xfrm>
          <a:custGeom>
            <a:avLst/>
            <a:gdLst/>
            <a:ahLst/>
            <a:rect l="l" t="t" r="r" b="b"/>
            <a:pathLst>
              <a:path w="4838" h="502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55"/>
          <p:cNvSpPr/>
          <p:nvPr/>
        </p:nvSpPr>
        <p:spPr>
          <a:xfrm>
            <a:off x="7663320" y="3360240"/>
            <a:ext cx="125640" cy="11880"/>
          </a:xfrm>
          <a:custGeom>
            <a:avLst/>
            <a:gdLst/>
            <a:ahLst/>
            <a:rect l="l" t="t" r="r" b="b"/>
            <a:pathLst>
              <a:path w="4838" h="501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56"/>
          <p:cNvSpPr/>
          <p:nvPr/>
        </p:nvSpPr>
        <p:spPr>
          <a:xfrm>
            <a:off x="7663320" y="3671640"/>
            <a:ext cx="125640" cy="11880"/>
          </a:xfrm>
          <a:custGeom>
            <a:avLst/>
            <a:gdLst/>
            <a:ahLst/>
            <a:rect l="l" t="t" r="r" b="b"/>
            <a:pathLst>
              <a:path w="4838" h="501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57"/>
          <p:cNvSpPr/>
          <p:nvPr/>
        </p:nvSpPr>
        <p:spPr>
          <a:xfrm>
            <a:off x="7663320" y="3515760"/>
            <a:ext cx="125640" cy="12240"/>
          </a:xfrm>
          <a:custGeom>
            <a:avLst/>
            <a:gdLst/>
            <a:ahLst/>
            <a:rect l="l" t="t" r="r" b="b"/>
            <a:pathLst>
              <a:path w="4838" h="502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58"/>
          <p:cNvSpPr/>
          <p:nvPr/>
        </p:nvSpPr>
        <p:spPr>
          <a:xfrm>
            <a:off x="8007120" y="2967480"/>
            <a:ext cx="125640" cy="12240"/>
          </a:xfrm>
          <a:custGeom>
            <a:avLst/>
            <a:gdLst/>
            <a:ahLst/>
            <a:rect l="l" t="t" r="r" b="b"/>
            <a:pathLst>
              <a:path w="4838" h="502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59"/>
          <p:cNvSpPr/>
          <p:nvPr/>
        </p:nvSpPr>
        <p:spPr>
          <a:xfrm>
            <a:off x="7835400" y="3515760"/>
            <a:ext cx="125640" cy="12240"/>
          </a:xfrm>
          <a:custGeom>
            <a:avLst/>
            <a:gdLst/>
            <a:ahLst/>
            <a:rect l="l" t="t" r="r" b="b"/>
            <a:pathLst>
              <a:path w="4838" h="502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60"/>
          <p:cNvSpPr/>
          <p:nvPr/>
        </p:nvSpPr>
        <p:spPr>
          <a:xfrm>
            <a:off x="7491960" y="2967480"/>
            <a:ext cx="125640" cy="12240"/>
          </a:xfrm>
          <a:custGeom>
            <a:avLst/>
            <a:gdLst/>
            <a:ahLst/>
            <a:rect l="l" t="t" r="r" b="b"/>
            <a:pathLst>
              <a:path w="4838" h="502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61"/>
          <p:cNvSpPr/>
          <p:nvPr/>
        </p:nvSpPr>
        <p:spPr>
          <a:xfrm>
            <a:off x="7835400" y="3204360"/>
            <a:ext cx="297360" cy="11880"/>
          </a:xfrm>
          <a:custGeom>
            <a:avLst/>
            <a:gdLst/>
            <a:ahLst/>
            <a:rect l="l" t="t" r="r" b="b"/>
            <a:pathLst>
              <a:path w="11376" h="501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62"/>
          <p:cNvSpPr/>
          <p:nvPr/>
        </p:nvSpPr>
        <p:spPr>
          <a:xfrm>
            <a:off x="7835400" y="3061080"/>
            <a:ext cx="297360" cy="12240"/>
          </a:xfrm>
          <a:custGeom>
            <a:avLst/>
            <a:gdLst/>
            <a:ahLst/>
            <a:rect l="l" t="t" r="r" b="b"/>
            <a:pathLst>
              <a:path w="11376" h="502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63"/>
          <p:cNvSpPr/>
          <p:nvPr/>
        </p:nvSpPr>
        <p:spPr>
          <a:xfrm>
            <a:off x="8007120" y="3515760"/>
            <a:ext cx="125640" cy="12240"/>
          </a:xfrm>
          <a:custGeom>
            <a:avLst/>
            <a:gdLst/>
            <a:ahLst/>
            <a:rect l="l" t="t" r="r" b="b"/>
            <a:pathLst>
              <a:path w="4838" h="502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64"/>
          <p:cNvSpPr/>
          <p:nvPr/>
        </p:nvSpPr>
        <p:spPr>
          <a:xfrm>
            <a:off x="7835400" y="3360240"/>
            <a:ext cx="125640" cy="11880"/>
          </a:xfrm>
          <a:custGeom>
            <a:avLst/>
            <a:gdLst/>
            <a:ahLst/>
            <a:rect l="l" t="t" r="r" b="b"/>
            <a:pathLst>
              <a:path w="4838" h="501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65"/>
          <p:cNvSpPr/>
          <p:nvPr/>
        </p:nvSpPr>
        <p:spPr>
          <a:xfrm>
            <a:off x="8007120" y="3671640"/>
            <a:ext cx="125640" cy="11880"/>
          </a:xfrm>
          <a:custGeom>
            <a:avLst/>
            <a:gdLst/>
            <a:ahLst/>
            <a:rect l="l" t="t" r="r" b="b"/>
            <a:pathLst>
              <a:path w="4838" h="501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66"/>
          <p:cNvSpPr/>
          <p:nvPr/>
        </p:nvSpPr>
        <p:spPr>
          <a:xfrm>
            <a:off x="7491960" y="3360240"/>
            <a:ext cx="125640" cy="11880"/>
          </a:xfrm>
          <a:custGeom>
            <a:avLst/>
            <a:gdLst/>
            <a:ahLst/>
            <a:rect l="l" t="t" r="r" b="b"/>
            <a:pathLst>
              <a:path w="4838" h="501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67"/>
          <p:cNvSpPr/>
          <p:nvPr/>
        </p:nvSpPr>
        <p:spPr>
          <a:xfrm>
            <a:off x="7491960" y="3515760"/>
            <a:ext cx="125640" cy="12240"/>
          </a:xfrm>
          <a:custGeom>
            <a:avLst/>
            <a:gdLst/>
            <a:ahLst/>
            <a:rect l="l" t="t" r="r" b="b"/>
            <a:pathLst>
              <a:path w="4838" h="502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68"/>
          <p:cNvSpPr/>
          <p:nvPr/>
        </p:nvSpPr>
        <p:spPr>
          <a:xfrm>
            <a:off x="7491960" y="3061080"/>
            <a:ext cx="125640" cy="12240"/>
          </a:xfrm>
          <a:custGeom>
            <a:avLst/>
            <a:gdLst/>
            <a:ahLst/>
            <a:rect l="l" t="t" r="r" b="b"/>
            <a:pathLst>
              <a:path w="4838" h="502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69"/>
          <p:cNvSpPr/>
          <p:nvPr/>
        </p:nvSpPr>
        <p:spPr>
          <a:xfrm>
            <a:off x="7491960" y="3204360"/>
            <a:ext cx="125640" cy="11880"/>
          </a:xfrm>
          <a:custGeom>
            <a:avLst/>
            <a:gdLst/>
            <a:ahLst/>
            <a:rect l="l" t="t" r="r" b="b"/>
            <a:pathLst>
              <a:path w="4838" h="501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70"/>
          <p:cNvSpPr/>
          <p:nvPr/>
        </p:nvSpPr>
        <p:spPr>
          <a:xfrm>
            <a:off x="8162640" y="2772360"/>
            <a:ext cx="110880" cy="113400"/>
          </a:xfrm>
          <a:custGeom>
            <a:avLst/>
            <a:gdLst/>
            <a:ahLst/>
            <a:rect l="l" t="t" r="r" b="b"/>
            <a:pathLst>
              <a:path w="4271" h="437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71"/>
          <p:cNvSpPr/>
          <p:nvPr/>
        </p:nvSpPr>
        <p:spPr>
          <a:xfrm>
            <a:off x="8162640" y="2772360"/>
            <a:ext cx="110880" cy="110880"/>
          </a:xfrm>
          <a:custGeom>
            <a:avLst/>
            <a:gdLst/>
            <a:ahLst/>
            <a:rect l="l" t="t" r="r" b="b"/>
            <a:pathLst>
              <a:path w="4271" h="427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72"/>
          <p:cNvSpPr/>
          <p:nvPr/>
        </p:nvSpPr>
        <p:spPr>
          <a:xfrm>
            <a:off x="8173080" y="2782080"/>
            <a:ext cx="90720" cy="91800"/>
          </a:xfrm>
          <a:custGeom>
            <a:avLst/>
            <a:gdLst/>
            <a:ahLst/>
            <a:rect l="l" t="t" r="r" b="b"/>
            <a:pathLst>
              <a:path w="3504" h="3536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73"/>
          <p:cNvSpPr/>
          <p:nvPr/>
        </p:nvSpPr>
        <p:spPr>
          <a:xfrm>
            <a:off x="8173080" y="2827440"/>
            <a:ext cx="90720" cy="46080"/>
          </a:xfrm>
          <a:custGeom>
            <a:avLst/>
            <a:gdLst/>
            <a:ahLst/>
            <a:rect l="l" t="t" r="r" b="b"/>
            <a:pathLst>
              <a:path w="3504" h="1802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74"/>
          <p:cNvSpPr/>
          <p:nvPr/>
        </p:nvSpPr>
        <p:spPr>
          <a:xfrm>
            <a:off x="5646240" y="2701800"/>
            <a:ext cx="67680" cy="30600"/>
          </a:xfrm>
          <a:custGeom>
            <a:avLst/>
            <a:gdLst/>
            <a:ahLst/>
            <a:rect l="l" t="t" r="r" b="b"/>
            <a:pathLst>
              <a:path w="2259" h="1035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75"/>
          <p:cNvSpPr/>
          <p:nvPr/>
        </p:nvSpPr>
        <p:spPr>
          <a:xfrm>
            <a:off x="5764320" y="2701800"/>
            <a:ext cx="67680" cy="30600"/>
          </a:xfrm>
          <a:custGeom>
            <a:avLst/>
            <a:gdLst/>
            <a:ahLst/>
            <a:rect l="l" t="t" r="r" b="b"/>
            <a:pathLst>
              <a:path w="2258" h="1035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76"/>
          <p:cNvSpPr/>
          <p:nvPr/>
        </p:nvSpPr>
        <p:spPr>
          <a:xfrm>
            <a:off x="5882400" y="2701800"/>
            <a:ext cx="67680" cy="30600"/>
          </a:xfrm>
          <a:custGeom>
            <a:avLst/>
            <a:gdLst/>
            <a:ahLst/>
            <a:rect l="l" t="t" r="r" b="b"/>
            <a:pathLst>
              <a:path w="2259" h="1035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77"/>
          <p:cNvSpPr/>
          <p:nvPr/>
        </p:nvSpPr>
        <p:spPr>
          <a:xfrm>
            <a:off x="7158600" y="2327400"/>
            <a:ext cx="360" cy="51480"/>
          </a:xfrm>
          <a:custGeom>
            <a:avLst/>
            <a:gdLst/>
            <a:ahLst/>
            <a:rect l="l" t="t" r="r" b="b"/>
            <a:pathLst>
              <a:path w="1" h="2002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78"/>
          <p:cNvSpPr/>
          <p:nvPr/>
        </p:nvSpPr>
        <p:spPr>
          <a:xfrm>
            <a:off x="7807680" y="2334600"/>
            <a:ext cx="106560" cy="31320"/>
          </a:xfrm>
          <a:custGeom>
            <a:avLst/>
            <a:gdLst/>
            <a:ahLst/>
            <a:rect l="l" t="t" r="r" b="b"/>
            <a:pathLst>
              <a:path w="4104" h="1236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79"/>
          <p:cNvSpPr/>
          <p:nvPr/>
        </p:nvSpPr>
        <p:spPr>
          <a:xfrm>
            <a:off x="7935120" y="2334600"/>
            <a:ext cx="106560" cy="31320"/>
          </a:xfrm>
          <a:custGeom>
            <a:avLst/>
            <a:gdLst/>
            <a:ahLst/>
            <a:rect l="l" t="t" r="r" b="b"/>
            <a:pathLst>
              <a:path w="4104" h="1236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80"/>
          <p:cNvSpPr/>
          <p:nvPr/>
        </p:nvSpPr>
        <p:spPr>
          <a:xfrm>
            <a:off x="7646760" y="2523600"/>
            <a:ext cx="695880" cy="31320"/>
          </a:xfrm>
          <a:custGeom>
            <a:avLst/>
            <a:gdLst/>
            <a:ahLst/>
            <a:rect l="l" t="t" r="r" b="b"/>
            <a:pathLst>
              <a:path w="26587" h="1236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81"/>
          <p:cNvSpPr/>
          <p:nvPr/>
        </p:nvSpPr>
        <p:spPr>
          <a:xfrm>
            <a:off x="8170560" y="2589840"/>
            <a:ext cx="135360" cy="32040"/>
          </a:xfrm>
          <a:custGeom>
            <a:avLst/>
            <a:gdLst/>
            <a:ahLst/>
            <a:rect l="l" t="t" r="r" b="b"/>
            <a:pathLst>
              <a:path w="5205" h="1268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82"/>
          <p:cNvSpPr/>
          <p:nvPr/>
        </p:nvSpPr>
        <p:spPr>
          <a:xfrm>
            <a:off x="8026920" y="2589840"/>
            <a:ext cx="122400" cy="32040"/>
          </a:xfrm>
          <a:custGeom>
            <a:avLst/>
            <a:gdLst/>
            <a:ahLst/>
            <a:rect l="l" t="t" r="r" b="b"/>
            <a:pathLst>
              <a:path w="4704" h="1268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83"/>
          <p:cNvSpPr/>
          <p:nvPr/>
        </p:nvSpPr>
        <p:spPr>
          <a:xfrm>
            <a:off x="7916760" y="2122920"/>
            <a:ext cx="648720" cy="544680"/>
          </a:xfrm>
          <a:custGeom>
            <a:avLst/>
            <a:gdLst/>
            <a:ahLst/>
            <a:rect l="l" t="t" r="r" b="b"/>
            <a:pathLst>
              <a:path w="24785" h="20816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84"/>
          <p:cNvSpPr/>
          <p:nvPr/>
        </p:nvSpPr>
        <p:spPr>
          <a:xfrm>
            <a:off x="4992480" y="1047240"/>
            <a:ext cx="2623320" cy="1702440"/>
          </a:xfrm>
          <a:custGeom>
            <a:avLst/>
            <a:gdLst/>
            <a:ahLst/>
            <a:rect l="l" t="t" r="r" b="b"/>
            <a:pathLst>
              <a:path w="86029" h="55841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85"/>
          <p:cNvSpPr/>
          <p:nvPr/>
        </p:nvSpPr>
        <p:spPr>
          <a:xfrm>
            <a:off x="4992480" y="1047240"/>
            <a:ext cx="2623320" cy="273600"/>
          </a:xfrm>
          <a:custGeom>
            <a:avLst/>
            <a:gdLst/>
            <a:ahLst/>
            <a:rect l="l" t="t" r="r" b="b"/>
            <a:pathLst>
              <a:path w="86029" h="9008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86"/>
          <p:cNvSpPr/>
          <p:nvPr/>
        </p:nvSpPr>
        <p:spPr>
          <a:xfrm>
            <a:off x="5098320" y="1404360"/>
            <a:ext cx="2416680" cy="1255680"/>
          </a:xfrm>
          <a:custGeom>
            <a:avLst/>
            <a:gdLst/>
            <a:ahLst/>
            <a:rect l="l" t="t" r="r" b="b"/>
            <a:pathLst>
              <a:path w="79257" h="41197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87"/>
          <p:cNvSpPr/>
          <p:nvPr/>
        </p:nvSpPr>
        <p:spPr>
          <a:xfrm>
            <a:off x="5168520" y="1477440"/>
            <a:ext cx="55800" cy="114840"/>
          </a:xfrm>
          <a:custGeom>
            <a:avLst/>
            <a:gdLst/>
            <a:ahLst/>
            <a:rect l="l" t="t" r="r" b="b"/>
            <a:pathLst>
              <a:path w="1869" h="3803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80">
            <a:solidFill>
              <a:srgbClr val="12d77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88"/>
          <p:cNvSpPr/>
          <p:nvPr/>
        </p:nvSpPr>
        <p:spPr>
          <a:xfrm>
            <a:off x="5371200" y="1477440"/>
            <a:ext cx="56880" cy="114840"/>
          </a:xfrm>
          <a:custGeom>
            <a:avLst/>
            <a:gdLst/>
            <a:ahLst/>
            <a:rect l="l" t="t" r="r" b="b"/>
            <a:pathLst>
              <a:path w="1903" h="3803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80">
            <a:solidFill>
              <a:srgbClr val="12d77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89"/>
          <p:cNvSpPr/>
          <p:nvPr/>
        </p:nvSpPr>
        <p:spPr>
          <a:xfrm>
            <a:off x="5274360" y="1477440"/>
            <a:ext cx="44640" cy="125280"/>
          </a:xfrm>
          <a:custGeom>
            <a:avLst/>
            <a:gdLst/>
            <a:ahLst/>
            <a:rect l="l" t="t" r="r" b="b"/>
            <a:pathLst>
              <a:path w="1502" h="4137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80">
            <a:solidFill>
              <a:srgbClr val="12d77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90"/>
          <p:cNvSpPr/>
          <p:nvPr/>
        </p:nvSpPr>
        <p:spPr>
          <a:xfrm>
            <a:off x="5473800" y="1588320"/>
            <a:ext cx="31680" cy="31680"/>
          </a:xfrm>
          <a:custGeom>
            <a:avLst/>
            <a:gdLst/>
            <a:ahLst/>
            <a:rect l="l" t="t" r="r" b="b"/>
            <a:pathLst>
              <a:path w="1069" h="1069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91"/>
          <p:cNvSpPr/>
          <p:nvPr/>
        </p:nvSpPr>
        <p:spPr>
          <a:xfrm>
            <a:off x="5521680" y="1588320"/>
            <a:ext cx="31680" cy="31680"/>
          </a:xfrm>
          <a:custGeom>
            <a:avLst/>
            <a:gdLst/>
            <a:ahLst/>
            <a:rect l="l" t="t" r="r" b="b"/>
            <a:pathLst>
              <a:path w="1068" h="1069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92"/>
          <p:cNvSpPr/>
          <p:nvPr/>
        </p:nvSpPr>
        <p:spPr>
          <a:xfrm>
            <a:off x="5589720" y="1588320"/>
            <a:ext cx="31680" cy="31680"/>
          </a:xfrm>
          <a:custGeom>
            <a:avLst/>
            <a:gdLst/>
            <a:ahLst/>
            <a:rect l="l" t="t" r="r" b="b"/>
            <a:pathLst>
              <a:path w="1068" h="1069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93"/>
          <p:cNvSpPr/>
          <p:nvPr/>
        </p:nvSpPr>
        <p:spPr>
          <a:xfrm>
            <a:off x="5196960" y="1721880"/>
            <a:ext cx="1735920" cy="360"/>
          </a:xfrm>
          <a:custGeom>
            <a:avLst/>
            <a:gdLst/>
            <a:ahLst/>
            <a:rect l="l" t="t" r="r" b="b"/>
            <a:pathLst>
              <a:path w="56942" h="1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80">
            <a:solidFill>
              <a:srgbClr val="12d77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94"/>
          <p:cNvSpPr/>
          <p:nvPr/>
        </p:nvSpPr>
        <p:spPr>
          <a:xfrm>
            <a:off x="7039080" y="1721880"/>
            <a:ext cx="133200" cy="360"/>
          </a:xfrm>
          <a:custGeom>
            <a:avLst/>
            <a:gdLst/>
            <a:ahLst/>
            <a:rect l="l" t="t" r="r" b="b"/>
            <a:pathLst>
              <a:path w="4404" h="1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80">
            <a:solidFill>
              <a:srgbClr val="12d77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95"/>
          <p:cNvSpPr/>
          <p:nvPr/>
        </p:nvSpPr>
        <p:spPr>
          <a:xfrm>
            <a:off x="7247520" y="1721880"/>
            <a:ext cx="169920" cy="360"/>
          </a:xfrm>
          <a:custGeom>
            <a:avLst/>
            <a:gdLst/>
            <a:ahLst/>
            <a:rect l="l" t="t" r="r" b="b"/>
            <a:pathLst>
              <a:path w="5605" h="1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80">
            <a:solidFill>
              <a:srgbClr val="12d77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96"/>
          <p:cNvSpPr/>
          <p:nvPr/>
        </p:nvSpPr>
        <p:spPr>
          <a:xfrm>
            <a:off x="5196960" y="1857960"/>
            <a:ext cx="1085760" cy="360"/>
          </a:xfrm>
          <a:custGeom>
            <a:avLst/>
            <a:gdLst/>
            <a:ahLst/>
            <a:rect l="l" t="t" r="r" b="b"/>
            <a:pathLst>
              <a:path w="35627" h="1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80">
            <a:solidFill>
              <a:srgbClr val="12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97"/>
          <p:cNvSpPr/>
          <p:nvPr/>
        </p:nvSpPr>
        <p:spPr>
          <a:xfrm>
            <a:off x="6444720" y="1857960"/>
            <a:ext cx="194400" cy="360"/>
          </a:xfrm>
          <a:custGeom>
            <a:avLst/>
            <a:gdLst/>
            <a:ahLst/>
            <a:rect l="l" t="t" r="r" b="b"/>
            <a:pathLst>
              <a:path w="6406" h="1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80">
            <a:solidFill>
              <a:srgbClr val="12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98"/>
          <p:cNvSpPr/>
          <p:nvPr/>
        </p:nvSpPr>
        <p:spPr>
          <a:xfrm>
            <a:off x="6111000" y="1936440"/>
            <a:ext cx="528120" cy="360"/>
          </a:xfrm>
          <a:custGeom>
            <a:avLst/>
            <a:gdLst/>
            <a:ahLst/>
            <a:rect l="l" t="t" r="r" b="b"/>
            <a:pathLst>
              <a:path w="17347" h="1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80">
            <a:solidFill>
              <a:srgbClr val="12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99"/>
          <p:cNvSpPr/>
          <p:nvPr/>
        </p:nvSpPr>
        <p:spPr>
          <a:xfrm>
            <a:off x="5931720" y="1936440"/>
            <a:ext cx="105840" cy="360"/>
          </a:xfrm>
          <a:custGeom>
            <a:avLst/>
            <a:gdLst/>
            <a:ahLst/>
            <a:rect l="l" t="t" r="r" b="b"/>
            <a:pathLst>
              <a:path w="3504" h="1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80">
            <a:solidFill>
              <a:srgbClr val="12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100"/>
          <p:cNvSpPr/>
          <p:nvPr/>
        </p:nvSpPr>
        <p:spPr>
          <a:xfrm>
            <a:off x="5740560" y="1936440"/>
            <a:ext cx="105840" cy="360"/>
          </a:xfrm>
          <a:custGeom>
            <a:avLst/>
            <a:gdLst/>
            <a:ahLst/>
            <a:rect l="l" t="t" r="r" b="b"/>
            <a:pathLst>
              <a:path w="3503" h="1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80">
            <a:solidFill>
              <a:srgbClr val="12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101"/>
          <p:cNvSpPr/>
          <p:nvPr/>
        </p:nvSpPr>
        <p:spPr>
          <a:xfrm>
            <a:off x="5550120" y="1936440"/>
            <a:ext cx="104760" cy="360"/>
          </a:xfrm>
          <a:custGeom>
            <a:avLst/>
            <a:gdLst/>
            <a:ahLst/>
            <a:rect l="l" t="t" r="r" b="b"/>
            <a:pathLst>
              <a:path w="3470" h="1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80">
            <a:solidFill>
              <a:srgbClr val="12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102"/>
          <p:cNvSpPr/>
          <p:nvPr/>
        </p:nvSpPr>
        <p:spPr>
          <a:xfrm>
            <a:off x="5358960" y="1936440"/>
            <a:ext cx="104760" cy="360"/>
          </a:xfrm>
          <a:custGeom>
            <a:avLst/>
            <a:gdLst/>
            <a:ahLst/>
            <a:rect l="l" t="t" r="r" b="b"/>
            <a:pathLst>
              <a:path w="3470" h="1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80">
            <a:solidFill>
              <a:srgbClr val="12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103"/>
          <p:cNvSpPr/>
          <p:nvPr/>
        </p:nvSpPr>
        <p:spPr>
          <a:xfrm>
            <a:off x="5358960" y="2032200"/>
            <a:ext cx="1646640" cy="360"/>
          </a:xfrm>
          <a:custGeom>
            <a:avLst/>
            <a:gdLst/>
            <a:ahLst/>
            <a:rect l="l" t="t" r="r" b="b"/>
            <a:pathLst>
              <a:path w="54006" h="1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8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104"/>
          <p:cNvSpPr/>
          <p:nvPr/>
        </p:nvSpPr>
        <p:spPr>
          <a:xfrm>
            <a:off x="5196960" y="1936440"/>
            <a:ext cx="37800" cy="360"/>
          </a:xfrm>
          <a:custGeom>
            <a:avLst/>
            <a:gdLst/>
            <a:ahLst/>
            <a:rect l="l" t="t" r="r" b="b"/>
            <a:pathLst>
              <a:path w="1269" h="1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80">
            <a:solidFill>
              <a:srgbClr val="12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105"/>
          <p:cNvSpPr/>
          <p:nvPr/>
        </p:nvSpPr>
        <p:spPr>
          <a:xfrm>
            <a:off x="5196960" y="2032200"/>
            <a:ext cx="37800" cy="360"/>
          </a:xfrm>
          <a:custGeom>
            <a:avLst/>
            <a:gdLst/>
            <a:ahLst/>
            <a:rect l="l" t="t" r="r" b="b"/>
            <a:pathLst>
              <a:path w="1269" h="1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80">
            <a:solidFill>
              <a:srgbClr val="12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106"/>
          <p:cNvSpPr/>
          <p:nvPr/>
        </p:nvSpPr>
        <p:spPr>
          <a:xfrm>
            <a:off x="5196960" y="2127600"/>
            <a:ext cx="37800" cy="360"/>
          </a:xfrm>
          <a:custGeom>
            <a:avLst/>
            <a:gdLst/>
            <a:ahLst/>
            <a:rect l="l" t="t" r="r" b="b"/>
            <a:pathLst>
              <a:path w="1269" h="1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80">
            <a:solidFill>
              <a:srgbClr val="12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107"/>
          <p:cNvSpPr/>
          <p:nvPr/>
        </p:nvSpPr>
        <p:spPr>
          <a:xfrm>
            <a:off x="5196960" y="2223360"/>
            <a:ext cx="37800" cy="360"/>
          </a:xfrm>
          <a:custGeom>
            <a:avLst/>
            <a:gdLst/>
            <a:ahLst/>
            <a:rect l="l" t="t" r="r" b="b"/>
            <a:pathLst>
              <a:path w="1269" h="1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80">
            <a:solidFill>
              <a:srgbClr val="12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108"/>
          <p:cNvSpPr/>
          <p:nvPr/>
        </p:nvSpPr>
        <p:spPr>
          <a:xfrm>
            <a:off x="7106040" y="2032200"/>
            <a:ext cx="225720" cy="360"/>
          </a:xfrm>
          <a:custGeom>
            <a:avLst/>
            <a:gdLst/>
            <a:ahLst/>
            <a:rect l="l" t="t" r="r" b="b"/>
            <a:pathLst>
              <a:path w="7440" h="1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8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109"/>
          <p:cNvSpPr/>
          <p:nvPr/>
        </p:nvSpPr>
        <p:spPr>
          <a:xfrm>
            <a:off x="5354640" y="2127600"/>
            <a:ext cx="454680" cy="360"/>
          </a:xfrm>
          <a:custGeom>
            <a:avLst/>
            <a:gdLst/>
            <a:ahLst/>
            <a:rect l="l" t="t" r="r" b="b"/>
            <a:pathLst>
              <a:path w="14945" h="1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8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110"/>
          <p:cNvSpPr/>
          <p:nvPr/>
        </p:nvSpPr>
        <p:spPr>
          <a:xfrm>
            <a:off x="5354640" y="2225520"/>
            <a:ext cx="454680" cy="360"/>
          </a:xfrm>
          <a:custGeom>
            <a:avLst/>
            <a:gdLst/>
            <a:ahLst/>
            <a:rect l="l" t="t" r="r" b="b"/>
            <a:pathLst>
              <a:path w="14945" h="1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8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111"/>
          <p:cNvSpPr/>
          <p:nvPr/>
        </p:nvSpPr>
        <p:spPr>
          <a:xfrm>
            <a:off x="5354640" y="2324160"/>
            <a:ext cx="454680" cy="360"/>
          </a:xfrm>
          <a:custGeom>
            <a:avLst/>
            <a:gdLst/>
            <a:ahLst/>
            <a:rect l="l" t="t" r="r" b="b"/>
            <a:pathLst>
              <a:path w="14945" h="1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8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112"/>
          <p:cNvSpPr/>
          <p:nvPr/>
        </p:nvSpPr>
        <p:spPr>
          <a:xfrm>
            <a:off x="5354640" y="2421720"/>
            <a:ext cx="454680" cy="360"/>
          </a:xfrm>
          <a:custGeom>
            <a:avLst/>
            <a:gdLst/>
            <a:ahLst/>
            <a:rect l="l" t="t" r="r" b="b"/>
            <a:pathLst>
              <a:path w="14945" h="1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8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113"/>
          <p:cNvSpPr/>
          <p:nvPr/>
        </p:nvSpPr>
        <p:spPr>
          <a:xfrm>
            <a:off x="6111000" y="2421720"/>
            <a:ext cx="927000" cy="360"/>
          </a:xfrm>
          <a:custGeom>
            <a:avLst/>
            <a:gdLst/>
            <a:ahLst/>
            <a:rect l="l" t="t" r="r" b="b"/>
            <a:pathLst>
              <a:path w="30423" h="1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114"/>
          <p:cNvSpPr/>
          <p:nvPr/>
        </p:nvSpPr>
        <p:spPr>
          <a:xfrm>
            <a:off x="6661440" y="2324160"/>
            <a:ext cx="376560" cy="360"/>
          </a:xfrm>
          <a:custGeom>
            <a:avLst/>
            <a:gdLst/>
            <a:ahLst/>
            <a:rect l="l" t="t" r="r" b="b"/>
            <a:pathLst>
              <a:path w="12377" h="1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115"/>
          <p:cNvSpPr/>
          <p:nvPr/>
        </p:nvSpPr>
        <p:spPr>
          <a:xfrm>
            <a:off x="6889320" y="2223360"/>
            <a:ext cx="148680" cy="360"/>
          </a:xfrm>
          <a:custGeom>
            <a:avLst/>
            <a:gdLst/>
            <a:ahLst/>
            <a:rect l="l" t="t" r="r" b="b"/>
            <a:pathLst>
              <a:path w="4905" h="1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116"/>
          <p:cNvSpPr/>
          <p:nvPr/>
        </p:nvSpPr>
        <p:spPr>
          <a:xfrm>
            <a:off x="7602120" y="1310400"/>
            <a:ext cx="1113120" cy="1733400"/>
          </a:xfrm>
          <a:custGeom>
            <a:avLst/>
            <a:gdLst/>
            <a:ahLst/>
            <a:rect l="l" t="t" r="r" b="b"/>
            <a:pathLst>
              <a:path w="42498" h="66148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117"/>
          <p:cNvSpPr/>
          <p:nvPr/>
        </p:nvSpPr>
        <p:spPr>
          <a:xfrm>
            <a:off x="7602120" y="1310400"/>
            <a:ext cx="1113120" cy="156240"/>
          </a:xfrm>
          <a:custGeom>
            <a:avLst/>
            <a:gdLst/>
            <a:ahLst/>
            <a:rect l="l" t="t" r="r" b="b"/>
            <a:pathLst>
              <a:path w="42498" h="6005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118"/>
          <p:cNvSpPr/>
          <p:nvPr/>
        </p:nvSpPr>
        <p:spPr>
          <a:xfrm>
            <a:off x="7662240" y="1514880"/>
            <a:ext cx="995040" cy="1477080"/>
          </a:xfrm>
          <a:custGeom>
            <a:avLst/>
            <a:gdLst/>
            <a:ahLst/>
            <a:rect l="l" t="t" r="r" b="b"/>
            <a:pathLst>
              <a:path w="37994" h="56374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119"/>
          <p:cNvSpPr/>
          <p:nvPr/>
        </p:nvSpPr>
        <p:spPr>
          <a:xfrm>
            <a:off x="7905600" y="1362960"/>
            <a:ext cx="52200" cy="25920"/>
          </a:xfrm>
          <a:custGeom>
            <a:avLst/>
            <a:gdLst/>
            <a:ahLst/>
            <a:rect l="l" t="t" r="r" b="b"/>
            <a:pathLst>
              <a:path w="2036" h="1036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120"/>
          <p:cNvSpPr/>
          <p:nvPr/>
        </p:nvSpPr>
        <p:spPr>
          <a:xfrm>
            <a:off x="7710480" y="1688040"/>
            <a:ext cx="706680" cy="15480"/>
          </a:xfrm>
          <a:custGeom>
            <a:avLst/>
            <a:gdLst/>
            <a:ahLst/>
            <a:rect l="l" t="t" r="r" b="b"/>
            <a:pathLst>
              <a:path w="26987" h="635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121"/>
          <p:cNvSpPr/>
          <p:nvPr/>
        </p:nvSpPr>
        <p:spPr>
          <a:xfrm>
            <a:off x="8461800" y="1688040"/>
            <a:ext cx="67320" cy="15480"/>
          </a:xfrm>
          <a:custGeom>
            <a:avLst/>
            <a:gdLst/>
            <a:ahLst/>
            <a:rect l="l" t="t" r="r" b="b"/>
            <a:pathLst>
              <a:path w="2603" h="635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122"/>
          <p:cNvSpPr/>
          <p:nvPr/>
        </p:nvSpPr>
        <p:spPr>
          <a:xfrm>
            <a:off x="8556120" y="1688040"/>
            <a:ext cx="54000" cy="15480"/>
          </a:xfrm>
          <a:custGeom>
            <a:avLst/>
            <a:gdLst/>
            <a:ahLst/>
            <a:rect l="l" t="t" r="r" b="b"/>
            <a:pathLst>
              <a:path w="2102" h="635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123"/>
          <p:cNvSpPr/>
          <p:nvPr/>
        </p:nvSpPr>
        <p:spPr>
          <a:xfrm>
            <a:off x="7710480" y="1766160"/>
            <a:ext cx="403920" cy="15480"/>
          </a:xfrm>
          <a:custGeom>
            <a:avLst/>
            <a:gdLst/>
            <a:ahLst/>
            <a:rect l="l" t="t" r="r" b="b"/>
            <a:pathLst>
              <a:path w="15446" h="635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124"/>
          <p:cNvSpPr/>
          <p:nvPr/>
        </p:nvSpPr>
        <p:spPr>
          <a:xfrm>
            <a:off x="8122320" y="1766160"/>
            <a:ext cx="126720" cy="15480"/>
          </a:xfrm>
          <a:custGeom>
            <a:avLst/>
            <a:gdLst/>
            <a:ahLst/>
            <a:rect l="l" t="t" r="r" b="b"/>
            <a:pathLst>
              <a:path w="4872" h="635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125"/>
          <p:cNvSpPr/>
          <p:nvPr/>
        </p:nvSpPr>
        <p:spPr>
          <a:xfrm>
            <a:off x="8164440" y="1810800"/>
            <a:ext cx="84600" cy="16560"/>
          </a:xfrm>
          <a:custGeom>
            <a:avLst/>
            <a:gdLst/>
            <a:ahLst/>
            <a:rect l="l" t="t" r="r" b="b"/>
            <a:pathLst>
              <a:path w="3270" h="668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126"/>
          <p:cNvSpPr/>
          <p:nvPr/>
        </p:nvSpPr>
        <p:spPr>
          <a:xfrm>
            <a:off x="8122320" y="1810800"/>
            <a:ext cx="24480" cy="16560"/>
          </a:xfrm>
          <a:custGeom>
            <a:avLst/>
            <a:gdLst/>
            <a:ahLst/>
            <a:rect l="l" t="t" r="r" b="b"/>
            <a:pathLst>
              <a:path w="969" h="668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127"/>
          <p:cNvSpPr/>
          <p:nvPr/>
        </p:nvSpPr>
        <p:spPr>
          <a:xfrm>
            <a:off x="8021880" y="1810800"/>
            <a:ext cx="75960" cy="16560"/>
          </a:xfrm>
          <a:custGeom>
            <a:avLst/>
            <a:gdLst/>
            <a:ahLst/>
            <a:rect l="l" t="t" r="r" b="b"/>
            <a:pathLst>
              <a:path w="2937" h="668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128"/>
          <p:cNvSpPr/>
          <p:nvPr/>
        </p:nvSpPr>
        <p:spPr>
          <a:xfrm>
            <a:off x="7912440" y="1810800"/>
            <a:ext cx="76680" cy="16560"/>
          </a:xfrm>
          <a:custGeom>
            <a:avLst/>
            <a:gdLst/>
            <a:ahLst/>
            <a:rect l="l" t="t" r="r" b="b"/>
            <a:pathLst>
              <a:path w="2970" h="668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129"/>
          <p:cNvSpPr/>
          <p:nvPr/>
        </p:nvSpPr>
        <p:spPr>
          <a:xfrm>
            <a:off x="7803000" y="1810800"/>
            <a:ext cx="76680" cy="16560"/>
          </a:xfrm>
          <a:custGeom>
            <a:avLst/>
            <a:gdLst/>
            <a:ahLst/>
            <a:rect l="l" t="t" r="r" b="b"/>
            <a:pathLst>
              <a:path w="2970" h="668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130"/>
          <p:cNvSpPr/>
          <p:nvPr/>
        </p:nvSpPr>
        <p:spPr>
          <a:xfrm>
            <a:off x="7803000" y="1865880"/>
            <a:ext cx="655920" cy="15480"/>
          </a:xfrm>
          <a:custGeom>
            <a:avLst/>
            <a:gdLst/>
            <a:ahLst/>
            <a:rect l="l" t="t" r="r" b="b"/>
            <a:pathLst>
              <a:path w="25052" h="635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131"/>
          <p:cNvSpPr/>
          <p:nvPr/>
        </p:nvSpPr>
        <p:spPr>
          <a:xfrm>
            <a:off x="7710480" y="1810800"/>
            <a:ext cx="38160" cy="16560"/>
          </a:xfrm>
          <a:custGeom>
            <a:avLst/>
            <a:gdLst/>
            <a:ahLst/>
            <a:rect l="l" t="t" r="r" b="b"/>
            <a:pathLst>
              <a:path w="1502" h="668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132"/>
          <p:cNvSpPr/>
          <p:nvPr/>
        </p:nvSpPr>
        <p:spPr>
          <a:xfrm>
            <a:off x="7710480" y="1865880"/>
            <a:ext cx="38160" cy="15480"/>
          </a:xfrm>
          <a:custGeom>
            <a:avLst/>
            <a:gdLst/>
            <a:ahLst/>
            <a:rect l="l" t="t" r="r" b="b"/>
            <a:pathLst>
              <a:path w="1502" h="635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133"/>
          <p:cNvSpPr/>
          <p:nvPr/>
        </p:nvSpPr>
        <p:spPr>
          <a:xfrm>
            <a:off x="7710480" y="1919880"/>
            <a:ext cx="38160" cy="16560"/>
          </a:xfrm>
          <a:custGeom>
            <a:avLst/>
            <a:gdLst/>
            <a:ahLst/>
            <a:rect l="l" t="t" r="r" b="b"/>
            <a:pathLst>
              <a:path w="1502" h="668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134"/>
          <p:cNvSpPr/>
          <p:nvPr/>
        </p:nvSpPr>
        <p:spPr>
          <a:xfrm>
            <a:off x="7710480" y="1974960"/>
            <a:ext cx="38160" cy="15480"/>
          </a:xfrm>
          <a:custGeom>
            <a:avLst/>
            <a:gdLst/>
            <a:ahLst/>
            <a:rect l="l" t="t" r="r" b="b"/>
            <a:pathLst>
              <a:path w="1502" h="634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135"/>
          <p:cNvSpPr/>
          <p:nvPr/>
        </p:nvSpPr>
        <p:spPr>
          <a:xfrm>
            <a:off x="8500320" y="1865880"/>
            <a:ext cx="95040" cy="15480"/>
          </a:xfrm>
          <a:custGeom>
            <a:avLst/>
            <a:gdLst/>
            <a:ahLst/>
            <a:rect l="l" t="t" r="r" b="b"/>
            <a:pathLst>
              <a:path w="3670" h="635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136"/>
          <p:cNvSpPr/>
          <p:nvPr/>
        </p:nvSpPr>
        <p:spPr>
          <a:xfrm>
            <a:off x="7800480" y="1919880"/>
            <a:ext cx="276120" cy="16560"/>
          </a:xfrm>
          <a:custGeom>
            <a:avLst/>
            <a:gdLst/>
            <a:ahLst/>
            <a:rect l="l" t="t" r="r" b="b"/>
            <a:pathLst>
              <a:path w="10575" h="668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137"/>
          <p:cNvSpPr/>
          <p:nvPr/>
        </p:nvSpPr>
        <p:spPr>
          <a:xfrm>
            <a:off x="8164440" y="2088000"/>
            <a:ext cx="312840" cy="16560"/>
          </a:xfrm>
          <a:custGeom>
            <a:avLst/>
            <a:gdLst/>
            <a:ahLst/>
            <a:rect l="l" t="t" r="r" b="b"/>
            <a:pathLst>
              <a:path w="11976" h="668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138"/>
          <p:cNvSpPr/>
          <p:nvPr/>
        </p:nvSpPr>
        <p:spPr>
          <a:xfrm>
            <a:off x="8245800" y="2031840"/>
            <a:ext cx="231480" cy="16560"/>
          </a:xfrm>
          <a:custGeom>
            <a:avLst/>
            <a:gdLst/>
            <a:ahLst/>
            <a:rect l="l" t="t" r="r" b="b"/>
            <a:pathLst>
              <a:path w="8874" h="668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139"/>
          <p:cNvSpPr/>
          <p:nvPr/>
        </p:nvSpPr>
        <p:spPr>
          <a:xfrm>
            <a:off x="8376120" y="1974960"/>
            <a:ext cx="101160" cy="15480"/>
          </a:xfrm>
          <a:custGeom>
            <a:avLst/>
            <a:gdLst/>
            <a:ahLst/>
            <a:rect l="l" t="t" r="r" b="b"/>
            <a:pathLst>
              <a:path w="3904" h="634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140"/>
          <p:cNvSpPr/>
          <p:nvPr/>
        </p:nvSpPr>
        <p:spPr>
          <a:xfrm>
            <a:off x="7710480" y="1612080"/>
            <a:ext cx="326880" cy="15480"/>
          </a:xfrm>
          <a:custGeom>
            <a:avLst/>
            <a:gdLst/>
            <a:ahLst/>
            <a:rect l="l" t="t" r="r" b="b"/>
            <a:pathLst>
              <a:path w="12510" h="635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141"/>
          <p:cNvSpPr/>
          <p:nvPr/>
        </p:nvSpPr>
        <p:spPr>
          <a:xfrm>
            <a:off x="7710480" y="2220840"/>
            <a:ext cx="528840" cy="16560"/>
          </a:xfrm>
          <a:custGeom>
            <a:avLst/>
            <a:gdLst/>
            <a:ahLst/>
            <a:rect l="l" t="t" r="r" b="b"/>
            <a:pathLst>
              <a:path w="20216" h="668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142"/>
          <p:cNvSpPr/>
          <p:nvPr/>
        </p:nvSpPr>
        <p:spPr>
          <a:xfrm>
            <a:off x="7710480" y="2288160"/>
            <a:ext cx="528840" cy="16560"/>
          </a:xfrm>
          <a:custGeom>
            <a:avLst/>
            <a:gdLst/>
            <a:ahLst/>
            <a:rect l="l" t="t" r="r" b="b"/>
            <a:pathLst>
              <a:path w="20216" h="669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143"/>
          <p:cNvSpPr/>
          <p:nvPr/>
        </p:nvSpPr>
        <p:spPr>
          <a:xfrm>
            <a:off x="7710480" y="2355480"/>
            <a:ext cx="528120" cy="16560"/>
          </a:xfrm>
          <a:custGeom>
            <a:avLst/>
            <a:gdLst/>
            <a:ahLst/>
            <a:rect l="l" t="t" r="r" b="b"/>
            <a:pathLst>
              <a:path w="20182" h="668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144"/>
          <p:cNvSpPr/>
          <p:nvPr/>
        </p:nvSpPr>
        <p:spPr>
          <a:xfrm>
            <a:off x="7710480" y="2757960"/>
            <a:ext cx="528120" cy="15480"/>
          </a:xfrm>
          <a:custGeom>
            <a:avLst/>
            <a:gdLst/>
            <a:ahLst/>
            <a:rect l="l" t="t" r="r" b="b"/>
            <a:pathLst>
              <a:path w="20182" h="635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145"/>
          <p:cNvSpPr/>
          <p:nvPr/>
        </p:nvSpPr>
        <p:spPr>
          <a:xfrm>
            <a:off x="8192520" y="2143080"/>
            <a:ext cx="156240" cy="15480"/>
          </a:xfrm>
          <a:custGeom>
            <a:avLst/>
            <a:gdLst/>
            <a:ahLst/>
            <a:rect l="l" t="t" r="r" b="b"/>
            <a:pathLst>
              <a:path w="6005" h="635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146"/>
          <p:cNvSpPr/>
          <p:nvPr/>
        </p:nvSpPr>
        <p:spPr>
          <a:xfrm>
            <a:off x="8401320" y="2143080"/>
            <a:ext cx="208800" cy="15480"/>
          </a:xfrm>
          <a:custGeom>
            <a:avLst/>
            <a:gdLst/>
            <a:ahLst/>
            <a:rect l="l" t="t" r="r" b="b"/>
            <a:pathLst>
              <a:path w="8007" h="635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147"/>
          <p:cNvSpPr/>
          <p:nvPr/>
        </p:nvSpPr>
        <p:spPr>
          <a:xfrm>
            <a:off x="8401320" y="2220840"/>
            <a:ext cx="208800" cy="16560"/>
          </a:xfrm>
          <a:custGeom>
            <a:avLst/>
            <a:gdLst/>
            <a:ahLst/>
            <a:rect l="l" t="t" r="r" b="b"/>
            <a:pathLst>
              <a:path w="8007" h="668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148"/>
          <p:cNvSpPr/>
          <p:nvPr/>
        </p:nvSpPr>
        <p:spPr>
          <a:xfrm>
            <a:off x="7710480" y="2860200"/>
            <a:ext cx="79560" cy="15480"/>
          </a:xfrm>
          <a:custGeom>
            <a:avLst/>
            <a:gdLst/>
            <a:ahLst/>
            <a:rect l="l" t="t" r="r" b="b"/>
            <a:pathLst>
              <a:path w="3070" h="635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149"/>
          <p:cNvSpPr/>
          <p:nvPr/>
        </p:nvSpPr>
        <p:spPr>
          <a:xfrm>
            <a:off x="7710480" y="2910960"/>
            <a:ext cx="79560" cy="16560"/>
          </a:xfrm>
          <a:custGeom>
            <a:avLst/>
            <a:gdLst/>
            <a:ahLst/>
            <a:rect l="l" t="t" r="r" b="b"/>
            <a:pathLst>
              <a:path w="3070" h="668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150"/>
          <p:cNvSpPr/>
          <p:nvPr/>
        </p:nvSpPr>
        <p:spPr>
          <a:xfrm>
            <a:off x="7812000" y="2910960"/>
            <a:ext cx="491400" cy="16560"/>
          </a:xfrm>
          <a:custGeom>
            <a:avLst/>
            <a:gdLst/>
            <a:ahLst/>
            <a:rect l="l" t="t" r="r" b="b"/>
            <a:pathLst>
              <a:path w="18781" h="668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151"/>
          <p:cNvSpPr/>
          <p:nvPr/>
        </p:nvSpPr>
        <p:spPr>
          <a:xfrm>
            <a:off x="7834680" y="2860200"/>
            <a:ext cx="78480" cy="15480"/>
          </a:xfrm>
          <a:custGeom>
            <a:avLst/>
            <a:gdLst/>
            <a:ahLst/>
            <a:rect l="l" t="t" r="r" b="b"/>
            <a:pathLst>
              <a:path w="3036" h="635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152"/>
          <p:cNvSpPr/>
          <p:nvPr/>
        </p:nvSpPr>
        <p:spPr>
          <a:xfrm>
            <a:off x="7957800" y="2860200"/>
            <a:ext cx="79560" cy="15480"/>
          </a:xfrm>
          <a:custGeom>
            <a:avLst/>
            <a:gdLst/>
            <a:ahLst/>
            <a:rect l="l" t="t" r="r" b="b"/>
            <a:pathLst>
              <a:path w="3070" h="635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153"/>
          <p:cNvSpPr/>
          <p:nvPr/>
        </p:nvSpPr>
        <p:spPr>
          <a:xfrm>
            <a:off x="8082000" y="2860200"/>
            <a:ext cx="78480" cy="15480"/>
          </a:xfrm>
          <a:custGeom>
            <a:avLst/>
            <a:gdLst/>
            <a:ahLst/>
            <a:rect l="l" t="t" r="r" b="b"/>
            <a:pathLst>
              <a:path w="3037" h="635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154"/>
          <p:cNvSpPr/>
          <p:nvPr/>
        </p:nvSpPr>
        <p:spPr>
          <a:xfrm>
            <a:off x="8206200" y="2860200"/>
            <a:ext cx="78480" cy="15480"/>
          </a:xfrm>
          <a:custGeom>
            <a:avLst/>
            <a:gdLst/>
            <a:ahLst/>
            <a:rect l="l" t="t" r="r" b="b"/>
            <a:pathLst>
              <a:path w="3036" h="635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155"/>
          <p:cNvSpPr/>
          <p:nvPr/>
        </p:nvSpPr>
        <p:spPr>
          <a:xfrm>
            <a:off x="8329680" y="2860200"/>
            <a:ext cx="79560" cy="15480"/>
          </a:xfrm>
          <a:custGeom>
            <a:avLst/>
            <a:gdLst/>
            <a:ahLst/>
            <a:rect l="l" t="t" r="r" b="b"/>
            <a:pathLst>
              <a:path w="3070" h="635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156"/>
          <p:cNvSpPr/>
          <p:nvPr/>
        </p:nvSpPr>
        <p:spPr>
          <a:xfrm>
            <a:off x="8453880" y="2860200"/>
            <a:ext cx="53280" cy="15480"/>
          </a:xfrm>
          <a:custGeom>
            <a:avLst/>
            <a:gdLst/>
            <a:ahLst/>
            <a:rect l="l" t="t" r="r" b="b"/>
            <a:pathLst>
              <a:path w="2069" h="635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157"/>
          <p:cNvSpPr/>
          <p:nvPr/>
        </p:nvSpPr>
        <p:spPr>
          <a:xfrm>
            <a:off x="8287560" y="826560"/>
            <a:ext cx="855360" cy="783360"/>
          </a:xfrm>
          <a:custGeom>
            <a:avLst/>
            <a:gdLst/>
            <a:ahLst/>
            <a:rect l="l" t="t" r="r" b="b"/>
            <a:pathLst>
              <a:path w="32658" h="29923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158"/>
          <p:cNvSpPr/>
          <p:nvPr/>
        </p:nvSpPr>
        <p:spPr>
          <a:xfrm>
            <a:off x="8287560" y="819720"/>
            <a:ext cx="855360" cy="38160"/>
          </a:xfrm>
          <a:custGeom>
            <a:avLst/>
            <a:gdLst/>
            <a:ahLst/>
            <a:rect l="l" t="t" r="r" b="b"/>
            <a:pathLst>
              <a:path w="32658" h="1502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159"/>
          <p:cNvSpPr/>
          <p:nvPr/>
        </p:nvSpPr>
        <p:spPr>
          <a:xfrm>
            <a:off x="8287560" y="826560"/>
            <a:ext cx="855360" cy="119520"/>
          </a:xfrm>
          <a:custGeom>
            <a:avLst/>
            <a:gdLst/>
            <a:ahLst/>
            <a:rect l="l" t="t" r="r" b="b"/>
            <a:pathLst>
              <a:path w="32658" h="4605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160"/>
          <p:cNvSpPr/>
          <p:nvPr/>
        </p:nvSpPr>
        <p:spPr>
          <a:xfrm>
            <a:off x="8335080" y="983160"/>
            <a:ext cx="764280" cy="587520"/>
          </a:xfrm>
          <a:custGeom>
            <a:avLst/>
            <a:gdLst/>
            <a:ahLst/>
            <a:rect l="l" t="t" r="r" b="b"/>
            <a:pathLst>
              <a:path w="29189" h="22451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161"/>
          <p:cNvSpPr/>
          <p:nvPr/>
        </p:nvSpPr>
        <p:spPr>
          <a:xfrm>
            <a:off x="8371800" y="1116360"/>
            <a:ext cx="542880" cy="11880"/>
          </a:xfrm>
          <a:custGeom>
            <a:avLst/>
            <a:gdLst/>
            <a:ahLst/>
            <a:rect l="l" t="t" r="r" b="b"/>
            <a:pathLst>
              <a:path w="20749" h="501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162"/>
          <p:cNvSpPr/>
          <p:nvPr/>
        </p:nvSpPr>
        <p:spPr>
          <a:xfrm>
            <a:off x="8948880" y="1116360"/>
            <a:ext cx="51480" cy="11880"/>
          </a:xfrm>
          <a:custGeom>
            <a:avLst/>
            <a:gdLst/>
            <a:ahLst/>
            <a:rect l="l" t="t" r="r" b="b"/>
            <a:pathLst>
              <a:path w="2002" h="501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163"/>
          <p:cNvSpPr/>
          <p:nvPr/>
        </p:nvSpPr>
        <p:spPr>
          <a:xfrm>
            <a:off x="9021600" y="1116360"/>
            <a:ext cx="41040" cy="11880"/>
          </a:xfrm>
          <a:custGeom>
            <a:avLst/>
            <a:gdLst/>
            <a:ahLst/>
            <a:rect l="l" t="t" r="r" b="b"/>
            <a:pathLst>
              <a:path w="1602" h="501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164"/>
          <p:cNvSpPr/>
          <p:nvPr/>
        </p:nvSpPr>
        <p:spPr>
          <a:xfrm>
            <a:off x="8371800" y="1176480"/>
            <a:ext cx="310320" cy="12240"/>
          </a:xfrm>
          <a:custGeom>
            <a:avLst/>
            <a:gdLst/>
            <a:ahLst/>
            <a:rect l="l" t="t" r="r" b="b"/>
            <a:pathLst>
              <a:path w="11876" h="502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165"/>
          <p:cNvSpPr/>
          <p:nvPr/>
        </p:nvSpPr>
        <p:spPr>
          <a:xfrm>
            <a:off x="8687520" y="1176480"/>
            <a:ext cx="97920" cy="12240"/>
          </a:xfrm>
          <a:custGeom>
            <a:avLst/>
            <a:gdLst/>
            <a:ahLst/>
            <a:rect l="l" t="t" r="r" b="b"/>
            <a:pathLst>
              <a:path w="3771" h="502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166"/>
          <p:cNvSpPr/>
          <p:nvPr/>
        </p:nvSpPr>
        <p:spPr>
          <a:xfrm>
            <a:off x="8720640" y="1211400"/>
            <a:ext cx="64440" cy="11160"/>
          </a:xfrm>
          <a:custGeom>
            <a:avLst/>
            <a:gdLst/>
            <a:ahLst/>
            <a:rect l="l" t="t" r="r" b="b"/>
            <a:pathLst>
              <a:path w="2503" h="468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167"/>
          <p:cNvSpPr/>
          <p:nvPr/>
        </p:nvSpPr>
        <p:spPr>
          <a:xfrm>
            <a:off x="8688240" y="1211400"/>
            <a:ext cx="18000" cy="11160"/>
          </a:xfrm>
          <a:custGeom>
            <a:avLst/>
            <a:gdLst/>
            <a:ahLst/>
            <a:rect l="l" t="t" r="r" b="b"/>
            <a:pathLst>
              <a:path w="734" h="468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168"/>
          <p:cNvSpPr/>
          <p:nvPr/>
        </p:nvSpPr>
        <p:spPr>
          <a:xfrm>
            <a:off x="8610480" y="1211400"/>
            <a:ext cx="58320" cy="11160"/>
          </a:xfrm>
          <a:custGeom>
            <a:avLst/>
            <a:gdLst/>
            <a:ahLst/>
            <a:rect l="l" t="t" r="r" b="b"/>
            <a:pathLst>
              <a:path w="2269" h="468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169"/>
          <p:cNvSpPr/>
          <p:nvPr/>
        </p:nvSpPr>
        <p:spPr>
          <a:xfrm>
            <a:off x="8526600" y="1211400"/>
            <a:ext cx="58320" cy="11160"/>
          </a:xfrm>
          <a:custGeom>
            <a:avLst/>
            <a:gdLst/>
            <a:ahLst/>
            <a:rect l="l" t="t" r="r" b="b"/>
            <a:pathLst>
              <a:path w="2270" h="46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170"/>
          <p:cNvSpPr/>
          <p:nvPr/>
        </p:nvSpPr>
        <p:spPr>
          <a:xfrm>
            <a:off x="8442360" y="1211400"/>
            <a:ext cx="58320" cy="11160"/>
          </a:xfrm>
          <a:custGeom>
            <a:avLst/>
            <a:gdLst/>
            <a:ahLst/>
            <a:rect l="l" t="t" r="r" b="b"/>
            <a:pathLst>
              <a:path w="2269" h="46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171"/>
          <p:cNvSpPr/>
          <p:nvPr/>
        </p:nvSpPr>
        <p:spPr>
          <a:xfrm>
            <a:off x="8442360" y="1253520"/>
            <a:ext cx="503640" cy="11160"/>
          </a:xfrm>
          <a:custGeom>
            <a:avLst/>
            <a:gdLst/>
            <a:ahLst/>
            <a:rect l="l" t="t" r="r" b="b"/>
            <a:pathLst>
              <a:path w="19248" h="46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172"/>
          <p:cNvSpPr/>
          <p:nvPr/>
        </p:nvSpPr>
        <p:spPr>
          <a:xfrm>
            <a:off x="8371800" y="1211400"/>
            <a:ext cx="28800" cy="11160"/>
          </a:xfrm>
          <a:custGeom>
            <a:avLst/>
            <a:gdLst/>
            <a:ahLst/>
            <a:rect l="l" t="t" r="r" b="b"/>
            <a:pathLst>
              <a:path w="1135" h="46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173"/>
          <p:cNvSpPr/>
          <p:nvPr/>
        </p:nvSpPr>
        <p:spPr>
          <a:xfrm>
            <a:off x="8371800" y="1253520"/>
            <a:ext cx="28800" cy="11160"/>
          </a:xfrm>
          <a:custGeom>
            <a:avLst/>
            <a:gdLst/>
            <a:ahLst/>
            <a:rect l="l" t="t" r="r" b="b"/>
            <a:pathLst>
              <a:path w="1135" h="46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174"/>
          <p:cNvSpPr/>
          <p:nvPr/>
        </p:nvSpPr>
        <p:spPr>
          <a:xfrm>
            <a:off x="8371800" y="1295640"/>
            <a:ext cx="28800" cy="11160"/>
          </a:xfrm>
          <a:custGeom>
            <a:avLst/>
            <a:gdLst/>
            <a:ahLst/>
            <a:rect l="l" t="t" r="r" b="b"/>
            <a:pathLst>
              <a:path w="1135" h="468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175"/>
          <p:cNvSpPr/>
          <p:nvPr/>
        </p:nvSpPr>
        <p:spPr>
          <a:xfrm>
            <a:off x="8977680" y="1253520"/>
            <a:ext cx="73440" cy="11160"/>
          </a:xfrm>
          <a:custGeom>
            <a:avLst/>
            <a:gdLst/>
            <a:ahLst/>
            <a:rect l="l" t="t" r="r" b="b"/>
            <a:pathLst>
              <a:path w="2836" h="468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176"/>
          <p:cNvSpPr/>
          <p:nvPr/>
        </p:nvSpPr>
        <p:spPr>
          <a:xfrm>
            <a:off x="8440920" y="1295640"/>
            <a:ext cx="212400" cy="11160"/>
          </a:xfrm>
          <a:custGeom>
            <a:avLst/>
            <a:gdLst/>
            <a:ahLst/>
            <a:rect l="l" t="t" r="r" b="b"/>
            <a:pathLst>
              <a:path w="8141" h="468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177"/>
          <p:cNvSpPr/>
          <p:nvPr/>
        </p:nvSpPr>
        <p:spPr>
          <a:xfrm>
            <a:off x="8720640" y="1349640"/>
            <a:ext cx="239400" cy="11880"/>
          </a:xfrm>
          <a:custGeom>
            <a:avLst/>
            <a:gdLst/>
            <a:ahLst/>
            <a:rect l="l" t="t" r="r" b="b"/>
            <a:pathLst>
              <a:path w="9174" h="501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178"/>
          <p:cNvSpPr/>
          <p:nvPr/>
        </p:nvSpPr>
        <p:spPr>
          <a:xfrm>
            <a:off x="8882280" y="1320840"/>
            <a:ext cx="77760" cy="12240"/>
          </a:xfrm>
          <a:custGeom>
            <a:avLst/>
            <a:gdLst/>
            <a:ahLst/>
            <a:rect l="l" t="t" r="r" b="b"/>
            <a:pathLst>
              <a:path w="3003" h="502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179"/>
          <p:cNvSpPr/>
          <p:nvPr/>
        </p:nvSpPr>
        <p:spPr>
          <a:xfrm>
            <a:off x="8371800" y="1058400"/>
            <a:ext cx="250920" cy="12240"/>
          </a:xfrm>
          <a:custGeom>
            <a:avLst/>
            <a:gdLst/>
            <a:ahLst/>
            <a:rect l="l" t="t" r="r" b="b"/>
            <a:pathLst>
              <a:path w="9608" h="502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180"/>
          <p:cNvSpPr/>
          <p:nvPr/>
        </p:nvSpPr>
        <p:spPr>
          <a:xfrm>
            <a:off x="8371800" y="1467720"/>
            <a:ext cx="405720" cy="11160"/>
          </a:xfrm>
          <a:custGeom>
            <a:avLst/>
            <a:gdLst/>
            <a:ahLst/>
            <a:rect l="l" t="t" r="r" b="b"/>
            <a:pathLst>
              <a:path w="15512" h="468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181"/>
          <p:cNvSpPr/>
          <p:nvPr/>
        </p:nvSpPr>
        <p:spPr>
          <a:xfrm>
            <a:off x="8741520" y="1392480"/>
            <a:ext cx="119520" cy="11160"/>
          </a:xfrm>
          <a:custGeom>
            <a:avLst/>
            <a:gdLst/>
            <a:ahLst/>
            <a:rect l="l" t="t" r="r" b="b"/>
            <a:pathLst>
              <a:path w="4605" h="468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182"/>
          <p:cNvSpPr/>
          <p:nvPr/>
        </p:nvSpPr>
        <p:spPr>
          <a:xfrm>
            <a:off x="8902440" y="1392480"/>
            <a:ext cx="159840" cy="11160"/>
          </a:xfrm>
          <a:custGeom>
            <a:avLst/>
            <a:gdLst/>
            <a:ahLst/>
            <a:rect l="l" t="t" r="r" b="b"/>
            <a:pathLst>
              <a:path w="6139" h="46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183"/>
          <p:cNvSpPr/>
          <p:nvPr/>
        </p:nvSpPr>
        <p:spPr>
          <a:xfrm>
            <a:off x="8902440" y="1452240"/>
            <a:ext cx="159840" cy="11880"/>
          </a:xfrm>
          <a:custGeom>
            <a:avLst/>
            <a:gdLst/>
            <a:ahLst/>
            <a:rect l="l" t="t" r="r" b="b"/>
            <a:pathLst>
              <a:path w="6139" h="501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184"/>
          <p:cNvSpPr/>
          <p:nvPr/>
        </p:nvSpPr>
        <p:spPr>
          <a:xfrm>
            <a:off x="8371800" y="1508760"/>
            <a:ext cx="60120" cy="11880"/>
          </a:xfrm>
          <a:custGeom>
            <a:avLst/>
            <a:gdLst/>
            <a:ahLst/>
            <a:rect l="l" t="t" r="r" b="b"/>
            <a:pathLst>
              <a:path w="2336" h="501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185"/>
          <p:cNvSpPr/>
          <p:nvPr/>
        </p:nvSpPr>
        <p:spPr>
          <a:xfrm>
            <a:off x="8448480" y="1508760"/>
            <a:ext cx="377640" cy="11880"/>
          </a:xfrm>
          <a:custGeom>
            <a:avLst/>
            <a:gdLst/>
            <a:ahLst/>
            <a:rect l="l" t="t" r="r" b="b"/>
            <a:pathLst>
              <a:path w="14444" h="501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3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723960" y="1111680"/>
            <a:ext cx="7889400" cy="314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  <a:p>
            <a:pPr marL="457200" indent="-303840">
              <a:lnSpc>
                <a:spcPct val="100000"/>
              </a:lnSpc>
              <a:spcBef>
                <a:spcPts val="1599"/>
              </a:spcBef>
              <a:buClr>
                <a:srgbClr val="cef3f5"/>
              </a:buClr>
              <a:buFont typeface="Raleway"/>
              <a:buChar char="●"/>
            </a:pPr>
            <a:r>
              <a:rPr b="0" lang="pt-BR" sz="1500" spc="-1" strike="noStrike">
                <a:solidFill>
                  <a:srgbClr val="cef3f5"/>
                </a:solidFill>
                <a:latin typeface="Roboto"/>
                <a:ea typeface="Roboto"/>
              </a:rPr>
              <a:t>O  que é este sistema: </a:t>
            </a:r>
            <a:endParaRPr b="0" lang="pt-BR" sz="1500" spc="-1" strike="noStrike">
              <a:latin typeface="Arial"/>
            </a:endParaRPr>
          </a:p>
          <a:p>
            <a:pPr marL="457200" indent="-303840">
              <a:lnSpc>
                <a:spcPct val="100000"/>
              </a:lnSpc>
              <a:spcBef>
                <a:spcPts val="1599"/>
              </a:spcBef>
              <a:buClr>
                <a:srgbClr val="cef3f5"/>
              </a:buClr>
              <a:buFont typeface="Raleway"/>
              <a:buChar char="●"/>
            </a:pPr>
            <a:r>
              <a:rPr b="0" lang="pt-BR" sz="1500" spc="-1" strike="noStrike">
                <a:solidFill>
                  <a:srgbClr val="cef3f5"/>
                </a:solidFill>
                <a:latin typeface="Roboto"/>
                <a:ea typeface="Roboto"/>
              </a:rPr>
              <a:t>este sistema e um software  de restaurante e bares</a:t>
            </a:r>
            <a:endParaRPr b="0" lang="pt-BR" sz="1500" spc="-1" strike="noStrike">
              <a:latin typeface="Arial"/>
            </a:endParaRPr>
          </a:p>
          <a:p>
            <a:pPr marL="457200" indent="-303840">
              <a:lnSpc>
                <a:spcPct val="100000"/>
              </a:lnSpc>
              <a:buClr>
                <a:srgbClr val="cef3f5"/>
              </a:buClr>
              <a:buFont typeface="Raleway"/>
              <a:buChar char="●"/>
            </a:pPr>
            <a:r>
              <a:rPr b="0" lang="pt-BR" sz="1500" spc="-1" strike="noStrike">
                <a:solidFill>
                  <a:srgbClr val="cef3f5"/>
                </a:solidFill>
                <a:latin typeface="Roboto"/>
                <a:ea typeface="Roboto"/>
              </a:rPr>
              <a:t> </a:t>
            </a:r>
            <a:endParaRPr b="0" lang="pt-BR" sz="1500" spc="-1" strike="noStrike">
              <a:latin typeface="Arial"/>
            </a:endParaRPr>
          </a:p>
          <a:p>
            <a:pPr marL="457200" indent="-303840">
              <a:lnSpc>
                <a:spcPct val="100000"/>
              </a:lnSpc>
              <a:buClr>
                <a:srgbClr val="cef3f5"/>
              </a:buClr>
              <a:buFont typeface="Raleway"/>
              <a:buChar char="●"/>
            </a:pPr>
            <a:r>
              <a:rPr b="0" lang="pt-BR" sz="1500" spc="-1" strike="noStrike">
                <a:solidFill>
                  <a:srgbClr val="cef3f5"/>
                </a:solidFill>
                <a:latin typeface="Roboto"/>
                <a:ea typeface="Roboto"/>
              </a:rPr>
              <a:t>O que este sistema oferece:</a:t>
            </a:r>
            <a:endParaRPr b="0" lang="pt-BR" sz="1500" spc="-1" strike="noStrike">
              <a:latin typeface="Arial"/>
            </a:endParaRPr>
          </a:p>
          <a:p>
            <a:pPr marL="457200" indent="-303840">
              <a:lnSpc>
                <a:spcPct val="100000"/>
              </a:lnSpc>
              <a:buClr>
                <a:srgbClr val="cef3f5"/>
              </a:buClr>
              <a:buFont typeface="Raleway"/>
              <a:buChar char="●"/>
            </a:pPr>
            <a:endParaRPr b="0" lang="pt-BR" sz="1500" spc="-1" strike="noStrike">
              <a:latin typeface="Arial"/>
            </a:endParaRPr>
          </a:p>
          <a:p>
            <a:pPr marL="457200" indent="-303840">
              <a:lnSpc>
                <a:spcPct val="100000"/>
              </a:lnSpc>
              <a:buClr>
                <a:srgbClr val="cef3f5"/>
              </a:buClr>
              <a:buFont typeface="Raleway"/>
              <a:buChar char="●"/>
            </a:pPr>
            <a:r>
              <a:rPr b="0" lang="pt-BR" sz="1500" spc="-1" strike="noStrike">
                <a:solidFill>
                  <a:srgbClr val="cef3f5"/>
                </a:solidFill>
                <a:latin typeface="Roboto"/>
                <a:ea typeface="Roboto"/>
              </a:rPr>
              <a:t>este sistema oferece uma comunicação entre  interfaces com uma API</a:t>
            </a:r>
            <a:r>
              <a:rPr b="0" lang="pt-BR" sz="1500" spc="-1" strike="noStrike">
                <a:solidFill>
                  <a:srgbClr val="cef3f5"/>
                </a:solidFill>
                <a:latin typeface="Roboto"/>
                <a:ea typeface="Roboto"/>
              </a:rPr>
              <a:t>	</a:t>
            </a:r>
            <a:endParaRPr b="0" lang="pt-BR" sz="1500" spc="-1" strike="noStrike">
              <a:latin typeface="Arial"/>
            </a:endParaRPr>
          </a:p>
          <a:p>
            <a:pPr marL="457200" indent="-303840">
              <a:lnSpc>
                <a:spcPct val="100000"/>
              </a:lnSpc>
              <a:buClr>
                <a:srgbClr val="cef3f5"/>
              </a:buClr>
              <a:buFont typeface="Raleway"/>
              <a:buChar char="●"/>
            </a:pPr>
            <a:endParaRPr b="0" lang="pt-BR" sz="1500" spc="-1" strike="noStrike">
              <a:latin typeface="Arial"/>
            </a:endParaRPr>
          </a:p>
          <a:p>
            <a:pPr marL="457200" indent="-303840">
              <a:lnSpc>
                <a:spcPct val="100000"/>
              </a:lnSpc>
              <a:buClr>
                <a:srgbClr val="cef3f5"/>
              </a:buClr>
              <a:buFont typeface="Raleway"/>
              <a:buChar char="●"/>
            </a:pPr>
            <a:r>
              <a:rPr b="0" lang="pt-BR" sz="1500" spc="-1" strike="noStrike">
                <a:solidFill>
                  <a:srgbClr val="cef3f5"/>
                </a:solidFill>
                <a:latin typeface="Roboto"/>
                <a:ea typeface="Roboto"/>
              </a:rPr>
              <a:t>Implantação do sistema:</a:t>
            </a:r>
            <a:endParaRPr b="0" lang="pt-BR" sz="1500" spc="-1" strike="noStrike">
              <a:latin typeface="Arial"/>
            </a:endParaRPr>
          </a:p>
          <a:p>
            <a:pPr marL="457200" indent="-303840">
              <a:lnSpc>
                <a:spcPct val="100000"/>
              </a:lnSpc>
              <a:buClr>
                <a:srgbClr val="cef3f5"/>
              </a:buClr>
              <a:buFont typeface="Raleway"/>
              <a:buChar char="●"/>
            </a:pPr>
            <a:endParaRPr b="0" lang="pt-BR" sz="1500" spc="-1" strike="noStrike">
              <a:latin typeface="Arial"/>
            </a:endParaRPr>
          </a:p>
          <a:p>
            <a:pPr marL="457200" indent="-303840">
              <a:lnSpc>
                <a:spcPct val="100000"/>
              </a:lnSpc>
              <a:buClr>
                <a:srgbClr val="cef3f5"/>
              </a:buClr>
              <a:buFont typeface="Raleway"/>
              <a:buChar char="●"/>
            </a:pPr>
            <a:r>
              <a:rPr b="0" lang="pt-BR" sz="1500" spc="-1" strike="noStrike">
                <a:solidFill>
                  <a:srgbClr val="cef3f5"/>
                </a:solidFill>
                <a:latin typeface="Roboto"/>
                <a:ea typeface="Roboto"/>
              </a:rPr>
              <a:t>este sistema sera implantado já iniciado com um login padrão </a:t>
            </a:r>
            <a:r>
              <a:rPr b="0" lang="pt-BR" sz="1800" spc="-1" strike="noStrike">
                <a:solidFill>
                  <a:srgbClr val="cef3f5"/>
                </a:solidFill>
                <a:latin typeface="Roboto"/>
                <a:ea typeface="Roboto"/>
              </a:rPr>
              <a:t>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720000" y="540000"/>
            <a:ext cx="770292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cef3f5"/>
                </a:solidFill>
                <a:latin typeface="Oswald"/>
              </a:rPr>
              <a:t>SOFTWARE</a:t>
            </a:r>
            <a:br/>
            <a:endParaRPr b="0" lang="pt-BR" sz="2800" spc="-1" strike="noStrike">
              <a:latin typeface="Arial"/>
            </a:endParaRPr>
          </a:p>
        </p:txBody>
      </p:sp>
      <p:sp>
        <p:nvSpPr>
          <p:cNvPr id="558" name="CustomShape 3"/>
          <p:cNvSpPr/>
          <p:nvPr/>
        </p:nvSpPr>
        <p:spPr>
          <a:xfrm>
            <a:off x="723960" y="4229280"/>
            <a:ext cx="770292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3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CustomShape 1"/>
          <p:cNvSpPr/>
          <p:nvPr/>
        </p:nvSpPr>
        <p:spPr>
          <a:xfrm>
            <a:off x="720000" y="540000"/>
            <a:ext cx="770292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cef3f5"/>
                </a:solidFill>
                <a:latin typeface="Oswald"/>
                <a:ea typeface="Oswald"/>
              </a:rPr>
              <a:t>TECNOLOGIAS UTILIZADAS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560" name="CustomShape 2"/>
          <p:cNvSpPr/>
          <p:nvPr/>
        </p:nvSpPr>
        <p:spPr>
          <a:xfrm>
            <a:off x="719640" y="1770480"/>
            <a:ext cx="2316240" cy="38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c8aef8"/>
                </a:solidFill>
                <a:latin typeface="Oswald"/>
                <a:ea typeface="Oswald"/>
              </a:rPr>
              <a:t>BACK END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61" name="CustomShape 3"/>
          <p:cNvSpPr/>
          <p:nvPr/>
        </p:nvSpPr>
        <p:spPr>
          <a:xfrm>
            <a:off x="1329120" y="1318320"/>
            <a:ext cx="1096920" cy="38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3000" spc="-1" strike="noStrike">
                <a:solidFill>
                  <a:srgbClr val="c8aef8"/>
                </a:solidFill>
                <a:latin typeface="Oswald"/>
                <a:ea typeface="Oswald"/>
              </a:rPr>
              <a:t>01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562" name="CustomShape 4"/>
          <p:cNvSpPr/>
          <p:nvPr/>
        </p:nvSpPr>
        <p:spPr>
          <a:xfrm>
            <a:off x="720000" y="2146680"/>
            <a:ext cx="2315880" cy="62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cef3f5"/>
                </a:solidFill>
                <a:latin typeface="Roboto"/>
                <a:ea typeface="Roboto"/>
              </a:rPr>
              <a:t>NodeJs, TypeScript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63" name="CustomShape 5"/>
          <p:cNvSpPr/>
          <p:nvPr/>
        </p:nvSpPr>
        <p:spPr>
          <a:xfrm>
            <a:off x="3413520" y="1770480"/>
            <a:ext cx="2315880" cy="38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ca7beb"/>
                </a:solidFill>
                <a:latin typeface="Oswald"/>
                <a:ea typeface="Oswald"/>
              </a:rPr>
              <a:t>FRAMEWORKS e BIBLIOTECAS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64" name="CustomShape 6"/>
          <p:cNvSpPr/>
          <p:nvPr/>
        </p:nvSpPr>
        <p:spPr>
          <a:xfrm>
            <a:off x="4023000" y="1318320"/>
            <a:ext cx="1096920" cy="38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3000" spc="-1" strike="noStrike">
                <a:solidFill>
                  <a:srgbClr val="878fff"/>
                </a:solidFill>
                <a:latin typeface="Oswald"/>
                <a:ea typeface="Oswald"/>
              </a:rPr>
              <a:t>02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565" name="CustomShape 7"/>
          <p:cNvSpPr/>
          <p:nvPr/>
        </p:nvSpPr>
        <p:spPr>
          <a:xfrm>
            <a:off x="3413880" y="2160000"/>
            <a:ext cx="2315880" cy="62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cef3f5"/>
                </a:solidFill>
                <a:latin typeface="Roboto"/>
                <a:ea typeface="Roboto"/>
              </a:rPr>
              <a:t>ExpressJs, Multer, Jwt, Crypto 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66" name="CustomShape 8"/>
          <p:cNvSpPr/>
          <p:nvPr/>
        </p:nvSpPr>
        <p:spPr>
          <a:xfrm>
            <a:off x="5832000" y="1770480"/>
            <a:ext cx="2807280" cy="38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9154f8"/>
                </a:solidFill>
                <a:latin typeface="Oswald"/>
                <a:ea typeface="Oswald"/>
              </a:rPr>
              <a:t>IDEs e FERRAMENTAS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67" name="CustomShape 9"/>
          <p:cNvSpPr/>
          <p:nvPr/>
        </p:nvSpPr>
        <p:spPr>
          <a:xfrm>
            <a:off x="6716520" y="1318320"/>
            <a:ext cx="1096920" cy="38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3000" spc="-1" strike="noStrike">
                <a:solidFill>
                  <a:srgbClr val="9154f8"/>
                </a:solidFill>
                <a:latin typeface="Oswald"/>
                <a:ea typeface="Oswald"/>
              </a:rPr>
              <a:t>03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568" name="CustomShape 10"/>
          <p:cNvSpPr/>
          <p:nvPr/>
        </p:nvSpPr>
        <p:spPr>
          <a:xfrm>
            <a:off x="6107040" y="2146680"/>
            <a:ext cx="2315880" cy="62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cef3f5"/>
                </a:solidFill>
                <a:latin typeface="Roboto"/>
                <a:ea typeface="Roboto"/>
              </a:rPr>
              <a:t>VsCode, Potman, GitHub  Prisma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69" name="CustomShape 11"/>
          <p:cNvSpPr/>
          <p:nvPr/>
        </p:nvSpPr>
        <p:spPr>
          <a:xfrm>
            <a:off x="719640" y="3395520"/>
            <a:ext cx="2316240" cy="38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35c2df"/>
                </a:solidFill>
                <a:latin typeface="Oswald"/>
                <a:ea typeface="Oswald"/>
              </a:rPr>
              <a:t>FRONT END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70" name="CustomShape 12"/>
          <p:cNvSpPr/>
          <p:nvPr/>
        </p:nvSpPr>
        <p:spPr>
          <a:xfrm>
            <a:off x="1329120" y="2943360"/>
            <a:ext cx="1096920" cy="38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3000" spc="-1" strike="noStrike">
                <a:solidFill>
                  <a:srgbClr val="35c2df"/>
                </a:solidFill>
                <a:latin typeface="Oswald"/>
                <a:ea typeface="Oswald"/>
              </a:rPr>
              <a:t>04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571" name="CustomShape 13"/>
          <p:cNvSpPr/>
          <p:nvPr/>
        </p:nvSpPr>
        <p:spPr>
          <a:xfrm>
            <a:off x="720000" y="3771720"/>
            <a:ext cx="2315880" cy="62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cef3f5"/>
                </a:solidFill>
                <a:latin typeface="Roboto"/>
                <a:ea typeface="Roboto"/>
              </a:rPr>
              <a:t>ReactJs, React Native 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72" name="CustomShape 14"/>
          <p:cNvSpPr/>
          <p:nvPr/>
        </p:nvSpPr>
        <p:spPr>
          <a:xfrm>
            <a:off x="3413520" y="3395520"/>
            <a:ext cx="231624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ca7beb"/>
                </a:solidFill>
                <a:latin typeface="Oswald"/>
                <a:ea typeface="Oswald"/>
              </a:rPr>
              <a:t>FRAMEWORKS e BIBLIOTECAS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73" name="CustomShape 15"/>
          <p:cNvSpPr/>
          <p:nvPr/>
        </p:nvSpPr>
        <p:spPr>
          <a:xfrm>
            <a:off x="4023000" y="2943360"/>
            <a:ext cx="1096920" cy="4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3000" spc="-1" strike="noStrike">
                <a:solidFill>
                  <a:srgbClr val="ca7beb"/>
                </a:solidFill>
                <a:latin typeface="Oswald"/>
                <a:ea typeface="Oswald"/>
              </a:rPr>
              <a:t>05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574" name="CustomShape 16"/>
          <p:cNvSpPr/>
          <p:nvPr/>
        </p:nvSpPr>
        <p:spPr>
          <a:xfrm>
            <a:off x="3413880" y="3888000"/>
            <a:ext cx="2315880" cy="62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cef3f5"/>
                </a:solidFill>
                <a:latin typeface="Roboto"/>
                <a:ea typeface="Roboto"/>
              </a:rPr>
              <a:t>NexJs, Expo mobile, Axios, PdfMake, sass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75" name="CustomShape 17"/>
          <p:cNvSpPr/>
          <p:nvPr/>
        </p:nvSpPr>
        <p:spPr>
          <a:xfrm>
            <a:off x="6107040" y="3395520"/>
            <a:ext cx="2315880" cy="38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972cb4"/>
                </a:solidFill>
                <a:latin typeface="Oswald"/>
                <a:ea typeface="Oswald"/>
              </a:rPr>
              <a:t>BANCO DE DADOS e SERVIDORES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76" name="CustomShape 18"/>
          <p:cNvSpPr/>
          <p:nvPr/>
        </p:nvSpPr>
        <p:spPr>
          <a:xfrm>
            <a:off x="6716520" y="2943360"/>
            <a:ext cx="1096920" cy="38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3000" spc="-1" strike="noStrike">
                <a:solidFill>
                  <a:srgbClr val="972cb4"/>
                </a:solidFill>
                <a:latin typeface="Oswald"/>
                <a:ea typeface="Oswald"/>
              </a:rPr>
              <a:t>06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577" name="CustomShape 19"/>
          <p:cNvSpPr/>
          <p:nvPr/>
        </p:nvSpPr>
        <p:spPr>
          <a:xfrm>
            <a:off x="6107040" y="3888000"/>
            <a:ext cx="2315880" cy="5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cef3f5"/>
                </a:solidFill>
                <a:latin typeface="Roboto"/>
                <a:ea typeface="Roboto"/>
              </a:rPr>
              <a:t>Postgres, Heroku</a:t>
            </a:r>
            <a:endParaRPr b="0" lang="pt-BR" sz="1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3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CustomShape 1"/>
          <p:cNvSpPr/>
          <p:nvPr/>
        </p:nvSpPr>
        <p:spPr>
          <a:xfrm>
            <a:off x="3096000" y="1406520"/>
            <a:ext cx="316800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pt-BR" sz="2600" spc="-1" strike="noStrike">
                <a:solidFill>
                  <a:srgbClr val="c8aef8"/>
                </a:solidFill>
                <a:latin typeface="Oswald"/>
                <a:ea typeface="Oswald"/>
              </a:rPr>
              <a:t>Desenvolvimento do sistema</a:t>
            </a:r>
            <a:r>
              <a:rPr b="0" lang="pt-BR" sz="2800" spc="-1" strike="noStrike">
                <a:solidFill>
                  <a:srgbClr val="c8aef8"/>
                </a:solidFill>
                <a:latin typeface="Oswald"/>
                <a:ea typeface="Oswald"/>
              </a:rPr>
              <a:t>  </a:t>
            </a:r>
            <a:endParaRPr b="0" lang="pt-BR" sz="2800" spc="-1" strike="noStrike">
              <a:latin typeface="Arial"/>
            </a:endParaRPr>
          </a:p>
        </p:txBody>
      </p:sp>
      <p:grpSp>
        <p:nvGrpSpPr>
          <p:cNvPr id="579" name="Group 2"/>
          <p:cNvGrpSpPr/>
          <p:nvPr/>
        </p:nvGrpSpPr>
        <p:grpSpPr>
          <a:xfrm>
            <a:off x="6275160" y="1383120"/>
            <a:ext cx="2376360" cy="2376360"/>
            <a:chOff x="6275160" y="1383120"/>
            <a:chExt cx="2376360" cy="2376360"/>
          </a:xfrm>
        </p:grpSpPr>
        <p:sp>
          <p:nvSpPr>
            <p:cNvPr id="580" name="CustomShape 3"/>
            <p:cNvSpPr/>
            <p:nvPr/>
          </p:nvSpPr>
          <p:spPr>
            <a:xfrm>
              <a:off x="7176960" y="1383120"/>
              <a:ext cx="982800" cy="982800"/>
            </a:xfrm>
            <a:custGeom>
              <a:avLst/>
              <a:gdLst/>
              <a:ahLst/>
              <a:rect l="l" t="t" r="r" b="b"/>
              <a:pathLst>
                <a:path w="78289" h="78289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CustomShape 4"/>
            <p:cNvSpPr/>
            <p:nvPr/>
          </p:nvSpPr>
          <p:spPr>
            <a:xfrm>
              <a:off x="7094880" y="2448720"/>
              <a:ext cx="285840" cy="122040"/>
            </a:xfrm>
            <a:custGeom>
              <a:avLst/>
              <a:gdLst/>
              <a:ahLst/>
              <a:rect l="l" t="t" r="r" b="b"/>
              <a:pathLst>
                <a:path w="22835" h="9787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CustomShape 5"/>
            <p:cNvSpPr/>
            <p:nvPr/>
          </p:nvSpPr>
          <p:spPr>
            <a:xfrm>
              <a:off x="6343560" y="3165480"/>
              <a:ext cx="563040" cy="432360"/>
            </a:xfrm>
            <a:custGeom>
              <a:avLst/>
              <a:gdLst/>
              <a:ahLst/>
              <a:rect l="l" t="t" r="r" b="b"/>
              <a:pathLst>
                <a:path w="44886" h="3448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CustomShape 6"/>
            <p:cNvSpPr/>
            <p:nvPr/>
          </p:nvSpPr>
          <p:spPr>
            <a:xfrm>
              <a:off x="6766920" y="3022560"/>
              <a:ext cx="326880" cy="736920"/>
            </a:xfrm>
            <a:custGeom>
              <a:avLst/>
              <a:gdLst/>
              <a:ahLst/>
              <a:rect l="l" t="t" r="r" b="b"/>
              <a:pathLst>
                <a:path w="26097" h="58717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CustomShape 7"/>
            <p:cNvSpPr/>
            <p:nvPr/>
          </p:nvSpPr>
          <p:spPr>
            <a:xfrm>
              <a:off x="6275160" y="3022560"/>
              <a:ext cx="326880" cy="736920"/>
            </a:xfrm>
            <a:custGeom>
              <a:avLst/>
              <a:gdLst/>
              <a:ahLst/>
              <a:rect l="l" t="t" r="r" b="b"/>
              <a:pathLst>
                <a:path w="26097" h="58717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5" name="CustomShape 8"/>
            <p:cNvSpPr/>
            <p:nvPr/>
          </p:nvSpPr>
          <p:spPr>
            <a:xfrm>
              <a:off x="6275160" y="2325960"/>
              <a:ext cx="1105560" cy="818640"/>
            </a:xfrm>
            <a:custGeom>
              <a:avLst/>
              <a:gdLst/>
              <a:ahLst/>
              <a:rect l="l" t="t" r="r" b="b"/>
              <a:pathLst>
                <a:path w="88075" h="65241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CustomShape 9"/>
            <p:cNvSpPr/>
            <p:nvPr/>
          </p:nvSpPr>
          <p:spPr>
            <a:xfrm>
              <a:off x="6684840" y="2735640"/>
              <a:ext cx="1228680" cy="941760"/>
            </a:xfrm>
            <a:custGeom>
              <a:avLst/>
              <a:gdLst/>
              <a:ahLst/>
              <a:rect l="l" t="t" r="r" b="b"/>
              <a:pathLst>
                <a:path w="97861" h="75027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CustomShape 10"/>
            <p:cNvSpPr/>
            <p:nvPr/>
          </p:nvSpPr>
          <p:spPr>
            <a:xfrm>
              <a:off x="7668720" y="3596400"/>
              <a:ext cx="408960" cy="163080"/>
            </a:xfrm>
            <a:custGeom>
              <a:avLst/>
              <a:gdLst/>
              <a:ahLst/>
              <a:rect l="l" t="t" r="r" b="b"/>
              <a:pathLst>
                <a:path w="32621" h="13049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CustomShape 11"/>
            <p:cNvSpPr/>
            <p:nvPr/>
          </p:nvSpPr>
          <p:spPr>
            <a:xfrm>
              <a:off x="6343560" y="2079720"/>
              <a:ext cx="955440" cy="654840"/>
            </a:xfrm>
            <a:custGeom>
              <a:avLst/>
              <a:gdLst/>
              <a:ahLst/>
              <a:rect l="l" t="t" r="r" b="b"/>
              <a:pathLst>
                <a:path w="76103" h="52193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CustomShape 12"/>
            <p:cNvSpPr/>
            <p:nvPr/>
          </p:nvSpPr>
          <p:spPr>
            <a:xfrm>
              <a:off x="6343560" y="2079720"/>
              <a:ext cx="762120" cy="654840"/>
            </a:xfrm>
            <a:custGeom>
              <a:avLst/>
              <a:gdLst/>
              <a:ahLst/>
              <a:rect l="l" t="t" r="r" b="b"/>
              <a:pathLst>
                <a:path w="60739" h="52193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CustomShape 13"/>
            <p:cNvSpPr/>
            <p:nvPr/>
          </p:nvSpPr>
          <p:spPr>
            <a:xfrm>
              <a:off x="6725880" y="2571840"/>
              <a:ext cx="1925640" cy="163080"/>
            </a:xfrm>
            <a:custGeom>
              <a:avLst/>
              <a:gdLst/>
              <a:ahLst/>
              <a:rect l="l" t="t" r="r" b="b"/>
              <a:pathLst>
                <a:path w="153315" h="13049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CustomShape 14"/>
            <p:cNvSpPr/>
            <p:nvPr/>
          </p:nvSpPr>
          <p:spPr>
            <a:xfrm>
              <a:off x="6422760" y="2354760"/>
              <a:ext cx="113400" cy="104760"/>
            </a:xfrm>
            <a:custGeom>
              <a:avLst/>
              <a:gdLst/>
              <a:ahLst/>
              <a:rect l="l" t="t" r="r" b="b"/>
              <a:pathLst>
                <a:path w="9102" h="8433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CustomShape 15"/>
            <p:cNvSpPr/>
            <p:nvPr/>
          </p:nvSpPr>
          <p:spPr>
            <a:xfrm>
              <a:off x="6517440" y="2203200"/>
              <a:ext cx="141480" cy="133560"/>
            </a:xfrm>
            <a:custGeom>
              <a:avLst/>
              <a:gdLst/>
              <a:ahLst/>
              <a:rect l="l" t="t" r="r" b="b"/>
              <a:pathLst>
                <a:path w="11353" h="10708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CustomShape 16"/>
            <p:cNvSpPr/>
            <p:nvPr/>
          </p:nvSpPr>
          <p:spPr>
            <a:xfrm>
              <a:off x="6643800" y="1956960"/>
              <a:ext cx="163080" cy="244800"/>
            </a:xfrm>
            <a:custGeom>
              <a:avLst/>
              <a:gdLst/>
              <a:ahLst/>
              <a:rect l="l" t="t" r="r" b="b"/>
              <a:pathLst>
                <a:path w="13049" h="19573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4" name="CustomShape 17"/>
            <p:cNvSpPr/>
            <p:nvPr/>
          </p:nvSpPr>
          <p:spPr>
            <a:xfrm>
              <a:off x="6521040" y="2325960"/>
              <a:ext cx="613800" cy="244800"/>
            </a:xfrm>
            <a:custGeom>
              <a:avLst/>
              <a:gdLst/>
              <a:ahLst/>
              <a:rect l="l" t="t" r="r" b="b"/>
              <a:pathLst>
                <a:path w="48931" h="19573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" name="CustomShape 18"/>
            <p:cNvSpPr/>
            <p:nvPr/>
          </p:nvSpPr>
          <p:spPr>
            <a:xfrm>
              <a:off x="7340760" y="2161800"/>
              <a:ext cx="367920" cy="408960"/>
            </a:xfrm>
            <a:custGeom>
              <a:avLst/>
              <a:gdLst/>
              <a:ahLst/>
              <a:rect l="l" t="t" r="r" b="b"/>
              <a:pathLst>
                <a:path w="29359" h="32621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6" name="CustomShape 19"/>
            <p:cNvSpPr/>
            <p:nvPr/>
          </p:nvSpPr>
          <p:spPr>
            <a:xfrm>
              <a:off x="6438960" y="2735640"/>
              <a:ext cx="1228680" cy="941760"/>
            </a:xfrm>
            <a:custGeom>
              <a:avLst/>
              <a:gdLst/>
              <a:ahLst/>
              <a:rect l="l" t="t" r="r" b="b"/>
              <a:pathLst>
                <a:path w="97861" h="75027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360">
              <a:solidFill>
                <a:schemeClr val="accent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CustomShape 20"/>
            <p:cNvSpPr/>
            <p:nvPr/>
          </p:nvSpPr>
          <p:spPr>
            <a:xfrm>
              <a:off x="7504920" y="3596400"/>
              <a:ext cx="326880" cy="163080"/>
            </a:xfrm>
            <a:custGeom>
              <a:avLst/>
              <a:gdLst/>
              <a:ahLst/>
              <a:rect l="l" t="t" r="r" b="b"/>
              <a:pathLst>
                <a:path w="26097" h="13049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CustomShape 21"/>
            <p:cNvSpPr/>
            <p:nvPr/>
          </p:nvSpPr>
          <p:spPr>
            <a:xfrm>
              <a:off x="7832880" y="1751760"/>
              <a:ext cx="818640" cy="531720"/>
            </a:xfrm>
            <a:custGeom>
              <a:avLst/>
              <a:gdLst/>
              <a:ahLst/>
              <a:rect l="l" t="t" r="r" b="b"/>
              <a:pathLst>
                <a:path w="65241" h="42407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CustomShape 22"/>
            <p:cNvSpPr/>
            <p:nvPr/>
          </p:nvSpPr>
          <p:spPr>
            <a:xfrm>
              <a:off x="7873560" y="2079720"/>
              <a:ext cx="490680" cy="490680"/>
            </a:xfrm>
            <a:custGeom>
              <a:avLst/>
              <a:gdLst/>
              <a:ahLst/>
              <a:rect l="l" t="t" r="r" b="b"/>
              <a:pathLst>
                <a:path w="39145" h="39145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CustomShape 23"/>
            <p:cNvSpPr/>
            <p:nvPr/>
          </p:nvSpPr>
          <p:spPr>
            <a:xfrm>
              <a:off x="8119800" y="2735640"/>
              <a:ext cx="326880" cy="163080"/>
            </a:xfrm>
            <a:custGeom>
              <a:avLst/>
              <a:gdLst/>
              <a:ahLst/>
              <a:rect l="l" t="t" r="r" b="b"/>
              <a:pathLst>
                <a:path w="26097" h="13049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CustomShape 24"/>
            <p:cNvSpPr/>
            <p:nvPr/>
          </p:nvSpPr>
          <p:spPr>
            <a:xfrm>
              <a:off x="8242560" y="2735640"/>
              <a:ext cx="81000" cy="163080"/>
            </a:xfrm>
            <a:custGeom>
              <a:avLst/>
              <a:gdLst/>
              <a:ahLst/>
              <a:rect l="l" t="t" r="r" b="b"/>
              <a:pathLst>
                <a:path w="6525" h="13049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CustomShape 25"/>
            <p:cNvSpPr/>
            <p:nvPr/>
          </p:nvSpPr>
          <p:spPr>
            <a:xfrm>
              <a:off x="7996680" y="2899800"/>
              <a:ext cx="285840" cy="859680"/>
            </a:xfrm>
            <a:custGeom>
              <a:avLst/>
              <a:gdLst/>
              <a:ahLst/>
              <a:rect l="l" t="t" r="r" b="b"/>
              <a:pathLst>
                <a:path w="22835" h="68503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CustomShape 26"/>
            <p:cNvSpPr/>
            <p:nvPr/>
          </p:nvSpPr>
          <p:spPr>
            <a:xfrm>
              <a:off x="8283600" y="2899800"/>
              <a:ext cx="285840" cy="859680"/>
            </a:xfrm>
            <a:custGeom>
              <a:avLst/>
              <a:gdLst/>
              <a:ahLst/>
              <a:rect l="l" t="t" r="r" b="b"/>
              <a:pathLst>
                <a:path w="22835" h="68503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CustomShape 27"/>
            <p:cNvSpPr/>
            <p:nvPr/>
          </p:nvSpPr>
          <p:spPr>
            <a:xfrm>
              <a:off x="6890040" y="2735640"/>
              <a:ext cx="326880" cy="163080"/>
            </a:xfrm>
            <a:custGeom>
              <a:avLst/>
              <a:gdLst/>
              <a:ahLst/>
              <a:rect l="l" t="t" r="r" b="b"/>
              <a:pathLst>
                <a:path w="26097" h="13049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CustomShape 28"/>
            <p:cNvSpPr/>
            <p:nvPr/>
          </p:nvSpPr>
          <p:spPr>
            <a:xfrm>
              <a:off x="7012800" y="2735640"/>
              <a:ext cx="81000" cy="163080"/>
            </a:xfrm>
            <a:custGeom>
              <a:avLst/>
              <a:gdLst/>
              <a:ahLst/>
              <a:rect l="l" t="t" r="r" b="b"/>
              <a:pathLst>
                <a:path w="6525" h="13049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CustomShape 29"/>
            <p:cNvSpPr/>
            <p:nvPr/>
          </p:nvSpPr>
          <p:spPr>
            <a:xfrm>
              <a:off x="6766920" y="2899800"/>
              <a:ext cx="285840" cy="859680"/>
            </a:xfrm>
            <a:custGeom>
              <a:avLst/>
              <a:gdLst/>
              <a:ahLst/>
              <a:rect l="l" t="t" r="r" b="b"/>
              <a:pathLst>
                <a:path w="22835" h="68503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CustomShape 30"/>
            <p:cNvSpPr/>
            <p:nvPr/>
          </p:nvSpPr>
          <p:spPr>
            <a:xfrm>
              <a:off x="7053840" y="2899800"/>
              <a:ext cx="285840" cy="859680"/>
            </a:xfrm>
            <a:custGeom>
              <a:avLst/>
              <a:gdLst/>
              <a:ahLst/>
              <a:rect l="l" t="t" r="r" b="b"/>
              <a:pathLst>
                <a:path w="22835" h="68503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CustomShape 31"/>
            <p:cNvSpPr/>
            <p:nvPr/>
          </p:nvSpPr>
          <p:spPr>
            <a:xfrm>
              <a:off x="6684840" y="1956960"/>
              <a:ext cx="122040" cy="163080"/>
            </a:xfrm>
            <a:custGeom>
              <a:avLst/>
              <a:gdLst/>
              <a:ahLst/>
              <a:rect l="l" t="t" r="r" b="b"/>
              <a:pathLst>
                <a:path w="9787" h="13049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CustomShape 32"/>
            <p:cNvSpPr/>
            <p:nvPr/>
          </p:nvSpPr>
          <p:spPr>
            <a:xfrm>
              <a:off x="6521040" y="1711080"/>
              <a:ext cx="244800" cy="244800"/>
            </a:xfrm>
            <a:custGeom>
              <a:avLst/>
              <a:gdLst/>
              <a:ahLst/>
              <a:rect l="l" t="t" r="r" b="b"/>
              <a:pathLst>
                <a:path w="19573" h="19573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" name="CustomShape 33"/>
            <p:cNvSpPr/>
            <p:nvPr/>
          </p:nvSpPr>
          <p:spPr>
            <a:xfrm>
              <a:off x="6643800" y="1792800"/>
              <a:ext cx="163080" cy="163080"/>
            </a:xfrm>
            <a:custGeom>
              <a:avLst/>
              <a:gdLst/>
              <a:ahLst/>
              <a:rect l="l" t="t" r="r" b="b"/>
              <a:pathLst>
                <a:path w="13049" h="13049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1" name="CustomShape 34"/>
            <p:cNvSpPr/>
            <p:nvPr/>
          </p:nvSpPr>
          <p:spPr>
            <a:xfrm>
              <a:off x="6643800" y="1874880"/>
              <a:ext cx="163080" cy="203760"/>
            </a:xfrm>
            <a:custGeom>
              <a:avLst/>
              <a:gdLst/>
              <a:ahLst/>
              <a:rect l="l" t="t" r="r" b="b"/>
              <a:pathLst>
                <a:path w="13049" h="16311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711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720000" y="75960"/>
            <a:ext cx="770292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cef3f5"/>
                </a:solidFill>
                <a:latin typeface="Oswald"/>
                <a:ea typeface="Oswald"/>
              </a:rPr>
              <a:t>COMO FOI DESENVOLVIDO 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cef3f5"/>
                </a:solidFill>
                <a:latin typeface="Oswald"/>
                <a:ea typeface="Oswald"/>
              </a:rPr>
              <a:t>BackEnd 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cef3f5"/>
                </a:solidFill>
                <a:latin typeface="Oswald"/>
                <a:ea typeface="Oswald"/>
              </a:rPr>
              <a:t>FrontEnd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cef3f5"/>
                </a:solidFill>
                <a:latin typeface="Oswald"/>
                <a:ea typeface="Oswald"/>
              </a:rPr>
              <a:t> </a:t>
            </a:r>
            <a:endParaRPr b="0" lang="pt-BR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711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CustomShape 1"/>
          <p:cNvSpPr/>
          <p:nvPr/>
        </p:nvSpPr>
        <p:spPr>
          <a:xfrm>
            <a:off x="3816720" y="2088000"/>
            <a:ext cx="770292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cef3f5"/>
                </a:solidFill>
                <a:latin typeface="Oswald"/>
                <a:ea typeface="Oswald"/>
              </a:rPr>
              <a:t>SISTEMA FUNCIONANDO </a:t>
            </a:r>
            <a:endParaRPr b="0" lang="pt-BR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2022-11-27T18:43:48Z</dcterms:modified>
  <cp:revision>3</cp:revision>
  <dc:subject/>
  <dc:title/>
</cp:coreProperties>
</file>