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9ECE-7255-42CC-8B6B-584BCBF4C7A3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FAF1-7D84-4347-9CD3-ED5F4EB7B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46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9ECE-7255-42CC-8B6B-584BCBF4C7A3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FAF1-7D84-4347-9CD3-ED5F4EB7B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81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9ECE-7255-42CC-8B6B-584BCBF4C7A3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FAF1-7D84-4347-9CD3-ED5F4EB7B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88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9ECE-7255-42CC-8B6B-584BCBF4C7A3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FAF1-7D84-4347-9CD3-ED5F4EB7B2F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4706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9ECE-7255-42CC-8B6B-584BCBF4C7A3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FAF1-7D84-4347-9CD3-ED5F4EB7B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292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9ECE-7255-42CC-8B6B-584BCBF4C7A3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FAF1-7D84-4347-9CD3-ED5F4EB7B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210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9ECE-7255-42CC-8B6B-584BCBF4C7A3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FAF1-7D84-4347-9CD3-ED5F4EB7B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791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9ECE-7255-42CC-8B6B-584BCBF4C7A3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FAF1-7D84-4347-9CD3-ED5F4EB7B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583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9ECE-7255-42CC-8B6B-584BCBF4C7A3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FAF1-7D84-4347-9CD3-ED5F4EB7B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03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9ECE-7255-42CC-8B6B-584BCBF4C7A3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FAF1-7D84-4347-9CD3-ED5F4EB7B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90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9ECE-7255-42CC-8B6B-584BCBF4C7A3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FAF1-7D84-4347-9CD3-ED5F4EB7B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08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9ECE-7255-42CC-8B6B-584BCBF4C7A3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FAF1-7D84-4347-9CD3-ED5F4EB7B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36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9ECE-7255-42CC-8B6B-584BCBF4C7A3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FAF1-7D84-4347-9CD3-ED5F4EB7B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1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9ECE-7255-42CC-8B6B-584BCBF4C7A3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FAF1-7D84-4347-9CD3-ED5F4EB7B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76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9ECE-7255-42CC-8B6B-584BCBF4C7A3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FAF1-7D84-4347-9CD3-ED5F4EB7B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98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9ECE-7255-42CC-8B6B-584BCBF4C7A3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FAF1-7D84-4347-9CD3-ED5F4EB7B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77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9ECE-7255-42CC-8B6B-584BCBF4C7A3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FAF1-7D84-4347-9CD3-ED5F4EB7B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48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979ECE-7255-42CC-8B6B-584BCBF4C7A3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FAF1-7D84-4347-9CD3-ED5F4EB7B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092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Телеграмм бот для подготовки к ОГЭ</a:t>
            </a:r>
            <a:r>
              <a:rPr lang="en-US" dirty="0" smtClean="0"/>
              <a:t>/</a:t>
            </a:r>
            <a:r>
              <a:rPr lang="ru-RU" dirty="0" smtClean="0"/>
              <a:t>ЕГЭ по истории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Работу выполняет: </a:t>
            </a:r>
          </a:p>
          <a:p>
            <a:r>
              <a:rPr lang="ru-RU" dirty="0"/>
              <a:t>ученик 10 «И» класса ГБОУ «Школа № 1799»</a:t>
            </a:r>
          </a:p>
          <a:p>
            <a:r>
              <a:rPr lang="ru-RU" dirty="0"/>
              <a:t>Ефимов Василий Владимирович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364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Цель проекта облегчить школьникам сдачу ОГЭ/ЕГЭ по истории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54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Найти все даты по истории которые нужны для сдачи экзаменов</a:t>
            </a:r>
          </a:p>
          <a:p>
            <a:pPr marL="342900" indent="-342900">
              <a:buAutoNum type="arabicParenR"/>
            </a:pPr>
            <a:r>
              <a:rPr lang="ru-RU" dirty="0" smtClean="0"/>
              <a:t>Отобрать информацию</a:t>
            </a:r>
          </a:p>
          <a:p>
            <a:pPr marL="342900" indent="-342900">
              <a:buAutoNum type="arabicParenR"/>
            </a:pPr>
            <a:r>
              <a:rPr lang="ru-RU" dirty="0" smtClean="0"/>
              <a:t>Создать базу дат</a:t>
            </a:r>
          </a:p>
          <a:p>
            <a:pPr marL="342900" indent="-342900">
              <a:buAutoNum type="arabicParenR"/>
            </a:pPr>
            <a:r>
              <a:rPr lang="ru-RU" dirty="0" smtClean="0"/>
              <a:t>Разработать </a:t>
            </a:r>
            <a:r>
              <a:rPr lang="en-US" dirty="0" smtClean="0"/>
              <a:t>UI </a:t>
            </a:r>
            <a:r>
              <a:rPr lang="ru-RU" dirty="0" smtClean="0"/>
              <a:t>бота</a:t>
            </a:r>
          </a:p>
          <a:p>
            <a:pPr marL="342900" indent="-342900">
              <a:buAutoNum type="arabicParenR"/>
            </a:pPr>
            <a:r>
              <a:rPr lang="ru-RU" dirty="0" smtClean="0"/>
              <a:t>Запрограммировать бота</a:t>
            </a:r>
          </a:p>
          <a:p>
            <a:pPr marL="342900" indent="-342900">
              <a:buAutoNum type="arabicParenR"/>
            </a:pPr>
            <a:r>
              <a:rPr lang="ru-RU" dirty="0" smtClean="0"/>
              <a:t>Разместить на сервера</a:t>
            </a:r>
          </a:p>
          <a:p>
            <a:pPr marL="342900" indent="-342900">
              <a:buAutoNum type="arabicParenR"/>
            </a:pPr>
            <a:r>
              <a:rPr lang="ru-RU" dirty="0" smtClean="0"/>
              <a:t>Запустить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7127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64</Words>
  <Application>Microsoft Office PowerPoint</Application>
  <PresentationFormat>Широкоэкранный</PresentationFormat>
  <Paragraphs>14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Ион</vt:lpstr>
      <vt:lpstr>Телеграмм бот для подготовки к ОГЭ/ЕГЭ по истории</vt:lpstr>
      <vt:lpstr>Цель проекта</vt:lpstr>
      <vt:lpstr>Задачи: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Телеграмм бот для подготовки к ОГЭ/ЕГЭ по истории</dc:title>
  <dc:creator>Пользователь Windows</dc:creator>
  <cp:lastModifiedBy>Пользователь Windows</cp:lastModifiedBy>
  <cp:revision>3</cp:revision>
  <dcterms:created xsi:type="dcterms:W3CDTF">2023-02-26T20:30:14Z</dcterms:created>
  <dcterms:modified xsi:type="dcterms:W3CDTF">2023-02-26T20:42:15Z</dcterms:modified>
</cp:coreProperties>
</file>