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sldIdLst>
    <p:sldId id="309" r:id="rId2"/>
    <p:sldId id="322" r:id="rId3"/>
    <p:sldId id="34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structure" id="{79A46CB0-1985-0441-8D79-4644C148C383}">
          <p14:sldIdLst>
            <p14:sldId id="309"/>
            <p14:sldId id="322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0" autoAdjust="0"/>
    <p:restoredTop sz="91408"/>
  </p:normalViewPr>
  <p:slideViewPr>
    <p:cSldViewPr snapToGrid="0" snapToObjects="1">
      <p:cViewPr varScale="1">
        <p:scale>
          <a:sx n="126" d="100"/>
          <a:sy n="126" d="100"/>
        </p:scale>
        <p:origin x="12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5DC4F-B46D-6945-AA35-5D0885C827D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7D424-8932-9840-9494-D7D6844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83B427-C077-C740-8632-C0B08226874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66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1F8A2-5CD0-4708-A832-30A4A15C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A83312-165C-4FC7-B82B-D321D123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1235925" y="320368"/>
            <a:ext cx="78059" cy="702527"/>
          </a:xfrm>
          <a:prstGeom prst="rect">
            <a:avLst/>
          </a:prstGeom>
          <a:solidFill>
            <a:srgbClr val="7D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grpSp>
        <p:nvGrpSpPr>
          <p:cNvPr id="8" name="组合 1"/>
          <p:cNvGrpSpPr/>
          <p:nvPr userDrawn="1"/>
        </p:nvGrpSpPr>
        <p:grpSpPr>
          <a:xfrm>
            <a:off x="152401" y="307787"/>
            <a:ext cx="929267" cy="747055"/>
            <a:chOff x="152401" y="307779"/>
            <a:chExt cx="929267" cy="747055"/>
          </a:xfrm>
        </p:grpSpPr>
        <p:pic>
          <p:nvPicPr>
            <p:cNvPr id="9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4" t="10714" r="14432" b="36828"/>
            <a:stretch>
              <a:fillRect/>
            </a:stretch>
          </p:blipFill>
          <p:spPr>
            <a:xfrm>
              <a:off x="152401" y="307779"/>
              <a:ext cx="929267" cy="507392"/>
            </a:xfrm>
            <a:prstGeom prst="rect">
              <a:avLst/>
            </a:prstGeom>
          </p:spPr>
        </p:pic>
        <p:pic>
          <p:nvPicPr>
            <p:cNvPr id="10" name="图片 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3"/>
            <a:stretch>
              <a:fillRect/>
            </a:stretch>
          </p:blipFill>
          <p:spPr>
            <a:xfrm>
              <a:off x="180280" y="815171"/>
              <a:ext cx="873507" cy="239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5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5B815-A135-40B7-AFC4-F9E677C5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344C1C-5779-4E0E-84C7-AF5F3CC13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669AF-F3B4-4E2D-9B31-225B89CB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8C4DF-1ABE-49A2-ACD6-FF4A9E0C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BCA76-CB92-4392-BCAC-D3EE91DF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97BFA-88FB-4E6B-8A8A-BA5184FE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5062-DD04-49CF-9ACE-11DBD579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122" y="365130"/>
            <a:ext cx="9857678" cy="65776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BA10B-580C-46ED-8267-B506ED6D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E761B-800E-46E6-A4A9-1A4B5F81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E2A79-2D9D-46BC-AD83-ECA8EE02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6593-1856-4844-AE68-6A7E98B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CDBE4-CFB1-4376-B993-D4CCA9927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9C8F5-B8EF-4732-A197-0B5368781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E854D-146D-4C9C-976C-C168E14B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B30DD-AF86-462C-86E4-BA86DCD5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E36D7-9EDF-4645-864C-DBDF2B95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078444" y="0"/>
            <a:ext cx="4113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8" name="Rectangle 69"/>
          <p:cNvSpPr/>
          <p:nvPr/>
        </p:nvSpPr>
        <p:spPr>
          <a:xfrm>
            <a:off x="260815" y="6458289"/>
            <a:ext cx="6096000" cy="196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© 20</a:t>
            </a:r>
            <a:r>
              <a:rPr lang="en-US" altLang="zh-CN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18</a:t>
            </a:r>
            <a:r>
              <a:rPr lang="en-US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Cardinal</a:t>
            </a:r>
            <a:r>
              <a:rPr lang="zh-CN" altLang="en-US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Operations</a:t>
            </a:r>
            <a:r>
              <a:rPr lang="en-US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id-ID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PowerPoint Business </a:t>
            </a:r>
            <a:r>
              <a:rPr lang="en-US" sz="675" dirty="0">
                <a:solidFill>
                  <a:prstClr val="black">
                    <a:lumMod val="50000"/>
                  </a:prst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Theme. All Rights Reserved. </a:t>
            </a:r>
            <a:endParaRPr lang="id-ID" sz="675" dirty="0">
              <a:solidFill>
                <a:prstClr val="black">
                  <a:lumMod val="50000"/>
                </a:prst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60815" y="336924"/>
            <a:ext cx="3036344" cy="300082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kumimoji="1" lang="zh-CN" altLang="en-US" sz="1500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0" lvl="0"/>
            <a:r>
              <a:rPr kumimoji="1" lang="en-US" altLang="zh-CN"/>
              <a:t>Click to edit Master title style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" y="238310"/>
            <a:ext cx="114299" cy="497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5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yjzTempl_Tit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838200" y="1717200"/>
            <a:ext cx="10515600" cy="44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000" indent="-21600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2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045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1A8B0-3E67-4D90-9DC8-557CB2A2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122" y="365130"/>
            <a:ext cx="9857678" cy="6577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EE172-3AD3-42F9-81EB-BA194347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8" name="矩形 6"/>
          <p:cNvSpPr/>
          <p:nvPr userDrawn="1"/>
        </p:nvSpPr>
        <p:spPr>
          <a:xfrm>
            <a:off x="1235925" y="320368"/>
            <a:ext cx="78059" cy="702527"/>
          </a:xfrm>
          <a:prstGeom prst="rect">
            <a:avLst/>
          </a:prstGeom>
          <a:solidFill>
            <a:srgbClr val="7D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grpSp>
        <p:nvGrpSpPr>
          <p:cNvPr id="9" name="组合 1"/>
          <p:cNvGrpSpPr/>
          <p:nvPr userDrawn="1"/>
        </p:nvGrpSpPr>
        <p:grpSpPr>
          <a:xfrm>
            <a:off x="152401" y="307787"/>
            <a:ext cx="929267" cy="747055"/>
            <a:chOff x="152401" y="307779"/>
            <a:chExt cx="929267" cy="747055"/>
          </a:xfrm>
        </p:grpSpPr>
        <p:pic>
          <p:nvPicPr>
            <p:cNvPr id="10" name="图片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4" t="10714" r="14432" b="36828"/>
            <a:stretch>
              <a:fillRect/>
            </a:stretch>
          </p:blipFill>
          <p:spPr>
            <a:xfrm>
              <a:off x="152401" y="307779"/>
              <a:ext cx="929267" cy="507392"/>
            </a:xfrm>
            <a:prstGeom prst="rect">
              <a:avLst/>
            </a:prstGeom>
          </p:spPr>
        </p:pic>
        <p:pic>
          <p:nvPicPr>
            <p:cNvPr id="11" name="图片 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3"/>
            <a:stretch>
              <a:fillRect/>
            </a:stretch>
          </p:blipFill>
          <p:spPr>
            <a:xfrm>
              <a:off x="180280" y="815171"/>
              <a:ext cx="873507" cy="239663"/>
            </a:xfrm>
            <a:prstGeom prst="rect">
              <a:avLst/>
            </a:prstGeom>
          </p:spPr>
        </p:pic>
      </p:grpSp>
      <p:sp>
        <p:nvSpPr>
          <p:cNvPr id="12" name=" 184">
            <a:extLst>
              <a:ext uri="{FF2B5EF4-FFF2-40B4-BE49-F238E27FC236}">
                <a16:creationId xmlns:a16="http://schemas.microsoft.com/office/drawing/2014/main" id="{D80CF903-B99F-4DE7-94A6-E254C5578997}"/>
              </a:ext>
            </a:extLst>
          </p:cNvPr>
          <p:cNvSpPr/>
          <p:nvPr userDrawn="1"/>
        </p:nvSpPr>
        <p:spPr>
          <a:xfrm>
            <a:off x="11686543" y="6245225"/>
            <a:ext cx="694055" cy="666750"/>
          </a:xfrm>
          <a:prstGeom prst="ellipse">
            <a:avLst/>
          </a:prstGeom>
          <a:solidFill>
            <a:srgbClr val="94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4B5E3D8-B559-49FC-84E7-900B409E63B2}" type="slidenum">
              <a:rPr lang="id-ID" altLang="en-US" sz="1350" b="1" smtClean="0">
                <a:solidFill>
                  <a:schemeClr val="bg1"/>
                </a:solidFill>
              </a:rPr>
              <a:t>‹#›</a:t>
            </a:fld>
            <a:endParaRPr lang="zh-CN" alt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12845" y="307779"/>
            <a:ext cx="7484507" cy="6942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>
                <a:solidFill>
                  <a:srgbClr val="7D1A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4A5EBF-91EA-4F23-BCF5-1B116E5F80C9}"/>
              </a:ext>
            </a:extLst>
          </p:cNvPr>
          <p:cNvSpPr/>
          <p:nvPr/>
        </p:nvSpPr>
        <p:spPr>
          <a:xfrm>
            <a:off x="0" y="6616557"/>
            <a:ext cx="12084000" cy="254475"/>
          </a:xfrm>
          <a:prstGeom prst="rect">
            <a:avLst/>
          </a:prstGeom>
          <a:solidFill>
            <a:srgbClr val="8E2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 184">
            <a:extLst>
              <a:ext uri="{FF2B5EF4-FFF2-40B4-BE49-F238E27FC236}">
                <a16:creationId xmlns:a16="http://schemas.microsoft.com/office/drawing/2014/main" id="{D80CF903-B99F-4DE7-94A6-E254C5578997}"/>
              </a:ext>
            </a:extLst>
          </p:cNvPr>
          <p:cNvSpPr/>
          <p:nvPr/>
        </p:nvSpPr>
        <p:spPr>
          <a:xfrm>
            <a:off x="11686543" y="6245225"/>
            <a:ext cx="694055" cy="666750"/>
          </a:xfrm>
          <a:prstGeom prst="ellipse">
            <a:avLst/>
          </a:prstGeom>
          <a:solidFill>
            <a:srgbClr val="94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4B5E3D8-B559-49FC-84E7-900B409E63B2}" type="slidenum">
              <a:rPr lang="id-ID" altLang="en-US" sz="1350" b="1" smtClean="0">
                <a:solidFill>
                  <a:schemeClr val="bg1"/>
                </a:solidFill>
              </a:rPr>
              <a:t>‹#›</a:t>
            </a:fld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86F8973-064E-42D8-8E83-2B9F96C3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63" y="1340176"/>
            <a:ext cx="11378279" cy="486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9E10A-C13E-469B-8AEF-D2880103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E6311-3455-4D9D-A314-62CFFAE9E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2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4CC69-5D5E-4143-9316-12DFBF66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122" y="365130"/>
            <a:ext cx="9857678" cy="65776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2B8BA-72FE-4D76-A155-46E7DD8E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4BEC2-155B-431B-B254-78B9347D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D28CE-6E18-4BBB-8446-DDA81D46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7BF76-04F7-4D64-83B9-37049B98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E396E-48FE-4658-B8FF-31FC3896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0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71B9F-EE06-4499-82C4-46539E94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E005E-4A69-42D8-A6A5-D17604EA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38350-DE59-49DC-906C-1B4763D5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F13922-175C-4ADC-AA3D-08C33BF88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0447B-4308-4EA0-8050-F827BF11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4A4769-772A-4C06-B6CD-47C74026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B86A2-F67C-45C2-A81D-406CFD0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28EF4-0C8E-448D-BA12-A795AB0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65FCB-08BA-430B-9989-C09487AA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122" y="365130"/>
            <a:ext cx="9857678" cy="65776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B46E0-9A96-4AA9-8F84-6BC42B76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FCB89-1802-42E5-AE88-2FDC9ECA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C3A392-E7ED-4F74-9136-E46CAF60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3B6F7-1146-4261-A51A-5A481359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ED4EC-9DFF-4A54-B28E-5ED6E6A5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A53BB-4988-4AC2-B3E3-B740BE90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8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AF61-C468-4050-9110-ED771E9A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F6555-FE6B-4E89-A595-E719BB0FB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632C4-4958-480D-87F2-AA68B492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4BB10-036C-4B90-8053-B0C5F2B6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81019-2D29-4F87-949C-840CF5F6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650FC-E38B-47ED-A874-8102C638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068DD7-77C3-D946-AEF2-9A9A6489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F8973-064E-42D8-8E83-2B9F96C3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2571"/>
            <a:ext cx="10515600" cy="485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4A5EBF-91EA-4F23-BCF5-1B116E5F80C9}"/>
              </a:ext>
            </a:extLst>
          </p:cNvPr>
          <p:cNvSpPr/>
          <p:nvPr userDrawn="1"/>
        </p:nvSpPr>
        <p:spPr>
          <a:xfrm>
            <a:off x="0" y="6616557"/>
            <a:ext cx="12192000" cy="254475"/>
          </a:xfrm>
          <a:prstGeom prst="rect">
            <a:avLst/>
          </a:prstGeom>
          <a:solidFill>
            <a:srgbClr val="8E2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0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6" r:id="rId13"/>
    <p:sldLayoutId id="2147483687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en-US" altLang="en-US" sz="2800" b="1" kern="1200" dirty="0">
          <a:solidFill>
            <a:srgbClr val="7D1A22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8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8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8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8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80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058440-1E17-460A-BDD3-4D7DE567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1743" y="4698534"/>
            <a:ext cx="13683342" cy="2450804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818483" y="1806188"/>
            <a:ext cx="10282891" cy="19126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rgbClr val="7D1A2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My PPT Template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AE12D5-1F0B-9238-2F6A-D0B9C3C70640}"/>
              </a:ext>
            </a:extLst>
          </p:cNvPr>
          <p:cNvSpPr txBox="1"/>
          <p:nvPr/>
        </p:nvSpPr>
        <p:spPr>
          <a:xfrm>
            <a:off x="8999071" y="4513868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Winston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2024.5.30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96122" y="365130"/>
            <a:ext cx="9857678" cy="65776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D15D6-0CCF-674B-8829-1D556EEF8373}"/>
              </a:ext>
            </a:extLst>
          </p:cNvPr>
          <p:cNvSpPr txBox="1"/>
          <p:nvPr/>
        </p:nvSpPr>
        <p:spPr>
          <a:xfrm>
            <a:off x="509499" y="1226773"/>
            <a:ext cx="10032508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Methods of Cash Flow Prediction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Hawkes Process Model ——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THP-model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—— TLPP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431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96122" y="365130"/>
            <a:ext cx="9857678" cy="65776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D15D6-0CCF-674B-8829-1D556EEF8373}"/>
              </a:ext>
            </a:extLst>
          </p:cNvPr>
          <p:cNvSpPr txBox="1"/>
          <p:nvPr/>
        </p:nvSpPr>
        <p:spPr>
          <a:xfrm>
            <a:off x="449399" y="1185462"/>
            <a:ext cx="11641184" cy="1489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用公司的历史交易信息作为学习数据，建立模型，预测公司未来的</a:t>
            </a:r>
            <a:r>
              <a:rPr kumimoji="1"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交易时间和交易金额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：交易日期不一定是连续的，这很符合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TPP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的模型框架。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kumimoji="1"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：支出金额一般不用预测，会提前一期在公司账目上做规划，而收入有可能被拖欠，更需要被预测。</a:t>
            </a:r>
            <a:endParaRPr kumimoji="1"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6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.正文的撰写与规范" id="{EB6F88F3-A10C-4676-B0B5-06AF9F46F054}" vid="{214194FB-9AAC-46E4-B1E6-09AD518D2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template-sufe</Template>
  <TotalTime>40666</TotalTime>
  <Words>99</Words>
  <Application>Microsoft Office PowerPoint</Application>
  <PresentationFormat>宽屏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Microsoft YaHei Light</vt:lpstr>
      <vt:lpstr>等线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Outline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Shanshan Guo</dc:creator>
  <cp:lastModifiedBy>KF41552</cp:lastModifiedBy>
  <cp:revision>2793</cp:revision>
  <cp:lastPrinted>2022-05-27T09:07:02Z</cp:lastPrinted>
  <dcterms:created xsi:type="dcterms:W3CDTF">2020-09-17T07:14:35Z</dcterms:created>
  <dcterms:modified xsi:type="dcterms:W3CDTF">2024-05-30T16:13:38Z</dcterms:modified>
</cp:coreProperties>
</file>