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  <p:sldMasterId id="2147483677" r:id="rId3"/>
    <p:sldMasterId id="2147483689" r:id="rId4"/>
    <p:sldMasterId id="2147483701" r:id="rId5"/>
  </p:sldMasterIdLst>
  <p:notesMasterIdLst>
    <p:notesMasterId r:id="rId7"/>
  </p:notes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1495B-5E7B-4758-9358-CD57D742838F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1EB76-B6A1-43F4-8D56-8D5672F66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049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000">
                <a:effectLst/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56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8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12" y="1"/>
            <a:ext cx="8534400" cy="107315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9749" y="1666345"/>
            <a:ext cx="8107540" cy="4387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05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12" y="1"/>
            <a:ext cx="8534400" cy="107315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9749" y="1666345"/>
            <a:ext cx="4937655" cy="36152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53671" y="1666346"/>
            <a:ext cx="4934479" cy="36152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A0710A7B-3A60-2C4E-8CB5-CD55EB90BC54}" type="datetimeFigureOut">
              <a:rPr kumimoji="1" lang="zh-CN" altLang="en-US" smtClean="0"/>
              <a:t>2025/8/22</a:t>
            </a:fld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fld id="{94D60D37-B784-6C46-AA66-D28F7E01108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6718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534400" cy="11811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811" y="1676400"/>
            <a:ext cx="4649787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>
                    <a:lumMod val="9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811" y="2261129"/>
            <a:ext cx="4937655" cy="30305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27145" y="1684867"/>
            <a:ext cx="4665134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>
                    <a:lumMod val="9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27145" y="2252662"/>
            <a:ext cx="4929188" cy="30305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923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129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F21EA-E38F-4E1C-A7A7-530F248C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0F6B21B-0165-4910-A5A7-B438E380B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6B3299-F4C2-49EA-ACB1-40C03F471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0CE5-CC03-4A88-BD29-51D5BCB93C35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F9CC5E-5747-433D-9802-13F95B56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690DFE-A602-4647-AF97-8AB6A865C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7F48-6FB1-49B2-BE71-0B931089E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568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7FC304-E721-4D50-B7F0-61B0CBA0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E328F7-F241-4E3A-B565-6FAECD581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81E413-4787-4588-9E8A-27AE982E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0CE5-CC03-4A88-BD29-51D5BCB93C35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AB3234-874E-44BA-ABAF-23BEF31BD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4E0398-8F2A-4D38-BFE8-62DE903D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7F48-6FB1-49B2-BE71-0B931089E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5818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80BD0F-15AA-4FF5-A976-CE816A2C0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81BBAC-CCE7-41E1-B92F-0ADBCAAFE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7BF6FE-B315-4780-82DB-605B6903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0CE5-CC03-4A88-BD29-51D5BCB93C35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5570B7-737C-4607-9BAC-674E69E3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BFE7D9-2727-429F-B36B-AEF0822E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7F48-6FB1-49B2-BE71-0B931089E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437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CDBC9A-5EA0-4CC6-B9F6-01E66694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A9CCF5-1D1C-47B2-9A8C-844B7BE9B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18C523-1B81-4177-BCF0-E5131CA02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1D4581-549F-4079-AB9A-7CEAD325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0CE5-CC03-4A88-BD29-51D5BCB93C35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89B78A-D2E2-410A-BBE1-A6C4115B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AE0145-08B3-4F38-B9DF-9E5CD466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7F48-6FB1-49B2-BE71-0B931089E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522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C8D29A-5150-49E5-9E4C-D56EBCA02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0D7612-D55F-4FF0-A0B9-9AD6EDFA4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E75932-8E9B-41AD-996D-021C1DF0E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E4B2E09-5C2C-4CE8-B307-7B45A155B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8D38C87-8723-41B2-8273-91E0FF5FA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E975345-50FC-4F5D-964E-61DA3EF5A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0CE5-CC03-4A88-BD29-51D5BCB93C35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F52351E-5A39-475E-B61F-F616C1A8F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F809E8B-5531-4BAD-B15B-A166BF4C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7F48-6FB1-49B2-BE71-0B931089E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15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0EA09D3-5023-41B5-9D73-85B43DCA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2" y="1"/>
            <a:ext cx="8534400" cy="107315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46FA7C-CA73-4090-B1FE-EDFA4F1D0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749" y="1666345"/>
            <a:ext cx="8107540" cy="4387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376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8D5B82-EDFF-4C72-AD38-DB81977F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917ECE6-8189-4690-B53D-6BDB4BF6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0CE5-CC03-4A88-BD29-51D5BCB93C35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952B784-92F8-4CEA-8FA5-61DC60EF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C155422-775F-4899-81C9-2866C416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7F48-6FB1-49B2-BE71-0B931089E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536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1D60709-29CF-47EB-884F-90E678548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0CE5-CC03-4A88-BD29-51D5BCB93C35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2112FA6-4123-42D9-BCAB-FE12EAF0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4C550C-0874-4072-AD33-7CAE1978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7F48-6FB1-49B2-BE71-0B931089E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1734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FED4C7-B4FD-4909-B138-88BF3E15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035770-9B1C-4225-8284-BEBED0C74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FD56F4-4283-4C6B-A4ED-E597BDC11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3A88D0-6874-4FB4-9E28-4E5523E73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0CE5-CC03-4A88-BD29-51D5BCB93C35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4A437A-55AF-486B-AEEA-8E1071DB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46A7ED-0527-48A5-9353-A8776061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7F48-6FB1-49B2-BE71-0B931089E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1943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F57CA5-94C3-4376-BC1E-9E2FEBBCD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6C6F348-0C04-4803-B61F-AEFFB9D76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9DFB1B-6A23-49BE-A0A0-A6E974D2E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01E278-ADF7-472B-930D-3532A932B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0CE5-CC03-4A88-BD29-51D5BCB93C35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FD4F39-44DF-4C84-8043-5CF763FB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CE7CF4-E678-43E0-B943-B6200DAD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7F48-6FB1-49B2-BE71-0B931089E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905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9822E9-BB47-444D-9EF4-721DF53F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3EBE13-443F-443E-99B7-678A9DD6D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9CFE4C-32DA-408A-97C9-CDB1B984A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0CE5-CC03-4A88-BD29-51D5BCB93C35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926FEC-F175-498F-BCD1-5494B8C72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7BD743-874C-49BC-89DE-13706FD7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7F48-6FB1-49B2-BE71-0B931089E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2232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F7F7F86-A179-4B91-BB47-508D14305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1174B0-D7D9-445C-AA81-38C8BF5D6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A8B0F4-97EC-452D-B1FE-00AAA2CF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0CE5-CC03-4A88-BD29-51D5BCB93C35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31FBF7-C27D-49F6-858B-B7519A67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209879-C5B8-4347-87DD-0E75E1A3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7F48-6FB1-49B2-BE71-0B931089E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7970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1535B3-3797-4F0C-B20D-FDB6140E1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515209-6C14-430E-BE9D-4595F1493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AF1E1E-8D5A-423A-B43E-C682BF795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2A82-402D-45AA-926D-C73DD9165336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E712B9-7842-4C2B-B9CB-3A346028C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EDD2CE-8183-4B51-BF08-DA693331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B712-BFF0-4B52-B320-87CA0AE56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0961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866412-DC9A-4804-B8E8-E59B24D3E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33BDE1-884E-4301-BD59-94276FB8A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0531E0-59AE-461D-A963-1F853D30C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2A82-402D-45AA-926D-C73DD9165336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DA24AE-53E6-42A2-91C3-4E0E38DC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E3DE7F-0FD7-49F4-8E21-8AB38A5E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B712-BFF0-4B52-B320-87CA0AE56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892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B9CF88-CDE2-48DB-9313-B68499D9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D436B4-7186-4030-9006-C7F2D4BE4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4BA003-7C71-4049-8A47-00DAA1AD5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2A82-402D-45AA-926D-C73DD9165336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01EC80-A2CB-4D72-A5E7-84345363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8CB6CB-879B-40F3-BE21-D964A4A2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B712-BFF0-4B52-B320-87CA0AE56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3964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325D23-F379-4722-8FFD-158CD7C5D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6A6F92-D0CF-4275-BDC2-6C8F7E6B5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12D59F-590E-456F-B86C-FE41531DA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16CBBED-CBF0-481C-9093-AB3F5CB7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2A82-402D-45AA-926D-C73DD9165336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4FAC8D-A0F6-41AF-A80A-C7C22DE9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31610F-902D-4831-B473-83B06241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B712-BFF0-4B52-B320-87CA0AE56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65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16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E6A3F2-E07B-49DA-94EE-45445479F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7C5F13-FE84-4966-8EF8-D51098FC8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B0CE54-F125-43C8-AF89-16B4A462A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CF07846-55DC-4EB0-926F-7453654A2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E278CE9-EAED-4AEB-8DA1-60F588097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AAA09C4-6018-4635-A6AC-372ECCDD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2A82-402D-45AA-926D-C73DD9165336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145491F-617B-41AC-AD2F-EEB809A3A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C480EA3-BF06-4A55-8386-628A6A2F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B712-BFF0-4B52-B320-87CA0AE56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5995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1639B-7C58-4DD5-9E89-A53B90AB9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E0C9FB5-072C-41C5-80CC-F3ECEEA5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2A82-402D-45AA-926D-C73DD9165336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FFDFD6B-0171-431A-A742-727D3CA0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ADB9052-8C1C-4BC1-A952-D22CA5BD8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B712-BFF0-4B52-B320-87CA0AE56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7628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01BB5F5-01C6-4EED-9292-7D5CC1D20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2A82-402D-45AA-926D-C73DD9165336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0946564-9D5A-4C8F-A2C7-70C93C19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DAAC81-F0F7-448F-9299-EEC2BCF0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B712-BFF0-4B52-B320-87CA0AE56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640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502832-F4BE-4C3A-9171-E8D60E7FD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68CCCE-A812-45CA-B1D7-855F1EE6D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8D047C-BF02-42D3-9DDF-BCA065F9F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F934AD-84A3-457D-8029-19AB100B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2A82-402D-45AA-926D-C73DD9165336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264416-3612-46F5-ACCD-7965C662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BA4369-0E96-4242-830F-90CD7EDA4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B712-BFF0-4B52-B320-87CA0AE56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2747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959ECC-AAFC-4E8A-849D-09FE5749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3BEF516-27F6-4C61-85F6-6CE2B54FF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53A57C-FE8D-47DF-BE53-8837FF4D8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A762BD-C504-4AB8-9669-62B52E63F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2A82-402D-45AA-926D-C73DD9165336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5F0EBC-7CB4-4882-B10A-F80CD349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5B22EF-2A59-4CD5-A92F-F82B2F36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B712-BFF0-4B52-B320-87CA0AE56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7329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D1464C-903C-4773-A6E2-D758E6E8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97C607-A774-4E5E-92C8-CCEC1263D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198E92-010D-4425-8AEA-9CF8B3C0F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2A82-402D-45AA-926D-C73DD9165336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E7CCCD-85C9-4144-BECA-524C8AD0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871DBB-5E85-4E88-B4F5-270F52BB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B712-BFF0-4B52-B320-87CA0AE56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5663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E189E48-C17A-406D-BE90-DC8755019E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D1E57F-03E0-40D7-91D9-017BFE1A4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10581F-50E3-42FB-A169-72292D6C3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2A82-402D-45AA-926D-C73DD9165336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B355D8-B7F7-4222-B2A1-45E29F326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3F29AC-153F-4386-B343-FDCFE869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B712-BFF0-4B52-B320-87CA0AE56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286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1004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17" name="Google Shape;17;p37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/>
          </a:p>
        </p:txBody>
      </p:sp>
      <p:sp>
        <p:nvSpPr>
          <p:cNvPr id="18" name="Google Shape;18;p3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9000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 preserve="1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23" name="Google Shape;23;p4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25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12" y="1"/>
            <a:ext cx="8534400" cy="107315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9749" y="1666345"/>
            <a:ext cx="8107540" cy="4387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354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 preserve="1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0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28" name="Google Shape;28;p40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800">
                <a:solidFill>
                  <a:srgbClr val="888888"/>
                </a:solidFill>
              </a:defRPr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29" name="Google Shape;29;p4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7233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 preserve="1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34" name="Google Shape;34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5718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35" name="Google Shape;35;p4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5718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36" name="Google Shape;36;p4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5619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 preserve="1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41" name="Google Shape;41;p42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800" b="1"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2" name="Google Shape;42;p42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5718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3" name="Google Shape;43;p42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800" b="1"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4" name="Google Shape;44;p42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5718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5" name="Google Shape;45;p4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6453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 preserve="1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50" name="Google Shape;50;p44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507987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8258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/>
            </a:lvl2pPr>
            <a:lvl3pPr marL="1828754" lvl="2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317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4pPr>
            <a:lvl5pPr marL="3047924" lvl="4" indent="-4317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5pPr>
            <a:lvl6pPr marL="3657509" lvl="5" indent="-4317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6pPr>
            <a:lvl7pPr marL="4267093" lvl="6" indent="-4317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7pPr>
            <a:lvl8pPr marL="4876678" lvl="7" indent="-4317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8pPr>
            <a:lvl9pPr marL="5486263" lvl="8" indent="-4317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1" name="Google Shape;51;p44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400"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1000"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1000"/>
            </a:lvl5pPr>
            <a:lvl6pPr marL="3657509" lvl="5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1000"/>
            </a:lvl6pPr>
            <a:lvl7pPr marL="4267093" lvl="6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1000"/>
            </a:lvl7pPr>
            <a:lvl8pPr marL="4876678" lvl="7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1000"/>
            </a:lvl8pPr>
            <a:lvl9pPr marL="5486263" lvl="8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2" name="Google Shape;52;p4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1857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 preserve="1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57" name="Google Shape;57;p45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TW"/>
              <a:t>Click icon to add picture</a:t>
            </a:r>
            <a:endParaRPr/>
          </a:p>
        </p:txBody>
      </p:sp>
      <p:sp>
        <p:nvSpPr>
          <p:cNvPr id="58" name="Google Shape;58;p45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400"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1000"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1000"/>
            </a:lvl5pPr>
            <a:lvl6pPr marL="3657509" lvl="5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1000"/>
            </a:lvl6pPr>
            <a:lvl7pPr marL="4267093" lvl="6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1000"/>
            </a:lvl7pPr>
            <a:lvl8pPr marL="4876678" lvl="7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1000"/>
            </a:lvl8pPr>
            <a:lvl9pPr marL="5486263" lvl="8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9" name="Google Shape;59;p4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4649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 preserve="1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64" name="Google Shape;64;p4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5718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5" name="Google Shape;65;p4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8382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 preserve="1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7"/>
          <p:cNvSpPr txBox="1">
            <a:spLocks noGrp="1"/>
          </p:cNvSpPr>
          <p:nvPr>
            <p:ph type="title"/>
          </p:nvPr>
        </p:nvSpPr>
        <p:spPr>
          <a:xfrm rot="5400000">
            <a:off x="7133431" y="1956595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70" name="Google Shape;70;p4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5718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71" name="Google Shape;71;p4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02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12" y="1"/>
            <a:ext cx="8534400" cy="107315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9749" y="1666345"/>
            <a:ext cx="4937655" cy="36152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53671" y="1666346"/>
            <a:ext cx="4934479" cy="36152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EF94E0B6-44BB-4757-9AAC-13B6BE7B7D11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fld id="{EC7C791A-D3F2-46AE-B684-BDFAD9255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51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534400" cy="11811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811" y="1676400"/>
            <a:ext cx="4649787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>
                    <a:lumMod val="9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811" y="2261129"/>
            <a:ext cx="4937655" cy="30305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27145" y="1684867"/>
            <a:ext cx="4665134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>
                    <a:lumMod val="9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27145" y="2252662"/>
            <a:ext cx="4929188" cy="30305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19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32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000">
                <a:effectLst/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字方塊 3">
            <a:extLst>
              <a:ext uri="{FF2B5EF4-FFF2-40B4-BE49-F238E27FC236}">
                <a16:creationId xmlns:a16="http://schemas.microsoft.com/office/drawing/2014/main" id="{AC0B659F-FE71-4454-B749-EE9C32F3B8B8}"/>
              </a:ext>
            </a:extLst>
          </p:cNvPr>
          <p:cNvSpPr txBox="1"/>
          <p:nvPr userDrawn="1"/>
        </p:nvSpPr>
        <p:spPr>
          <a:xfrm>
            <a:off x="6096000" y="2705725"/>
            <a:ext cx="6781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b="1" dirty="0" err="1">
                <a:solidFill>
                  <a:schemeClr val="bg1"/>
                </a:solidFill>
                <a:latin typeface="Viner Hand ITC" panose="03070502030502020203" pitchFamily="66" charset="0"/>
              </a:rPr>
              <a:t>C</a:t>
            </a:r>
            <a:r>
              <a:rPr lang="en-US" altLang="zh-TW" sz="8000" b="1" dirty="0" err="1">
                <a:solidFill>
                  <a:schemeClr val="bg1"/>
                </a:solidFill>
                <a:latin typeface="Viner Hand ITC" panose="03070502030502020203" pitchFamily="66" charset="0"/>
              </a:rPr>
              <a:t>yberpun</a:t>
            </a:r>
            <a:r>
              <a:rPr lang="en-US" altLang="zh-TW" sz="8800" b="1" dirty="0" err="1">
                <a:solidFill>
                  <a:schemeClr val="bg1"/>
                </a:solidFill>
                <a:latin typeface="Viner Hand ITC" panose="03070502030502020203" pitchFamily="66" charset="0"/>
              </a:rPr>
              <a:t>K</a:t>
            </a:r>
            <a:endParaRPr lang="en-US" altLang="zh-TW" sz="8800" b="1" dirty="0">
              <a:solidFill>
                <a:schemeClr val="bg1"/>
              </a:solidFill>
              <a:latin typeface="Viner Hand ITC" panose="03070502030502020203" pitchFamily="66" charset="0"/>
            </a:endParaRPr>
          </a:p>
          <a:p>
            <a:pPr algn="ctr"/>
            <a:r>
              <a:rPr lang="zh-TW" altLang="en-US" sz="4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建中機研</a:t>
            </a:r>
            <a:r>
              <a:rPr lang="en-US" altLang="zh-TW" sz="4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FRC</a:t>
            </a:r>
          </a:p>
          <a:p>
            <a:pPr algn="ctr"/>
            <a:r>
              <a:rPr lang="en-US" altLang="zh-TW" sz="4400" b="1" i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#8020</a:t>
            </a:r>
            <a:endParaRPr lang="zh-TW" altLang="en-US" sz="4400" b="1" i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290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51772A0-A986-4985-82D0-DA3304D2B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2" y="1"/>
            <a:ext cx="8534400" cy="107315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081C49-F336-4837-9158-1DD1DA258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749" y="1666345"/>
            <a:ext cx="8107540" cy="4387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91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5D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62" y="-338668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7E1C1B0-3DD4-4268-9E01-4B052B00C919}"/>
              </a:ext>
            </a:extLst>
          </p:cNvPr>
          <p:cNvSpPr txBox="1"/>
          <p:nvPr/>
        </p:nvSpPr>
        <p:spPr>
          <a:xfrm>
            <a:off x="9084202" y="6088559"/>
            <a:ext cx="3227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 err="1">
                <a:solidFill>
                  <a:srgbClr val="C00000"/>
                </a:solidFill>
                <a:latin typeface="Viner Hand ITC" panose="03070502030502020203" pitchFamily="66" charset="0"/>
              </a:rPr>
              <a:t>C</a:t>
            </a:r>
            <a:r>
              <a:rPr lang="en-US" altLang="zh-TW" sz="4000" b="1" dirty="0" err="1">
                <a:latin typeface="Viner Hand ITC" panose="03070502030502020203" pitchFamily="66" charset="0"/>
              </a:rPr>
              <a:t>yberpun</a:t>
            </a:r>
            <a:r>
              <a:rPr lang="en-US" altLang="zh-TW" sz="4400" b="1" dirty="0" err="1">
                <a:solidFill>
                  <a:srgbClr val="C00000"/>
                </a:solidFill>
                <a:latin typeface="Viner Hand ITC" panose="03070502030502020203" pitchFamily="66" charset="0"/>
              </a:rPr>
              <a:t>K</a:t>
            </a:r>
            <a:endParaRPr lang="zh-TW" altLang="en-US" sz="4000" dirty="0">
              <a:solidFill>
                <a:srgbClr val="C00000"/>
              </a:solidFill>
              <a:latin typeface="Viner Hand ITC" panose="03070502030502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15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62" y="-338668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7E1C1B0-3DD4-4268-9E01-4B052B00C919}"/>
              </a:ext>
            </a:extLst>
          </p:cNvPr>
          <p:cNvSpPr txBox="1"/>
          <p:nvPr/>
        </p:nvSpPr>
        <p:spPr>
          <a:xfrm>
            <a:off x="9084202" y="6088559"/>
            <a:ext cx="3227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 err="1">
                <a:solidFill>
                  <a:srgbClr val="C00000"/>
                </a:solidFill>
                <a:latin typeface="Viner Hand ITC" panose="03070502030502020203" pitchFamily="66" charset="0"/>
              </a:rPr>
              <a:t>C</a:t>
            </a:r>
            <a:r>
              <a:rPr lang="en-US" altLang="zh-TW" sz="4000" b="1" dirty="0" err="1">
                <a:latin typeface="Viner Hand ITC" panose="03070502030502020203" pitchFamily="66" charset="0"/>
              </a:rPr>
              <a:t>yberpun</a:t>
            </a:r>
            <a:r>
              <a:rPr lang="en-US" altLang="zh-TW" sz="4400" b="1" dirty="0" err="1">
                <a:solidFill>
                  <a:srgbClr val="C00000"/>
                </a:solidFill>
                <a:latin typeface="Viner Hand ITC" panose="03070502030502020203" pitchFamily="66" charset="0"/>
              </a:rPr>
              <a:t>K</a:t>
            </a:r>
            <a:endParaRPr lang="zh-TW" altLang="en-US" sz="4000" dirty="0">
              <a:solidFill>
                <a:srgbClr val="C00000"/>
              </a:solidFill>
              <a:latin typeface="Viner Hand ITC" panose="03070502030502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868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9F8E350-B95D-41C8-9DE6-EAFDD1BD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504EE8-7E41-4F87-9938-8BBA316CC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2FA318-E060-45B1-A684-49964ED1A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80CE5-CC03-4A88-BD29-51D5BCB93C35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F0FDAD-C13E-4306-BB8C-8E1873EFA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0AC0C0-EAE5-480F-AA0B-4CEDD2E75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67F48-6FB1-49B2-BE71-0B931089E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61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42ACC8A-2DBB-433C-B85C-69D1089C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B84B7D-2AAC-4EDE-B944-1DF3EB09C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331A95-0C16-4F2A-9472-17763DA9B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D2A82-402D-45AA-926D-C73DD9165336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F24642-6F9F-48DB-9A9A-7F5B7465D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C5EEEB-ABBD-4433-A14E-947ADCC47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7B712-BFF0-4B52-B320-87CA0AE56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94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9473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8DEE3A-D757-CED0-2E2F-00B32FA94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A5EC82-8088-D96D-8180-62A39AF32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28228"/>
      </p:ext>
    </p:extLst>
  </p:cSld>
  <p:clrMapOvr>
    <a:masterClrMapping/>
  </p:clrMapOvr>
</p:sld>
</file>

<file path=ppt/theme/theme1.xml><?xml version="1.0" encoding="utf-8"?>
<a:theme xmlns:a="http://schemas.openxmlformats.org/drawingml/2006/main" name="1_切割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切割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Dean's List prep</Template>
  <TotalTime>1716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微軟正黑體</vt:lpstr>
      <vt:lpstr>Arial</vt:lpstr>
      <vt:lpstr>Calibri</vt:lpstr>
      <vt:lpstr>Calibri Light</vt:lpstr>
      <vt:lpstr>Century Gothic</vt:lpstr>
      <vt:lpstr>Viner Hand ITC</vt:lpstr>
      <vt:lpstr>Wingdings 3</vt:lpstr>
      <vt:lpstr>1_切割線</vt:lpstr>
      <vt:lpstr>切割線</vt:lpstr>
      <vt:lpstr>自訂設計</vt:lpstr>
      <vt:lpstr>Office 佈景主題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Engineering</dc:title>
  <dc:creator>winston chou</dc:creator>
  <cp:lastModifiedBy>winston chou</cp:lastModifiedBy>
  <cp:revision>135</cp:revision>
  <dcterms:created xsi:type="dcterms:W3CDTF">2020-09-04T12:56:13Z</dcterms:created>
  <dcterms:modified xsi:type="dcterms:W3CDTF">2025-08-21T17:22:50Z</dcterms:modified>
</cp:coreProperties>
</file>