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présentation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Titre de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Sous-titre de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étails des faits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Détails des faits</a:t>
            </a:r>
          </a:p>
        </p:txBody>
      </p:sp>
      <p:sp>
        <p:nvSpPr>
          <p:cNvPr id="107" name="Texte niveau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 Citation intéressante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">
    <p:bg>
      <p:bgPr>
        <a:solidFill>
          <a:srgbClr val="F6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"/>
          <p:cNvSpPr/>
          <p:nvPr/>
        </p:nvSpPr>
        <p:spPr>
          <a:xfrm>
            <a:off x="1002557" y="1066800"/>
            <a:ext cx="22378886" cy="11582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5431">
              <a:lnSpc>
                <a:spcPct val="120000"/>
              </a:lnSpc>
              <a:defRPr spc="-59" sz="3000">
                <a:solidFill>
                  <a:srgbClr val="FFFFFF"/>
                </a:solidFill>
                <a:latin typeface="Canela Deck Bold"/>
                <a:ea typeface="Canela Deck Bold"/>
                <a:cs typeface="Canela Deck Bold"/>
                <a:sym typeface="Canela Deck Bold"/>
              </a:defRPr>
            </a:pPr>
          </a:p>
        </p:txBody>
      </p:sp>
      <p:sp>
        <p:nvSpPr>
          <p:cNvPr id="150" name="Auteur et date"/>
          <p:cNvSpPr txBox="1"/>
          <p:nvPr>
            <p:ph type="body" sz="quarter" idx="21" hasCustomPrompt="1"/>
          </p:nvPr>
        </p:nvSpPr>
        <p:spPr>
          <a:xfrm>
            <a:off x="2057400" y="11229761"/>
            <a:ext cx="20269200" cy="845948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SzTx/>
              <a:buNone/>
              <a:defRPr b="1" sz="39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51" name="Titre de présentation"/>
          <p:cNvSpPr txBox="1"/>
          <p:nvPr>
            <p:ph type="title" hasCustomPrompt="1"/>
          </p:nvPr>
        </p:nvSpPr>
        <p:spPr>
          <a:xfrm>
            <a:off x="2057400" y="2865877"/>
            <a:ext cx="20269200" cy="5359732"/>
          </a:xfrm>
          <a:prstGeom prst="rect">
            <a:avLst/>
          </a:prstGeom>
        </p:spPr>
        <p:txBody>
          <a:bodyPr anchor="b"/>
          <a:lstStyle>
            <a:lvl1pPr defTabSz="825500">
              <a:defRPr spc="0" sz="14500">
                <a:solidFill>
                  <a:srgbClr val="FFFFFF"/>
                </a:solidFill>
              </a:defRPr>
            </a:lvl1pPr>
          </a:lstStyle>
          <a:p>
            <a:pPr/>
            <a:r>
              <a:t>Titre de présentation</a:t>
            </a:r>
          </a:p>
        </p:txBody>
      </p:sp>
      <p:sp>
        <p:nvSpPr>
          <p:cNvPr id="152" name="Numéro de diapositive"/>
          <p:cNvSpPr txBox="1"/>
          <p:nvPr>
            <p:ph type="sldNum" sz="quarter" idx="2"/>
          </p:nvPr>
        </p:nvSpPr>
        <p:spPr>
          <a:xfrm>
            <a:off x="12038228" y="13131800"/>
            <a:ext cx="307544" cy="342900"/>
          </a:xfrm>
          <a:prstGeom prst="rect">
            <a:avLst/>
          </a:prstGeom>
        </p:spPr>
        <p:txBody>
          <a:bodyPr/>
          <a:lstStyle>
            <a:lvl1pPr defTabSz="825500">
              <a:defRPr sz="16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présentation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Titre de présentation</a:t>
            </a:r>
          </a:p>
        </p:txBody>
      </p:sp>
      <p:sp>
        <p:nvSpPr>
          <p:cNvPr id="23" name="Texte niveau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Sous-titre de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eur et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 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de diapositiv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Sous-titre de la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ous-titre de la diapositiv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Sous-titre de la diapositive</a:t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re de diapositiv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ous-titre de la diapositiv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Sous-titre de la diapositive</a:t>
            </a:r>
          </a:p>
        </p:txBody>
      </p:sp>
      <p:sp>
        <p:nvSpPr>
          <p:cNvPr id="63" name="Texte niveau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la diapositiv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Sous-titre de la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- titr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- titre</a:t>
            </a:r>
          </a:p>
        </p:txBody>
      </p:sp>
      <p:sp>
        <p:nvSpPr>
          <p:cNvPr id="89" name="Texte niveau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Points à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- sous-titr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- sous-titre</a:t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andwichQuizz…"/>
          <p:cNvSpPr txBox="1"/>
          <p:nvPr>
            <p:ph type="title"/>
          </p:nvPr>
        </p:nvSpPr>
        <p:spPr>
          <a:xfrm>
            <a:off x="2057400" y="3103307"/>
            <a:ext cx="20269200" cy="5359732"/>
          </a:xfrm>
          <a:prstGeom prst="rect">
            <a:avLst/>
          </a:prstGeom>
        </p:spPr>
        <p:txBody>
          <a:bodyPr/>
          <a:lstStyle/>
          <a:p>
            <a:pPr defTabSz="594360">
              <a:defRPr sz="10440"/>
            </a:pPr>
          </a:p>
          <a:p>
            <a:pPr defTabSz="594360">
              <a:defRPr sz="10440"/>
            </a:pPr>
            <a:r>
              <a:t>SandwichQuizz </a:t>
            </a:r>
          </a:p>
          <a:p>
            <a:pPr defTabSz="594360">
              <a:defRPr sz="10440"/>
            </a:pPr>
            <a:r>
              <a:t>WebApp</a:t>
            </a:r>
          </a:p>
        </p:txBody>
      </p:sp>
      <p:pic>
        <p:nvPicPr>
          <p:cNvPr id="163" name="logoSimplon-removebg-preview.png" descr="logoSimplon-removebg-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26863" y="12801610"/>
            <a:ext cx="2479828" cy="755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ÉMO"/>
          <p:cNvSpPr txBox="1"/>
          <p:nvPr/>
        </p:nvSpPr>
        <p:spPr>
          <a:xfrm>
            <a:off x="10997241" y="4840142"/>
            <a:ext cx="2389518" cy="1186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/>
            </a:lvl1pPr>
          </a:lstStyle>
          <a:p>
            <a:pPr/>
            <a:r>
              <a:t>DÉMO</a:t>
            </a:r>
          </a:p>
        </p:txBody>
      </p:sp>
      <p:pic>
        <p:nvPicPr>
          <p:cNvPr id="166" name="food_sandwich_layers-2.png" descr="food_sandwich_layers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08989" y="6213800"/>
            <a:ext cx="3566022" cy="2627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EVELOPPEMENT"/>
          <p:cNvSpPr txBox="1"/>
          <p:nvPr/>
        </p:nvSpPr>
        <p:spPr>
          <a:xfrm>
            <a:off x="8870784" y="2271777"/>
            <a:ext cx="6642432" cy="1186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/>
            </a:lvl1pPr>
          </a:lstStyle>
          <a:p>
            <a:pPr/>
            <a:r>
              <a:t>DEVELOPPEMENT</a:t>
            </a:r>
          </a:p>
        </p:txBody>
      </p:sp>
      <p:pic>
        <p:nvPicPr>
          <p:cNvPr id="169" name="food_sandwich_layers (1).png" descr="food_sandwich_layers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4560" y="3872208"/>
            <a:ext cx="3314880" cy="404954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MVC"/>
          <p:cNvSpPr txBox="1"/>
          <p:nvPr/>
        </p:nvSpPr>
        <p:spPr>
          <a:xfrm>
            <a:off x="11616563" y="9095655"/>
            <a:ext cx="1150875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MVC</a:t>
            </a:r>
          </a:p>
        </p:txBody>
      </p:sp>
      <p:sp>
        <p:nvSpPr>
          <p:cNvPr id="171" name="JavaScript"/>
          <p:cNvSpPr txBox="1"/>
          <p:nvPr/>
        </p:nvSpPr>
        <p:spPr>
          <a:xfrm>
            <a:off x="11075828" y="8123577"/>
            <a:ext cx="2232344" cy="770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JavaScript</a:t>
            </a:r>
          </a:p>
        </p:txBody>
      </p:sp>
      <p:sp>
        <p:nvSpPr>
          <p:cNvPr id="172" name="PHP"/>
          <p:cNvSpPr txBox="1"/>
          <p:nvPr/>
        </p:nvSpPr>
        <p:spPr>
          <a:xfrm>
            <a:off x="11644566" y="10067732"/>
            <a:ext cx="1094868" cy="137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TOUR D’EXPÉRIENCE"/>
          <p:cNvSpPr txBox="1"/>
          <p:nvPr/>
        </p:nvSpPr>
        <p:spPr>
          <a:xfrm>
            <a:off x="7842122" y="6264719"/>
            <a:ext cx="8699755" cy="1186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/>
            </a:lvl1pPr>
          </a:lstStyle>
          <a:p>
            <a:pPr/>
            <a:r>
              <a:t>RETOUR D’EXPÉRIENCE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32940220_1001285143371264_7335412728313413632_n.jpeg" descr="32940220_1001285143371264_7335412728313413632_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8662" y="762000"/>
            <a:ext cx="8331201" cy="1219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Mark Tansey"/>
          <p:cNvSpPr txBox="1"/>
          <p:nvPr/>
        </p:nvSpPr>
        <p:spPr>
          <a:xfrm>
            <a:off x="16129326" y="12420887"/>
            <a:ext cx="190743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Mark Tansey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