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0" r:id="rId1"/>
  </p:sldMasterIdLst>
  <p:notesMasterIdLst>
    <p:notesMasterId r:id="rId3"/>
  </p:notesMasterIdLst>
  <p:handoutMasterIdLst>
    <p:handoutMasterId r:id="rId4"/>
  </p:handoutMasterIdLst>
  <p:sldIdLst>
    <p:sldId id="256" r:id="rId2"/>
  </p:sldIdLst>
  <p:sldSz cx="42803763" cy="30275213"/>
  <p:notesSz cx="6858000" cy="9144000"/>
  <p:embeddedFontLst>
    <p:embeddedFont>
      <p:font typeface="Trebuchet MS" panose="020B0603020202020204" pitchFamily="34" charset="0"/>
      <p:regular r:id="rId5"/>
      <p:bold r:id="rId6"/>
      <p:italic r:id="rId7"/>
      <p:boldItalic r:id="rId8"/>
    </p:embeddedFont>
    <p:embeddedFont>
      <p:font typeface="Calibri" panose="020F0502020204030204" pitchFamily="34" charset="0"/>
      <p:regular r:id="rId9"/>
      <p:bold r:id="rId10"/>
      <p:italic r:id="rId11"/>
      <p:boldItalic r:id="rId12"/>
    </p:embeddedFont>
    <p:embeddedFont>
      <p:font typeface="Raleway Bold" panose="020B0803030101060003" pitchFamily="34" charset="0"/>
      <p:bold r:id="rId13"/>
    </p:embeddedFont>
    <p:embeddedFont>
      <p:font typeface="Raleway" panose="020B0503030101060003" pitchFamily="34" charset="0"/>
      <p:regular r:id="rId14"/>
      <p:bold r:id="rId15"/>
      <p:italic r:id="rId16"/>
      <p:boldItalic r:id="rId17"/>
    </p:embeddedFont>
  </p:embeddedFontLst>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8541" userDrawn="1">
          <p15:clr>
            <a:srgbClr val="A4A3A4"/>
          </p15:clr>
        </p15:guide>
        <p15:guide id="4" orient="horz" userDrawn="1">
          <p15:clr>
            <a:srgbClr val="A4A3A4"/>
          </p15:clr>
        </p15:guide>
        <p15:guide id="5" pos="567" userDrawn="1">
          <p15:clr>
            <a:srgbClr val="A4A3A4"/>
          </p15:clr>
        </p15:guide>
        <p15:guide id="6" pos="2639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9EE"/>
    <a:srgbClr val="0063C0"/>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27" autoAdjust="0"/>
    <p:restoredTop sz="94762" autoAdjust="0"/>
  </p:normalViewPr>
  <p:slideViewPr>
    <p:cSldViewPr snapToGrid="0" snapToObjects="1" showGuides="1">
      <p:cViewPr varScale="1">
        <p:scale>
          <a:sx n="18" d="100"/>
          <a:sy n="18" d="100"/>
        </p:scale>
        <p:origin x="1646" y="72"/>
      </p:cViewPr>
      <p:guideLst>
        <p:guide orient="horz" pos="18541"/>
        <p:guide orient="horz"/>
        <p:guide pos="567"/>
        <p:guide pos="263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4" d="100"/>
          <a:sy n="74" d="100"/>
        </p:scale>
        <p:origin x="2166"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commentAuthors" Target="commentAuthors.xml"/><Relationship Id="rId3" Type="http://schemas.openxmlformats.org/officeDocument/2006/relationships/notesMaster" Target="notesMasters/notesMaster1.xml"/><Relationship Id="rId21" Type="http://schemas.openxmlformats.org/officeDocument/2006/relationships/theme" Target="theme/theme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1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font" Target="fonts/font11.fntdata"/><Relationship Id="rId10" Type="http://schemas.openxmlformats.org/officeDocument/2006/relationships/font" Target="fonts/font6.fntdata"/><Relationship Id="rId19" Type="http://schemas.openxmlformats.org/officeDocument/2006/relationships/presProps" Target="presProps.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font" Target="fonts/font10.fntdata"/><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12/4/2019</a:t>
            </a:fld>
            <a:endParaRPr lang="en-US" dirty="0"/>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6475" y="685800"/>
            <a:ext cx="48450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0CMx140CM template">
    <p:spTree>
      <p:nvGrpSpPr>
        <p:cNvPr id="1" name=""/>
        <p:cNvGrpSpPr/>
        <p:nvPr/>
      </p:nvGrpSpPr>
      <p:grpSpPr>
        <a:xfrm>
          <a:off x="0" y="0"/>
          <a:ext cx="0" cy="0"/>
          <a:chOff x="0" y="0"/>
          <a:chExt cx="0" cy="0"/>
        </a:xfrm>
      </p:grpSpPr>
      <p:sp>
        <p:nvSpPr>
          <p:cNvPr id="22" name="Rectangle 21"/>
          <p:cNvSpPr/>
          <p:nvPr userDrawn="1"/>
        </p:nvSpPr>
        <p:spPr>
          <a:xfrm flipV="1">
            <a:off x="0" y="28720733"/>
            <a:ext cx="42803762" cy="1554480"/>
          </a:xfrm>
          <a:prstGeom prst="rect">
            <a:avLst/>
          </a:prstGeom>
          <a:solidFill>
            <a:srgbClr val="0063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12"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834129" y="29103100"/>
            <a:ext cx="1188777" cy="789747"/>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83" y="29080239"/>
            <a:ext cx="1928646" cy="835469"/>
          </a:xfrm>
          <a:prstGeom prst="rect">
            <a:avLst/>
          </a:prstGeom>
        </p:spPr>
      </p:pic>
      <p:sp>
        <p:nvSpPr>
          <p:cNvPr id="10" name="TextBox 9"/>
          <p:cNvSpPr txBox="1"/>
          <p:nvPr userDrawn="1"/>
        </p:nvSpPr>
        <p:spPr>
          <a:xfrm>
            <a:off x="3528888" y="29267141"/>
            <a:ext cx="4742004" cy="461665"/>
          </a:xfrm>
          <a:prstGeom prst="rect">
            <a:avLst/>
          </a:prstGeom>
          <a:noFill/>
        </p:spPr>
        <p:txBody>
          <a:bodyPr wrap="none" rtlCol="0">
            <a:spAutoFit/>
          </a:bodyPr>
          <a:lstStyle/>
          <a:p>
            <a:r>
              <a:rPr lang="en-US" sz="2400" dirty="0" smtClean="0">
                <a:solidFill>
                  <a:schemeClr val="bg1"/>
                </a:solidFill>
                <a:latin typeface="Raleway Bold" panose="020B0803030101060003" pitchFamily="34" charset="0"/>
                <a:cs typeface="Times New Roman" panose="02020603050405020304" pitchFamily="18" charset="0"/>
              </a:rPr>
              <a:t>WINTER SEMINAR SERIES 2019</a:t>
            </a:r>
            <a:endParaRPr lang="en-US" sz="2400" dirty="0">
              <a:solidFill>
                <a:schemeClr val="bg1"/>
              </a:solidFill>
              <a:latin typeface="Raleway Bold" panose="020B0803030101060003" pitchFamily="34" charset="0"/>
              <a:cs typeface="Times New Roman" panose="02020603050405020304" pitchFamily="18" charset="0"/>
            </a:endParaRPr>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453649" y="29101021"/>
            <a:ext cx="2236231" cy="793904"/>
          </a:xfrm>
          <a:prstGeom prst="rect">
            <a:avLst/>
          </a:prstGeom>
        </p:spPr>
      </p:pic>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6136788" y="29128039"/>
            <a:ext cx="2202979" cy="739868"/>
          </a:xfrm>
          <a:prstGeom prst="rect">
            <a:avLst/>
          </a:prstGeom>
        </p:spPr>
      </p:pic>
      <p:sp>
        <p:nvSpPr>
          <p:cNvPr id="21" name="Rectangle 20"/>
          <p:cNvSpPr/>
          <p:nvPr userDrawn="1"/>
        </p:nvSpPr>
        <p:spPr>
          <a:xfrm flipV="1">
            <a:off x="0" y="4069183"/>
            <a:ext cx="42803762" cy="267758"/>
          </a:xfrm>
          <a:prstGeom prst="rect">
            <a:avLst/>
          </a:prstGeom>
          <a:solidFill>
            <a:srgbClr val="008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12"/>
          </a:p>
        </p:txBody>
      </p:sp>
      <p:sp>
        <p:nvSpPr>
          <p:cNvPr id="31" name="Rectangle 30"/>
          <p:cNvSpPr/>
          <p:nvPr userDrawn="1"/>
        </p:nvSpPr>
        <p:spPr>
          <a:xfrm>
            <a:off x="0" y="0"/>
            <a:ext cx="42803762" cy="4141045"/>
          </a:xfrm>
          <a:prstGeom prst="rect">
            <a:avLst/>
          </a:prstGeom>
          <a:solidFill>
            <a:srgbClr val="0063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12"/>
          </a:p>
        </p:txBody>
      </p:sp>
      <p:pic>
        <p:nvPicPr>
          <p:cNvPr id="2" name="Picture 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04" y="1"/>
            <a:ext cx="42804570" cy="4153567"/>
          </a:xfrm>
          <a:prstGeom prst="rect">
            <a:avLst/>
          </a:prstGeom>
        </p:spPr>
      </p:pic>
      <p:sp>
        <p:nvSpPr>
          <p:cNvPr id="4" name="Text Placeholder 3"/>
          <p:cNvSpPr>
            <a:spLocks noGrp="1"/>
          </p:cNvSpPr>
          <p:nvPr>
            <p:ph type="body" sz="quarter" idx="10" hasCustomPrompt="1"/>
          </p:nvPr>
        </p:nvSpPr>
        <p:spPr>
          <a:xfrm>
            <a:off x="1114106" y="5797463"/>
            <a:ext cx="12801600"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mn-lt"/>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1113883" y="5203720"/>
            <a:ext cx="12801600" cy="605263"/>
          </a:xfrm>
          <a:prstGeom prst="rect">
            <a:avLst/>
          </a:prstGeom>
          <a:noFill/>
        </p:spPr>
        <p:txBody>
          <a:bodyPr wrap="square" lIns="89551" tIns="89551" rIns="89551" bIns="89551" anchor="ctr" anchorCtr="0">
            <a:spAutoFit/>
          </a:bodyPr>
          <a:lstStyle>
            <a:lvl1pPr marL="0" indent="0" algn="l">
              <a:buNone/>
              <a:defRPr sz="2758" b="1" u="sng" baseline="0">
                <a:solidFill>
                  <a:srgbClr val="0089EE"/>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1114106" y="13051703"/>
            <a:ext cx="12801600" cy="605263"/>
          </a:xfrm>
          <a:prstGeom prst="rect">
            <a:avLst/>
          </a:prstGeom>
          <a:noFill/>
        </p:spPr>
        <p:txBody>
          <a:bodyPr wrap="square" lIns="89551" tIns="89551" rIns="89551" bIns="89551" anchor="ctr" anchorCtr="0">
            <a:spAutoFit/>
          </a:bodyPr>
          <a:lstStyle>
            <a:lvl1pPr marL="0" indent="0" algn="l">
              <a:buNone/>
              <a:defRPr sz="2758" b="1" u="sng" baseline="0">
                <a:solidFill>
                  <a:srgbClr val="0089EE"/>
                </a:solidFill>
                <a:latin typeface="+mj-lt"/>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28888280" y="5201885"/>
            <a:ext cx="12801600" cy="605263"/>
          </a:xfrm>
          <a:prstGeom prst="rect">
            <a:avLst/>
          </a:prstGeom>
          <a:noFill/>
        </p:spPr>
        <p:txBody>
          <a:bodyPr wrap="square" lIns="89551" tIns="89551" rIns="89551" bIns="89551" anchor="ctr" anchorCtr="0">
            <a:spAutoFit/>
          </a:bodyPr>
          <a:lstStyle>
            <a:lvl1pPr marL="0" indent="0" algn="l">
              <a:buNone/>
              <a:defRPr sz="2758" b="1" u="sng" baseline="0">
                <a:solidFill>
                  <a:srgbClr val="0089EE"/>
                </a:solidFill>
                <a:latin typeface="+mj-lt"/>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8888280" y="5795628"/>
            <a:ext cx="12801600"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mn-lt"/>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8888280" y="14938048"/>
            <a:ext cx="12801600" cy="605263"/>
          </a:xfrm>
          <a:prstGeom prst="rect">
            <a:avLst/>
          </a:prstGeom>
          <a:noFill/>
        </p:spPr>
        <p:txBody>
          <a:bodyPr wrap="square" lIns="89551" tIns="89551" rIns="89551" bIns="89551" anchor="ctr" anchorCtr="0">
            <a:spAutoFit/>
          </a:bodyPr>
          <a:lstStyle>
            <a:lvl1pPr marL="0" indent="0" algn="l">
              <a:buNone/>
              <a:defRPr sz="2758" b="1" u="sng" baseline="0">
                <a:solidFill>
                  <a:srgbClr val="0089EE"/>
                </a:solidFill>
                <a:latin typeface="+mj-lt"/>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8888280" y="15538435"/>
            <a:ext cx="12801600"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mn-lt"/>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8888280" y="23597855"/>
            <a:ext cx="12801600" cy="605263"/>
          </a:xfrm>
          <a:prstGeom prst="rect">
            <a:avLst/>
          </a:prstGeom>
          <a:noFill/>
        </p:spPr>
        <p:txBody>
          <a:bodyPr wrap="square" lIns="89551" tIns="89551" rIns="89551" bIns="89551" anchor="ctr" anchorCtr="0">
            <a:spAutoFit/>
          </a:bodyPr>
          <a:lstStyle>
            <a:lvl1pPr marL="0" indent="0" algn="l">
              <a:buNone/>
              <a:defRPr sz="2758" b="1" u="sng" baseline="0">
                <a:solidFill>
                  <a:srgbClr val="0089EE"/>
                </a:solidFill>
                <a:latin typeface="+mj-lt"/>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8888280" y="24183501"/>
            <a:ext cx="12801600"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mn-lt"/>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1114106" y="13648378"/>
            <a:ext cx="12801600"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mn-lt"/>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1113883" y="3464269"/>
            <a:ext cx="40575997" cy="560876"/>
          </a:xfrm>
          <a:prstGeom prst="rect">
            <a:avLst/>
          </a:prstGeom>
        </p:spPr>
        <p:txBody>
          <a:bodyPr lIns="77349" tIns="38675" rIns="77349" bIns="38675">
            <a:noAutofit/>
          </a:bodyPr>
          <a:lstStyle>
            <a:lvl1pPr marL="0" indent="0" algn="ctr">
              <a:buFontTx/>
              <a:buNone/>
              <a:defRPr sz="3200">
                <a:solidFill>
                  <a:schemeClr val="accent1">
                    <a:lumMod val="20000"/>
                    <a:lumOff val="80000"/>
                  </a:schemeClr>
                </a:solidFill>
                <a:latin typeface="Raleway" panose="020B0503030101060003" pitchFamily="34" charset="0"/>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affiliations</a:t>
            </a:r>
          </a:p>
        </p:txBody>
      </p:sp>
      <p:sp>
        <p:nvSpPr>
          <p:cNvPr id="18" name="Text Placeholder 76"/>
          <p:cNvSpPr>
            <a:spLocks noGrp="1"/>
          </p:cNvSpPr>
          <p:nvPr>
            <p:ph type="body" sz="quarter" idx="154" hasCustomPrompt="1"/>
          </p:nvPr>
        </p:nvSpPr>
        <p:spPr>
          <a:xfrm>
            <a:off x="1113883" y="2831483"/>
            <a:ext cx="40575997" cy="559387"/>
          </a:xfrm>
          <a:prstGeom prst="rect">
            <a:avLst/>
          </a:prstGeom>
        </p:spPr>
        <p:txBody>
          <a:bodyPr lIns="77349" tIns="38675" rIns="77349" bIns="38675">
            <a:noAutofit/>
          </a:bodyPr>
          <a:lstStyle>
            <a:lvl1pPr marL="0" indent="0" algn="ctr">
              <a:buFontTx/>
              <a:buNone/>
              <a:defRPr sz="3600">
                <a:solidFill>
                  <a:schemeClr val="accent1">
                    <a:lumMod val="20000"/>
                    <a:lumOff val="80000"/>
                  </a:schemeClr>
                </a:solidFill>
                <a:latin typeface="Raleway" panose="020B0503030101060003" pitchFamily="34" charset="0"/>
              </a:defRPr>
            </a:lvl1pPr>
            <a:lvl2pPr>
              <a:buFontTx/>
              <a:buNone/>
              <a:defRPr sz="4315"/>
            </a:lvl2pPr>
            <a:lvl3pPr>
              <a:buFontTx/>
              <a:buNone/>
              <a:defRPr sz="4315"/>
            </a:lvl3pPr>
            <a:lvl4pPr>
              <a:buFontTx/>
              <a:buNone/>
              <a:defRPr sz="4315"/>
            </a:lvl4pPr>
            <a:lvl5pPr>
              <a:buFontTx/>
              <a:buNone/>
              <a:defRPr sz="4315"/>
            </a:lvl5pPr>
          </a:lstStyle>
          <a:p>
            <a:pPr lvl="0"/>
            <a:r>
              <a:rPr lang="en-US" dirty="0" smtClean="0"/>
              <a:t>Click here to add authors</a:t>
            </a:r>
            <a:endParaRPr lang="en-US" dirty="0"/>
          </a:p>
        </p:txBody>
      </p:sp>
      <p:sp>
        <p:nvSpPr>
          <p:cNvPr id="19" name="Text Placeholder 76"/>
          <p:cNvSpPr>
            <a:spLocks noGrp="1"/>
          </p:cNvSpPr>
          <p:nvPr>
            <p:ph type="body" sz="quarter" idx="155" hasCustomPrompt="1"/>
          </p:nvPr>
        </p:nvSpPr>
        <p:spPr>
          <a:xfrm>
            <a:off x="1113883" y="664723"/>
            <a:ext cx="40575997" cy="2227720"/>
          </a:xfrm>
          <a:prstGeom prst="rect">
            <a:avLst/>
          </a:prstGeom>
        </p:spPr>
        <p:txBody>
          <a:bodyPr lIns="77349" tIns="38675" rIns="77349" bIns="38675" anchor="ctr">
            <a:noAutofit/>
          </a:bodyPr>
          <a:lstStyle>
            <a:lvl1pPr marL="0" indent="0" algn="ctr">
              <a:spcBef>
                <a:spcPts val="0"/>
              </a:spcBef>
              <a:buFontTx/>
              <a:buNone/>
              <a:defRPr sz="6932">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smtClean="0"/>
              <a:t>Click here to add </a:t>
            </a:r>
            <a:r>
              <a:rPr lang="en-US" dirty="0" smtClean="0"/>
              <a:t>title</a:t>
            </a:r>
            <a:endParaRPr lang="en-US" dirty="0" smtClean="0"/>
          </a:p>
        </p:txBody>
      </p:sp>
      <p:cxnSp>
        <p:nvCxnSpPr>
          <p:cNvPr id="5" name="Straight Connector 4"/>
          <p:cNvCxnSpPr/>
          <p:nvPr userDrawn="1"/>
        </p:nvCxnSpPr>
        <p:spPr>
          <a:xfrm>
            <a:off x="14458394" y="5203720"/>
            <a:ext cx="0" cy="22736280"/>
          </a:xfrm>
          <a:prstGeom prst="line">
            <a:avLst/>
          </a:prstGeom>
          <a:ln>
            <a:solidFill>
              <a:srgbClr val="0089EE"/>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28345481" y="5203720"/>
            <a:ext cx="0" cy="22736280"/>
          </a:xfrm>
          <a:prstGeom prst="line">
            <a:avLst/>
          </a:prstGeom>
          <a:ln>
            <a:solidFill>
              <a:srgbClr val="0089EE"/>
            </a:solidFill>
            <a:prstDash val="dash"/>
          </a:ln>
        </p:spPr>
        <p:style>
          <a:lnRef idx="1">
            <a:schemeClr val="accent1"/>
          </a:lnRef>
          <a:fillRef idx="0">
            <a:schemeClr val="accent1"/>
          </a:fillRef>
          <a:effectRef idx="0">
            <a:schemeClr val="accent1"/>
          </a:effectRef>
          <a:fontRef idx="minor">
            <a:schemeClr val="tx1"/>
          </a:fontRef>
        </p:style>
      </p:cxnSp>
      <p:sp>
        <p:nvSpPr>
          <p:cNvPr id="33" name="Text Placeholder 5"/>
          <p:cNvSpPr>
            <a:spLocks noGrp="1"/>
          </p:cNvSpPr>
          <p:nvPr>
            <p:ph type="body" sz="quarter" idx="156" hasCustomPrompt="1"/>
          </p:nvPr>
        </p:nvSpPr>
        <p:spPr>
          <a:xfrm>
            <a:off x="15000969" y="5222116"/>
            <a:ext cx="12801600" cy="605263"/>
          </a:xfrm>
          <a:prstGeom prst="rect">
            <a:avLst/>
          </a:prstGeom>
          <a:noFill/>
        </p:spPr>
        <p:txBody>
          <a:bodyPr wrap="square" lIns="89551" tIns="89551" rIns="89551" bIns="89551" anchor="ctr" anchorCtr="0">
            <a:spAutoFit/>
          </a:bodyPr>
          <a:lstStyle>
            <a:lvl1pPr marL="0" indent="0" algn="l">
              <a:buNone/>
              <a:defRPr sz="2758" b="1" u="sng" baseline="0">
                <a:solidFill>
                  <a:srgbClr val="0089EE"/>
                </a:solidFill>
                <a:latin typeface="+mj-lt"/>
              </a:defRPr>
            </a:lvl1pPr>
          </a:lstStyle>
          <a:p>
            <a:pPr lvl="0"/>
            <a:r>
              <a:rPr lang="en-US" dirty="0" smtClean="0"/>
              <a:t>(CLICK TO EDIT)  RESULTS</a:t>
            </a:r>
            <a:endParaRPr lang="en-US" dirty="0"/>
          </a:p>
        </p:txBody>
      </p:sp>
      <p:sp>
        <p:nvSpPr>
          <p:cNvPr id="34" name="Text Placeholder 3"/>
          <p:cNvSpPr>
            <a:spLocks noGrp="1"/>
          </p:cNvSpPr>
          <p:nvPr>
            <p:ph type="body" sz="quarter" idx="157" hasCustomPrompt="1"/>
          </p:nvPr>
        </p:nvSpPr>
        <p:spPr>
          <a:xfrm>
            <a:off x="15000969" y="5815859"/>
            <a:ext cx="12801600"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mn-lt"/>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40265" rtl="0" eaLnBrk="1" latinLnBrk="0" hangingPunct="1">
        <a:spcBef>
          <a:spcPct val="0"/>
        </a:spcBef>
        <a:buNone/>
        <a:defRPr sz="6012" kern="1200">
          <a:solidFill>
            <a:schemeClr val="bg1"/>
          </a:solidFill>
          <a:latin typeface="Trebuchet MS" pitchFamily="34" charset="0"/>
          <a:ea typeface="+mj-ea"/>
          <a:cs typeface="+mj-cs"/>
        </a:defRPr>
      </a:lvl1pPr>
    </p:titleStyle>
    <p:bodyStyle>
      <a:lvl1pPr marL="1140099" indent="-1140099" algn="l" defTabSz="3040265" rtl="0" eaLnBrk="1" latinLnBrk="0" hangingPunct="1">
        <a:spcBef>
          <a:spcPct val="20000"/>
        </a:spcBef>
        <a:buFont typeface="Arial" pitchFamily="34" charset="0"/>
        <a:buChar char="•"/>
        <a:defRPr sz="10680" kern="1200">
          <a:solidFill>
            <a:schemeClr val="tx1"/>
          </a:solidFill>
          <a:latin typeface="+mn-lt"/>
          <a:ea typeface="+mn-ea"/>
          <a:cs typeface="+mn-cs"/>
        </a:defRPr>
      </a:lvl1pPr>
      <a:lvl2pPr marL="2470215" indent="-950082" algn="l" defTabSz="3040265" rtl="0" eaLnBrk="1" latinLnBrk="0" hangingPunct="1">
        <a:spcBef>
          <a:spcPct val="20000"/>
        </a:spcBef>
        <a:buFont typeface="Arial" pitchFamily="34" charset="0"/>
        <a:buChar char="–"/>
        <a:defRPr sz="9407" kern="1200">
          <a:solidFill>
            <a:schemeClr val="tx1"/>
          </a:solidFill>
          <a:latin typeface="+mn-lt"/>
          <a:ea typeface="+mn-ea"/>
          <a:cs typeface="+mn-cs"/>
        </a:defRPr>
      </a:lvl2pPr>
      <a:lvl3pPr marL="3800331" indent="-760067" algn="l" defTabSz="3040265" rtl="0" eaLnBrk="1" latinLnBrk="0" hangingPunct="1">
        <a:spcBef>
          <a:spcPct val="20000"/>
        </a:spcBef>
        <a:buFont typeface="Arial" pitchFamily="34" charset="0"/>
        <a:buChar char="•"/>
        <a:defRPr sz="7992" kern="1200">
          <a:solidFill>
            <a:schemeClr val="tx1"/>
          </a:solidFill>
          <a:latin typeface="+mn-lt"/>
          <a:ea typeface="+mn-ea"/>
          <a:cs typeface="+mn-cs"/>
        </a:defRPr>
      </a:lvl3pPr>
      <a:lvl4pPr marL="5320464"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4pPr>
      <a:lvl5pPr marL="684059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5pPr>
      <a:lvl6pPr marL="8360728"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6pPr>
      <a:lvl7pPr marL="9880859"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7pPr>
      <a:lvl8pPr marL="11400993"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8pPr>
      <a:lvl9pPr marL="1292112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9pPr>
    </p:bodyStyle>
    <p:otherStyle>
      <a:defPPr>
        <a:defRPr lang="en-US"/>
      </a:defPPr>
      <a:lvl1pPr marL="0" algn="l" defTabSz="3040265" rtl="0" eaLnBrk="1" latinLnBrk="0" hangingPunct="1">
        <a:defRPr sz="6012" kern="1200">
          <a:solidFill>
            <a:schemeClr val="tx1"/>
          </a:solidFill>
          <a:latin typeface="+mn-lt"/>
          <a:ea typeface="+mn-ea"/>
          <a:cs typeface="+mn-cs"/>
        </a:defRPr>
      </a:lvl1pPr>
      <a:lvl2pPr marL="1520133" algn="l" defTabSz="3040265" rtl="0" eaLnBrk="1" latinLnBrk="0" hangingPunct="1">
        <a:defRPr sz="6012" kern="1200">
          <a:solidFill>
            <a:schemeClr val="tx1"/>
          </a:solidFill>
          <a:latin typeface="+mn-lt"/>
          <a:ea typeface="+mn-ea"/>
          <a:cs typeface="+mn-cs"/>
        </a:defRPr>
      </a:lvl2pPr>
      <a:lvl3pPr marL="3040265" algn="l" defTabSz="3040265" rtl="0" eaLnBrk="1" latinLnBrk="0" hangingPunct="1">
        <a:defRPr sz="6012" kern="1200">
          <a:solidFill>
            <a:schemeClr val="tx1"/>
          </a:solidFill>
          <a:latin typeface="+mn-lt"/>
          <a:ea typeface="+mn-ea"/>
          <a:cs typeface="+mn-cs"/>
        </a:defRPr>
      </a:lvl3pPr>
      <a:lvl4pPr marL="4560397" algn="l" defTabSz="3040265" rtl="0" eaLnBrk="1" latinLnBrk="0" hangingPunct="1">
        <a:defRPr sz="6012" kern="1200">
          <a:solidFill>
            <a:schemeClr val="tx1"/>
          </a:solidFill>
          <a:latin typeface="+mn-lt"/>
          <a:ea typeface="+mn-ea"/>
          <a:cs typeface="+mn-cs"/>
        </a:defRPr>
      </a:lvl4pPr>
      <a:lvl5pPr marL="6080529" algn="l" defTabSz="3040265" rtl="0" eaLnBrk="1" latinLnBrk="0" hangingPunct="1">
        <a:defRPr sz="6012" kern="1200">
          <a:solidFill>
            <a:schemeClr val="tx1"/>
          </a:solidFill>
          <a:latin typeface="+mn-lt"/>
          <a:ea typeface="+mn-ea"/>
          <a:cs typeface="+mn-cs"/>
        </a:defRPr>
      </a:lvl5pPr>
      <a:lvl6pPr marL="7600662" algn="l" defTabSz="3040265" rtl="0" eaLnBrk="1" latinLnBrk="0" hangingPunct="1">
        <a:defRPr sz="6012" kern="1200">
          <a:solidFill>
            <a:schemeClr val="tx1"/>
          </a:solidFill>
          <a:latin typeface="+mn-lt"/>
          <a:ea typeface="+mn-ea"/>
          <a:cs typeface="+mn-cs"/>
        </a:defRPr>
      </a:lvl6pPr>
      <a:lvl7pPr marL="9120795" algn="l" defTabSz="3040265" rtl="0" eaLnBrk="1" latinLnBrk="0" hangingPunct="1">
        <a:defRPr sz="6012" kern="1200">
          <a:solidFill>
            <a:schemeClr val="tx1"/>
          </a:solidFill>
          <a:latin typeface="+mn-lt"/>
          <a:ea typeface="+mn-ea"/>
          <a:cs typeface="+mn-cs"/>
        </a:defRPr>
      </a:lvl7pPr>
      <a:lvl8pPr marL="10640927" algn="l" defTabSz="3040265" rtl="0" eaLnBrk="1" latinLnBrk="0" hangingPunct="1">
        <a:defRPr sz="6012" kern="1200">
          <a:solidFill>
            <a:schemeClr val="tx1"/>
          </a:solidFill>
          <a:latin typeface="+mn-lt"/>
          <a:ea typeface="+mn-ea"/>
          <a:cs typeface="+mn-cs"/>
        </a:defRPr>
      </a:lvl8pPr>
      <a:lvl9pPr marL="12161059" algn="l" defTabSz="3040265" rtl="0" eaLnBrk="1" latinLnBrk="0" hangingPunct="1">
        <a:defRPr sz="60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20"/>
          </p:nvPr>
        </p:nvSpPr>
        <p:spPr/>
        <p:txBody>
          <a:bodyPr/>
          <a:lstStyle/>
          <a:p>
            <a:endParaRPr lang="en-US"/>
          </a:p>
        </p:txBody>
      </p:sp>
      <p:sp>
        <p:nvSpPr>
          <p:cNvPr id="5" name="Text Placeholder 4"/>
          <p:cNvSpPr>
            <a:spLocks noGrp="1"/>
          </p:cNvSpPr>
          <p:nvPr>
            <p:ph type="body" sz="quarter" idx="25"/>
          </p:nvPr>
        </p:nvSpPr>
        <p:spPr/>
        <p:txBody>
          <a:bodyPr/>
          <a:lstStyle/>
          <a:p>
            <a:endParaRPr lang="en-US"/>
          </a:p>
        </p:txBody>
      </p:sp>
      <p:sp>
        <p:nvSpPr>
          <p:cNvPr id="6" name="Text Placeholder 5"/>
          <p:cNvSpPr>
            <a:spLocks noGrp="1"/>
          </p:cNvSpPr>
          <p:nvPr>
            <p:ph type="body" sz="quarter" idx="26"/>
          </p:nvPr>
        </p:nvSpPr>
        <p:spPr/>
        <p:txBody>
          <a:bodyPr/>
          <a:lstStyle/>
          <a:p>
            <a:endParaRPr lang="en-US"/>
          </a:p>
        </p:txBody>
      </p:sp>
      <p:sp>
        <p:nvSpPr>
          <p:cNvPr id="7" name="Text Placeholder 6"/>
          <p:cNvSpPr>
            <a:spLocks noGrp="1"/>
          </p:cNvSpPr>
          <p:nvPr>
            <p:ph type="body" sz="quarter" idx="27"/>
          </p:nvPr>
        </p:nvSpPr>
        <p:spPr/>
        <p:txBody>
          <a:bodyPr/>
          <a:lstStyle/>
          <a:p>
            <a:endParaRPr lang="en-US"/>
          </a:p>
        </p:txBody>
      </p:sp>
      <p:sp>
        <p:nvSpPr>
          <p:cNvPr id="8" name="Text Placeholder 7"/>
          <p:cNvSpPr>
            <a:spLocks noGrp="1"/>
          </p:cNvSpPr>
          <p:nvPr>
            <p:ph type="body" sz="quarter" idx="28"/>
          </p:nvPr>
        </p:nvSpPr>
        <p:spPr/>
        <p:txBody>
          <a:bodyPr/>
          <a:lstStyle/>
          <a:p>
            <a:endParaRPr lang="en-US"/>
          </a:p>
        </p:txBody>
      </p:sp>
      <p:sp>
        <p:nvSpPr>
          <p:cNvPr id="9" name="Text Placeholder 8"/>
          <p:cNvSpPr>
            <a:spLocks noGrp="1"/>
          </p:cNvSpPr>
          <p:nvPr>
            <p:ph type="body" sz="quarter" idx="29"/>
          </p:nvPr>
        </p:nvSpPr>
        <p:spPr/>
        <p:txBody>
          <a:bodyPr/>
          <a:lstStyle/>
          <a:p>
            <a:endParaRPr lang="en-US"/>
          </a:p>
        </p:txBody>
      </p:sp>
      <p:sp>
        <p:nvSpPr>
          <p:cNvPr id="10" name="Text Placeholder 9"/>
          <p:cNvSpPr>
            <a:spLocks noGrp="1"/>
          </p:cNvSpPr>
          <p:nvPr>
            <p:ph type="body" sz="quarter" idx="30"/>
          </p:nvPr>
        </p:nvSpPr>
        <p:spPr/>
        <p:txBody>
          <a:bodyPr/>
          <a:lstStyle/>
          <a:p>
            <a:endParaRPr lang="en-US"/>
          </a:p>
        </p:txBody>
      </p:sp>
      <p:sp>
        <p:nvSpPr>
          <p:cNvPr id="11" name="Text Placeholder 10"/>
          <p:cNvSpPr>
            <a:spLocks noGrp="1"/>
          </p:cNvSpPr>
          <p:nvPr>
            <p:ph type="body" sz="quarter" idx="96"/>
          </p:nvPr>
        </p:nvSpPr>
        <p:spPr/>
        <p:txBody>
          <a:bodyPr/>
          <a:lstStyle/>
          <a:p>
            <a:endParaRPr lang="en-US"/>
          </a:p>
        </p:txBody>
      </p:sp>
      <p:sp>
        <p:nvSpPr>
          <p:cNvPr id="12" name="Text Placeholder 11"/>
          <p:cNvSpPr>
            <a:spLocks noGrp="1"/>
          </p:cNvSpPr>
          <p:nvPr>
            <p:ph type="body" sz="quarter" idx="150"/>
          </p:nvPr>
        </p:nvSpPr>
        <p:spPr/>
        <p:txBody>
          <a:bodyPr/>
          <a:lstStyle/>
          <a:p>
            <a:endParaRPr lang="en-US"/>
          </a:p>
        </p:txBody>
      </p:sp>
      <p:sp>
        <p:nvSpPr>
          <p:cNvPr id="13" name="Text Placeholder 12"/>
          <p:cNvSpPr>
            <a:spLocks noGrp="1"/>
          </p:cNvSpPr>
          <p:nvPr>
            <p:ph type="body" sz="quarter" idx="154"/>
          </p:nvPr>
        </p:nvSpPr>
        <p:spPr/>
        <p:txBody>
          <a:bodyPr/>
          <a:lstStyle/>
          <a:p>
            <a:endParaRPr lang="en-US"/>
          </a:p>
        </p:txBody>
      </p:sp>
      <p:sp>
        <p:nvSpPr>
          <p:cNvPr id="14" name="Text Placeholder 13"/>
          <p:cNvSpPr>
            <a:spLocks noGrp="1"/>
          </p:cNvSpPr>
          <p:nvPr>
            <p:ph type="body" sz="quarter" idx="155"/>
          </p:nvPr>
        </p:nvSpPr>
        <p:spPr/>
        <p:txBody>
          <a:bodyPr/>
          <a:lstStyle/>
          <a:p>
            <a:endParaRPr lang="en-US"/>
          </a:p>
        </p:txBody>
      </p:sp>
      <p:sp>
        <p:nvSpPr>
          <p:cNvPr id="28" name="Text Placeholder 27"/>
          <p:cNvSpPr>
            <a:spLocks noGrp="1"/>
          </p:cNvSpPr>
          <p:nvPr>
            <p:ph type="body" sz="quarter" idx="156"/>
          </p:nvPr>
        </p:nvSpPr>
        <p:spPr/>
        <p:txBody>
          <a:bodyPr/>
          <a:lstStyle/>
          <a:p>
            <a:endParaRPr lang="en-US"/>
          </a:p>
        </p:txBody>
      </p:sp>
      <p:sp>
        <p:nvSpPr>
          <p:cNvPr id="29" name="Text Placeholder 28"/>
          <p:cNvSpPr>
            <a:spLocks noGrp="1"/>
          </p:cNvSpPr>
          <p:nvPr>
            <p:ph type="body" sz="quarter" idx="157"/>
          </p:nvPr>
        </p:nvSpPr>
        <p:spPr/>
        <p:txBody>
          <a:bodyPr/>
          <a:lstStyle/>
          <a:p>
            <a:endParaRPr lang="en-US"/>
          </a:p>
        </p:txBody>
      </p:sp>
    </p:spTree>
    <p:extLst>
      <p:ext uri="{BB962C8B-B14F-4D97-AF65-F5344CB8AC3E}">
        <p14:creationId xmlns:p14="http://schemas.microsoft.com/office/powerpoint/2010/main" val="3874869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100CMx140CM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SS">
      <a:majorFont>
        <a:latin typeface="Raleway Bold"/>
        <a:ea typeface=""/>
        <a:cs typeface="Calibri"/>
      </a:majorFont>
      <a:minorFont>
        <a:latin typeface="Calibri"/>
        <a:ea typeface=""/>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1441</TotalTime>
  <Words>1</Words>
  <Application>Microsoft Office PowerPoint</Application>
  <PresentationFormat>Custom</PresentationFormat>
  <Paragraphs>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Trebuchet MS</vt:lpstr>
      <vt:lpstr>Calibri</vt:lpstr>
      <vt:lpstr>Raleway Bold</vt:lpstr>
      <vt:lpstr>Raleway</vt:lpstr>
      <vt:lpstr>Times New Roman</vt:lpstr>
      <vt:lpstr>Arial</vt:lpstr>
      <vt:lpstr>100CMx140CM template</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PowerPoint Presentation</dc:title>
  <dc:subject>Research poster presentation template</dc:subject>
  <dc:creator>PosterPresentations.com</dc:creator>
  <cp:keywords>A0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Hamed</cp:lastModifiedBy>
  <cp:revision>66</cp:revision>
  <dcterms:created xsi:type="dcterms:W3CDTF">2012-02-10T00:21:22Z</dcterms:created>
  <dcterms:modified xsi:type="dcterms:W3CDTF">2019-12-04T09:57:57Z</dcterms:modified>
  <cp:category>Research poster templates</cp:category>
</cp:coreProperties>
</file>