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5351FF-334B-B62B-B5F4-100B553DF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5A4B4-FD1B-4279-CF41-FBB39B3349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0FDFE7-722D-4963-81A3-61B05C84F3A9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BB9C4-4804-E670-B776-3DB1473C9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7C1B7-F16C-006C-CACD-BE856A0A5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B63D39A-3DF4-40BF-AFE0-7E956F1603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B2C635-9E14-7EC9-80B9-62C780DFDF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BEDA4-B7BE-EE96-A7B6-27724E7401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D5D942-E827-4F67-8649-B015344B0687}" type="datetimeFigureOut">
              <a:rPr lang="en-US"/>
              <a:pPr>
                <a:defRPr/>
              </a:pPr>
              <a:t>10/9/2022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C6FA007-5767-F65F-4D17-FF50DC06B0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6613117-D0B3-3574-8DF7-D405CDBBB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E5921-7E44-CAE3-1F07-A1533BCDD6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D7C86-725D-867D-DE81-B5B65CC3EC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F435261-1802-40BA-8992-D072C30AFC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6C71F4C0-627E-FDA9-DC70-EDE0DFFCA3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E7171BC0-8BCC-C382-483D-7977CB7B47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956359B9-D55A-E5DD-E948-156A10868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A8D07E-34FD-4614-99D4-C7772CCC8B6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54B57892-198F-DE47-E722-890F6DD82E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9B3363B-4F5D-CAE2-2B80-C6A2CCB56E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5D1060A-C702-2010-655F-84DBB2B28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9CD14D-CE44-4BB1-8762-FE2121CD2B78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CFDAE671-1107-72B0-EF66-4871B1C6E2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30BDA8D-AE2C-86FF-0D3D-F2D70C74AC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E7B7F6C-ADB1-010F-447A-456B2040D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07CDC2-2CBA-4860-BF61-DB2C388A360D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A880F-A37E-0F7A-668B-2D9AD75D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D3027-1F6A-4A33-8BCA-1875D6866E43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E571-F31F-D09D-9BE4-CF52EC4B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7B0FF-5DDD-4AE5-49AF-7507F755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E8E7B-3880-4E54-8138-86DDA4B413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0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2734-561F-0F6E-0731-CFEA8904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6696C3-706D-4C4F-A720-3FF6C4BAEB7D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B4A2-112A-EB59-2D1F-1A6A9AF7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C856-B658-2C9C-6BFC-6F599372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2640D-06EA-453C-8AA0-FD32ECE64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54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0E1E-B3EE-407E-A37D-250495D9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BD9F98-CE65-4433-9885-6671355F8A3E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29336-334E-26CF-6AB1-DAB57952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C5AA-728A-51E0-F74F-BE1F2AEA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009CF-019D-4E16-B39F-B44CBCB2AA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13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A519-9C4C-7CA9-BF06-7680D1C1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4D4240-F5EB-4E7E-B933-513B85B7DFFE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515B-3EE8-C4C9-475E-62C7063F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FE8C-FB84-7895-9426-D956C10D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10B0C-CACB-4248-AF96-E2095E270A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00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DB95D-CEF1-7A95-F35E-320E08EF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B8CC96-F360-4635-948B-FF4ECD6C88CC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8F9B-98CD-F150-8FCC-7FB0E467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16B9-FB39-BFCF-34A5-14CE9D72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F765-4808-4A0A-8B63-96B331FF7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7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0A8F-6942-0C8E-D913-98A1F9D0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903E8D-13FD-4456-8D0C-62B52EB59EA7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22E55-A216-E73D-3F19-782A0584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C2B6-0197-5320-F2E8-BCC08B23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E9969-55BB-46E7-9EA9-0C2ECE2D66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6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7DE20-B1C7-7F48-8298-0A0A7996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273B51-803E-42E4-9ED4-F6A7C7D76BBC}" type="datetime1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145FC-731E-2873-0A10-F71702D4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4BA61-C47C-AAC4-5EF2-86812B31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EB1A7-5327-4F5C-985E-373220AFA3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2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A40C1-9AC3-FF5C-4CF8-91B15392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17AC5D-6161-4FFD-A272-5B4A4840CF79}" type="datetime1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63BC9-2F36-FB5F-33BD-C058DEAF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5D71F-D1F7-5C6A-F042-65C2FD05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D4E2E-9042-4AFF-AF1F-92C24D96BA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0853F-9873-1914-1213-240F4D80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2AB84A-B740-4395-8284-5AC99BBB9ECB}" type="datetime1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7D368-A424-9EE6-B730-F2929D6B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4B94-0E20-F9CF-D958-2E92FFC2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909D3-AC6D-450C-A5E7-B829788AC8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65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A868A-44FA-D79C-D516-EB5A6BEE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B86EEC-2C47-4F62-A7C1-9895707703D0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1EDD-767F-8E46-BDBE-2BB44D62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4F6B1-08BF-DE77-6853-85CBBD2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96AAA-68F3-4C71-8066-92BB0BF23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2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3F1FB-8C54-2DAC-040F-0352B93E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F6DD6-8B5C-48C2-A238-BEBB23953313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41E6-D462-C276-09A9-ECDFC756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0817-7906-DD8C-0B11-F171139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153F4-8DCB-493E-BBC7-53D7F000CF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93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4E7659C-3506-6506-5A2B-FE369E307B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9901AC8-A00E-2D0B-E139-CE347C190A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AAC9E-A76B-E56C-44B6-053165019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44860F-216B-46E7-860D-93AF20FABC38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7686-81EF-AE94-829E-F84ADCC22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B1EE6-EC4E-1F13-AE83-271976225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C4A9D4F-A3F0-4675-A793-3E3763718B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016AB1ED-FFC4-4424-00C5-B8CBC25A7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6" y="1463313"/>
            <a:ext cx="108485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IEEE International </a:t>
            </a:r>
            <a:r>
              <a:rPr lang="en-IN" altLang="en-US" sz="2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Conference </a:t>
            </a:r>
            <a:r>
              <a:rPr lang="en-IN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Trends in Quantum Computing and Emerging Business Technologies (TQCEBT – 2022)</a:t>
            </a:r>
            <a:endParaRPr lang="en-IN" altLang="en-US" sz="2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13-14-15, October’2022</a:t>
            </a:r>
            <a:endParaRPr lang="en-IN" altLang="en-US" sz="1600" dirty="0">
              <a:solidFill>
                <a:srgbClr val="002060"/>
              </a:solidFill>
            </a:endParaRPr>
          </a:p>
        </p:txBody>
      </p:sp>
      <p:sp>
        <p:nvSpPr>
          <p:cNvPr id="14339" name="Title 1">
            <a:extLst>
              <a:ext uri="{FF2B5EF4-FFF2-40B4-BE49-F238E27FC236}">
                <a16:creationId xmlns:a16="http://schemas.microsoft.com/office/drawing/2014/main" id="{F7F00EC6-CCA8-7E0D-DF67-049BFEF30D8A}"/>
              </a:ext>
            </a:extLst>
          </p:cNvPr>
          <p:cNvSpPr txBox="1">
            <a:spLocks/>
          </p:cNvSpPr>
          <p:nvPr/>
        </p:nvSpPr>
        <p:spPr bwMode="auto">
          <a:xfrm>
            <a:off x="2676525" y="3019798"/>
            <a:ext cx="691515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Paper </a:t>
            </a:r>
            <a:endParaRPr lang="en-US" alt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10">
            <a:extLst>
              <a:ext uri="{FF2B5EF4-FFF2-40B4-BE49-F238E27FC236}">
                <a16:creationId xmlns:a16="http://schemas.microsoft.com/office/drawing/2014/main" id="{0BA15740-DD53-4688-2E11-091C885B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31" y="4581128"/>
            <a:ext cx="7602537" cy="16160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TextBox 12">
            <a:extLst>
              <a:ext uri="{FF2B5EF4-FFF2-40B4-BE49-F238E27FC236}">
                <a16:creationId xmlns:a16="http://schemas.microsoft.com/office/drawing/2014/main" id="{36212B9E-6F0F-D12A-8A08-D66431ADE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6" y="2797548"/>
            <a:ext cx="4416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Session #…… Paper ID #. ….......</a:t>
            </a: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4" name="Rectangle 1">
            <a:extLst>
              <a:ext uri="{FF2B5EF4-FFF2-40B4-BE49-F238E27FC236}">
                <a16:creationId xmlns:a16="http://schemas.microsoft.com/office/drawing/2014/main" id="{BF1F7FBC-722D-B4A4-C5DF-051251F7B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738" y="3670974"/>
            <a:ext cx="339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www.ieeelavasa.christuniversity.in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268" y="169927"/>
            <a:ext cx="2126993" cy="7607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88" y="77886"/>
            <a:ext cx="2360275" cy="881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36" y="77739"/>
            <a:ext cx="2128914" cy="918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" y="77740"/>
            <a:ext cx="2175892" cy="881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E913ACD-7AB4-6A62-18AE-A8A00BD4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74638"/>
            <a:ext cx="7239000" cy="1096962"/>
          </a:xfrm>
        </p:spPr>
        <p:txBody>
          <a:bodyPr/>
          <a:lstStyle/>
          <a:p>
            <a:pPr marL="514350" indent="-514350" eaLnBrk="1" hangingPunct="1"/>
            <a:r>
              <a:rPr lang="en-US" altLang="en-US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      </a:t>
            </a:r>
            <a:r>
              <a:rPr lang="en-US" altLang="en-US"/>
              <a:t>      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A2F72FC-0C6C-02AA-BD89-FB57BEEB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608" y="1836738"/>
            <a:ext cx="8382000" cy="358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Insert 5-9 Key </a:t>
            </a:r>
            <a:r>
              <a:rPr lang="en-US" alt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in IEEE Format</a:t>
            </a:r>
            <a:endParaRPr lang="en-US" altLang="en-US" dirty="0"/>
          </a:p>
        </p:txBody>
      </p:sp>
      <p:sp>
        <p:nvSpPr>
          <p:cNvPr id="26629" name="TextBox 10">
            <a:extLst>
              <a:ext uri="{FF2B5EF4-FFF2-40B4-BE49-F238E27FC236}">
                <a16:creationId xmlns:a16="http://schemas.microsoft.com/office/drawing/2014/main" id="{F5357B61-F45A-75D8-6B84-4719FB722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9825" y="95250"/>
            <a:ext cx="59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9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27F7EFC1-06D3-A7C6-3EFF-7BB15922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12192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77484C7-55D0-98DD-E4CC-8A0BF93B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Outline 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969F90A-92E1-FC28-14A6-A5C7118A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189" y="1371600"/>
            <a:ext cx="8048625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 Methodology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Discussions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  </a:t>
            </a:r>
            <a:r>
              <a:rPr lang="en-US" altLang="en-US" sz="2800" dirty="0">
                <a:solidFill>
                  <a:srgbClr val="002060"/>
                </a:solidFill>
              </a:rPr>
              <a:t>          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rgbClr val="002060"/>
              </a:solidFill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9DDF98D-6E93-9A16-976D-CB1C2225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12192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 dirty="0"/>
          </a:p>
        </p:txBody>
      </p:sp>
      <p:sp>
        <p:nvSpPr>
          <p:cNvPr id="16389" name="TextBox 10">
            <a:extLst>
              <a:ext uri="{FF2B5EF4-FFF2-40B4-BE49-F238E27FC236}">
                <a16:creationId xmlns:a16="http://schemas.microsoft.com/office/drawing/2014/main" id="{22BA8314-CF2E-9549-9A71-C1179BFAA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1" y="9525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104D-18DC-C2DB-B597-8920BAF0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65138"/>
            <a:ext cx="8229600" cy="6778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D95F-FF9A-8884-BB91-DA7908E0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2133600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Paper’s Introduction. </a:t>
            </a:r>
          </a:p>
          <a:p>
            <a:pPr marL="1314450" lvl="2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Describe the data and scientific objectives. </a:t>
            </a:r>
          </a:p>
          <a:p>
            <a:pPr marL="1314450" lvl="2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theoretical/review paper may describe the critical issues and limitations of current approaches, controversies and problems.  </a:t>
            </a:r>
          </a:p>
          <a:p>
            <a:pPr marL="1314450" lvl="2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Case Studies may include insight on best practices.</a:t>
            </a:r>
          </a:p>
          <a:p>
            <a:pPr lvl="2" indent="-3429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8437" name="TextBox 10">
            <a:extLst>
              <a:ext uri="{FF2B5EF4-FFF2-40B4-BE49-F238E27FC236}">
                <a16:creationId xmlns:a16="http://schemas.microsoft.com/office/drawing/2014/main" id="{8DA30068-E742-4B9A-CC2B-AC2EBBCB0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1" y="9525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2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0A1BD71-0C16-9033-50C1-30E77763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12192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8C722E2-76BB-CA70-EE4D-57B65ACC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A0D3-8500-1177-118C-591A59EE5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133600"/>
            <a:ext cx="7924800" cy="26670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  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BB35AE-1D8F-6B70-8F88-68E7A331CB58}"/>
              </a:ext>
            </a:extLst>
          </p:cNvPr>
          <p:cNvSpPr txBox="1">
            <a:spLocks/>
          </p:cNvSpPr>
          <p:nvPr/>
        </p:nvSpPr>
        <p:spPr>
          <a:xfrm>
            <a:off x="1981200" y="2133600"/>
            <a:ext cx="8229600" cy="2133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Works  </a:t>
            </a:r>
          </a:p>
          <a:p>
            <a:pPr marL="1314450" lvl="2" indent="-514350" algn="just"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Brief Review  of  Related Works . </a:t>
            </a:r>
          </a:p>
          <a:p>
            <a:pPr marL="1314450" lvl="2" indent="-514350" algn="just"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Theory should be Outlined Mathematically.    </a:t>
            </a:r>
          </a:p>
          <a:p>
            <a:pPr marL="1314450" lvl="2" indent="-514350" algn="just"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Case Studies may include related studies.</a:t>
            </a:r>
          </a:p>
          <a:p>
            <a:pPr marL="800100" lvl="2" indent="0" algn="just" fontAlgn="auto">
              <a:spcAft>
                <a:spcPts val="0"/>
              </a:spcAft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486" name="TextBox 10">
            <a:extLst>
              <a:ext uri="{FF2B5EF4-FFF2-40B4-BE49-F238E27FC236}">
                <a16:creationId xmlns:a16="http://schemas.microsoft.com/office/drawing/2014/main" id="{6BC581A4-616F-E9F6-8D92-B242A16A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1" y="9525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3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2810D577-D282-5683-3C60-D18F681D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12192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0327-FA14-F39B-C258-C7BBE25F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563" y="328613"/>
            <a:ext cx="8001000" cy="103505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98AB-0AA4-AAD8-0C1D-EA45E1826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6" y="1988840"/>
            <a:ext cx="8842950" cy="2971800"/>
          </a:xfrm>
        </p:spPr>
        <p:txBody>
          <a:bodyPr rtlCol="0">
            <a:normAutofit/>
          </a:bodyPr>
          <a:lstStyle/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slides constitute the  theme of the presentation. 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the essential formula,  interpret them to give insights and computational complexities.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a Theoretical/Review Paper,  include critical analysis 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Case Studies </a:t>
            </a:r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include method for using/enhancing advanced computing/communication systems, services, and facilities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509" name="TextBox 10">
            <a:extLst>
              <a:ext uri="{FF2B5EF4-FFF2-40B4-BE49-F238E27FC236}">
                <a16:creationId xmlns:a16="http://schemas.microsoft.com/office/drawing/2014/main" id="{DFD0D365-3A65-0D55-C0B5-461523F12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1" y="9525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4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372523D-54AE-EE32-4B33-78DC1396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12192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E7DB59F-5EA7-BC76-DB14-B265B284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13" y="609600"/>
            <a:ext cx="8229600" cy="914400"/>
          </a:xfrm>
        </p:spPr>
        <p:txBody>
          <a:bodyPr/>
          <a:lstStyle/>
          <a:p>
            <a:pPr marL="514350" indent="-514350" eaLnBrk="1" hangingPunct="1"/>
            <a:r>
              <a:rPr lang="en-US" altLang="en-US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 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79CE-9B13-7749-6BCF-B373A9EF1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362200"/>
            <a:ext cx="8229600" cy="1905000"/>
          </a:xfrm>
        </p:spPr>
        <p:txBody>
          <a:bodyPr rtlCol="0">
            <a:normAutofit fontScale="92500" lnSpcReduction="10000"/>
          </a:bodyPr>
          <a:lstStyle/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 the key results of a simulation study or data analysis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Include Simulation Environment and accuracy 64 bit/32 bit. 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 not superficially cover all results; cover key results well.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Improvements over Existing Technique should be Tabulated , wherever applicable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BC9C0371-FF23-D082-3240-0B76E766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1" y="9525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5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AF19E53C-8BEF-0C45-18AB-BAA36F60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12192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CD23639-D7FC-228B-DF87-A0F6FB0D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139A-1C12-3CD6-870E-9EF2D65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362200"/>
            <a:ext cx="8229600" cy="1905000"/>
          </a:xfrm>
        </p:spPr>
        <p:txBody>
          <a:bodyPr rtlCol="0">
            <a:normAutofit fontScale="92500" lnSpcReduction="10000"/>
          </a:bodyPr>
          <a:lstStyle/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 the key results of a simulation study or data analysis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Include Simulation Environment and accuracy 64 bit/32 bit. 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 not superficially cover all results; cover key results well.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Improvements over Existing Technique should be Tabulated , wherever applicable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3557" name="TextBox 10">
            <a:extLst>
              <a:ext uri="{FF2B5EF4-FFF2-40B4-BE49-F238E27FC236}">
                <a16:creationId xmlns:a16="http://schemas.microsoft.com/office/drawing/2014/main" id="{18538729-56A0-BE7A-D558-BD17994B0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1" y="9525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6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E5895539-1BE2-1C43-02A1-CD9CD2BE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12192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4EA20CF-90EA-658C-6B07-66DF0AAF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A88D-8F5D-EB40-D7E2-9C43F48D3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09800"/>
            <a:ext cx="8229600" cy="9144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Conclusions must be brief and indicative </a:t>
            </a:r>
            <a:r>
              <a:rPr lang="en-US" dirty="0"/>
              <a:t>        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581" name="TextBox 10">
            <a:extLst>
              <a:ext uri="{FF2B5EF4-FFF2-40B4-BE49-F238E27FC236}">
                <a16:creationId xmlns:a16="http://schemas.microsoft.com/office/drawing/2014/main" id="{2E434941-B9EC-FD60-C156-ADE33E89F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1" y="9525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7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5D6B55CB-6F49-6CE8-7AC0-E8E8912A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12192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AEF3-64CB-9D50-460A-97943566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49D489B-72EA-C78B-9413-FD37F5151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590800"/>
            <a:ext cx="8229600" cy="685800"/>
          </a:xfrm>
        </p:spPr>
        <p:txBody>
          <a:bodyPr/>
          <a:lstStyle/>
          <a:p>
            <a:pPr marL="514350" indent="-514350" eaLnBrk="1" hangingPunct="1"/>
            <a:r>
              <a:rPr lang="en-US" alt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Optionally give pointers to future research</a:t>
            </a:r>
            <a:endParaRPr lang="en-US" altLang="en-US" b="1"/>
          </a:p>
        </p:txBody>
      </p:sp>
      <p:sp>
        <p:nvSpPr>
          <p:cNvPr id="25605" name="TextBox 10">
            <a:extLst>
              <a:ext uri="{FF2B5EF4-FFF2-40B4-BE49-F238E27FC236}">
                <a16:creationId xmlns:a16="http://schemas.microsoft.com/office/drawing/2014/main" id="{09D4FD3D-F16A-8C22-8337-93780952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1" y="9525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8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81CDE6BF-27C5-CBA2-659D-962FD5C4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12192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mtClean="0"/>
              <a:t>IEEE International Conference on Trends in Quantum Computing and Emerging Business Technologies-2022, CHRIST(Deemed to be University), Lavasa,  Pune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452</Words>
  <Application>Microsoft Office PowerPoint</Application>
  <PresentationFormat>Widescreen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PowerPoint Presentation</vt:lpstr>
      <vt:lpstr>Paper Outline  </vt:lpstr>
      <vt:lpstr>Introduction</vt:lpstr>
      <vt:lpstr>Related Works</vt:lpstr>
      <vt:lpstr>Problem Definition</vt:lpstr>
      <vt:lpstr>Proposed  Methodology</vt:lpstr>
      <vt:lpstr>Results</vt:lpstr>
      <vt:lpstr>Conclusion</vt:lpstr>
      <vt:lpstr>Future Scope</vt:lpstr>
      <vt:lpstr>References          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Debanjan Konar</dc:creator>
  <cp:lastModifiedBy>ANSHUL SAXENA</cp:lastModifiedBy>
  <cp:revision>77</cp:revision>
  <dcterms:created xsi:type="dcterms:W3CDTF">2015-11-18T04:42:35Z</dcterms:created>
  <dcterms:modified xsi:type="dcterms:W3CDTF">2022-10-09T03:59:10Z</dcterms:modified>
</cp:coreProperties>
</file>