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98" r:id="rId3"/>
    <p:sldId id="299" r:id="rId4"/>
    <p:sldId id="296" r:id="rId5"/>
    <p:sldId id="306" r:id="rId6"/>
    <p:sldId id="307" r:id="rId7"/>
    <p:sldId id="308" r:id="rId8"/>
    <p:sldId id="310" r:id="rId9"/>
    <p:sldId id="297" r:id="rId10"/>
    <p:sldId id="301" r:id="rId11"/>
    <p:sldId id="302" r:id="rId12"/>
    <p:sldId id="303" r:id="rId13"/>
    <p:sldId id="304" r:id="rId14"/>
    <p:sldId id="305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60F7-B6E0-4C4B-8118-A79C5B7A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92F1-3802-48B5-AA07-27ED0B3E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1D4C-10DB-413C-A958-481DA1AD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B1D0-93F4-4223-9899-8F998E24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8DB0-1444-4C41-879D-90226A0A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1708-1830-47CF-8F23-97E76C41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8A260-CF6D-4AB5-9776-DDED3B9D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3F8-C6AA-4221-B566-78449BB3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92BC-D7C3-426B-961B-ADD4FD7F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8D91-6535-44F0-B40F-880FE992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5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B0FF-2A50-447A-A145-FF01BC806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954AA-E058-4124-8C0C-0AFFF4B4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BDA1-13A6-4B68-83AC-61CC25A5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4BC-2C50-49C3-97AD-3F518C48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41F2-D9C4-4A28-BAF3-1E2D3AB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0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2800-E001-4769-A6AA-D7D84F92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A1AF-CDDE-419F-AAF0-A0E822C5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3310-6190-480F-A153-65F7BC1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6D71-4226-4569-B591-670C15FD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126D-62C2-47F2-BE47-6240F48A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3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450C-3B2B-4189-B707-9CAA9374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CA7F-1857-4FEA-BED4-4DC1BAF5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D9A7-EA74-478E-A47B-875E4907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409A-7116-433E-91E8-0B14A1B0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08A4-2D66-4A76-951C-98602C0F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8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178-7420-4C2A-8A16-703F3CB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9115-CB37-4496-9509-873B3E0F8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72B2-C736-484C-8C9C-7E30A043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C74C-E535-4E65-8B1E-6D7124F6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B4D3A-D5F8-416A-882C-63C08B71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32BEB-05A0-418D-ADE1-9DE1719A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9160-27B0-4930-BB51-891B9B14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709F-1D1E-4E57-911E-52E330DF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E42F-D719-4D8B-97E1-8E596A39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9EB14-F354-4BF3-A47F-28A54D38F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FE76A-3B18-438A-B7C1-2B226B447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A792E-9554-4654-81D6-83DE630D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910E-01AF-47CF-A31C-7CA3D429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2B0ED-7500-43BE-A427-42F4D6A9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8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1864-9988-4741-9208-C9840916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6D38F-E219-40D1-B796-414AA1A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325B1-692B-41AA-8C09-903AED24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1ACD-F960-4A72-A046-D3B32160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8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1ADDF-B415-4307-A88F-B040F79F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4611-1188-4A4B-B34F-0441CC1E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5DC0A-F53B-4BF5-BFC6-681E8CA8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3CC2-CDA9-45D8-8D6A-8A2CE067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1C5A-EA41-4E12-A3FE-1D700B08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1765-FF7D-4FB7-96A8-78EB1278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298CC-2476-4D8D-A1E9-502A4EB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0B60-DB96-477D-AB5C-C60784F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EE43A-6104-4F43-9EF4-B7280180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4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865C-1FD3-418D-BA57-7400D043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DAB9D-46D0-4982-A7A3-C0D67EB62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84DA1-78FB-4195-BF40-CFCED946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5F97-DAE1-4CD6-AB9C-61C64387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1F46-B168-4ACA-A24D-5DFDA816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90B8-D9A4-4AC3-B992-9F399E90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6AC7-4270-4E85-9628-DB490DED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2B71-EF81-4847-B113-1DB05AD0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48EE-DBB7-42B2-B71A-5D3E1956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506-B91A-46A2-8A2B-6E713FBCEE66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5C10-7260-4D05-912F-F1896A9A3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B8AF-5A7F-47C9-8BF2-99E75B21F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648661" cy="20605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14: Conversion of DFA to RE(Iterative Method/ State Elimination Method)</a:t>
            </a:r>
            <a:br>
              <a:rPr lang="en-US" altLang="en-US" dirty="0">
                <a:solidFill>
                  <a:schemeClr val="hlink"/>
                </a:solidFill>
              </a:rPr>
            </a:b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Iterative Method of Conversion of RE to DFA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Algorithm 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Example 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0998-C7D7-4AFA-B97C-C7A2A542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Start State and global accept state.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AD751-1C49-44C4-8D03-16D9C006A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1690688"/>
            <a:ext cx="9276522" cy="4988408"/>
          </a:xfrm>
        </p:spPr>
      </p:pic>
    </p:spTree>
    <p:extLst>
      <p:ext uri="{BB962C8B-B14F-4D97-AF65-F5344CB8AC3E}">
        <p14:creationId xmlns:p14="http://schemas.microsoft.com/office/powerpoint/2010/main" val="64396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C7-CE55-4950-9673-0D7EA4C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 of How to Remove one internal state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5C13AB-2A5D-41DF-92BE-BF9E2449A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3" y="1995486"/>
            <a:ext cx="6270487" cy="467035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8F0D2-7DCD-46A2-A15F-E1F585A7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R + R1. R2*. R3</a:t>
            </a:r>
          </a:p>
        </p:txBody>
      </p:sp>
    </p:spTree>
    <p:extLst>
      <p:ext uri="{BB962C8B-B14F-4D97-AF65-F5344CB8AC3E}">
        <p14:creationId xmlns:p14="http://schemas.microsoft.com/office/powerpoint/2010/main" val="208397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092D0-E864-4980-9041-232EFF34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remove state q1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30871-3354-4CC1-B3AF-2AF7B815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02296"/>
            <a:ext cx="10257183" cy="5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4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AC05-05C3-4F84-A379-3A26A750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remove state q2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8D312-B117-401F-BBF3-CE7B8532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5" y="1690687"/>
            <a:ext cx="9356034" cy="4908895"/>
          </a:xfrm>
        </p:spPr>
      </p:pic>
    </p:spTree>
    <p:extLst>
      <p:ext uri="{BB962C8B-B14F-4D97-AF65-F5344CB8AC3E}">
        <p14:creationId xmlns:p14="http://schemas.microsoft.com/office/powerpoint/2010/main" val="242965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04D8-D1D2-4DFE-84C4-074C997D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remove State q3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EA046-7616-490A-8C57-59E920F02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9" y="1577009"/>
            <a:ext cx="8733183" cy="4651513"/>
          </a:xfrm>
        </p:spPr>
      </p:pic>
    </p:spTree>
    <p:extLst>
      <p:ext uri="{BB962C8B-B14F-4D97-AF65-F5344CB8AC3E}">
        <p14:creationId xmlns:p14="http://schemas.microsoft.com/office/powerpoint/2010/main" val="94652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6A2D-1FA9-4BB5-89DC-9808A9E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7533170"/>
          </a:xfrm>
        </p:spPr>
        <p:txBody>
          <a:bodyPr/>
          <a:lstStyle/>
          <a:p>
            <a:pPr algn="ctr"/>
            <a:r>
              <a:rPr lang="en-IN" dirty="0"/>
              <a:t>Thanks !!!</a:t>
            </a:r>
            <a:br>
              <a:rPr lang="en-IN" dirty="0"/>
            </a:br>
            <a:r>
              <a:rPr lang="en-IN" dirty="0"/>
              <a:t>Any ????</a:t>
            </a:r>
          </a:p>
        </p:txBody>
      </p:sp>
    </p:spTree>
    <p:extLst>
      <p:ext uri="{BB962C8B-B14F-4D97-AF65-F5344CB8AC3E}">
        <p14:creationId xmlns:p14="http://schemas.microsoft.com/office/powerpoint/2010/main" val="19581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626C-5CC0-467F-9836-C70187E0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Method of Conversion of DFA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99D5-A496-43A5-AB72-E0BC5459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/>
          <a:lstStyle/>
          <a:p>
            <a:r>
              <a:rPr lang="en-IN" dirty="0"/>
              <a:t>GNFA is an NFA with  transition being  label by regular expression .</a:t>
            </a:r>
          </a:p>
          <a:p>
            <a:r>
              <a:rPr lang="en-IN" dirty="0"/>
              <a:t>When to accept String by this GNFA?</a:t>
            </a:r>
          </a:p>
          <a:p>
            <a:r>
              <a:rPr lang="en-IN" dirty="0"/>
              <a:t>Definition</a:t>
            </a:r>
            <a:r>
              <a:rPr lang="en-IN" dirty="0">
                <a:sym typeface="Wingdings" panose="05000000000000000000" pitchFamily="2" charset="2"/>
              </a:rPr>
              <a:t> GNFA is said to accept string w if w can be written as concatenation of w=w1.w2........</a:t>
            </a:r>
            <a:r>
              <a:rPr lang="en-IN" dirty="0" err="1">
                <a:sym typeface="Wingdings" panose="05000000000000000000" pitchFamily="2" charset="2"/>
              </a:rPr>
              <a:t>wk</a:t>
            </a:r>
            <a:r>
              <a:rPr lang="en-IN" dirty="0">
                <a:sym typeface="Wingdings" panose="05000000000000000000" pitchFamily="2" charset="2"/>
              </a:rPr>
              <a:t>, there exist state </a:t>
            </a:r>
            <a:r>
              <a:rPr lang="en-IN" dirty="0" err="1">
                <a:sym typeface="Wingdings" panose="05000000000000000000" pitchFamily="2" charset="2"/>
              </a:rPr>
              <a:t>qo</a:t>
            </a:r>
            <a:r>
              <a:rPr lang="en-IN" dirty="0">
                <a:sym typeface="Wingdings" panose="05000000000000000000" pitchFamily="2" charset="2"/>
              </a:rPr>
              <a:t> ,q1 q2,....</a:t>
            </a:r>
            <a:r>
              <a:rPr lang="en-IN" dirty="0" err="1">
                <a:sym typeface="Wingdings" panose="05000000000000000000" pitchFamily="2" charset="2"/>
              </a:rPr>
              <a:t>qk</a:t>
            </a:r>
            <a:r>
              <a:rPr lang="en-IN" dirty="0">
                <a:sym typeface="Wingdings" panose="05000000000000000000" pitchFamily="2" charset="2"/>
              </a:rPr>
              <a:t> GNFA such that</a:t>
            </a:r>
          </a:p>
          <a:p>
            <a:r>
              <a:rPr lang="en-IN" dirty="0">
                <a:sym typeface="Wingdings" panose="05000000000000000000" pitchFamily="2" charset="2"/>
              </a:rPr>
              <a:t>Q0 Start State  </a:t>
            </a:r>
            <a:r>
              <a:rPr lang="en-IN" dirty="0" err="1">
                <a:sym typeface="Wingdings" panose="05000000000000000000" pitchFamily="2" charset="2"/>
              </a:rPr>
              <a:t>Qk</a:t>
            </a:r>
            <a:r>
              <a:rPr lang="en-IN" dirty="0">
                <a:sym typeface="Wingdings" panose="05000000000000000000" pitchFamily="2" charset="2"/>
              </a:rPr>
              <a:t> accept state</a:t>
            </a:r>
          </a:p>
          <a:p>
            <a:r>
              <a:rPr lang="en-IN" dirty="0">
                <a:sym typeface="Wingdings" panose="05000000000000000000" pitchFamily="2" charset="2"/>
              </a:rPr>
              <a:t>For all </a:t>
            </a:r>
            <a:r>
              <a:rPr lang="en-IN" dirty="0" err="1">
                <a:sym typeface="Wingdings" panose="05000000000000000000" pitchFamily="2" charset="2"/>
              </a:rPr>
              <a:t>i</a:t>
            </a:r>
            <a:r>
              <a:rPr lang="en-IN" dirty="0">
                <a:sym typeface="Wingdings" panose="05000000000000000000" pitchFamily="2" charset="2"/>
              </a:rPr>
              <a:t> of Ri is label at transition  qi-1 to qi then </a:t>
            </a:r>
            <a:r>
              <a:rPr lang="en-IN" dirty="0" err="1">
                <a:sym typeface="Wingdings" panose="05000000000000000000" pitchFamily="2" charset="2"/>
              </a:rPr>
              <a:t>wi</a:t>
            </a:r>
            <a:r>
              <a:rPr lang="en-IN" dirty="0">
                <a:sym typeface="Wingdings" panose="05000000000000000000" pitchFamily="2" charset="2"/>
              </a:rPr>
              <a:t> is the element of L(Ri).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68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A5F8-F798-4D02-869A-0358D1CE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Loss of generality we may assume the followings: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CFF1-FAE6-470F-9BF0-AE31DF20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1.GNFA has unique accept state</a:t>
            </a:r>
          </a:p>
          <a:p>
            <a:pPr marL="0" indent="0">
              <a:buNone/>
            </a:pPr>
            <a:r>
              <a:rPr lang="en-IN" dirty="0"/>
              <a:t>2. There are no incoming transition to start state and no outgoing transition from the accept state.(Unique start state Qs )</a:t>
            </a:r>
          </a:p>
          <a:p>
            <a:pPr marL="0" indent="0">
              <a:buNone/>
            </a:pPr>
            <a:r>
              <a:rPr lang="en-IN" dirty="0"/>
              <a:t>3. There are transition from start state to every other state and from every state to the accept state . (Keep Phi on Transition)</a:t>
            </a:r>
          </a:p>
          <a:p>
            <a:pPr marL="0" indent="0">
              <a:buNone/>
            </a:pPr>
            <a:r>
              <a:rPr lang="en-IN" dirty="0"/>
              <a:t>4. There is transition between every pairs of state that are not start or accept state.</a:t>
            </a:r>
          </a:p>
        </p:txBody>
      </p:sp>
    </p:spTree>
    <p:extLst>
      <p:ext uri="{BB962C8B-B14F-4D97-AF65-F5344CB8AC3E}">
        <p14:creationId xmlns:p14="http://schemas.microsoft.com/office/powerpoint/2010/main" val="263890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48A8-EE8F-44EF-8746-B8FFCEC2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DF98-6C46-494B-AD98-E7358617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Convert DFA to a GNFA in the appropriate form. Start State and global accept state.</a:t>
            </a:r>
          </a:p>
          <a:p>
            <a:pPr marL="514350" indent="-514350">
              <a:buAutoNum type="arabicPeriod"/>
            </a:pPr>
            <a:r>
              <a:rPr lang="en-IN" dirty="0"/>
              <a:t>Remove each internal state (not start/accept state) with each iteration.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2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B0E8-E193-4BD1-8B0F-3442580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DFA TO 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EE7A-9605-4CF0-AE71-37485112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</p:spTree>
    <p:extLst>
      <p:ext uri="{BB962C8B-B14F-4D97-AF65-F5344CB8AC3E}">
        <p14:creationId xmlns:p14="http://schemas.microsoft.com/office/powerpoint/2010/main" val="168960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3015-2945-4443-88E0-A66C17F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Removal of 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ECE77-9E0A-49E2-91D2-54A08ADAF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53494"/>
            <a:ext cx="5305425" cy="2895600"/>
          </a:xfrm>
        </p:spPr>
      </p:pic>
    </p:spTree>
    <p:extLst>
      <p:ext uri="{BB962C8B-B14F-4D97-AF65-F5344CB8AC3E}">
        <p14:creationId xmlns:p14="http://schemas.microsoft.com/office/powerpoint/2010/main" val="66006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AD07-182F-4BAE-B62E-63D2DDA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Removal of q0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56126-720E-40F1-97FA-8B97B1B30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53494"/>
            <a:ext cx="5305425" cy="2895600"/>
          </a:xfrm>
        </p:spPr>
      </p:pic>
    </p:spTree>
    <p:extLst>
      <p:ext uri="{BB962C8B-B14F-4D97-AF65-F5344CB8AC3E}">
        <p14:creationId xmlns:p14="http://schemas.microsoft.com/office/powerpoint/2010/main" val="167465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335F-AD27-47C1-A96F-24F8EE7B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Regular </a:t>
            </a:r>
            <a:r>
              <a:rPr lang="en-IN" dirty="0" err="1"/>
              <a:t>Expession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F5531-0E87-4673-B0EE-A40A26800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03044-F299-48D9-BA50-645E000D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2397815"/>
            <a:ext cx="5305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1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546E-EBE2-46CB-BC69-BE31EFA6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2: DFA TO 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AEB11F-0C32-49A4-9574-8727F324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558"/>
            <a:ext cx="9763539" cy="4823790"/>
          </a:xfrm>
        </p:spPr>
      </p:pic>
    </p:spTree>
    <p:extLst>
      <p:ext uri="{BB962C8B-B14F-4D97-AF65-F5344CB8AC3E}">
        <p14:creationId xmlns:p14="http://schemas.microsoft.com/office/powerpoint/2010/main" val="67024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41B2A1-0E3D-4876-968A-681829E28FA4}"/>
</file>

<file path=customXml/itemProps2.xml><?xml version="1.0" encoding="utf-8"?>
<ds:datastoreItem xmlns:ds="http://schemas.openxmlformats.org/officeDocument/2006/customXml" ds:itemID="{97BB8CC9-3991-4184-8000-7408B081026C}"/>
</file>

<file path=customXml/itemProps3.xml><?xml version="1.0" encoding="utf-8"?>
<ds:datastoreItem xmlns:ds="http://schemas.openxmlformats.org/officeDocument/2006/customXml" ds:itemID="{B6E9D162-ADC4-4872-9644-2239D9A47B7B}"/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329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Lecture 14: Conversion of DFA to RE(Iterative Method/ State Elimination Method)  </vt:lpstr>
      <vt:lpstr>Iterative Method of Conversion of DFA to RE</vt:lpstr>
      <vt:lpstr>Without Loss of generality we may assume the followings:</vt:lpstr>
      <vt:lpstr>Algorithm</vt:lpstr>
      <vt:lpstr>Example 1: DFA TO RE </vt:lpstr>
      <vt:lpstr>Removal of q1</vt:lpstr>
      <vt:lpstr>Removal of q0 </vt:lpstr>
      <vt:lpstr>Final Regular Expession</vt:lpstr>
      <vt:lpstr>Example 2: DFA TO RE </vt:lpstr>
      <vt:lpstr>Create Start State and global accept state.</vt:lpstr>
      <vt:lpstr>Example of How to Remove one internal state</vt:lpstr>
      <vt:lpstr>How to remove state q1</vt:lpstr>
      <vt:lpstr>How to remove state q2</vt:lpstr>
      <vt:lpstr>How to remove State q3</vt:lpstr>
      <vt:lpstr>Thanks !!! Any 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28</cp:revision>
  <dcterms:created xsi:type="dcterms:W3CDTF">2020-08-31T02:43:37Z</dcterms:created>
  <dcterms:modified xsi:type="dcterms:W3CDTF">2020-09-01T05:54:50Z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