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0" r:id="rId5"/>
    <p:sldId id="281" r:id="rId6"/>
    <p:sldId id="282" r:id="rId7"/>
    <p:sldId id="289" r:id="rId8"/>
    <p:sldId id="284" r:id="rId9"/>
    <p:sldId id="285" r:id="rId10"/>
    <p:sldId id="287" r:id="rId11"/>
    <p:sldId id="286" r:id="rId12"/>
    <p:sldId id="291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25751-F082-4880-8841-EFBCA205E45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E01AFB-0174-4BA5-8C41-7B7DAC890AB7}">
      <dgm:prSet phldrT="[Text]"/>
      <dgm:spPr/>
      <dgm:t>
        <a:bodyPr/>
        <a:lstStyle/>
        <a:p>
          <a:r>
            <a:rPr lang="en-IN" dirty="0"/>
            <a:t>FA with Output</a:t>
          </a:r>
        </a:p>
      </dgm:t>
    </dgm:pt>
    <dgm:pt modelId="{C37A2F3A-6C9A-419A-BA95-1B6450E894C4}" type="parTrans" cxnId="{DAC078F8-DED1-4984-892F-965E28166551}">
      <dgm:prSet/>
      <dgm:spPr/>
      <dgm:t>
        <a:bodyPr/>
        <a:lstStyle/>
        <a:p>
          <a:endParaRPr lang="en-IN"/>
        </a:p>
      </dgm:t>
    </dgm:pt>
    <dgm:pt modelId="{BEFD74EF-3218-4D76-B4CF-A219E7225A01}" type="sibTrans" cxnId="{DAC078F8-DED1-4984-892F-965E28166551}">
      <dgm:prSet/>
      <dgm:spPr/>
      <dgm:t>
        <a:bodyPr/>
        <a:lstStyle/>
        <a:p>
          <a:endParaRPr lang="en-IN"/>
        </a:p>
      </dgm:t>
    </dgm:pt>
    <dgm:pt modelId="{0A8799DA-4A85-48A9-9E23-C21BB6512FDC}">
      <dgm:prSet phldrT="[Text]"/>
      <dgm:spPr/>
      <dgm:t>
        <a:bodyPr/>
        <a:lstStyle/>
        <a:p>
          <a:r>
            <a:rPr lang="en-IN" dirty="0"/>
            <a:t>Mealy Machine</a:t>
          </a:r>
        </a:p>
      </dgm:t>
    </dgm:pt>
    <dgm:pt modelId="{98BB8A60-6BF3-4233-86B6-B6C8FC5AD4EF}" type="parTrans" cxnId="{C2AD4C83-F427-42D3-B900-361F3FB33A9A}">
      <dgm:prSet/>
      <dgm:spPr/>
      <dgm:t>
        <a:bodyPr/>
        <a:lstStyle/>
        <a:p>
          <a:endParaRPr lang="en-IN"/>
        </a:p>
      </dgm:t>
    </dgm:pt>
    <dgm:pt modelId="{8D9227D2-32F7-47F7-BB97-0B771E647527}" type="sibTrans" cxnId="{C2AD4C83-F427-42D3-B900-361F3FB33A9A}">
      <dgm:prSet/>
      <dgm:spPr/>
      <dgm:t>
        <a:bodyPr/>
        <a:lstStyle/>
        <a:p>
          <a:endParaRPr lang="en-IN"/>
        </a:p>
      </dgm:t>
    </dgm:pt>
    <dgm:pt modelId="{D3354DED-4627-4A94-8754-49654C7302DA}">
      <dgm:prSet phldrT="[Text]"/>
      <dgm:spPr/>
      <dgm:t>
        <a:bodyPr/>
        <a:lstStyle/>
        <a:p>
          <a:r>
            <a:rPr lang="en-IN" dirty="0"/>
            <a:t>Moore Machine</a:t>
          </a:r>
        </a:p>
      </dgm:t>
    </dgm:pt>
    <dgm:pt modelId="{902C49C2-F258-4653-9A85-A34A3A21ADAB}" type="parTrans" cxnId="{07E10081-40F0-47EF-8074-097A2D24161C}">
      <dgm:prSet/>
      <dgm:spPr/>
      <dgm:t>
        <a:bodyPr/>
        <a:lstStyle/>
        <a:p>
          <a:endParaRPr lang="en-IN"/>
        </a:p>
      </dgm:t>
    </dgm:pt>
    <dgm:pt modelId="{D1B27EFE-C3DB-4990-A3BA-D1F25793F6B2}" type="sibTrans" cxnId="{07E10081-40F0-47EF-8074-097A2D24161C}">
      <dgm:prSet/>
      <dgm:spPr/>
      <dgm:t>
        <a:bodyPr/>
        <a:lstStyle/>
        <a:p>
          <a:endParaRPr lang="en-IN"/>
        </a:p>
      </dgm:t>
    </dgm:pt>
    <dgm:pt modelId="{6F8605FC-DA06-4499-981B-3F669DA21CF1}" type="pres">
      <dgm:prSet presAssocID="{D0C25751-F082-4880-8841-EFBCA205E4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274EA6-A606-4BF8-AAE1-4768E87BB2C7}" type="pres">
      <dgm:prSet presAssocID="{62E01AFB-0174-4BA5-8C41-7B7DAC890AB7}" presName="hierRoot1" presStyleCnt="0">
        <dgm:presLayoutVars>
          <dgm:hierBranch val="init"/>
        </dgm:presLayoutVars>
      </dgm:prSet>
      <dgm:spPr/>
    </dgm:pt>
    <dgm:pt modelId="{113247A2-5ACB-4128-850A-81C3F9013FEF}" type="pres">
      <dgm:prSet presAssocID="{62E01AFB-0174-4BA5-8C41-7B7DAC890AB7}" presName="rootComposite1" presStyleCnt="0"/>
      <dgm:spPr/>
    </dgm:pt>
    <dgm:pt modelId="{ED41F16E-8E63-4A5B-B392-7DF35D9382D8}" type="pres">
      <dgm:prSet presAssocID="{62E01AFB-0174-4BA5-8C41-7B7DAC890AB7}" presName="rootText1" presStyleLbl="node0" presStyleIdx="0" presStyleCnt="1">
        <dgm:presLayoutVars>
          <dgm:chPref val="3"/>
        </dgm:presLayoutVars>
      </dgm:prSet>
      <dgm:spPr/>
    </dgm:pt>
    <dgm:pt modelId="{E42DF051-80DD-483D-9C4A-089244E2C53D}" type="pres">
      <dgm:prSet presAssocID="{62E01AFB-0174-4BA5-8C41-7B7DAC890AB7}" presName="rootConnector1" presStyleLbl="node1" presStyleIdx="0" presStyleCnt="0"/>
      <dgm:spPr/>
    </dgm:pt>
    <dgm:pt modelId="{9B4A54DB-7E26-4D15-ACF4-BEA176331EE4}" type="pres">
      <dgm:prSet presAssocID="{62E01AFB-0174-4BA5-8C41-7B7DAC890AB7}" presName="hierChild2" presStyleCnt="0"/>
      <dgm:spPr/>
    </dgm:pt>
    <dgm:pt modelId="{C3134F38-F27A-4F70-ABF0-63B7DF34BEB0}" type="pres">
      <dgm:prSet presAssocID="{98BB8A60-6BF3-4233-86B6-B6C8FC5AD4EF}" presName="Name37" presStyleLbl="parChTrans1D2" presStyleIdx="0" presStyleCnt="2"/>
      <dgm:spPr/>
    </dgm:pt>
    <dgm:pt modelId="{B89045E4-EA21-40EF-B20D-4D97D6D6D877}" type="pres">
      <dgm:prSet presAssocID="{0A8799DA-4A85-48A9-9E23-C21BB6512FDC}" presName="hierRoot2" presStyleCnt="0">
        <dgm:presLayoutVars>
          <dgm:hierBranch val="init"/>
        </dgm:presLayoutVars>
      </dgm:prSet>
      <dgm:spPr/>
    </dgm:pt>
    <dgm:pt modelId="{8560D8E7-0D91-4ABA-BAEA-F9A3335FFCF5}" type="pres">
      <dgm:prSet presAssocID="{0A8799DA-4A85-48A9-9E23-C21BB6512FDC}" presName="rootComposite" presStyleCnt="0"/>
      <dgm:spPr/>
    </dgm:pt>
    <dgm:pt modelId="{64E81E52-99B6-479B-AFB0-4CE130CB67D0}" type="pres">
      <dgm:prSet presAssocID="{0A8799DA-4A85-48A9-9E23-C21BB6512FDC}" presName="rootText" presStyleLbl="node2" presStyleIdx="0" presStyleCnt="2">
        <dgm:presLayoutVars>
          <dgm:chPref val="3"/>
        </dgm:presLayoutVars>
      </dgm:prSet>
      <dgm:spPr/>
    </dgm:pt>
    <dgm:pt modelId="{89BE4EBA-56A2-4DA0-8478-1F1D458EFA55}" type="pres">
      <dgm:prSet presAssocID="{0A8799DA-4A85-48A9-9E23-C21BB6512FDC}" presName="rootConnector" presStyleLbl="node2" presStyleIdx="0" presStyleCnt="2"/>
      <dgm:spPr/>
    </dgm:pt>
    <dgm:pt modelId="{8E4BF668-84ED-4126-9A0C-D86C96206178}" type="pres">
      <dgm:prSet presAssocID="{0A8799DA-4A85-48A9-9E23-C21BB6512FDC}" presName="hierChild4" presStyleCnt="0"/>
      <dgm:spPr/>
    </dgm:pt>
    <dgm:pt modelId="{6C71E327-756C-429A-8061-F69EBF84C9EA}" type="pres">
      <dgm:prSet presAssocID="{0A8799DA-4A85-48A9-9E23-C21BB6512FDC}" presName="hierChild5" presStyleCnt="0"/>
      <dgm:spPr/>
    </dgm:pt>
    <dgm:pt modelId="{8BDDE95D-8E0E-4A63-9AB0-08085865C6A5}" type="pres">
      <dgm:prSet presAssocID="{902C49C2-F258-4653-9A85-A34A3A21ADAB}" presName="Name37" presStyleLbl="parChTrans1D2" presStyleIdx="1" presStyleCnt="2"/>
      <dgm:spPr/>
    </dgm:pt>
    <dgm:pt modelId="{950B7D16-38CE-4F13-8262-DDF6C272004D}" type="pres">
      <dgm:prSet presAssocID="{D3354DED-4627-4A94-8754-49654C7302DA}" presName="hierRoot2" presStyleCnt="0">
        <dgm:presLayoutVars>
          <dgm:hierBranch val="init"/>
        </dgm:presLayoutVars>
      </dgm:prSet>
      <dgm:spPr/>
    </dgm:pt>
    <dgm:pt modelId="{DB5632C2-B6C7-4DEC-956A-F4083F01BC19}" type="pres">
      <dgm:prSet presAssocID="{D3354DED-4627-4A94-8754-49654C7302DA}" presName="rootComposite" presStyleCnt="0"/>
      <dgm:spPr/>
    </dgm:pt>
    <dgm:pt modelId="{57E76543-AD3E-4502-B097-38B6969DFAC8}" type="pres">
      <dgm:prSet presAssocID="{D3354DED-4627-4A94-8754-49654C7302DA}" presName="rootText" presStyleLbl="node2" presStyleIdx="1" presStyleCnt="2">
        <dgm:presLayoutVars>
          <dgm:chPref val="3"/>
        </dgm:presLayoutVars>
      </dgm:prSet>
      <dgm:spPr/>
    </dgm:pt>
    <dgm:pt modelId="{AD4942B3-FCFA-4329-8D85-12AF25BA170D}" type="pres">
      <dgm:prSet presAssocID="{D3354DED-4627-4A94-8754-49654C7302DA}" presName="rootConnector" presStyleLbl="node2" presStyleIdx="1" presStyleCnt="2"/>
      <dgm:spPr/>
    </dgm:pt>
    <dgm:pt modelId="{93B231D2-6F94-4A38-B1C9-CEEC87193F43}" type="pres">
      <dgm:prSet presAssocID="{D3354DED-4627-4A94-8754-49654C7302DA}" presName="hierChild4" presStyleCnt="0"/>
      <dgm:spPr/>
    </dgm:pt>
    <dgm:pt modelId="{C92B77A0-889A-4DB2-838C-F71C460F029B}" type="pres">
      <dgm:prSet presAssocID="{D3354DED-4627-4A94-8754-49654C7302DA}" presName="hierChild5" presStyleCnt="0"/>
      <dgm:spPr/>
    </dgm:pt>
    <dgm:pt modelId="{FBFAB4E5-EE27-4E67-84CD-11D0A04ED76C}" type="pres">
      <dgm:prSet presAssocID="{62E01AFB-0174-4BA5-8C41-7B7DAC890AB7}" presName="hierChild3" presStyleCnt="0"/>
      <dgm:spPr/>
    </dgm:pt>
  </dgm:ptLst>
  <dgm:cxnLst>
    <dgm:cxn modelId="{5A52B511-D2B0-480A-876D-4F5B2977ED6B}" type="presOf" srcId="{0A8799DA-4A85-48A9-9E23-C21BB6512FDC}" destId="{64E81E52-99B6-479B-AFB0-4CE130CB67D0}" srcOrd="0" destOrd="0" presId="urn:microsoft.com/office/officeart/2005/8/layout/orgChart1"/>
    <dgm:cxn modelId="{059B0D51-48B2-44E8-B5EE-ABB0270B6038}" type="presOf" srcId="{902C49C2-F258-4653-9A85-A34A3A21ADAB}" destId="{8BDDE95D-8E0E-4A63-9AB0-08085865C6A5}" srcOrd="0" destOrd="0" presId="urn:microsoft.com/office/officeart/2005/8/layout/orgChart1"/>
    <dgm:cxn modelId="{D8E6A151-6174-48A4-ABA2-E3CDA98FC0BD}" type="presOf" srcId="{62E01AFB-0174-4BA5-8C41-7B7DAC890AB7}" destId="{E42DF051-80DD-483D-9C4A-089244E2C53D}" srcOrd="1" destOrd="0" presId="urn:microsoft.com/office/officeart/2005/8/layout/orgChart1"/>
    <dgm:cxn modelId="{873E4153-202B-4DFE-A7A5-63FAD077E0CC}" type="presOf" srcId="{0A8799DA-4A85-48A9-9E23-C21BB6512FDC}" destId="{89BE4EBA-56A2-4DA0-8478-1F1D458EFA55}" srcOrd="1" destOrd="0" presId="urn:microsoft.com/office/officeart/2005/8/layout/orgChart1"/>
    <dgm:cxn modelId="{57446054-28CF-4AC0-95B3-10B841F4CF69}" type="presOf" srcId="{D0C25751-F082-4880-8841-EFBCA205E45C}" destId="{6F8605FC-DA06-4499-981B-3F669DA21CF1}" srcOrd="0" destOrd="0" presId="urn:microsoft.com/office/officeart/2005/8/layout/orgChart1"/>
    <dgm:cxn modelId="{07E10081-40F0-47EF-8074-097A2D24161C}" srcId="{62E01AFB-0174-4BA5-8C41-7B7DAC890AB7}" destId="{D3354DED-4627-4A94-8754-49654C7302DA}" srcOrd="1" destOrd="0" parTransId="{902C49C2-F258-4653-9A85-A34A3A21ADAB}" sibTransId="{D1B27EFE-C3DB-4990-A3BA-D1F25793F6B2}"/>
    <dgm:cxn modelId="{4BE80E82-F557-47F8-9B90-9BD54923835F}" type="presOf" srcId="{62E01AFB-0174-4BA5-8C41-7B7DAC890AB7}" destId="{ED41F16E-8E63-4A5B-B392-7DF35D9382D8}" srcOrd="0" destOrd="0" presId="urn:microsoft.com/office/officeart/2005/8/layout/orgChart1"/>
    <dgm:cxn modelId="{C2AD4C83-F427-42D3-B900-361F3FB33A9A}" srcId="{62E01AFB-0174-4BA5-8C41-7B7DAC890AB7}" destId="{0A8799DA-4A85-48A9-9E23-C21BB6512FDC}" srcOrd="0" destOrd="0" parTransId="{98BB8A60-6BF3-4233-86B6-B6C8FC5AD4EF}" sibTransId="{8D9227D2-32F7-47F7-BB97-0B771E647527}"/>
    <dgm:cxn modelId="{4B032AAC-58A2-4C25-B53D-1645F9964575}" type="presOf" srcId="{98BB8A60-6BF3-4233-86B6-B6C8FC5AD4EF}" destId="{C3134F38-F27A-4F70-ABF0-63B7DF34BEB0}" srcOrd="0" destOrd="0" presId="urn:microsoft.com/office/officeart/2005/8/layout/orgChart1"/>
    <dgm:cxn modelId="{EE419EEA-A819-4463-9F27-F94D055A1082}" type="presOf" srcId="{D3354DED-4627-4A94-8754-49654C7302DA}" destId="{AD4942B3-FCFA-4329-8D85-12AF25BA170D}" srcOrd="1" destOrd="0" presId="urn:microsoft.com/office/officeart/2005/8/layout/orgChart1"/>
    <dgm:cxn modelId="{DAC078F8-DED1-4984-892F-965E28166551}" srcId="{D0C25751-F082-4880-8841-EFBCA205E45C}" destId="{62E01AFB-0174-4BA5-8C41-7B7DAC890AB7}" srcOrd="0" destOrd="0" parTransId="{C37A2F3A-6C9A-419A-BA95-1B6450E894C4}" sibTransId="{BEFD74EF-3218-4D76-B4CF-A219E7225A01}"/>
    <dgm:cxn modelId="{312142FB-66EB-4B92-900B-315BDDD0CDB0}" type="presOf" srcId="{D3354DED-4627-4A94-8754-49654C7302DA}" destId="{57E76543-AD3E-4502-B097-38B6969DFAC8}" srcOrd="0" destOrd="0" presId="urn:microsoft.com/office/officeart/2005/8/layout/orgChart1"/>
    <dgm:cxn modelId="{9A6864BF-C217-4A72-8346-89127C6DE83D}" type="presParOf" srcId="{6F8605FC-DA06-4499-981B-3F669DA21CF1}" destId="{D1274EA6-A606-4BF8-AAE1-4768E87BB2C7}" srcOrd="0" destOrd="0" presId="urn:microsoft.com/office/officeart/2005/8/layout/orgChart1"/>
    <dgm:cxn modelId="{B5C17644-726C-4E33-9722-974E17FA4C37}" type="presParOf" srcId="{D1274EA6-A606-4BF8-AAE1-4768E87BB2C7}" destId="{113247A2-5ACB-4128-850A-81C3F9013FEF}" srcOrd="0" destOrd="0" presId="urn:microsoft.com/office/officeart/2005/8/layout/orgChart1"/>
    <dgm:cxn modelId="{8566D846-2454-4A19-A32B-EA2B5ABED74E}" type="presParOf" srcId="{113247A2-5ACB-4128-850A-81C3F9013FEF}" destId="{ED41F16E-8E63-4A5B-B392-7DF35D9382D8}" srcOrd="0" destOrd="0" presId="urn:microsoft.com/office/officeart/2005/8/layout/orgChart1"/>
    <dgm:cxn modelId="{6ADDE4B6-3643-4AC6-9D23-BCF53C203739}" type="presParOf" srcId="{113247A2-5ACB-4128-850A-81C3F9013FEF}" destId="{E42DF051-80DD-483D-9C4A-089244E2C53D}" srcOrd="1" destOrd="0" presId="urn:microsoft.com/office/officeart/2005/8/layout/orgChart1"/>
    <dgm:cxn modelId="{9547D68E-DA17-427D-98D2-316A75B5708F}" type="presParOf" srcId="{D1274EA6-A606-4BF8-AAE1-4768E87BB2C7}" destId="{9B4A54DB-7E26-4D15-ACF4-BEA176331EE4}" srcOrd="1" destOrd="0" presId="urn:microsoft.com/office/officeart/2005/8/layout/orgChart1"/>
    <dgm:cxn modelId="{82CD8F7D-1E23-4465-BAC4-17A6BD2A9F35}" type="presParOf" srcId="{9B4A54DB-7E26-4D15-ACF4-BEA176331EE4}" destId="{C3134F38-F27A-4F70-ABF0-63B7DF34BEB0}" srcOrd="0" destOrd="0" presId="urn:microsoft.com/office/officeart/2005/8/layout/orgChart1"/>
    <dgm:cxn modelId="{C86371BD-69EA-4716-A095-25A12F804E12}" type="presParOf" srcId="{9B4A54DB-7E26-4D15-ACF4-BEA176331EE4}" destId="{B89045E4-EA21-40EF-B20D-4D97D6D6D877}" srcOrd="1" destOrd="0" presId="urn:microsoft.com/office/officeart/2005/8/layout/orgChart1"/>
    <dgm:cxn modelId="{7D4D02A7-CA23-4035-A20F-84BF2A4B386B}" type="presParOf" srcId="{B89045E4-EA21-40EF-B20D-4D97D6D6D877}" destId="{8560D8E7-0D91-4ABA-BAEA-F9A3335FFCF5}" srcOrd="0" destOrd="0" presId="urn:microsoft.com/office/officeart/2005/8/layout/orgChart1"/>
    <dgm:cxn modelId="{75329B11-3104-43B6-A45D-F6EC4DBA95F3}" type="presParOf" srcId="{8560D8E7-0D91-4ABA-BAEA-F9A3335FFCF5}" destId="{64E81E52-99B6-479B-AFB0-4CE130CB67D0}" srcOrd="0" destOrd="0" presId="urn:microsoft.com/office/officeart/2005/8/layout/orgChart1"/>
    <dgm:cxn modelId="{D53C652E-5A68-4704-B64C-5100B399B926}" type="presParOf" srcId="{8560D8E7-0D91-4ABA-BAEA-F9A3335FFCF5}" destId="{89BE4EBA-56A2-4DA0-8478-1F1D458EFA55}" srcOrd="1" destOrd="0" presId="urn:microsoft.com/office/officeart/2005/8/layout/orgChart1"/>
    <dgm:cxn modelId="{CC4AA78E-A088-46BC-AAC6-36CFA8EE1AFC}" type="presParOf" srcId="{B89045E4-EA21-40EF-B20D-4D97D6D6D877}" destId="{8E4BF668-84ED-4126-9A0C-D86C96206178}" srcOrd="1" destOrd="0" presId="urn:microsoft.com/office/officeart/2005/8/layout/orgChart1"/>
    <dgm:cxn modelId="{AAB7748A-7CAE-4348-8358-0C823C4616E0}" type="presParOf" srcId="{B89045E4-EA21-40EF-B20D-4D97D6D6D877}" destId="{6C71E327-756C-429A-8061-F69EBF84C9EA}" srcOrd="2" destOrd="0" presId="urn:microsoft.com/office/officeart/2005/8/layout/orgChart1"/>
    <dgm:cxn modelId="{81C6811C-3F4C-4B70-9817-330BB3BB962A}" type="presParOf" srcId="{9B4A54DB-7E26-4D15-ACF4-BEA176331EE4}" destId="{8BDDE95D-8E0E-4A63-9AB0-08085865C6A5}" srcOrd="2" destOrd="0" presId="urn:microsoft.com/office/officeart/2005/8/layout/orgChart1"/>
    <dgm:cxn modelId="{54CB9913-2D1D-430B-BF9A-DF629F4959F7}" type="presParOf" srcId="{9B4A54DB-7E26-4D15-ACF4-BEA176331EE4}" destId="{950B7D16-38CE-4F13-8262-DDF6C272004D}" srcOrd="3" destOrd="0" presId="urn:microsoft.com/office/officeart/2005/8/layout/orgChart1"/>
    <dgm:cxn modelId="{F117FA5A-6D53-44D0-806B-B39F0DBA2249}" type="presParOf" srcId="{950B7D16-38CE-4F13-8262-DDF6C272004D}" destId="{DB5632C2-B6C7-4DEC-956A-F4083F01BC19}" srcOrd="0" destOrd="0" presId="urn:microsoft.com/office/officeart/2005/8/layout/orgChart1"/>
    <dgm:cxn modelId="{1D92D92B-55C4-4D2F-AD92-D81C0F6E5AB2}" type="presParOf" srcId="{DB5632C2-B6C7-4DEC-956A-F4083F01BC19}" destId="{57E76543-AD3E-4502-B097-38B6969DFAC8}" srcOrd="0" destOrd="0" presId="urn:microsoft.com/office/officeart/2005/8/layout/orgChart1"/>
    <dgm:cxn modelId="{512A25C5-C24D-4EF6-84B1-172997DA5D54}" type="presParOf" srcId="{DB5632C2-B6C7-4DEC-956A-F4083F01BC19}" destId="{AD4942B3-FCFA-4329-8D85-12AF25BA170D}" srcOrd="1" destOrd="0" presId="urn:microsoft.com/office/officeart/2005/8/layout/orgChart1"/>
    <dgm:cxn modelId="{93B83069-133D-42A0-886F-A9277CE859D3}" type="presParOf" srcId="{950B7D16-38CE-4F13-8262-DDF6C272004D}" destId="{93B231D2-6F94-4A38-B1C9-CEEC87193F43}" srcOrd="1" destOrd="0" presId="urn:microsoft.com/office/officeart/2005/8/layout/orgChart1"/>
    <dgm:cxn modelId="{2FDF42C7-4EA9-472D-BECA-AB4A55A47B6D}" type="presParOf" srcId="{950B7D16-38CE-4F13-8262-DDF6C272004D}" destId="{C92B77A0-889A-4DB2-838C-F71C460F029B}" srcOrd="2" destOrd="0" presId="urn:microsoft.com/office/officeart/2005/8/layout/orgChart1"/>
    <dgm:cxn modelId="{765925C2-7F9B-4A6F-A9E0-4F1D606E6EC6}" type="presParOf" srcId="{D1274EA6-A606-4BF8-AAE1-4768E87BB2C7}" destId="{FBFAB4E5-EE27-4E67-84CD-11D0A04ED7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DE95D-8E0E-4A63-9AB0-08085865C6A5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34F38-F27A-4F70-ABF0-63B7DF34BEB0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F16E-8E63-4A5B-B392-7DF35D9382D8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FA with Output</a:t>
          </a:r>
        </a:p>
      </dsp:txBody>
      <dsp:txXfrm>
        <a:off x="3460700" y="1178"/>
        <a:ext cx="3594199" cy="1797099"/>
      </dsp:txXfrm>
    </dsp:sp>
    <dsp:sp modelId="{64E81E52-99B6-479B-AFB0-4CE130CB67D0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Mealy Machine</a:t>
          </a:r>
        </a:p>
      </dsp:txBody>
      <dsp:txXfrm>
        <a:off x="1286209" y="2553059"/>
        <a:ext cx="3594199" cy="1797099"/>
      </dsp:txXfrm>
    </dsp:sp>
    <dsp:sp modelId="{57E76543-AD3E-4502-B097-38B6969DFAC8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Moore Machine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1438-10A3-4606-A58A-B65D9B6F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90009-8911-47D9-8630-F2467B9BD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4624-B2D9-45D5-A428-13C79DB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9379-9418-4FC0-B697-5F661C15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E64D-BCC2-44C3-97E7-6C97CDE9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7A5D-D449-4659-B364-47E7BAC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DDCC1-9259-4C22-A8CE-3A999885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A8C7-A10C-4C29-AFB9-9A1A2C25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B7CF-777D-4D07-8C87-07F26AA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9EDF-DB35-4046-98D6-B0A1AC9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B8943-A271-4BDC-9F3C-3D012E44E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9E6D-C9A6-40D4-9248-E70B0092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B21B-A80B-400F-A1B9-F76CE6C1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EAD5-6863-4B40-AF1D-650D2A7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BBE5-8C66-4636-BBC6-A254DC35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BAF5-4F1F-48F0-9B05-623DD63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38D2-D01A-47A9-AC94-41E8BFDD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FDA4-6344-4F58-B274-E64C777E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EB5A-0CC0-4C81-A237-69A274BD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43DD-1127-46AE-8474-F1FA6C40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7C8-5DD7-4CBA-B929-232358C5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6C85-237D-45E6-B52C-1A7EF11D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D6B-F768-405C-8211-13ED30DD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1674-BD3D-44E9-86B9-7B5A5004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738C-5A32-48F1-9342-EBA7D074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4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C28-66C4-4A13-B481-C954B16A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D1CC-CF57-4BAC-A88C-7BA0D3DDC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1E4F-7E6A-4AC3-B517-C8F3AB87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0BF0-9020-431A-9CE1-8FECB36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696D-C03F-4B11-8F8E-02E364FC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2EF4-60AB-4876-9085-F455888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798-F50F-41C4-96D7-321EA0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9A8E-B1B9-4E59-979B-D0A8C8CF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E168-2ECE-49CD-9EC9-FD0A244A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97303-1DD4-4778-BF8D-E7033385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37025-B0D9-41E7-B45C-526995E2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8CED3-05DA-4AB1-9B5F-DCFAC6BC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DD59F-45C2-45D5-BAF2-DBF4F0A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61010-EED4-4FE2-9FAC-D648E24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B136-F64E-4B43-B93D-FE8CE8C2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73B0C-C8D8-44BF-8819-114ABA46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873F2-EEA7-4364-9C4D-52AAE2D6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DD86F-2CAF-4B4D-B082-202037E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78C80-AD54-434D-A7EA-93D0D39B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DD6FB-589D-4CE3-AF3F-8B1859EE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9A5B-204C-43E2-B626-233CFCC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1A2C-8AD6-42FD-BC3D-41A1AA9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A085-0D59-4E53-8E1C-192D1225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6711-2678-4F40-88DD-BDB8FBBE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439F5-BBF3-4C5D-A2C3-D7B5F62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90286-A317-4ABA-9897-9545960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679B-8001-4C94-9451-20FC2AA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4B99-667C-4494-A721-B510A00C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6247B-0A98-455F-97F6-9BBABC02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A910-1562-41F1-8A08-5F7B06A1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18D1-02CC-4A06-8409-ECDFB3EB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E3B2-F86C-44DE-9A33-F36CC3C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5D0C-74C7-4B99-84F4-9FF0B1F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CD126-4A71-40A2-8B1E-D524D629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600-A328-40B4-B874-E7971531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F9CE-0267-46CC-B0E5-6852F21C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3569-9224-444F-9F25-73F2D155C8AF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EF7A-5208-4BE7-BD5C-7363BCFB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EB61-8E4C-4DA3-9F15-FD9490542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2CEA-B21E-482D-A0A0-CAB07A99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D235-2323-48F3-996B-BC7BC0E4F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33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163-BEDF-4D42-95E6-DEDAA928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T.G Mealy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19BDA-12A3-40A7-B7B9-84D3F981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4" y="2000249"/>
            <a:ext cx="6919912" cy="3843959"/>
          </a:xfrm>
        </p:spPr>
      </p:pic>
    </p:spTree>
    <p:extLst>
      <p:ext uri="{BB962C8B-B14F-4D97-AF65-F5344CB8AC3E}">
        <p14:creationId xmlns:p14="http://schemas.microsoft.com/office/powerpoint/2010/main" val="300285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8B4-25E2-4937-84DC-7B65AD8D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Mealy 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6486-FC53-40DF-B5EE-9248333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IN" dirty="0"/>
              <a:t>q0,q1}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{0,1}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{0,1}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q0 q0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</a:p>
          <a:p>
            <a:pPr lvl="1"/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3056B7-7D81-477E-BAB2-A114720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44741"/>
              </p:ext>
            </p:extLst>
          </p:nvPr>
        </p:nvGraphicFramePr>
        <p:xfrm>
          <a:off x="2310297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33082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251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181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               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5920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5DCCCE-83B8-4551-A777-56B5D26D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46744"/>
              </p:ext>
            </p:extLst>
          </p:nvPr>
        </p:nvGraphicFramePr>
        <p:xfrm>
          <a:off x="2151269" y="543528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20167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7307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45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 Q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5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7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7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7404-1913-426E-9AF2-EA4F566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16C5-B1FF-4590-A6FD-A936F756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take  String: 1010 (Will traverse from right to left)</a:t>
            </a:r>
          </a:p>
          <a:p>
            <a:pPr marL="0" indent="0">
              <a:buNone/>
            </a:pPr>
            <a:r>
              <a:rPr lang="en-IN" dirty="0"/>
              <a:t>Input:			1		0		1		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State:                 q1</a:t>
            </a:r>
            <a:r>
              <a:rPr lang="en-IN" dirty="0">
                <a:sym typeface="Wingdings" panose="05000000000000000000" pitchFamily="2" charset="2"/>
              </a:rPr>
              <a:t>		q1		q1		q0		q0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O/P :                            0                      1                       1                      0 	                          	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9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036-18B5-4689-B2F5-72FE37B4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423"/>
          </a:xfrm>
        </p:spPr>
        <p:txBody>
          <a:bodyPr/>
          <a:lstStyle/>
          <a:p>
            <a:pPr algn="ctr"/>
            <a:r>
              <a:rPr lang="en-IN" dirty="0"/>
              <a:t>Thanks!!!</a:t>
            </a:r>
            <a:br>
              <a:rPr lang="en-IN" dirty="0"/>
            </a:br>
            <a:r>
              <a:rPr lang="en-IN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175185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070"/>
            <a:ext cx="12192000" cy="715617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>Lecture 16:Mealy Moore Machine(Finite State Transducer)</a:t>
            </a: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603514"/>
            <a:ext cx="11701670" cy="51020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Mealy Machine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Moore Machine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Difference between Mealy and Moore Machine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Examples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517-EA43-4824-AEF7-48BB967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State Transducers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ECD829-A625-4021-B60C-8BE9C2C7C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91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4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352-A3D7-4DA0-959A-8F940D0E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5F1A-F5BD-41A3-8CEC-C54FBE3A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IN" dirty="0"/>
              <a:t>Consist of Finite Number of States</a:t>
            </a:r>
          </a:p>
          <a:p>
            <a:r>
              <a:rPr lang="en-IN" dirty="0"/>
              <a:t>Condition : Output Symbol at any given time  depends on Current State . (i.e. Not depends  on the  reading current input Symbol )</a:t>
            </a:r>
          </a:p>
          <a:p>
            <a:r>
              <a:rPr lang="en-IN" dirty="0"/>
              <a:t>Formal Definition: A </a:t>
            </a:r>
            <a:r>
              <a:rPr lang="en-IN" dirty="0" err="1"/>
              <a:t>moore</a:t>
            </a:r>
            <a:r>
              <a:rPr lang="en-IN" dirty="0"/>
              <a:t> machine is a tuple of 6 elements-</a:t>
            </a:r>
          </a:p>
          <a:p>
            <a:r>
              <a:rPr lang="en-IN" dirty="0"/>
              <a:t>M=(Q,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,q0)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of  States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Set of input alphabets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An output alphabets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State Transition Function Q X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Q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Machine  Function(MAF)Q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q0 Initial State of the Machine</a:t>
            </a:r>
          </a:p>
          <a:p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28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ABD-8561-4579-B77E-8C15473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Moore Machine to Find Residue –Modulo 3 for binary numbers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A519E0-26D7-410D-A9F8-97F10658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0" y="1828801"/>
            <a:ext cx="8441635" cy="4664074"/>
          </a:xfrm>
        </p:spPr>
      </p:pic>
    </p:spTree>
    <p:extLst>
      <p:ext uri="{BB962C8B-B14F-4D97-AF65-F5344CB8AC3E}">
        <p14:creationId xmlns:p14="http://schemas.microsoft.com/office/powerpoint/2010/main" val="91182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8B4-25E2-4937-84DC-7B65AD8D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6486-FC53-40DF-B5EE-9248333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IN" dirty="0"/>
              <a:t>q0,q1,q2}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{0,1}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{0,1,2}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q0 q0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</a:p>
          <a:p>
            <a:pPr lvl="1"/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3056B7-7D81-477E-BAB2-A114720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42327"/>
              </p:ext>
            </p:extLst>
          </p:nvPr>
        </p:nvGraphicFramePr>
        <p:xfrm>
          <a:off x="2310297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33082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251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181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               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5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863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5DCCCE-83B8-4551-A777-56B5D26D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7898"/>
              </p:ext>
            </p:extLst>
          </p:nvPr>
        </p:nvGraphicFramePr>
        <p:xfrm>
          <a:off x="2151269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20167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7307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45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9298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5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  </a:t>
                      </a:r>
                      <a:r>
                        <a:rPr lang="el-GR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IN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7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65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7404-1913-426E-9AF2-EA4F566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16C5-B1FF-4590-A6FD-A936F756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take  String: 1010</a:t>
            </a:r>
          </a:p>
          <a:p>
            <a:pPr marL="0" indent="0">
              <a:buNone/>
            </a:pPr>
            <a:r>
              <a:rPr lang="en-IN" dirty="0"/>
              <a:t>Input:			1		0		1		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State:                 q0 	  </a:t>
            </a:r>
            <a:r>
              <a:rPr lang="en-IN" dirty="0">
                <a:sym typeface="Wingdings" panose="05000000000000000000" pitchFamily="2" charset="2"/>
              </a:rPr>
              <a:t>	 q1</a:t>
            </a:r>
            <a:r>
              <a:rPr lang="en-IN" dirty="0"/>
              <a:t>  	 </a:t>
            </a:r>
            <a:r>
              <a:rPr lang="en-IN" dirty="0">
                <a:sym typeface="Wingdings" panose="05000000000000000000" pitchFamily="2" charset="2"/>
              </a:rPr>
              <a:t> 	 q2	  q2	   		q1		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O/P:	                  0		   1		 2	       2		             1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352-A3D7-4DA0-959A-8F940D0E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5F1A-F5BD-41A3-8CEC-C54FBE3A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IN" dirty="0"/>
              <a:t>Consist of Finite Number of States</a:t>
            </a:r>
          </a:p>
          <a:p>
            <a:r>
              <a:rPr lang="en-IN" dirty="0"/>
              <a:t>Condition : Output Symbol at any given time  depends on Current State of Machine and current input Symbol )</a:t>
            </a:r>
          </a:p>
          <a:p>
            <a:r>
              <a:rPr lang="en-IN" dirty="0"/>
              <a:t>Formal Definition: A </a:t>
            </a:r>
            <a:r>
              <a:rPr lang="en-IN" dirty="0" err="1"/>
              <a:t>moore</a:t>
            </a:r>
            <a:r>
              <a:rPr lang="en-IN" dirty="0"/>
              <a:t> machine is a tuple of 6 elements-</a:t>
            </a:r>
          </a:p>
          <a:p>
            <a:r>
              <a:rPr lang="en-IN" dirty="0"/>
              <a:t>M=(Q,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,q0)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of  States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Set of input alphabets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An output alphabets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State Transition Function Q  X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Q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Machine  Function(MAF)Q X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 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∆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q0 Initial State of the Machine</a:t>
            </a:r>
          </a:p>
          <a:p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9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ABD-8561-4579-B77E-8C15473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Mealy Machine to find 2’s Compliment of given binary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FD987-369D-4943-BF94-532E8505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Logic: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Read bit by bit from Left to right(reverse order)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Keep the bits unchanged till you reach by first ‘1’ from the right side ; do not replace first one by zero . That remain unchanged well.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remaining bits changed from 1 to 0 and vice versa.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DE21C-6389-4FAF-BF39-D181837C1257}"/>
</file>

<file path=customXml/itemProps2.xml><?xml version="1.0" encoding="utf-8"?>
<ds:datastoreItem xmlns:ds="http://schemas.openxmlformats.org/officeDocument/2006/customXml" ds:itemID="{6AF7B6A5-32ED-42A5-9406-3CD294CDCA1C}"/>
</file>

<file path=customXml/itemProps3.xml><?xml version="1.0" encoding="utf-8"?>
<ds:datastoreItem xmlns:ds="http://schemas.openxmlformats.org/officeDocument/2006/customXml" ds:itemID="{F71B7B76-409C-4BA8-A6DD-0D5A9475130E}"/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580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  Lecture 16:Mealy Moore Machine(Finite State Transducer)  </vt:lpstr>
      <vt:lpstr>Finite State Transducers</vt:lpstr>
      <vt:lpstr>Moore Machine</vt:lpstr>
      <vt:lpstr>Construct Moore Machine to Find Residue –Modulo 3 for binary numbers</vt:lpstr>
      <vt:lpstr>Moore Machine</vt:lpstr>
      <vt:lpstr>Simulation for Moore Machine</vt:lpstr>
      <vt:lpstr>Mealy Machine</vt:lpstr>
      <vt:lpstr>Construct Mealy Machine to find 2’s Compliment of given binary numbers</vt:lpstr>
      <vt:lpstr>T.G Mealy Machine</vt:lpstr>
      <vt:lpstr>Mealy  Machine</vt:lpstr>
      <vt:lpstr>Simulation for Mealy Machine</vt:lpstr>
      <vt:lpstr>Thanks!!! Any Query???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11</cp:revision>
  <dcterms:created xsi:type="dcterms:W3CDTF">2020-09-07T15:30:12Z</dcterms:created>
  <dcterms:modified xsi:type="dcterms:W3CDTF">2020-09-07T17:46:46Z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