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9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1438-10A3-4606-A58A-B65D9B6F8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90009-8911-47D9-8630-F2467B9BD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4624-B2D9-45D5-A428-13C79DB9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9379-9418-4FC0-B697-5F661C15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E64D-BCC2-44C3-97E7-6C97CDE9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7A5D-D449-4659-B364-47E7BAC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DDCC1-9259-4C22-A8CE-3A999885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A8C7-A10C-4C29-AFB9-9A1A2C25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B7CF-777D-4D07-8C87-07F26AAC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9EDF-DB35-4046-98D6-B0A1AC90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B8943-A271-4BDC-9F3C-3D012E44E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9E6D-C9A6-40D4-9248-E70B0092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B21B-A80B-400F-A1B9-F76CE6C1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EAD5-6863-4B40-AF1D-650D2A7C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BBE5-8C66-4636-BBC6-A254DC35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6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BAF5-4F1F-48F0-9B05-623DD630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38D2-D01A-47A9-AC94-41E8BFDD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7FDA4-6344-4F58-B274-E64C777E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EB5A-0CC0-4C81-A237-69A274BD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43DD-1127-46AE-8474-F1FA6C40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E7C8-5DD7-4CBA-B929-232358C5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6C85-237D-45E6-B52C-1A7EF11D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0D6B-F768-405C-8211-13ED30DD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B1674-BD3D-44E9-86B9-7B5A5004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738C-5A32-48F1-9342-EBA7D074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4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C28-66C4-4A13-B481-C954B16A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D1CC-CF57-4BAC-A88C-7BA0D3DDC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1E4F-7E6A-4AC3-B517-C8F3AB87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0BF0-9020-431A-9CE1-8FECB363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0696D-C03F-4B11-8F8E-02E364FC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2EF4-60AB-4876-9085-F455888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C798-F50F-41C4-96D7-321EA0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59A8E-B1B9-4E59-979B-D0A8C8CF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E168-2ECE-49CD-9EC9-FD0A244A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97303-1DD4-4778-BF8D-E7033385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37025-B0D9-41E7-B45C-526995E24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8CED3-05DA-4AB1-9B5F-DCFAC6BC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DD59F-45C2-45D5-BAF2-DBF4F0A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61010-EED4-4FE2-9FAC-D648E240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B136-F64E-4B43-B93D-FE8CE8C2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73B0C-C8D8-44BF-8819-114ABA46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873F2-EEA7-4364-9C4D-52AAE2D6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DD86F-2CAF-4B4D-B082-202037EC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78C80-AD54-434D-A7EA-93D0D39B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DD6FB-589D-4CE3-AF3F-8B1859EE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9A5B-204C-43E2-B626-233CFCC4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1A2C-8AD6-42FD-BC3D-41A1AA9F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A085-0D59-4E53-8E1C-192D1225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36711-2678-4F40-88DD-BDB8FBBE6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439F5-BBF3-4C5D-A2C3-D7B5F62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90286-A317-4ABA-9897-9545960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679B-8001-4C94-9451-20FC2AAF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4B99-667C-4494-A721-B510A00C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6247B-0A98-455F-97F6-9BBABC027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8A910-1562-41F1-8A08-5F7B06A1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18D1-02CC-4A06-8409-ECDFB3EB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E3B2-F86C-44DE-9A33-F36CC3CD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5D0C-74C7-4B99-84F4-9FF0B1F2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CD126-4A71-40A2-8B1E-D524D629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D600-A328-40B4-B874-E7971531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F9CE-0267-46CC-B0E5-6852F21CC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3569-9224-444F-9F25-73F2D155C8AF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EF7A-5208-4BE7-BD5C-7363BCFB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EB61-8E4C-4DA3-9F15-FD9490542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7100-14B6-40DB-851E-A945AB9DF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0"/>
            <a:ext cx="12006469" cy="1603514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>
                <a:solidFill>
                  <a:schemeClr val="hlink"/>
                </a:solidFill>
              </a:rPr>
            </a:br>
            <a:br>
              <a:rPr lang="en-US" altLang="en-US" dirty="0">
                <a:solidFill>
                  <a:schemeClr val="hlink"/>
                </a:solidFill>
              </a:rPr>
            </a:br>
            <a:r>
              <a:rPr lang="en-US" altLang="en-US" dirty="0">
                <a:solidFill>
                  <a:schemeClr val="hlink"/>
                </a:solidFill>
              </a:rPr>
              <a:t>Lecture 17:Conversion of Mealy to  Moore Machine and Vice Versa</a:t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1603514"/>
            <a:ext cx="11701670" cy="510208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Conversion of Mealy Machine to Moore Machine Examples 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Conversion of Moore Machine to Mealy Machine Examples 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3389-97B7-42CA-877B-ECA4C615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1"/>
            <a:ext cx="11247783" cy="1690688"/>
          </a:xfrm>
        </p:spPr>
        <p:txBody>
          <a:bodyPr>
            <a:normAutofit fontScale="90000"/>
          </a:bodyPr>
          <a:lstStyle/>
          <a:p>
            <a:r>
              <a:rPr lang="en-IN" altLang="en-US" dirty="0">
                <a:solidFill>
                  <a:schemeClr val="hlink"/>
                </a:solidFill>
              </a:rPr>
              <a:t>Conversion of Mealy Machine to Moore Machine Examples </a:t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8DFD-1BEA-4C58-A1F9-8DA79FF5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825625"/>
            <a:ext cx="11247783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21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4036-18B5-4689-B2F5-72FE37B4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2423"/>
          </a:xfrm>
        </p:spPr>
        <p:txBody>
          <a:bodyPr/>
          <a:lstStyle/>
          <a:p>
            <a:pPr algn="ctr"/>
            <a:r>
              <a:rPr lang="en-IN" dirty="0"/>
              <a:t>Thanks!!!</a:t>
            </a:r>
            <a:br>
              <a:rPr lang="en-IN" dirty="0"/>
            </a:br>
            <a:r>
              <a:rPr lang="en-IN" dirty="0"/>
              <a:t>Any Query???</a:t>
            </a:r>
          </a:p>
        </p:txBody>
      </p:sp>
    </p:spTree>
    <p:extLst>
      <p:ext uri="{BB962C8B-B14F-4D97-AF65-F5344CB8AC3E}">
        <p14:creationId xmlns:p14="http://schemas.microsoft.com/office/powerpoint/2010/main" val="175185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7A81B4-89BF-47E5-A40D-70BBAE855950}"/>
</file>

<file path=customXml/itemProps2.xml><?xml version="1.0" encoding="utf-8"?>
<ds:datastoreItem xmlns:ds="http://schemas.openxmlformats.org/officeDocument/2006/customXml" ds:itemID="{CD0DAFB8-042E-451B-8C8A-D4453794BDB3}"/>
</file>

<file path=customXml/itemProps3.xml><?xml version="1.0" encoding="utf-8"?>
<ds:datastoreItem xmlns:ds="http://schemas.openxmlformats.org/officeDocument/2006/customXml" ds:itemID="{11B7B398-9E6E-4190-8613-C9870EA1C364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Lecture 17:Conversion of Mealy to  Moore Machine and Vice Versa </vt:lpstr>
      <vt:lpstr>Conversion of Mealy Machine to Moore Machine Examples  </vt:lpstr>
      <vt:lpstr>Thanks!!! Any Query???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12</cp:revision>
  <dcterms:created xsi:type="dcterms:W3CDTF">2020-09-07T15:30:12Z</dcterms:created>
  <dcterms:modified xsi:type="dcterms:W3CDTF">2020-09-11T05:54:09Z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