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77" r:id="rId4"/>
    <p:sldId id="263" r:id="rId5"/>
    <p:sldId id="265" r:id="rId6"/>
    <p:sldId id="280" r:id="rId7"/>
    <p:sldId id="269" r:id="rId8"/>
    <p:sldId id="281" r:id="rId9"/>
    <p:sldId id="282" r:id="rId10"/>
    <p:sldId id="283" r:id="rId11"/>
    <p:sldId id="352" r:id="rId12"/>
    <p:sldId id="353" r:id="rId13"/>
    <p:sldId id="357" r:id="rId14"/>
    <p:sldId id="356" r:id="rId15"/>
    <p:sldId id="374" r:id="rId16"/>
    <p:sldId id="373" r:id="rId17"/>
    <p:sldId id="375" r:id="rId18"/>
    <p:sldId id="376" r:id="rId19"/>
    <p:sldId id="287" r:id="rId20"/>
    <p:sldId id="284" r:id="rId21"/>
    <p:sldId id="377" r:id="rId22"/>
    <p:sldId id="378" r:id="rId23"/>
    <p:sldId id="286" r:id="rId24"/>
    <p:sldId id="379" r:id="rId25"/>
    <p:sldId id="380" r:id="rId26"/>
    <p:sldId id="381" r:id="rId27"/>
    <p:sldId id="295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ustomXml" Target="../customXml/item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2.wmf"/><Relationship Id="rId5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13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16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15.wmf"/><Relationship Id="rId5" Type="http://schemas.openxmlformats.org/officeDocument/2006/relationships/image" Target="../media/image22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3.wmf"/><Relationship Id="rId6" Type="http://schemas.openxmlformats.org/officeDocument/2006/relationships/image" Target="../media/image15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0.wmf"/><Relationship Id="rId7" Type="http://schemas.openxmlformats.org/officeDocument/2006/relationships/image" Target="../media/image2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8.wmf"/><Relationship Id="rId5" Type="http://schemas.openxmlformats.org/officeDocument/2006/relationships/image" Target="../media/image24.wmf"/><Relationship Id="rId4" Type="http://schemas.openxmlformats.org/officeDocument/2006/relationships/image" Target="../media/image27.wmf"/><Relationship Id="rId9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96AC-197D-407F-823C-1DCABFF5A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2E941-23BB-4661-B005-EA4EC1EAB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5235A-A601-4580-B9D6-74AA9A76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C62C-B443-45F7-B625-64A2335CABD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1B4B6-DBE3-45B3-9456-6B14C70E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28E66-DDD3-41C2-B6E6-FE88C77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C79-34E4-4F1C-AD18-6A8775FA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61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E751-2022-45C7-B0D8-AB14F44A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1DF9E-5D18-4E61-AC3F-5368FD584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D2C22-8BC6-4719-9B4E-9857C468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C62C-B443-45F7-B625-64A2335CABD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6FADC-90E8-4D3A-9673-3A490CC3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D46F5-550D-457F-BF0E-90E86829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C79-34E4-4F1C-AD18-6A8775FA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1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CA1DD-9DC1-4ECB-940E-973C3E456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BBA88-8522-4451-AC4C-BA714E90E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E1B0-3D88-4689-9483-51AD65FF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C62C-B443-45F7-B625-64A2335CABD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26D2-BBD7-4333-AF2D-3BC9718D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E3D9B-05BF-4674-ADAF-12AE17F3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C79-34E4-4F1C-AD18-6A8775FA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240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5D1C-8321-4EF4-98AE-73148FC8E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55CD4-CA67-4CBF-AEC3-8A4362CCA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F5195-03A7-4191-AC63-CCDCC222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EDA6A-C0D3-426F-A7AE-D3E75341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4CB9-FA22-43E8-BECE-8816FE9B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91820-06B1-4F82-BBF9-476D03E032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51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B3D5-C704-454D-AFA3-717F4B5D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EC9A-3A8E-4920-BAD3-88BEBAD6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26E8F-B867-40D3-BDEE-7688182D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F1015-2F55-43A8-8DBD-C4E98256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7D8C-199F-4EDF-B0C8-561463CC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BB0E2-9B95-4B84-BFAB-640686CF42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38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542F-3662-48D0-B2A9-0179A0FD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5ABFC-13BF-49BC-9463-39291EE4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C792-E7E0-437E-A85A-02C94C73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B4A6-D170-4A52-9B90-DCCEDAAC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DFACE-A324-4FF3-9274-A5A7D052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94D60-4305-4EC0-9422-3A2A6D53FF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4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0972-C3ED-4456-B4E9-BA11DB7E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EECE-0823-4A8A-A2FC-755200FDC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200" y="838200"/>
            <a:ext cx="5791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AD574-A1B9-4669-9353-13BD64859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791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DD6CB-7593-4FE3-9BDE-6EC66401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63A7F-2AD2-49B9-A6AF-3E2B97DC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D8CD8-FE9D-42C7-A51A-DDB42FF1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B042A-A811-42E6-8954-1E61EE15E4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332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A759-A536-4692-A2EF-84B49D67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EA2AD-079E-4E2A-A541-2BAAE111E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A8A15-80B1-4303-9027-5BF5CC029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0287B-14D6-4063-B704-CA5B6A1A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D13A0-2D55-4898-82C8-7B36B8888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E7B87-7279-4B35-A66D-02EE192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ABF84-7C56-48B6-BAD4-5A89C7BE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08375-2110-4289-9558-58617F1B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D6FB5-4691-43E4-BA8A-01068DAC31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256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81B5-E6A1-4729-ADE4-DC199215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540E0-3055-4FF6-9998-8E09FBD0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3AC8C-B16C-4902-85CA-21ABCCDF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B9ED2-E59B-41CF-B560-082F6DAC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905A3-DCAA-4298-AC91-922D7D541B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237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2C23A-302A-4D44-8E9E-CCEB47F1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B7287-D9E1-4885-8B25-0882520D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8969-662C-434F-A074-E9097221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C0278-4BA2-46F7-9E25-FAB3679731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007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C7C0-EF45-408B-B38E-934D6DBB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3500-09F2-4533-816D-AA6EB0B2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8DAFF-125C-4F7A-B6D8-A7D75CCD8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C43DB-4AA4-4776-B78F-147CE4B8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F79E1-6521-4237-8EF3-7E524A3A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5942E-BF88-4576-A0DC-93724945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DEBBD-4F34-4F66-8572-3860314B40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65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1C2A-9BC2-4E0C-ADDF-0EAA2626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2D37-277A-44EA-8846-17DF05376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0ADC8-C04A-4C31-85F3-E6A4FAC8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C62C-B443-45F7-B625-64A2335CABD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44C9F-3299-4FAB-B93C-76B6095B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DA3C6-DB0E-4AF5-918C-9CE56322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C79-34E4-4F1C-AD18-6A8775FA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996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A8D9-8CEE-4250-B4F2-BA705C22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06767-9119-4055-8DA3-DECB37A81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1507C-CB57-4BA4-AAFD-8D4E9862B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1FD3C-6B3D-4F19-8014-CD9E73AD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222F9-095B-4B22-B384-AB0B0B71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D9376-7EE8-4BF7-BB69-95E6DDC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0D4F5-42FA-4454-AC66-80244261CD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359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9C73-857C-4CC4-8449-AAC55305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2A553-E060-4F2C-B4CD-48339FF86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FA3E9-F15F-498B-AEBB-0806B320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24CE5-95BD-4BB9-80DF-BD168552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583C-914B-4DA1-8512-8F6428DB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98592-D101-4240-808D-5566F224D6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314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D4ACF-781B-4772-9C22-B4B3055A4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42400" y="152400"/>
            <a:ext cx="2946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69F34-7B5C-424E-841B-B567F61D2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3200" y="152400"/>
            <a:ext cx="8636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25FE0-6627-49D8-BDF5-2CD2300E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0CE46-145D-4055-A7CB-48E199C5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DA795-3382-43D9-A72A-08532587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ED6FD-773E-4D27-AA47-31238A3313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462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C74A-0664-4C41-865A-F89674F22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7804A-2B2B-4E49-9B2B-6CEBAE072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E10A-5439-46EC-88D1-098E5F64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A5B54-4068-4123-AA9A-148B3860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6A42F-DA16-4D58-ADA2-397F393B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8096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64FD-FF12-471E-8BD5-BA28B0C7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71D6-CFEA-4781-813D-60802BE5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52A4-A05B-420B-9D78-20DAE5DD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58337-A664-42E3-86BE-1554EB40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86142-12E4-48F3-A3C3-2EE9E905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14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CFE6-E452-494D-B9AA-176A1AC6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EB485-3103-43F0-BC79-5296BBE6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E07D-721A-483B-A411-9AD54A44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D3154-73DA-49CB-BCF8-74252272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9258-C579-4110-9C76-22E09EF6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239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2F67-017B-4EA4-A7E5-5EE30CB4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7284-AF1D-43E4-B2C3-36288FB10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4FA16-D529-4B43-AE7C-00F5F5CDD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2BB14-ABC3-45AE-9880-F8660C4E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ED3DF-6201-4783-9C7A-B40A446E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A6B1B-930A-444E-89C4-39C931BD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708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602D-2BCB-4F2C-A250-74E7733D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B70C-64BE-4A4D-9CAB-9648C70F6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58019-F583-4340-9339-0DFF38BEB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55B2A-F81B-47B2-B62C-05B3C20F9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3BB44-FAB8-45BE-A5B8-3BBB1D993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488A4-67A3-4333-98E0-0EDDA210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BAFDC-B97E-41AA-958B-99F5DABA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B8BF4-8A17-47BB-A613-04EF2DAB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10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FA8A-BE52-4179-AC60-BF0F96CB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79209-D81D-4C87-A9D3-16354FAF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B5FB8-77C0-45F1-B1DC-21BCF5B3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4898D-B7DC-4E88-B399-FC1D8DAF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246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91F76-FE54-4635-9C1B-EC8D42F3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F6BF7-F0CC-496E-8BE2-8CD697DF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D95EC-304D-4EA4-AC82-F36C5748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B39D-A7C5-4CEB-94F2-77273E1A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C31E8-6C08-4D89-81CB-0E3AB2D6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E1C1-E0FD-41F7-A535-63FC43FA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C62C-B443-45F7-B625-64A2335CABD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804A4-24B3-4215-9045-73F190E2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F8B2-DC07-40AB-B556-929D2F00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C79-34E4-4F1C-AD18-6A8775FA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554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5F49-8241-42A1-BA81-39F213C3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D823D-2898-410C-8332-2BB955F09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B79BE-5F9C-471F-806B-060E475F7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88AC-9077-431C-9807-09EB0635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F5DC2-5622-4106-8291-FBE13B16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2C973-9E36-4189-8FB3-A2112DF4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8856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76D0-F649-4074-9F3F-8C92E849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ACA88-822F-43BB-BB3B-8122BCCAD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F5505-4772-44AD-A80C-F506D7DB0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76078-DBB5-4FF9-ACA5-47DE096D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E2EA2-CFD1-4410-954F-1CD02AE4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C011A-872B-4E25-BDC6-DE170433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534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41A5-11E6-45E2-8F08-7A9AA5CD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13D19-5E8E-4247-B913-AF1938F8E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714F-C0AA-463D-B6A7-BDEDCD85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B447-BA29-4CDD-8FC3-6F9EF785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AF3C0-2B29-4896-BEF3-0333156C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818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4B081-A44D-490F-8569-2041790DC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5C498-A8CF-4D4C-91DA-C79B1F2A3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7346-1A26-487C-97DF-FF12636D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3BE0A-EA36-4D5B-B879-595529BF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8245-DECE-4B9B-A1E8-11D2C71C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3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F886-43C8-40D8-98F5-3A5F49D8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8E4F-1D3A-4E43-A1D9-EA3C597C2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94BC5-E933-4D83-AD3D-D1A17D711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C54B1-3FC8-41F1-8320-BF998FE5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C62C-B443-45F7-B625-64A2335CABD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4CDFD-FE93-477B-B58C-CFFB332E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62003-378F-4EAE-ACB0-A9888560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C79-34E4-4F1C-AD18-6A8775FA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87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0F6B-430B-4C01-911A-58FE9703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E0C4A-E254-4819-A4F1-F367B1BFC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45C47-4DEA-4800-B918-C74A863DD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FD4AD-F7F9-4A6D-8FBF-200FC12C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ACB16-2003-4931-B6E1-E77BA9502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543B2-40CF-4903-A7A1-C7E1BB40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C62C-B443-45F7-B625-64A2335CABD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F300C-0195-4A07-A33D-909421E3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6961C-5CF8-4694-918D-A40156AF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C79-34E4-4F1C-AD18-6A8775FA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38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225D-E4AB-4AB0-A1E6-5A7C9BE3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0FEFB-9500-4544-A3C5-11612593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C62C-B443-45F7-B625-64A2335CABD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CB8E5-42A2-4509-B911-A2462A7A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5539E-7C02-4B75-B4E7-30F09921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C79-34E4-4F1C-AD18-6A8775FA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6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B5B55-340F-4298-851A-F37DB9D4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C62C-B443-45F7-B625-64A2335CABD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88383-8E37-4FFF-9708-15B65285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830BB-AC38-4C6D-8328-18A9DD5A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C79-34E4-4F1C-AD18-6A8775FA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4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1B7A-F500-4BFB-84AF-6467F9AD9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19F6-39B8-4E3D-B023-64E7667A8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2B337-E246-4549-958F-8F7DC3B62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A6943-4ED6-4722-BCB3-9E0132B3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C62C-B443-45F7-B625-64A2335CABD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80918-24BE-47FD-B85D-BF7D0642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1D7BC-3688-476A-8986-4F3C2513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C79-34E4-4F1C-AD18-6A8775FA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58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1121-24B9-4FF2-B2AA-93A6D618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02AA5-25F6-4E04-867B-CFFC1B18D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B69DF-C3C0-4C71-89AD-A898A8118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AE4D-7035-4591-B601-782BDB22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C62C-B443-45F7-B625-64A2335CABD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2A9E2-9A4C-426E-8192-54FCE880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D4A78-F7E6-4704-84B5-74CC8BBB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4C79-34E4-4F1C-AD18-6A8775FA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6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51F2C-FB44-4A9F-951C-103CE253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A9CA4-BC2F-45A3-8E59-201AF24B0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5033F-CEDE-4FF1-BACC-98074CA60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C62C-B443-45F7-B625-64A2335CABD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729B3-BBF1-42C2-B824-AB1F43B77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0949E-231E-4E29-8233-2DF702DC7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D4C79-34E4-4F1C-AD18-6A8775FA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12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D6A2F64-906C-4C8C-89F7-30A0575CE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178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D4BE37D-1600-4916-BAD9-1B1A9837E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838200"/>
            <a:ext cx="11785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A28623-478E-4673-9D65-F00BE86482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553200"/>
            <a:ext cx="254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925A0A0-048B-4F25-A1F2-848BD69E2D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3200"/>
            <a:ext cx="386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BD22DED-7A07-4FDE-991B-7A0D8D12D8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6553200"/>
            <a:ext cx="254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AA813D96-3687-40A8-BF9A-FB875A1C5B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01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78440-6220-4A1F-A694-ED1C8C72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B7E26-A636-4757-AD70-ED2765A68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D3E4-6CCD-4E2A-8274-355BCE1FE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7555-3874-4A53-8624-C53E00A0B54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0376B-1DA1-497C-B4F7-83F8F5977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9E3B-7B92-4601-94FA-E64B6FC35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53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6.bin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5.bin"/><Relationship Id="rId10" Type="http://schemas.openxmlformats.org/officeDocument/2006/relationships/oleObject" Target="../embeddings/oleObject22.bin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9.wmf"/><Relationship Id="rId22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0.wmf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6.bin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9.bin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7.bin"/><Relationship Id="rId22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oleObject" Target="../embeddings/oleObject49.bin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61.bin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5.bin"/><Relationship Id="rId29" Type="http://schemas.openxmlformats.org/officeDocument/2006/relationships/oleObject" Target="../embeddings/oleObject6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48.bin"/><Relationship Id="rId24" Type="http://schemas.openxmlformats.org/officeDocument/2006/relationships/oleObject" Target="../embeddings/oleObject59.bin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20.wmf"/><Relationship Id="rId23" Type="http://schemas.openxmlformats.org/officeDocument/2006/relationships/oleObject" Target="../embeddings/oleObject58.bin"/><Relationship Id="rId28" Type="http://schemas.openxmlformats.org/officeDocument/2006/relationships/oleObject" Target="../embeddings/oleObject63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50.bin"/><Relationship Id="rId22" Type="http://schemas.openxmlformats.org/officeDocument/2006/relationships/oleObject" Target="../embeddings/oleObject57.bin"/><Relationship Id="rId27" Type="http://schemas.openxmlformats.org/officeDocument/2006/relationships/oleObject" Target="../embeddings/oleObject62.bin"/><Relationship Id="rId30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72.bin"/><Relationship Id="rId18" Type="http://schemas.openxmlformats.org/officeDocument/2006/relationships/oleObject" Target="../embeddings/oleObject77.bin"/><Relationship Id="rId26" Type="http://schemas.openxmlformats.org/officeDocument/2006/relationships/oleObject" Target="../embeddings/oleObject84.bin"/><Relationship Id="rId3" Type="http://schemas.openxmlformats.org/officeDocument/2006/relationships/oleObject" Target="../embeddings/oleObject65.bin"/><Relationship Id="rId21" Type="http://schemas.openxmlformats.org/officeDocument/2006/relationships/image" Target="../media/image24.wmf"/><Relationship Id="rId7" Type="http://schemas.openxmlformats.org/officeDocument/2006/relationships/oleObject" Target="../embeddings/oleObject68.bin"/><Relationship Id="rId12" Type="http://schemas.openxmlformats.org/officeDocument/2006/relationships/oleObject" Target="../embeddings/oleObject71.bin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3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9.bin"/><Relationship Id="rId29" Type="http://schemas.openxmlformats.org/officeDocument/2006/relationships/oleObject" Target="../embeddings/oleObject86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70.bin"/><Relationship Id="rId24" Type="http://schemas.openxmlformats.org/officeDocument/2006/relationships/oleObject" Target="../embeddings/oleObject82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25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80.bin"/><Relationship Id="rId27" Type="http://schemas.openxmlformats.org/officeDocument/2006/relationships/oleObject" Target="../embeddings/oleObject85.bin"/><Relationship Id="rId30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94.bin"/><Relationship Id="rId18" Type="http://schemas.openxmlformats.org/officeDocument/2006/relationships/oleObject" Target="../embeddings/oleObject99.bin"/><Relationship Id="rId26" Type="http://schemas.openxmlformats.org/officeDocument/2006/relationships/oleObject" Target="../embeddings/oleObject105.bin"/><Relationship Id="rId39" Type="http://schemas.openxmlformats.org/officeDocument/2006/relationships/oleObject" Target="../embeddings/oleObject115.bin"/><Relationship Id="rId3" Type="http://schemas.openxmlformats.org/officeDocument/2006/relationships/oleObject" Target="../embeddings/oleObject87.bin"/><Relationship Id="rId21" Type="http://schemas.openxmlformats.org/officeDocument/2006/relationships/image" Target="../media/image27.wmf"/><Relationship Id="rId34" Type="http://schemas.openxmlformats.org/officeDocument/2006/relationships/oleObject" Target="../embeddings/oleObject111.bin"/><Relationship Id="rId42" Type="http://schemas.openxmlformats.org/officeDocument/2006/relationships/oleObject" Target="../embeddings/oleObject118.bin"/><Relationship Id="rId7" Type="http://schemas.openxmlformats.org/officeDocument/2006/relationships/oleObject" Target="../embeddings/oleObject90.bin"/><Relationship Id="rId12" Type="http://schemas.openxmlformats.org/officeDocument/2006/relationships/oleObject" Target="../embeddings/oleObject93.bin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4.bin"/><Relationship Id="rId33" Type="http://schemas.openxmlformats.org/officeDocument/2006/relationships/oleObject" Target="../embeddings/oleObject110.bin"/><Relationship Id="rId38" Type="http://schemas.openxmlformats.org/officeDocument/2006/relationships/oleObject" Target="../embeddings/oleObject114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101.bin"/><Relationship Id="rId29" Type="http://schemas.openxmlformats.org/officeDocument/2006/relationships/oleObject" Target="../embeddings/oleObject108.bin"/><Relationship Id="rId41" Type="http://schemas.openxmlformats.org/officeDocument/2006/relationships/oleObject" Target="../embeddings/oleObject117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9.bin"/><Relationship Id="rId11" Type="http://schemas.openxmlformats.org/officeDocument/2006/relationships/oleObject" Target="../embeddings/oleObject92.bin"/><Relationship Id="rId24" Type="http://schemas.openxmlformats.org/officeDocument/2006/relationships/oleObject" Target="../embeddings/oleObject103.bin"/><Relationship Id="rId32" Type="http://schemas.openxmlformats.org/officeDocument/2006/relationships/image" Target="../media/image29.wmf"/><Relationship Id="rId37" Type="http://schemas.openxmlformats.org/officeDocument/2006/relationships/image" Target="../media/image30.wmf"/><Relationship Id="rId40" Type="http://schemas.openxmlformats.org/officeDocument/2006/relationships/oleObject" Target="../embeddings/oleObject116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6.bin"/><Relationship Id="rId23" Type="http://schemas.openxmlformats.org/officeDocument/2006/relationships/image" Target="../media/image24.wmf"/><Relationship Id="rId28" Type="http://schemas.openxmlformats.org/officeDocument/2006/relationships/oleObject" Target="../embeddings/oleObject107.bin"/><Relationship Id="rId36" Type="http://schemas.openxmlformats.org/officeDocument/2006/relationships/oleObject" Target="../embeddings/oleObject113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100.bin"/><Relationship Id="rId31" Type="http://schemas.openxmlformats.org/officeDocument/2006/relationships/oleObject" Target="../embeddings/oleObject109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91.bin"/><Relationship Id="rId14" Type="http://schemas.openxmlformats.org/officeDocument/2006/relationships/oleObject" Target="../embeddings/oleObject95.bin"/><Relationship Id="rId22" Type="http://schemas.openxmlformats.org/officeDocument/2006/relationships/oleObject" Target="../embeddings/oleObject102.bin"/><Relationship Id="rId27" Type="http://schemas.openxmlformats.org/officeDocument/2006/relationships/oleObject" Target="../embeddings/oleObject106.bin"/><Relationship Id="rId30" Type="http://schemas.openxmlformats.org/officeDocument/2006/relationships/image" Target="../media/image28.wmf"/><Relationship Id="rId35" Type="http://schemas.openxmlformats.org/officeDocument/2006/relationships/oleObject" Target="../embeddings/oleObject112.bin"/><Relationship Id="rId43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2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3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3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oleObject" Target="../embeddings/oleObject133.bin"/><Relationship Id="rId18" Type="http://schemas.openxmlformats.org/officeDocument/2006/relationships/oleObject" Target="../embeddings/oleObject136.bin"/><Relationship Id="rId26" Type="http://schemas.openxmlformats.org/officeDocument/2006/relationships/oleObject" Target="../embeddings/oleObject142.bin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29.bin"/><Relationship Id="rId12" Type="http://schemas.openxmlformats.org/officeDocument/2006/relationships/oleObject" Target="../embeddings/oleObject132.bin"/><Relationship Id="rId17" Type="http://schemas.openxmlformats.org/officeDocument/2006/relationships/oleObject" Target="../embeddings/oleObject135.bin"/><Relationship Id="rId25" Type="http://schemas.openxmlformats.org/officeDocument/2006/relationships/image" Target="../media/image44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2.wmf"/><Relationship Id="rId20" Type="http://schemas.openxmlformats.org/officeDocument/2006/relationships/oleObject" Target="../embeddings/oleObject13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14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40.bin"/><Relationship Id="rId10" Type="http://schemas.openxmlformats.org/officeDocument/2006/relationships/oleObject" Target="../embeddings/oleObject131.bin"/><Relationship Id="rId19" Type="http://schemas.openxmlformats.org/officeDocument/2006/relationships/image" Target="../media/image43.wmf"/><Relationship Id="rId4" Type="http://schemas.openxmlformats.org/officeDocument/2006/relationships/image" Target="../media/image39.wmf"/><Relationship Id="rId9" Type="http://schemas.openxmlformats.org/officeDocument/2006/relationships/image" Target="../media/image41.wmf"/><Relationship Id="rId14" Type="http://schemas.openxmlformats.org/officeDocument/2006/relationships/image" Target="../media/image20.wmf"/><Relationship Id="rId22" Type="http://schemas.openxmlformats.org/officeDocument/2006/relationships/oleObject" Target="../embeddings/oleObject139.bin"/><Relationship Id="rId27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187F-71E5-43E1-AC8B-5F212A19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675861"/>
            <a:ext cx="9141491" cy="1636522"/>
          </a:xfrm>
        </p:spPr>
        <p:txBody>
          <a:bodyPr>
            <a:normAutofit/>
          </a:bodyPr>
          <a:lstStyle/>
          <a:p>
            <a:r>
              <a:rPr lang="en-IN" dirty="0"/>
              <a:t>Lecture 21 : Derivation and Ambiguity of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1017-A0A5-412A-9D05-504012303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1" y="2312383"/>
            <a:ext cx="8942708" cy="4545617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Agenda:</a:t>
            </a:r>
          </a:p>
          <a:p>
            <a:endParaRPr lang="en-IN" dirty="0"/>
          </a:p>
          <a:p>
            <a:pPr lvl="1"/>
            <a:r>
              <a:rPr lang="en-IN" dirty="0"/>
              <a:t>Derivation Tree</a:t>
            </a:r>
          </a:p>
          <a:p>
            <a:pPr lvl="1"/>
            <a:r>
              <a:rPr lang="en-IN" dirty="0"/>
              <a:t>Left Most Derivation</a:t>
            </a:r>
          </a:p>
          <a:p>
            <a:pPr lvl="1"/>
            <a:r>
              <a:rPr lang="en-IN" dirty="0"/>
              <a:t>Right Most Derivation</a:t>
            </a:r>
          </a:p>
          <a:p>
            <a:pPr lvl="1"/>
            <a:r>
              <a:rPr lang="en-IN" dirty="0"/>
              <a:t>Ambiguity</a:t>
            </a:r>
          </a:p>
          <a:p>
            <a:pPr lvl="1"/>
            <a:r>
              <a:rPr lang="en-IN" dirty="0"/>
              <a:t>Removal of Ambiguity </a:t>
            </a:r>
          </a:p>
          <a:p>
            <a:pPr lvl="1"/>
            <a:r>
              <a:rPr lang="en-IN" dirty="0"/>
              <a:t>Examples</a:t>
            </a:r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Presented by</a:t>
            </a:r>
          </a:p>
          <a:p>
            <a:pPr algn="ctr"/>
            <a:r>
              <a:rPr lang="en-IN" dirty="0"/>
              <a:t>Prof.	Vaibhav Narayan Chunekar</a:t>
            </a:r>
          </a:p>
          <a:p>
            <a:pPr algn="ctr"/>
            <a:r>
              <a:rPr lang="en-IN" dirty="0"/>
              <a:t>K. J. Somaiya College off Engineering, Vidyavihar, Mumbai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44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C5B26021-3E07-49A6-BEF5-1860850710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412750"/>
            <a:ext cx="7772400" cy="6140450"/>
          </a:xfrm>
        </p:spPr>
        <p:txBody>
          <a:bodyPr>
            <a:normAutofit lnSpcReduction="10000"/>
          </a:bodyPr>
          <a:lstStyle/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>
                <a:cs typeface="Times New Roman" panose="02020603050405020304" pitchFamily="18" charset="0"/>
              </a:rPr>
              <a:t>Observation: </a:t>
            </a:r>
            <a:r>
              <a:rPr lang="en-US" altLang="en-US" sz="1600">
                <a:cs typeface="Times New Roman" panose="02020603050405020304" pitchFamily="18" charset="0"/>
              </a:rPr>
              <a:t>Every derivation corresponds to one derivation tree.</a:t>
            </a: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S 	=&gt; AB											S	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=&gt; aAAB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=&gt; aaAB								A				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=&gt; aaaB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=&gt; aaab							a		A		A			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										 a		 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>
                <a:cs typeface="Times New Roman" panose="02020603050405020304" pitchFamily="18" charset="0"/>
              </a:rPr>
              <a:t>Observation:</a:t>
            </a:r>
            <a:r>
              <a:rPr lang="en-US" altLang="en-US" sz="1600">
                <a:cs typeface="Times New Roman" panose="02020603050405020304" pitchFamily="18" charset="0"/>
              </a:rPr>
              <a:t> Every derivation tree corresponds to one or more derivations.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</a:t>
            </a:r>
            <a:r>
              <a:rPr lang="en-US" altLang="en-US" sz="1600" i="1">
                <a:cs typeface="Times New Roman" panose="02020603050405020304" pitchFamily="18" charset="0"/>
              </a:rPr>
              <a:t>leftmost:						rightmost:					mixed:</a:t>
            </a:r>
            <a:endParaRPr lang="en-US" altLang="en-US" sz="16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S	=&gt; AB					S	=&gt; AB					S 	=&gt; AB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=&gt; 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aAA</a:t>
            </a:r>
            <a:r>
              <a:rPr lang="en-US" altLang="en-US" sz="1600">
                <a:cs typeface="Times New Roman" panose="02020603050405020304" pitchFamily="18" charset="0"/>
              </a:rPr>
              <a:t>B					=&gt; A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1600">
                <a:cs typeface="Times New Roman" panose="02020603050405020304" pitchFamily="18" charset="0"/>
              </a:rPr>
              <a:t>						=&gt; A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=&gt; a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aA</a:t>
            </a:r>
            <a:r>
              <a:rPr lang="en-US" altLang="en-US" sz="1600">
                <a:cs typeface="Times New Roman" panose="02020603050405020304" pitchFamily="18" charset="0"/>
              </a:rPr>
              <a:t>B					=&gt; 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aAA</a:t>
            </a:r>
            <a:r>
              <a:rPr lang="en-US" altLang="en-US" sz="1600">
                <a:cs typeface="Times New Roman" panose="02020603050405020304" pitchFamily="18" charset="0"/>
              </a:rPr>
              <a:t>b					=&gt; 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aAA</a:t>
            </a:r>
            <a:r>
              <a:rPr lang="en-US" altLang="en-US" sz="1600">
                <a:cs typeface="Times New Roman" panose="02020603050405020304" pitchFamily="18" charset="0"/>
              </a:rPr>
              <a:t>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=&gt; aa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600">
                <a:cs typeface="Times New Roman" panose="02020603050405020304" pitchFamily="18" charset="0"/>
              </a:rPr>
              <a:t>B					=&gt;aA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600">
                <a:cs typeface="Times New Roman" panose="02020603050405020304" pitchFamily="18" charset="0"/>
              </a:rPr>
              <a:t>b						=&gt; a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600">
                <a:cs typeface="Times New Roman" panose="02020603050405020304" pitchFamily="18" charset="0"/>
              </a:rPr>
              <a:t>Ab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=&gt; aaa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1600">
                <a:cs typeface="Times New Roman" panose="02020603050405020304" pitchFamily="18" charset="0"/>
              </a:rPr>
              <a:t>						=&gt; a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600">
                <a:cs typeface="Times New Roman" panose="02020603050405020304" pitchFamily="18" charset="0"/>
              </a:rPr>
              <a:t>ab						=&gt; aa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600">
                <a:cs typeface="Times New Roman" panose="02020603050405020304" pitchFamily="18" charset="0"/>
              </a:rPr>
              <a:t>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>
                <a:cs typeface="Times New Roman" panose="02020603050405020304" pitchFamily="18" charset="0"/>
              </a:rPr>
              <a:t>Definition:</a:t>
            </a:r>
            <a:r>
              <a:rPr lang="en-US" altLang="en-US" sz="1600">
                <a:cs typeface="Times New Roman" panose="02020603050405020304" pitchFamily="18" charset="0"/>
              </a:rPr>
              <a:t> A derivation is </a:t>
            </a:r>
            <a:r>
              <a:rPr lang="en-US" altLang="en-US" sz="1600" i="1">
                <a:cs typeface="Times New Roman" panose="02020603050405020304" pitchFamily="18" charset="0"/>
              </a:rPr>
              <a:t>leftmost (rightmost)</a:t>
            </a:r>
            <a:r>
              <a:rPr lang="en-US" altLang="en-US" sz="1600">
                <a:cs typeface="Times New Roman" panose="02020603050405020304" pitchFamily="18" charset="0"/>
              </a:rPr>
              <a:t> if at each step in the derivation a production is applied to the leftmost (rightmost) non-terminal in the sentential form.</a:t>
            </a:r>
          </a:p>
          <a:p>
            <a:pPr lvl="1"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>
                <a:cs typeface="Times New Roman" panose="02020603050405020304" pitchFamily="18" charset="0"/>
              </a:rPr>
              <a:t>The first derivation above is leftmost, second is rightmost, the third is neither.</a:t>
            </a:r>
          </a:p>
        </p:txBody>
      </p:sp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E2343C6F-809D-4DF5-9076-A875CE15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E9053D-2C45-4099-85E9-783A5918861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4580" name="Line 3">
            <a:extLst>
              <a:ext uri="{FF2B5EF4-FFF2-40B4-BE49-F238E27FC236}">
                <a16:creationId xmlns:a16="http://schemas.microsoft.com/office/drawing/2014/main" id="{C73066C4-5522-4B3F-BC22-A7A57A4504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1295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1" name="Line 4">
            <a:extLst>
              <a:ext uri="{FF2B5EF4-FFF2-40B4-BE49-F238E27FC236}">
                <a16:creationId xmlns:a16="http://schemas.microsoft.com/office/drawing/2014/main" id="{4858AC72-8B08-4239-8FB2-A374A6D3C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29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2" name="Line 5">
            <a:extLst>
              <a:ext uri="{FF2B5EF4-FFF2-40B4-BE49-F238E27FC236}">
                <a16:creationId xmlns:a16="http://schemas.microsoft.com/office/drawing/2014/main" id="{5CD21454-6112-409B-93CD-EF5A7AD973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1905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3" name="Line 6">
            <a:extLst>
              <a:ext uri="{FF2B5EF4-FFF2-40B4-BE49-F238E27FC236}">
                <a16:creationId xmlns:a16="http://schemas.microsoft.com/office/drawing/2014/main" id="{9D00D913-646A-4F57-AD9A-5FD53F660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0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4" name="Line 7">
            <a:extLst>
              <a:ext uri="{FF2B5EF4-FFF2-40B4-BE49-F238E27FC236}">
                <a16:creationId xmlns:a16="http://schemas.microsoft.com/office/drawing/2014/main" id="{DA284871-BF59-4CF9-B1CD-7DFCCBB94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90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5" name="Line 8">
            <a:extLst>
              <a:ext uri="{FF2B5EF4-FFF2-40B4-BE49-F238E27FC236}">
                <a16:creationId xmlns:a16="http://schemas.microsoft.com/office/drawing/2014/main" id="{7B34D90F-F922-4B8C-9D2C-54CD67E56D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6" name="Line 9">
            <a:extLst>
              <a:ext uri="{FF2B5EF4-FFF2-40B4-BE49-F238E27FC236}">
                <a16:creationId xmlns:a16="http://schemas.microsoft.com/office/drawing/2014/main" id="{571D26A1-B193-40DA-98FC-F594C2A6F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7" name="Line 14">
            <a:extLst>
              <a:ext uri="{FF2B5EF4-FFF2-40B4-BE49-F238E27FC236}">
                <a16:creationId xmlns:a16="http://schemas.microsoft.com/office/drawing/2014/main" id="{7691E043-38CF-4D93-9186-D0ADC955D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05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8" name="TextBox 1">
            <a:extLst>
              <a:ext uri="{FF2B5EF4-FFF2-40B4-BE49-F238E27FC236}">
                <a16:creationId xmlns:a16="http://schemas.microsoft.com/office/drawing/2014/main" id="{F8C1F756-A07C-4388-AD88-975D7F47F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563" y="990600"/>
            <a:ext cx="1135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Rules: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 –&gt; AB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 –&gt; aAA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 –&gt; aA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 –&gt;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 –&gt; bB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 –&gt; b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05B0D5-952F-4C84-9CD5-7556052859A7}"/>
              </a:ext>
            </a:extLst>
          </p:cNvPr>
          <p:cNvCxnSpPr/>
          <p:nvPr/>
        </p:nvCxnSpPr>
        <p:spPr>
          <a:xfrm>
            <a:off x="3429000" y="4495800"/>
            <a:ext cx="76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127DCE-F72D-417B-93A1-157643FACDA4}"/>
              </a:ext>
            </a:extLst>
          </p:cNvPr>
          <p:cNvCxnSpPr/>
          <p:nvPr/>
        </p:nvCxnSpPr>
        <p:spPr>
          <a:xfrm>
            <a:off x="3505200" y="48006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DD4105-CF91-4B27-BAE8-DE509201E639}"/>
              </a:ext>
            </a:extLst>
          </p:cNvPr>
          <p:cNvCxnSpPr/>
          <p:nvPr/>
        </p:nvCxnSpPr>
        <p:spPr>
          <a:xfrm>
            <a:off x="3581400" y="50292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12E54F-2229-4B77-8F34-B0DDAE2F0704}"/>
              </a:ext>
            </a:extLst>
          </p:cNvPr>
          <p:cNvCxnSpPr/>
          <p:nvPr/>
        </p:nvCxnSpPr>
        <p:spPr>
          <a:xfrm>
            <a:off x="5334000" y="48006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3B5870-DE6A-4C71-99E4-F2649BF3390A}"/>
              </a:ext>
            </a:extLst>
          </p:cNvPr>
          <p:cNvCxnSpPr/>
          <p:nvPr/>
        </p:nvCxnSpPr>
        <p:spPr>
          <a:xfrm>
            <a:off x="5257800" y="41910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0FC0AD-A693-4CFC-82EC-A7C930CE40E7}"/>
              </a:ext>
            </a:extLst>
          </p:cNvPr>
          <p:cNvCxnSpPr/>
          <p:nvPr/>
        </p:nvCxnSpPr>
        <p:spPr>
          <a:xfrm>
            <a:off x="7162800" y="41910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2702E6-BFB9-43AF-AEF6-BEE9911E8A5B}"/>
              </a:ext>
            </a:extLst>
          </p:cNvPr>
          <p:cNvCxnSpPr/>
          <p:nvPr/>
        </p:nvCxnSpPr>
        <p:spPr>
          <a:xfrm>
            <a:off x="7162800" y="48006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E809561A-1606-438B-A82D-68689A6686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412750"/>
            <a:ext cx="7772400" cy="6140450"/>
          </a:xfrm>
        </p:spPr>
        <p:txBody>
          <a:bodyPr/>
          <a:lstStyle/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b="1">
                <a:cs typeface="Times New Roman" panose="02020603050405020304" pitchFamily="18" charset="0"/>
              </a:rPr>
              <a:t>Observation: </a:t>
            </a:r>
            <a:r>
              <a:rPr lang="en-US" altLang="en-US" sz="1800">
                <a:cs typeface="Times New Roman" panose="02020603050405020304" pitchFamily="18" charset="0"/>
              </a:rPr>
              <a:t>Every derivation tree corresponds to exactly one leftmost (and rightmost) derivation. </a:t>
            </a: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b="1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>
                <a:cs typeface="Times New Roman" panose="02020603050405020304" pitchFamily="18" charset="0"/>
              </a:rPr>
              <a:t>	S 	=&gt; AB											S	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>
                <a:cs typeface="Times New Roman" panose="02020603050405020304" pitchFamily="18" charset="0"/>
              </a:rPr>
              <a:t>		=&gt; aAAB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>
                <a:cs typeface="Times New Roman" panose="02020603050405020304" pitchFamily="18" charset="0"/>
              </a:rPr>
              <a:t>		=&gt; aaAB								A				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>
                <a:cs typeface="Times New Roman" panose="02020603050405020304" pitchFamily="18" charset="0"/>
              </a:rPr>
              <a:t>		=&gt; aaaB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>
                <a:cs typeface="Times New Roman" panose="02020603050405020304" pitchFamily="18" charset="0"/>
              </a:rPr>
              <a:t>		=&gt; aaab						a		A		A			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>
                <a:cs typeface="Times New Roman" panose="02020603050405020304" pitchFamily="18" charset="0"/>
              </a:rPr>
              <a:t>												 a		 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b="1">
                <a:cs typeface="Times New Roman" panose="02020603050405020304" pitchFamily="18" charset="0"/>
              </a:rPr>
              <a:t>Observation: </a:t>
            </a:r>
            <a:r>
              <a:rPr lang="en-US" altLang="en-US" sz="1800">
                <a:cs typeface="Times New Roman" panose="02020603050405020304" pitchFamily="18" charset="0"/>
              </a:rPr>
              <a:t>Let G be a CFG. Then there may exist a string </a:t>
            </a:r>
            <a:r>
              <a:rPr lang="en-US" altLang="en-US" sz="1800" i="1">
                <a:cs typeface="Times New Roman" panose="02020603050405020304" pitchFamily="18" charset="0"/>
              </a:rPr>
              <a:t>x</a:t>
            </a:r>
            <a:r>
              <a:rPr lang="en-US" altLang="en-US" sz="1800">
                <a:cs typeface="Times New Roman" panose="02020603050405020304" pitchFamily="18" charset="0"/>
              </a:rPr>
              <a:t> in L(G) that has more than 1 leftmost (or rightmost) derivation. Such a string will also have more than 1 derivation tree.</a:t>
            </a:r>
          </a:p>
        </p:txBody>
      </p:sp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0F3D6335-0B4A-498B-AF4D-D81C5805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FBB72C-EB95-48F5-A795-8E93A30F09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5604" name="Line 3">
            <a:extLst>
              <a:ext uri="{FF2B5EF4-FFF2-40B4-BE49-F238E27FC236}">
                <a16:creationId xmlns:a16="http://schemas.microsoft.com/office/drawing/2014/main" id="{1ABC9223-2A61-40AD-AFB0-BD18F32E86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5" name="Line 4">
            <a:extLst>
              <a:ext uri="{FF2B5EF4-FFF2-40B4-BE49-F238E27FC236}">
                <a16:creationId xmlns:a16="http://schemas.microsoft.com/office/drawing/2014/main" id="{68ACA0C2-43E4-4B33-B76B-E49DD1243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81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6" name="Line 5">
            <a:extLst>
              <a:ext uri="{FF2B5EF4-FFF2-40B4-BE49-F238E27FC236}">
                <a16:creationId xmlns:a16="http://schemas.microsoft.com/office/drawing/2014/main" id="{C6BAD411-69B6-4DF1-A28F-28E35F2EE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2590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7" name="Line 6">
            <a:extLst>
              <a:ext uri="{FF2B5EF4-FFF2-40B4-BE49-F238E27FC236}">
                <a16:creationId xmlns:a16="http://schemas.microsoft.com/office/drawing/2014/main" id="{FE01FCC6-3685-43FE-9B9C-934346028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8" name="Line 7">
            <a:extLst>
              <a:ext uri="{FF2B5EF4-FFF2-40B4-BE49-F238E27FC236}">
                <a16:creationId xmlns:a16="http://schemas.microsoft.com/office/drawing/2014/main" id="{80E4A14A-4BA8-4D03-B9D3-4422FB194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9" name="Line 8">
            <a:extLst>
              <a:ext uri="{FF2B5EF4-FFF2-40B4-BE49-F238E27FC236}">
                <a16:creationId xmlns:a16="http://schemas.microsoft.com/office/drawing/2014/main" id="{E0C86C58-5EF0-4AC4-B8E0-5843ADCD5A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0" name="Line 9">
            <a:extLst>
              <a:ext uri="{FF2B5EF4-FFF2-40B4-BE49-F238E27FC236}">
                <a16:creationId xmlns:a16="http://schemas.microsoft.com/office/drawing/2014/main" id="{B72F756C-0DF8-4032-843E-368F9F628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1" name="Line 10">
            <a:extLst>
              <a:ext uri="{FF2B5EF4-FFF2-40B4-BE49-F238E27FC236}">
                <a16:creationId xmlns:a16="http://schemas.microsoft.com/office/drawing/2014/main" id="{D2257DC1-41F0-440A-9FDF-EF7903198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90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455EA412-0A55-4676-BA8A-C3129CD828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412750"/>
            <a:ext cx="7772400" cy="6140450"/>
          </a:xfrm>
        </p:spPr>
        <p:txBody>
          <a:bodyPr>
            <a:normAutofit lnSpcReduction="10000"/>
          </a:bodyPr>
          <a:lstStyle/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 dirty="0">
                <a:cs typeface="Times New Roman" panose="02020603050405020304" pitchFamily="18" charset="0"/>
              </a:rPr>
              <a:t>Example:</a:t>
            </a:r>
            <a:r>
              <a:rPr lang="en-US" altLang="en-US" sz="1600" dirty="0">
                <a:cs typeface="Times New Roman" panose="02020603050405020304" pitchFamily="18" charset="0"/>
              </a:rPr>
              <a:t> Consider the string </a:t>
            </a:r>
            <a:r>
              <a:rPr lang="en-US" altLang="en-US" sz="1600" i="1" dirty="0" err="1">
                <a:cs typeface="Times New Roman" panose="02020603050405020304" pitchFamily="18" charset="0"/>
              </a:rPr>
              <a:t>aaab</a:t>
            </a:r>
            <a:r>
              <a:rPr lang="en-US" altLang="en-US" sz="1600" dirty="0">
                <a:cs typeface="Times New Roman" panose="02020603050405020304" pitchFamily="18" charset="0"/>
              </a:rPr>
              <a:t> and the preceding grammar.</a:t>
            </a: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 dirty="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 dirty="0">
                <a:cs typeface="Times New Roman" panose="02020603050405020304" pitchFamily="18" charset="0"/>
              </a:rPr>
              <a:t>	S –&gt; AB						</a:t>
            </a:r>
            <a:r>
              <a:rPr lang="en-US" altLang="en-US" sz="1600" dirty="0">
                <a:cs typeface="Times New Roman" panose="02020603050405020304" pitchFamily="18" charset="0"/>
              </a:rPr>
              <a:t>S 	=&gt; AB								          	S</a:t>
            </a:r>
            <a:endParaRPr lang="en-US" altLang="en-US" sz="1400" dirty="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 dirty="0">
                <a:cs typeface="Times New Roman" panose="02020603050405020304" pitchFamily="18" charset="0"/>
              </a:rPr>
              <a:t>	A –&gt; </a:t>
            </a:r>
            <a:r>
              <a:rPr lang="en-US" altLang="en-US" sz="1400" dirty="0" err="1">
                <a:cs typeface="Times New Roman" panose="02020603050405020304" pitchFamily="18" charset="0"/>
              </a:rPr>
              <a:t>aAA</a:t>
            </a:r>
            <a:r>
              <a:rPr lang="en-US" altLang="en-US" sz="1400" dirty="0">
                <a:cs typeface="Times New Roman" panose="02020603050405020304" pitchFamily="18" charset="0"/>
              </a:rPr>
              <a:t>							</a:t>
            </a:r>
            <a:r>
              <a:rPr lang="en-US" altLang="en-US" sz="1600" dirty="0">
                <a:cs typeface="Times New Roman" panose="02020603050405020304" pitchFamily="18" charset="0"/>
              </a:rPr>
              <a:t>=&gt; </a:t>
            </a:r>
            <a:r>
              <a:rPr lang="en-US" altLang="en-US" sz="1600" dirty="0" err="1">
                <a:cs typeface="Times New Roman" panose="02020603050405020304" pitchFamily="18" charset="0"/>
              </a:rPr>
              <a:t>aAAB</a:t>
            </a:r>
            <a:endParaRPr lang="en-US" altLang="en-US" sz="1400" dirty="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 dirty="0">
                <a:cs typeface="Times New Roman" panose="02020603050405020304" pitchFamily="18" charset="0"/>
              </a:rPr>
              <a:t>	A –&gt; </a:t>
            </a:r>
            <a:r>
              <a:rPr lang="en-US" altLang="en-US" sz="1400" dirty="0" err="1">
                <a:cs typeface="Times New Roman" panose="02020603050405020304" pitchFamily="18" charset="0"/>
              </a:rPr>
              <a:t>aA</a:t>
            </a:r>
            <a:r>
              <a:rPr lang="en-US" altLang="en-US" sz="1400" dirty="0">
                <a:cs typeface="Times New Roman" panose="02020603050405020304" pitchFamily="18" charset="0"/>
              </a:rPr>
              <a:t>							</a:t>
            </a:r>
            <a:r>
              <a:rPr lang="en-US" altLang="en-US" sz="1600" dirty="0">
                <a:cs typeface="Times New Roman" panose="02020603050405020304" pitchFamily="18" charset="0"/>
              </a:rPr>
              <a:t>=&gt; </a:t>
            </a:r>
            <a:r>
              <a:rPr lang="en-US" altLang="en-US" sz="1600" dirty="0" err="1">
                <a:cs typeface="Times New Roman" panose="02020603050405020304" pitchFamily="18" charset="0"/>
              </a:rPr>
              <a:t>aaAB</a:t>
            </a:r>
            <a:r>
              <a:rPr lang="en-US" altLang="en-US" sz="1600" dirty="0">
                <a:cs typeface="Times New Roman" panose="02020603050405020304" pitchFamily="18" charset="0"/>
              </a:rPr>
              <a:t>					        	A			       B</a:t>
            </a:r>
            <a:endParaRPr lang="en-US" altLang="en-US" sz="1400" dirty="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 dirty="0">
                <a:cs typeface="Times New Roman" panose="02020603050405020304" pitchFamily="18" charset="0"/>
              </a:rPr>
              <a:t>	A –&gt; a							</a:t>
            </a:r>
            <a:r>
              <a:rPr lang="en-US" altLang="en-US" sz="1600" dirty="0">
                <a:cs typeface="Times New Roman" panose="02020603050405020304" pitchFamily="18" charset="0"/>
              </a:rPr>
              <a:t>=&gt; </a:t>
            </a:r>
            <a:r>
              <a:rPr lang="en-US" altLang="en-US" sz="1600" dirty="0" err="1">
                <a:cs typeface="Times New Roman" panose="02020603050405020304" pitchFamily="18" charset="0"/>
              </a:rPr>
              <a:t>aaaB</a:t>
            </a:r>
            <a:endParaRPr lang="en-US" altLang="en-US" sz="1400" dirty="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 dirty="0">
                <a:cs typeface="Times New Roman" panose="02020603050405020304" pitchFamily="18" charset="0"/>
              </a:rPr>
              <a:t>	B –&gt; </a:t>
            </a:r>
            <a:r>
              <a:rPr lang="en-US" altLang="en-US" sz="1400" dirty="0" err="1">
                <a:cs typeface="Times New Roman" panose="02020603050405020304" pitchFamily="18" charset="0"/>
              </a:rPr>
              <a:t>bB</a:t>
            </a:r>
            <a:r>
              <a:rPr lang="en-US" altLang="en-US" sz="1400" dirty="0">
                <a:cs typeface="Times New Roman" panose="02020603050405020304" pitchFamily="18" charset="0"/>
              </a:rPr>
              <a:t>							</a:t>
            </a:r>
            <a:r>
              <a:rPr lang="en-US" altLang="en-US" sz="1600" dirty="0">
                <a:cs typeface="Times New Roman" panose="02020603050405020304" pitchFamily="18" charset="0"/>
              </a:rPr>
              <a:t>=&gt; </a:t>
            </a:r>
            <a:r>
              <a:rPr lang="en-US" altLang="en-US" sz="1600" dirty="0" err="1">
                <a:cs typeface="Times New Roman" panose="02020603050405020304" pitchFamily="18" charset="0"/>
              </a:rPr>
              <a:t>aaab</a:t>
            </a:r>
            <a:r>
              <a:rPr lang="en-US" altLang="en-US" sz="1600" dirty="0">
                <a:cs typeface="Times New Roman" panose="02020603050405020304" pitchFamily="18" charset="0"/>
              </a:rPr>
              <a:t>					   a		A		A            b</a:t>
            </a:r>
            <a:endParaRPr lang="en-US" altLang="en-US" sz="1400" dirty="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 dirty="0">
                <a:cs typeface="Times New Roman" panose="02020603050405020304" pitchFamily="18" charset="0"/>
              </a:rPr>
              <a:t>	B –&gt; 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 dirty="0">
                <a:cs typeface="Times New Roman" panose="02020603050405020304" pitchFamily="18" charset="0"/>
              </a:rPr>
              <a:t>																		</a:t>
            </a:r>
            <a:r>
              <a:rPr lang="en-US" altLang="en-US" sz="1600" dirty="0">
                <a:cs typeface="Times New Roman" panose="02020603050405020304" pitchFamily="18" charset="0"/>
              </a:rPr>
              <a:t> a		 a</a:t>
            </a:r>
            <a:endParaRPr lang="en-US" altLang="en-US" sz="1600" b="1" dirty="0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 dirty="0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 dirty="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						S	=&gt; AB									S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							=&gt; </a:t>
            </a:r>
            <a:r>
              <a:rPr lang="en-US" altLang="en-US" sz="1600" dirty="0" err="1">
                <a:cs typeface="Times New Roman" panose="02020603050405020304" pitchFamily="18" charset="0"/>
              </a:rPr>
              <a:t>aAB</a:t>
            </a:r>
            <a:endParaRPr lang="en-US" altLang="en-US" sz="1600" dirty="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							=&gt; </a:t>
            </a:r>
            <a:r>
              <a:rPr lang="en-US" altLang="en-US" sz="1600" dirty="0" err="1">
                <a:cs typeface="Times New Roman" panose="02020603050405020304" pitchFamily="18" charset="0"/>
              </a:rPr>
              <a:t>aaAB</a:t>
            </a:r>
            <a:r>
              <a:rPr lang="en-US" altLang="en-US" sz="1600" dirty="0">
                <a:cs typeface="Times New Roman" panose="02020603050405020304" pitchFamily="18" charset="0"/>
              </a:rPr>
              <a:t>							A		         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							=&gt; </a:t>
            </a:r>
            <a:r>
              <a:rPr lang="en-US" altLang="en-US" sz="1600" dirty="0" err="1">
                <a:cs typeface="Times New Roman" panose="02020603050405020304" pitchFamily="18" charset="0"/>
              </a:rPr>
              <a:t>aaaB</a:t>
            </a:r>
            <a:endParaRPr lang="en-US" altLang="en-US" sz="1600" dirty="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							=&gt; </a:t>
            </a:r>
            <a:r>
              <a:rPr lang="en-US" altLang="en-US" sz="1600" dirty="0" err="1">
                <a:cs typeface="Times New Roman" panose="02020603050405020304" pitchFamily="18" charset="0"/>
              </a:rPr>
              <a:t>aaab</a:t>
            </a:r>
            <a:r>
              <a:rPr lang="en-US" altLang="en-US" sz="1600" dirty="0">
                <a:cs typeface="Times New Roman" panose="02020603050405020304" pitchFamily="18" charset="0"/>
              </a:rPr>
              <a:t>						a			A            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					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																	a	   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																			 a</a:t>
            </a: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The string has two left-most derivations, and therefore has two distinct parse trees.</a:t>
            </a:r>
          </a:p>
        </p:txBody>
      </p:sp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DDF2771C-7C63-48A6-B5C3-A67B5F5B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2649E-9428-44EB-96D2-ABA0143D1F4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6628" name="Line 3">
            <a:extLst>
              <a:ext uri="{FF2B5EF4-FFF2-40B4-BE49-F238E27FC236}">
                <a16:creationId xmlns:a16="http://schemas.microsoft.com/office/drawing/2014/main" id="{D3AE24CD-E563-45B2-893B-82FBA6F6E5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121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29" name="Line 4">
            <a:extLst>
              <a:ext uri="{FF2B5EF4-FFF2-40B4-BE49-F238E27FC236}">
                <a16:creationId xmlns:a16="http://schemas.microsoft.com/office/drawing/2014/main" id="{4B834B07-C74D-48A1-8981-DFDFC2F98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129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0" name="Line 5">
            <a:extLst>
              <a:ext uri="{FF2B5EF4-FFF2-40B4-BE49-F238E27FC236}">
                <a16:creationId xmlns:a16="http://schemas.microsoft.com/office/drawing/2014/main" id="{FEF7EEF0-3756-4803-851A-4F6AA6B8FE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175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1" name="Line 6">
            <a:extLst>
              <a:ext uri="{FF2B5EF4-FFF2-40B4-BE49-F238E27FC236}">
                <a16:creationId xmlns:a16="http://schemas.microsoft.com/office/drawing/2014/main" id="{135ED98E-0BC7-4A1A-9C15-4E2178506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2" name="Line 7">
            <a:extLst>
              <a:ext uri="{FF2B5EF4-FFF2-40B4-BE49-F238E27FC236}">
                <a16:creationId xmlns:a16="http://schemas.microsoft.com/office/drawing/2014/main" id="{5CD45EDE-7E49-43D9-8B46-C308D22D2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752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3" name="Line 8">
            <a:extLst>
              <a:ext uri="{FF2B5EF4-FFF2-40B4-BE49-F238E27FC236}">
                <a16:creationId xmlns:a16="http://schemas.microsoft.com/office/drawing/2014/main" id="{5B3B380C-16FA-4131-BBE7-34F40955FC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4" name="Line 9">
            <a:extLst>
              <a:ext uri="{FF2B5EF4-FFF2-40B4-BE49-F238E27FC236}">
                <a16:creationId xmlns:a16="http://schemas.microsoft.com/office/drawing/2014/main" id="{AB501106-27C8-4957-9D06-9E4736CE6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5" name="Line 10">
            <a:extLst>
              <a:ext uri="{FF2B5EF4-FFF2-40B4-BE49-F238E27FC236}">
                <a16:creationId xmlns:a16="http://schemas.microsoft.com/office/drawing/2014/main" id="{5141FB05-33E2-4497-97B7-AB9678770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752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6" name="Line 11">
            <a:extLst>
              <a:ext uri="{FF2B5EF4-FFF2-40B4-BE49-F238E27FC236}">
                <a16:creationId xmlns:a16="http://schemas.microsoft.com/office/drawing/2014/main" id="{398DBF0A-A138-4F43-8920-83AAF3784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581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7" name="Line 12">
            <a:extLst>
              <a:ext uri="{FF2B5EF4-FFF2-40B4-BE49-F238E27FC236}">
                <a16:creationId xmlns:a16="http://schemas.microsoft.com/office/drawing/2014/main" id="{BED17D3C-4D52-4142-82B1-9AFBE0D9A9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581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8" name="Line 13">
            <a:extLst>
              <a:ext uri="{FF2B5EF4-FFF2-40B4-BE49-F238E27FC236}">
                <a16:creationId xmlns:a16="http://schemas.microsoft.com/office/drawing/2014/main" id="{DA9167D7-8980-4455-B64B-9F99C6309C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191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9" name="Line 14">
            <a:extLst>
              <a:ext uri="{FF2B5EF4-FFF2-40B4-BE49-F238E27FC236}">
                <a16:creationId xmlns:a16="http://schemas.microsoft.com/office/drawing/2014/main" id="{8FC940F7-4684-476E-9111-E7DAC808C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191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0" name="Line 15">
            <a:extLst>
              <a:ext uri="{FF2B5EF4-FFF2-40B4-BE49-F238E27FC236}">
                <a16:creationId xmlns:a16="http://schemas.microsoft.com/office/drawing/2014/main" id="{B9942843-7154-4088-AE41-B841D159D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4191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1" name="Line 16">
            <a:extLst>
              <a:ext uri="{FF2B5EF4-FFF2-40B4-BE49-F238E27FC236}">
                <a16:creationId xmlns:a16="http://schemas.microsoft.com/office/drawing/2014/main" id="{6BEF499B-8EE5-4F20-BF7E-4EDF500210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724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2" name="Line 17">
            <a:extLst>
              <a:ext uri="{FF2B5EF4-FFF2-40B4-BE49-F238E27FC236}">
                <a16:creationId xmlns:a16="http://schemas.microsoft.com/office/drawing/2014/main" id="{70E9F5B2-2084-407A-985B-B7E965FC6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724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3" name="Line 18">
            <a:extLst>
              <a:ext uri="{FF2B5EF4-FFF2-40B4-BE49-F238E27FC236}">
                <a16:creationId xmlns:a16="http://schemas.microsoft.com/office/drawing/2014/main" id="{BA179D85-3F30-4D5C-B490-B34B9E671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3A8C-E1A7-496D-B3DF-1B5CC842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AFC13-B9D7-47C7-9EB7-10C55BCC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E6EE-351A-42B2-A8F4-6F89A044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B0BE-346C-49C1-9D0C-67BF0A1C495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64546" name="Rectangle 2">
            <a:extLst>
              <a:ext uri="{FF2B5EF4-FFF2-40B4-BE49-F238E27FC236}">
                <a16:creationId xmlns:a16="http://schemas.microsoft.com/office/drawing/2014/main" id="{66D3E1CF-D524-4A53-B9D7-BD04B2021D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Ambiguity</a:t>
            </a:r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69590065-71F6-416E-993C-05441BDCAF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D411-0AB2-4DED-8F08-2D897563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Ambiguity in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BC13-6B18-44BA-B848-7487D77E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800" b="1" dirty="0">
                <a:cs typeface="Times New Roman" panose="02020603050405020304" pitchFamily="18" charset="0"/>
              </a:rPr>
              <a:t>Definition: </a:t>
            </a:r>
            <a:r>
              <a:rPr lang="en-US" altLang="en-US" sz="2800" dirty="0">
                <a:cs typeface="Times New Roman" panose="02020603050405020304" pitchFamily="18" charset="0"/>
              </a:rPr>
              <a:t>Let G be a CFG. Then G is said to be </a:t>
            </a:r>
            <a:r>
              <a:rPr lang="en-US" altLang="en-US" sz="2800" u="sng" dirty="0">
                <a:cs typeface="Times New Roman" panose="02020603050405020304" pitchFamily="18" charset="0"/>
              </a:rPr>
              <a:t>ambiguous</a:t>
            </a:r>
            <a:r>
              <a:rPr lang="en-US" altLang="en-US" sz="2800" dirty="0">
                <a:cs typeface="Times New Roman" panose="02020603050405020304" pitchFamily="18" charset="0"/>
              </a:rPr>
              <a:t> if there exists an x in L(G) with &gt;1 leftmost derivations. Equivalently, G is said to be ambiguous if there exists an x in L(G) with &gt;1 parse trees, or &gt;1 rightmost derivations.</a:t>
            </a: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800" b="1" dirty="0">
                <a:cs typeface="Times New Roman" panose="02020603050405020304" pitchFamily="18" charset="0"/>
              </a:rPr>
              <a:t>Note:</a:t>
            </a:r>
            <a:r>
              <a:rPr lang="en-US" altLang="en-US" sz="2800" dirty="0">
                <a:cs typeface="Times New Roman" panose="02020603050405020304" pitchFamily="18" charset="0"/>
              </a:rPr>
              <a:t> Given a CFL L, there may be more than one CFG G with L = L(G). Some ambiguous and some not.</a:t>
            </a: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800" b="1" dirty="0">
                <a:cs typeface="Times New Roman" panose="02020603050405020304" pitchFamily="18" charset="0"/>
              </a:rPr>
              <a:t>Definition:</a:t>
            </a:r>
            <a:r>
              <a:rPr lang="en-US" altLang="en-US" sz="2800" dirty="0">
                <a:cs typeface="Times New Roman" panose="02020603050405020304" pitchFamily="18" charset="0"/>
              </a:rPr>
              <a:t> Let L be a CFL. If every CFG G with L = L(G) is ambiguous, then L is </a:t>
            </a:r>
            <a:r>
              <a:rPr lang="en-US" altLang="en-US" sz="2800" u="sng" dirty="0">
                <a:cs typeface="Times New Roman" panose="02020603050405020304" pitchFamily="18" charset="0"/>
              </a:rPr>
              <a:t>inherently ambiguous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061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DDB6C579-046F-444F-8277-C831AF9D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A8FC-ABD3-4E19-9FEA-3842041A35A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65636" name="Text Box 68">
            <a:extLst>
              <a:ext uri="{FF2B5EF4-FFF2-40B4-BE49-F238E27FC236}">
                <a16:creationId xmlns:a16="http://schemas.microsoft.com/office/drawing/2014/main" id="{BECF8F18-7191-4C79-A1B5-71604DB34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"/>
            <a:ext cx="441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Grammar for mathematical expressions</a:t>
            </a:r>
          </a:p>
        </p:txBody>
      </p:sp>
      <p:graphicFrame>
        <p:nvGraphicFramePr>
          <p:cNvPr id="365638" name="Object 70">
            <a:extLst>
              <a:ext uri="{FF2B5EF4-FFF2-40B4-BE49-F238E27FC236}">
                <a16:creationId xmlns:a16="http://schemas.microsoft.com/office/drawing/2014/main" id="{CC625BD0-85A8-4C59-BE01-32D343F52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114800"/>
          <a:ext cx="4876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1904760" imgH="215640" progId="Equation.3">
                  <p:embed/>
                </p:oleObj>
              </mc:Choice>
              <mc:Fallback>
                <p:oleObj name="Equation" r:id="rId3" imgW="1904760" imgH="215640" progId="Equation.3">
                  <p:embed/>
                  <p:pic>
                    <p:nvPicPr>
                      <p:cNvPr id="365638" name="Object 70">
                        <a:extLst>
                          <a:ext uri="{FF2B5EF4-FFF2-40B4-BE49-F238E27FC236}">
                            <a16:creationId xmlns:a16="http://schemas.microsoft.com/office/drawing/2014/main" id="{CC625BD0-85A8-4C59-BE01-32D343F52F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4800"/>
                        <a:ext cx="4876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639" name="Text Box 71">
            <a:extLst>
              <a:ext uri="{FF2B5EF4-FFF2-40B4-BE49-F238E27FC236}">
                <a16:creationId xmlns:a16="http://schemas.microsoft.com/office/drawing/2014/main" id="{FBFB120A-B12C-4321-BE9F-22C9AA248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276600"/>
            <a:ext cx="19639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 strings:</a:t>
            </a:r>
          </a:p>
        </p:txBody>
      </p:sp>
      <p:sp>
        <p:nvSpPr>
          <p:cNvPr id="365641" name="Line 73">
            <a:extLst>
              <a:ext uri="{FF2B5EF4-FFF2-40B4-BE49-F238E27FC236}">
                <a16:creationId xmlns:a16="http://schemas.microsoft.com/office/drawing/2014/main" id="{5AF58492-92E4-442B-8C05-AF464DC30D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4648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65642" name="Text Box 74">
            <a:extLst>
              <a:ext uri="{FF2B5EF4-FFF2-40B4-BE49-F238E27FC236}">
                <a16:creationId xmlns:a16="http://schemas.microsoft.com/office/drawing/2014/main" id="{0DB08995-016B-4160-8B3C-E28052C8A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334000"/>
            <a:ext cx="235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Denotes any number</a:t>
            </a:r>
          </a:p>
        </p:txBody>
      </p:sp>
      <p:graphicFrame>
        <p:nvGraphicFramePr>
          <p:cNvPr id="365570" name="Object 2">
            <a:extLst>
              <a:ext uri="{FF2B5EF4-FFF2-40B4-BE49-F238E27FC236}">
                <a16:creationId xmlns:a16="http://schemas.microsoft.com/office/drawing/2014/main" id="{99C0D3D7-A88A-4FE7-B48F-5F872E4EA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600202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5" imgW="6108480" imgH="545760" progId="Equation.3">
                  <p:embed/>
                </p:oleObj>
              </mc:Choice>
              <mc:Fallback>
                <p:oleObj name="Equation" r:id="rId5" imgW="6108480" imgH="545760" progId="Equation.3">
                  <p:embed/>
                  <p:pic>
                    <p:nvPicPr>
                      <p:cNvPr id="365570" name="Object 2">
                        <a:extLst>
                          <a:ext uri="{FF2B5EF4-FFF2-40B4-BE49-F238E27FC236}">
                            <a16:creationId xmlns:a16="http://schemas.microsoft.com/office/drawing/2014/main" id="{99C0D3D7-A88A-4FE7-B48F-5F872E4EA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00202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>
            <a:extLst>
              <a:ext uri="{FF2B5EF4-FFF2-40B4-BE49-F238E27FC236}">
                <a16:creationId xmlns:a16="http://schemas.microsoft.com/office/drawing/2014/main" id="{D2C2A6CE-CD4C-41D8-9121-C9497B52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6DBF-1785-4A16-9556-AF2096653A3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87458" name="Text Box 34">
            <a:extLst>
              <a:ext uri="{FF2B5EF4-FFF2-40B4-BE49-F238E27FC236}">
                <a16:creationId xmlns:a16="http://schemas.microsoft.com/office/drawing/2014/main" id="{810CCA87-FC2F-4AF6-AE81-710D07910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733801"/>
            <a:ext cx="25122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99"/>
                </a:solidFill>
              </a:rPr>
              <a:t>A leftmost derivation</a:t>
            </a:r>
          </a:p>
          <a:p>
            <a:r>
              <a:rPr lang="en-US" altLang="en-US">
                <a:solidFill>
                  <a:srgbClr val="CC0099"/>
                </a:solidFill>
              </a:rPr>
              <a:t>for</a:t>
            </a:r>
          </a:p>
        </p:txBody>
      </p:sp>
      <p:graphicFrame>
        <p:nvGraphicFramePr>
          <p:cNvPr id="487427" name="Object 3">
            <a:extLst>
              <a:ext uri="{FF2B5EF4-FFF2-40B4-BE49-F238E27FC236}">
                <a16:creationId xmlns:a16="http://schemas.microsoft.com/office/drawing/2014/main" id="{A11E192F-2F99-4B98-91CC-CBE89A72A6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495801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3" imgW="1676160" imgH="342720" progId="Equation.3">
                  <p:embed/>
                </p:oleObj>
              </mc:Choice>
              <mc:Fallback>
                <p:oleObj name="Equation" r:id="rId3" imgW="1676160" imgH="342720" progId="Equation.3">
                  <p:embed/>
                  <p:pic>
                    <p:nvPicPr>
                      <p:cNvPr id="487427" name="Object 3">
                        <a:extLst>
                          <a:ext uri="{FF2B5EF4-FFF2-40B4-BE49-F238E27FC236}">
                            <a16:creationId xmlns:a16="http://schemas.microsoft.com/office/drawing/2014/main" id="{A11E192F-2F99-4B98-91CC-CBE89A72A6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95801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28" name="Oval 4">
            <a:extLst>
              <a:ext uri="{FF2B5EF4-FFF2-40B4-BE49-F238E27FC236}">
                <a16:creationId xmlns:a16="http://schemas.microsoft.com/office/drawing/2014/main" id="{A8CA77A7-C824-4CFD-9EC3-A1CA1CD24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5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7429" name="Object 5">
            <a:extLst>
              <a:ext uri="{FF2B5EF4-FFF2-40B4-BE49-F238E27FC236}">
                <a16:creationId xmlns:a16="http://schemas.microsoft.com/office/drawing/2014/main" id="{E9941CF4-4983-4824-8DB6-597D79C03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4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487429" name="Object 5">
                        <a:extLst>
                          <a:ext uri="{FF2B5EF4-FFF2-40B4-BE49-F238E27FC236}">
                            <a16:creationId xmlns:a16="http://schemas.microsoft.com/office/drawing/2014/main" id="{E9941CF4-4983-4824-8DB6-597D79C031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0" name="Oval 6">
            <a:extLst>
              <a:ext uri="{FF2B5EF4-FFF2-40B4-BE49-F238E27FC236}">
                <a16:creationId xmlns:a16="http://schemas.microsoft.com/office/drawing/2014/main" id="{3B9F43E9-C33B-4176-9C2E-13BA26267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7431" name="Object 7">
            <a:extLst>
              <a:ext uri="{FF2B5EF4-FFF2-40B4-BE49-F238E27FC236}">
                <a16:creationId xmlns:a16="http://schemas.microsoft.com/office/drawing/2014/main" id="{E2AB822A-C64A-43C6-9A49-DF09D0EFBA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7" imgW="355320" imgH="368280" progId="Equation.3">
                  <p:embed/>
                </p:oleObj>
              </mc:Choice>
              <mc:Fallback>
                <p:oleObj name="Equation" r:id="rId7" imgW="355320" imgH="368280" progId="Equation.3">
                  <p:embed/>
                  <p:pic>
                    <p:nvPicPr>
                      <p:cNvPr id="487431" name="Object 7">
                        <a:extLst>
                          <a:ext uri="{FF2B5EF4-FFF2-40B4-BE49-F238E27FC236}">
                            <a16:creationId xmlns:a16="http://schemas.microsoft.com/office/drawing/2014/main" id="{E2AB822A-C64A-43C6-9A49-DF09D0EFBA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2" name="Oval 8">
            <a:extLst>
              <a:ext uri="{FF2B5EF4-FFF2-40B4-BE49-F238E27FC236}">
                <a16:creationId xmlns:a16="http://schemas.microsoft.com/office/drawing/2014/main" id="{80384A72-BDF4-416D-A1C4-168DB0DEE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7433" name="Object 9">
            <a:extLst>
              <a:ext uri="{FF2B5EF4-FFF2-40B4-BE49-F238E27FC236}">
                <a16:creationId xmlns:a16="http://schemas.microsoft.com/office/drawing/2014/main" id="{DEBE787E-34AA-40BF-A319-091D97095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1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8" imgW="355320" imgH="368280" progId="Equation.3">
                  <p:embed/>
                </p:oleObj>
              </mc:Choice>
              <mc:Fallback>
                <p:oleObj name="Equation" r:id="rId8" imgW="355320" imgH="368280" progId="Equation.3">
                  <p:embed/>
                  <p:pic>
                    <p:nvPicPr>
                      <p:cNvPr id="487433" name="Object 9">
                        <a:extLst>
                          <a:ext uri="{FF2B5EF4-FFF2-40B4-BE49-F238E27FC236}">
                            <a16:creationId xmlns:a16="http://schemas.microsoft.com/office/drawing/2014/main" id="{DEBE787E-34AA-40BF-A319-091D970958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4" name="Oval 10">
            <a:extLst>
              <a:ext uri="{FF2B5EF4-FFF2-40B4-BE49-F238E27FC236}">
                <a16:creationId xmlns:a16="http://schemas.microsoft.com/office/drawing/2014/main" id="{2F8107B7-2DA0-4AFB-A26F-F47D0E2DF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7435" name="Oval 11">
            <a:extLst>
              <a:ext uri="{FF2B5EF4-FFF2-40B4-BE49-F238E27FC236}">
                <a16:creationId xmlns:a16="http://schemas.microsoft.com/office/drawing/2014/main" id="{F96C63D2-1EEC-4E10-9384-82A4FB6E1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7436" name="Object 12">
            <a:extLst>
              <a:ext uri="{FF2B5EF4-FFF2-40B4-BE49-F238E27FC236}">
                <a16:creationId xmlns:a16="http://schemas.microsoft.com/office/drawing/2014/main" id="{8219D2D2-259C-4C7A-BED6-F0A7B426EB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28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9" imgW="355320" imgH="368280" progId="Equation.3">
                  <p:embed/>
                </p:oleObj>
              </mc:Choice>
              <mc:Fallback>
                <p:oleObj name="Equation" r:id="rId9" imgW="355320" imgH="368280" progId="Equation.3">
                  <p:embed/>
                  <p:pic>
                    <p:nvPicPr>
                      <p:cNvPr id="487436" name="Object 12">
                        <a:extLst>
                          <a:ext uri="{FF2B5EF4-FFF2-40B4-BE49-F238E27FC236}">
                            <a16:creationId xmlns:a16="http://schemas.microsoft.com/office/drawing/2014/main" id="{8219D2D2-259C-4C7A-BED6-F0A7B426EB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7" name="Oval 13">
            <a:extLst>
              <a:ext uri="{FF2B5EF4-FFF2-40B4-BE49-F238E27FC236}">
                <a16:creationId xmlns:a16="http://schemas.microsoft.com/office/drawing/2014/main" id="{6D6EA32E-5ECB-4A17-8474-701024B5D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7438" name="Object 14">
            <a:extLst>
              <a:ext uri="{FF2B5EF4-FFF2-40B4-BE49-F238E27FC236}">
                <a16:creationId xmlns:a16="http://schemas.microsoft.com/office/drawing/2014/main" id="{62ED9010-C5AB-480E-86A1-AB6D57A70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4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10" imgW="355320" imgH="368280" progId="Equation.3">
                  <p:embed/>
                </p:oleObj>
              </mc:Choice>
              <mc:Fallback>
                <p:oleObj name="Equation" r:id="rId10" imgW="355320" imgH="368280" progId="Equation.3">
                  <p:embed/>
                  <p:pic>
                    <p:nvPicPr>
                      <p:cNvPr id="487438" name="Object 14">
                        <a:extLst>
                          <a:ext uri="{FF2B5EF4-FFF2-40B4-BE49-F238E27FC236}">
                            <a16:creationId xmlns:a16="http://schemas.microsoft.com/office/drawing/2014/main" id="{62ED9010-C5AB-480E-86A1-AB6D57A708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9" name="Oval 15">
            <a:extLst>
              <a:ext uri="{FF2B5EF4-FFF2-40B4-BE49-F238E27FC236}">
                <a16:creationId xmlns:a16="http://schemas.microsoft.com/office/drawing/2014/main" id="{B8F2F8A2-FC80-4DDC-8E69-1F6EF1589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7440" name="Oval 16">
            <a:extLst>
              <a:ext uri="{FF2B5EF4-FFF2-40B4-BE49-F238E27FC236}">
                <a16:creationId xmlns:a16="http://schemas.microsoft.com/office/drawing/2014/main" id="{7F9BD28E-CDB8-4E74-AB0A-3D4524A7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7441" name="Oval 17">
            <a:extLst>
              <a:ext uri="{FF2B5EF4-FFF2-40B4-BE49-F238E27FC236}">
                <a16:creationId xmlns:a16="http://schemas.microsoft.com/office/drawing/2014/main" id="{58A4DA99-5467-4D62-AE23-9A83A6FF2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7442" name="Oval 18">
            <a:extLst>
              <a:ext uri="{FF2B5EF4-FFF2-40B4-BE49-F238E27FC236}">
                <a16:creationId xmlns:a16="http://schemas.microsoft.com/office/drawing/2014/main" id="{C5E108DC-9732-43F9-8ED7-F8C9417D1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7443" name="Object 19">
            <a:extLst>
              <a:ext uri="{FF2B5EF4-FFF2-40B4-BE49-F238E27FC236}">
                <a16:creationId xmlns:a16="http://schemas.microsoft.com/office/drawing/2014/main" id="{6A335F8C-6551-421E-B729-06C804645F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1" y="35814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11" imgW="291960" imgH="291960" progId="Equation.3">
                  <p:embed/>
                </p:oleObj>
              </mc:Choice>
              <mc:Fallback>
                <p:oleObj name="Equation" r:id="rId11" imgW="291960" imgH="291960" progId="Equation.3">
                  <p:embed/>
                  <p:pic>
                    <p:nvPicPr>
                      <p:cNvPr id="487443" name="Object 19">
                        <a:extLst>
                          <a:ext uri="{FF2B5EF4-FFF2-40B4-BE49-F238E27FC236}">
                            <a16:creationId xmlns:a16="http://schemas.microsoft.com/office/drawing/2014/main" id="{6A335F8C-6551-421E-B729-06C804645F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5814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44" name="Object 20">
            <a:extLst>
              <a:ext uri="{FF2B5EF4-FFF2-40B4-BE49-F238E27FC236}">
                <a16:creationId xmlns:a16="http://schemas.microsoft.com/office/drawing/2014/main" id="{33A28D2D-07E8-4C7F-87B5-6AB0636110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487444" name="Object 20">
                        <a:extLst>
                          <a:ext uri="{FF2B5EF4-FFF2-40B4-BE49-F238E27FC236}">
                            <a16:creationId xmlns:a16="http://schemas.microsoft.com/office/drawing/2014/main" id="{33A28D2D-07E8-4C7F-87B5-6AB0636110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45" name="Object 21">
            <a:extLst>
              <a:ext uri="{FF2B5EF4-FFF2-40B4-BE49-F238E27FC236}">
                <a16:creationId xmlns:a16="http://schemas.microsoft.com/office/drawing/2014/main" id="{65EB0569-1C17-4BB8-AFDF-9829E1E06A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487445" name="Object 21">
                        <a:extLst>
                          <a:ext uri="{FF2B5EF4-FFF2-40B4-BE49-F238E27FC236}">
                            <a16:creationId xmlns:a16="http://schemas.microsoft.com/office/drawing/2014/main" id="{65EB0569-1C17-4BB8-AFDF-9829E1E06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46" name="Object 22">
            <a:extLst>
              <a:ext uri="{FF2B5EF4-FFF2-40B4-BE49-F238E27FC236}">
                <a16:creationId xmlns:a16="http://schemas.microsoft.com/office/drawing/2014/main" id="{FB94A43B-2CBC-447E-8A33-A81C7EF3E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1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487446" name="Object 22">
                        <a:extLst>
                          <a:ext uri="{FF2B5EF4-FFF2-40B4-BE49-F238E27FC236}">
                            <a16:creationId xmlns:a16="http://schemas.microsoft.com/office/drawing/2014/main" id="{FB94A43B-2CBC-447E-8A33-A81C7EF3E8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47" name="Object 23">
            <a:extLst>
              <a:ext uri="{FF2B5EF4-FFF2-40B4-BE49-F238E27FC236}">
                <a16:creationId xmlns:a16="http://schemas.microsoft.com/office/drawing/2014/main" id="{A12E0BE4-42E6-4499-A0AD-DF0EA9EC6B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1" y="50292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17" imgW="215640" imgH="241200" progId="Equation.3">
                  <p:embed/>
                </p:oleObj>
              </mc:Choice>
              <mc:Fallback>
                <p:oleObj name="Equation" r:id="rId17" imgW="215640" imgH="241200" progId="Equation.3">
                  <p:embed/>
                  <p:pic>
                    <p:nvPicPr>
                      <p:cNvPr id="487447" name="Object 23">
                        <a:extLst>
                          <a:ext uri="{FF2B5EF4-FFF2-40B4-BE49-F238E27FC236}">
                            <a16:creationId xmlns:a16="http://schemas.microsoft.com/office/drawing/2014/main" id="{A12E0BE4-42E6-4499-A0AD-DF0EA9EC6B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50292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48" name="Line 24">
            <a:extLst>
              <a:ext uri="{FF2B5EF4-FFF2-40B4-BE49-F238E27FC236}">
                <a16:creationId xmlns:a16="http://schemas.microsoft.com/office/drawing/2014/main" id="{9661E014-FB49-4961-8696-7D0538CD9C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7449" name="Line 25">
            <a:extLst>
              <a:ext uri="{FF2B5EF4-FFF2-40B4-BE49-F238E27FC236}">
                <a16:creationId xmlns:a16="http://schemas.microsoft.com/office/drawing/2014/main" id="{907B5960-2A98-4D39-850D-77115391A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7450" name="Line 26">
            <a:extLst>
              <a:ext uri="{FF2B5EF4-FFF2-40B4-BE49-F238E27FC236}">
                <a16:creationId xmlns:a16="http://schemas.microsoft.com/office/drawing/2014/main" id="{6878CC82-C9B5-417D-988D-0F37FFE5D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7451" name="Line 27">
            <a:extLst>
              <a:ext uri="{FF2B5EF4-FFF2-40B4-BE49-F238E27FC236}">
                <a16:creationId xmlns:a16="http://schemas.microsoft.com/office/drawing/2014/main" id="{69F9AC1D-21EA-4CE7-9D70-396BE59EA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7452" name="Line 28">
            <a:extLst>
              <a:ext uri="{FF2B5EF4-FFF2-40B4-BE49-F238E27FC236}">
                <a16:creationId xmlns:a16="http://schemas.microsoft.com/office/drawing/2014/main" id="{A753AAED-9858-456F-A810-1EB92D8803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7453" name="Line 29">
            <a:extLst>
              <a:ext uri="{FF2B5EF4-FFF2-40B4-BE49-F238E27FC236}">
                <a16:creationId xmlns:a16="http://schemas.microsoft.com/office/drawing/2014/main" id="{BA294CF1-E249-4695-9FC6-F18B9B6ED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7454" name="Line 30">
            <a:extLst>
              <a:ext uri="{FF2B5EF4-FFF2-40B4-BE49-F238E27FC236}">
                <a16:creationId xmlns:a16="http://schemas.microsoft.com/office/drawing/2014/main" id="{3550A29B-3C4C-4FA6-B1C8-275232CE1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7455" name="Line 31">
            <a:extLst>
              <a:ext uri="{FF2B5EF4-FFF2-40B4-BE49-F238E27FC236}">
                <a16:creationId xmlns:a16="http://schemas.microsoft.com/office/drawing/2014/main" id="{63912FB2-8503-4760-93E2-68B4BBFA1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7456" name="Line 32">
            <a:extLst>
              <a:ext uri="{FF2B5EF4-FFF2-40B4-BE49-F238E27FC236}">
                <a16:creationId xmlns:a16="http://schemas.microsoft.com/office/drawing/2014/main" id="{879CEA94-5F1A-4C7B-979E-035093D3B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87457" name="Object 33">
            <a:extLst>
              <a:ext uri="{FF2B5EF4-FFF2-40B4-BE49-F238E27FC236}">
                <a16:creationId xmlns:a16="http://schemas.microsoft.com/office/drawing/2014/main" id="{CAB29256-12E5-4195-9A01-964F5A21D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905000"/>
          <a:ext cx="632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19" imgW="6578280" imgH="1295280" progId="Equation.3">
                  <p:embed/>
                </p:oleObj>
              </mc:Choice>
              <mc:Fallback>
                <p:oleObj name="Equation" r:id="rId19" imgW="6578280" imgH="1295280" progId="Equation.3">
                  <p:embed/>
                  <p:pic>
                    <p:nvPicPr>
                      <p:cNvPr id="487457" name="Object 33">
                        <a:extLst>
                          <a:ext uri="{FF2B5EF4-FFF2-40B4-BE49-F238E27FC236}">
                            <a16:creationId xmlns:a16="http://schemas.microsoft.com/office/drawing/2014/main" id="{CAB29256-12E5-4195-9A01-964F5A21DF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05000"/>
                        <a:ext cx="63246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60" name="Object 36">
            <a:extLst>
              <a:ext uri="{FF2B5EF4-FFF2-40B4-BE49-F238E27FC236}">
                <a16:creationId xmlns:a16="http://schemas.microsoft.com/office/drawing/2014/main" id="{0C0B82A0-310F-494A-ADE3-21951471C1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04802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21" imgW="6108480" imgH="545760" progId="Equation.3">
                  <p:embed/>
                </p:oleObj>
              </mc:Choice>
              <mc:Fallback>
                <p:oleObj name="Equation" r:id="rId21" imgW="6108480" imgH="545760" progId="Equation.3">
                  <p:embed/>
                  <p:pic>
                    <p:nvPicPr>
                      <p:cNvPr id="487460" name="Object 36">
                        <a:extLst>
                          <a:ext uri="{FF2B5EF4-FFF2-40B4-BE49-F238E27FC236}">
                            <a16:creationId xmlns:a16="http://schemas.microsoft.com/office/drawing/2014/main" id="{0C0B82A0-310F-494A-ADE3-21951471C1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2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>
            <a:extLst>
              <a:ext uri="{FF2B5EF4-FFF2-40B4-BE49-F238E27FC236}">
                <a16:creationId xmlns:a16="http://schemas.microsoft.com/office/drawing/2014/main" id="{3162A19C-E808-4F05-971B-42263EAA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EC99-D802-48DD-9CB9-1EEA07CA5C1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69668" name="Oval 4">
            <a:extLst>
              <a:ext uri="{FF2B5EF4-FFF2-40B4-BE49-F238E27FC236}">
                <a16:creationId xmlns:a16="http://schemas.microsoft.com/office/drawing/2014/main" id="{E2B70D89-F9F6-4305-83FF-F5ECD86C2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25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9669" name="Object 5">
            <a:extLst>
              <a:ext uri="{FF2B5EF4-FFF2-40B4-BE49-F238E27FC236}">
                <a16:creationId xmlns:a16="http://schemas.microsoft.com/office/drawing/2014/main" id="{EC37C658-E040-4614-B636-9F8316F3FF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0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3" imgW="355320" imgH="368280" progId="Equation.3">
                  <p:embed/>
                </p:oleObj>
              </mc:Choice>
              <mc:Fallback>
                <p:oleObj name="Equation" r:id="rId3" imgW="355320" imgH="368280" progId="Equation.3">
                  <p:embed/>
                  <p:pic>
                    <p:nvPicPr>
                      <p:cNvPr id="369669" name="Object 5">
                        <a:extLst>
                          <a:ext uri="{FF2B5EF4-FFF2-40B4-BE49-F238E27FC236}">
                            <a16:creationId xmlns:a16="http://schemas.microsoft.com/office/drawing/2014/main" id="{EC37C658-E040-4614-B636-9F8316F3FF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0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0" name="Oval 6">
            <a:extLst>
              <a:ext uri="{FF2B5EF4-FFF2-40B4-BE49-F238E27FC236}">
                <a16:creationId xmlns:a16="http://schemas.microsoft.com/office/drawing/2014/main" id="{91861B1E-0865-44F9-B2D0-C11363CAB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9671" name="Object 7">
            <a:extLst>
              <a:ext uri="{FF2B5EF4-FFF2-40B4-BE49-F238E27FC236}">
                <a16:creationId xmlns:a16="http://schemas.microsoft.com/office/drawing/2014/main" id="{6A0981B8-8CD2-468E-B161-13FBC6E28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346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369671" name="Object 7">
                        <a:extLst>
                          <a:ext uri="{FF2B5EF4-FFF2-40B4-BE49-F238E27FC236}">
                            <a16:creationId xmlns:a16="http://schemas.microsoft.com/office/drawing/2014/main" id="{6A0981B8-8CD2-468E-B161-13FBC6E289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2" name="Oval 8">
            <a:extLst>
              <a:ext uri="{FF2B5EF4-FFF2-40B4-BE49-F238E27FC236}">
                <a16:creationId xmlns:a16="http://schemas.microsoft.com/office/drawing/2014/main" id="{E472D7D8-DEFD-4C64-8A22-161BF6CF7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9673" name="Object 9">
            <a:extLst>
              <a:ext uri="{FF2B5EF4-FFF2-40B4-BE49-F238E27FC236}">
                <a16:creationId xmlns:a16="http://schemas.microsoft.com/office/drawing/2014/main" id="{34D408DB-695E-4EA5-9FEA-CE9562F526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7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6" imgW="355320" imgH="368280" progId="Equation.3">
                  <p:embed/>
                </p:oleObj>
              </mc:Choice>
              <mc:Fallback>
                <p:oleObj name="Equation" r:id="rId6" imgW="355320" imgH="368280" progId="Equation.3">
                  <p:embed/>
                  <p:pic>
                    <p:nvPicPr>
                      <p:cNvPr id="369673" name="Object 9">
                        <a:extLst>
                          <a:ext uri="{FF2B5EF4-FFF2-40B4-BE49-F238E27FC236}">
                            <a16:creationId xmlns:a16="http://schemas.microsoft.com/office/drawing/2014/main" id="{34D408DB-695E-4EA5-9FEA-CE9562F526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4" name="Oval 10">
            <a:extLst>
              <a:ext uri="{FF2B5EF4-FFF2-40B4-BE49-F238E27FC236}">
                <a16:creationId xmlns:a16="http://schemas.microsoft.com/office/drawing/2014/main" id="{D0A08628-BAF0-437D-95E0-E797AB822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9675" name="Oval 11">
            <a:extLst>
              <a:ext uri="{FF2B5EF4-FFF2-40B4-BE49-F238E27FC236}">
                <a16:creationId xmlns:a16="http://schemas.microsoft.com/office/drawing/2014/main" id="{3090B3EA-2960-440F-9D0E-929A437CC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9676" name="Oval 12">
            <a:extLst>
              <a:ext uri="{FF2B5EF4-FFF2-40B4-BE49-F238E27FC236}">
                <a16:creationId xmlns:a16="http://schemas.microsoft.com/office/drawing/2014/main" id="{4A5E1DE1-6394-46E3-AA30-3BC0A4B4B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9677" name="Object 13">
            <a:extLst>
              <a:ext uri="{FF2B5EF4-FFF2-40B4-BE49-F238E27FC236}">
                <a16:creationId xmlns:a16="http://schemas.microsoft.com/office/drawing/2014/main" id="{051F4DC6-2F12-49B0-BE56-52A4136BC9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9530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7" imgW="291960" imgH="291960" progId="Equation.3">
                  <p:embed/>
                </p:oleObj>
              </mc:Choice>
              <mc:Fallback>
                <p:oleObj name="Equation" r:id="rId7" imgW="291960" imgH="291960" progId="Equation.3">
                  <p:embed/>
                  <p:pic>
                    <p:nvPicPr>
                      <p:cNvPr id="369677" name="Object 13">
                        <a:extLst>
                          <a:ext uri="{FF2B5EF4-FFF2-40B4-BE49-F238E27FC236}">
                            <a16:creationId xmlns:a16="http://schemas.microsoft.com/office/drawing/2014/main" id="{051F4DC6-2F12-49B0-BE56-52A4136BC9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9530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8" name="Object 14">
            <a:extLst>
              <a:ext uri="{FF2B5EF4-FFF2-40B4-BE49-F238E27FC236}">
                <a16:creationId xmlns:a16="http://schemas.microsoft.com/office/drawing/2014/main" id="{FE82CFE1-6886-4447-BE64-3906A042A2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1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369678" name="Object 14">
                        <a:extLst>
                          <a:ext uri="{FF2B5EF4-FFF2-40B4-BE49-F238E27FC236}">
                            <a16:creationId xmlns:a16="http://schemas.microsoft.com/office/drawing/2014/main" id="{FE82CFE1-6886-4447-BE64-3906A042A2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9" name="Object 15">
            <a:extLst>
              <a:ext uri="{FF2B5EF4-FFF2-40B4-BE49-F238E27FC236}">
                <a16:creationId xmlns:a16="http://schemas.microsoft.com/office/drawing/2014/main" id="{68A558F1-DC9C-4EDE-AF1A-48D6D7DB1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1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369679" name="Object 15">
                        <a:extLst>
                          <a:ext uri="{FF2B5EF4-FFF2-40B4-BE49-F238E27FC236}">
                            <a16:creationId xmlns:a16="http://schemas.microsoft.com/office/drawing/2014/main" id="{68A558F1-DC9C-4EDE-AF1A-48D6D7DB1F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80" name="Object 16">
            <a:extLst>
              <a:ext uri="{FF2B5EF4-FFF2-40B4-BE49-F238E27FC236}">
                <a16:creationId xmlns:a16="http://schemas.microsoft.com/office/drawing/2014/main" id="{FFBF949C-2B56-4F2E-8AB9-5140D5050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1" y="35814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12" imgW="215640" imgH="241200" progId="Equation.3">
                  <p:embed/>
                </p:oleObj>
              </mc:Choice>
              <mc:Fallback>
                <p:oleObj name="Equation" r:id="rId12" imgW="215640" imgH="241200" progId="Equation.3">
                  <p:embed/>
                  <p:pic>
                    <p:nvPicPr>
                      <p:cNvPr id="369680" name="Object 16">
                        <a:extLst>
                          <a:ext uri="{FF2B5EF4-FFF2-40B4-BE49-F238E27FC236}">
                            <a16:creationId xmlns:a16="http://schemas.microsoft.com/office/drawing/2014/main" id="{FFBF949C-2B56-4F2E-8AB9-5140D50508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35814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81" name="Line 17">
            <a:extLst>
              <a:ext uri="{FF2B5EF4-FFF2-40B4-BE49-F238E27FC236}">
                <a16:creationId xmlns:a16="http://schemas.microsoft.com/office/drawing/2014/main" id="{A122FD84-384C-4EE8-B832-334252818E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9682" name="Line 18">
            <a:extLst>
              <a:ext uri="{FF2B5EF4-FFF2-40B4-BE49-F238E27FC236}">
                <a16:creationId xmlns:a16="http://schemas.microsoft.com/office/drawing/2014/main" id="{4C0D43C6-AB40-4194-8B44-317D5E5A5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9683" name="Line 19">
            <a:extLst>
              <a:ext uri="{FF2B5EF4-FFF2-40B4-BE49-F238E27FC236}">
                <a16:creationId xmlns:a16="http://schemas.microsoft.com/office/drawing/2014/main" id="{2C4795A8-3005-4D0C-8946-B51235F9E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9684" name="Line 20">
            <a:extLst>
              <a:ext uri="{FF2B5EF4-FFF2-40B4-BE49-F238E27FC236}">
                <a16:creationId xmlns:a16="http://schemas.microsoft.com/office/drawing/2014/main" id="{C16E4894-2C95-4796-B14A-2F1F18B95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6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9685" name="Line 21">
            <a:extLst>
              <a:ext uri="{FF2B5EF4-FFF2-40B4-BE49-F238E27FC236}">
                <a16:creationId xmlns:a16="http://schemas.microsoft.com/office/drawing/2014/main" id="{B2AD208F-C88D-4C69-9DFB-E457EC5C37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9686" name="Line 22">
            <a:extLst>
              <a:ext uri="{FF2B5EF4-FFF2-40B4-BE49-F238E27FC236}">
                <a16:creationId xmlns:a16="http://schemas.microsoft.com/office/drawing/2014/main" id="{1F27E186-AF90-4017-BF2B-ACB69A875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9687" name="Line 23">
            <a:extLst>
              <a:ext uri="{FF2B5EF4-FFF2-40B4-BE49-F238E27FC236}">
                <a16:creationId xmlns:a16="http://schemas.microsoft.com/office/drawing/2014/main" id="{CFD6D0D6-E265-4363-9270-66031563B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9688" name="Line 24">
            <a:extLst>
              <a:ext uri="{FF2B5EF4-FFF2-40B4-BE49-F238E27FC236}">
                <a16:creationId xmlns:a16="http://schemas.microsoft.com/office/drawing/2014/main" id="{2F9F8583-3F3E-4B2A-8C96-587D68C86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9689" name="Line 25">
            <a:extLst>
              <a:ext uri="{FF2B5EF4-FFF2-40B4-BE49-F238E27FC236}">
                <a16:creationId xmlns:a16="http://schemas.microsoft.com/office/drawing/2014/main" id="{A0D72F2B-428E-4F84-9CF3-C1C96B38B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9690" name="Oval 26">
            <a:extLst>
              <a:ext uri="{FF2B5EF4-FFF2-40B4-BE49-F238E27FC236}">
                <a16:creationId xmlns:a16="http://schemas.microsoft.com/office/drawing/2014/main" id="{97C1FEDA-1125-4109-88AF-B57B1C5BD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9691" name="Object 27">
            <a:extLst>
              <a:ext uri="{FF2B5EF4-FFF2-40B4-BE49-F238E27FC236}">
                <a16:creationId xmlns:a16="http://schemas.microsoft.com/office/drawing/2014/main" id="{89319F24-E979-4BA0-8907-1E0A5379A7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56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14" imgW="355320" imgH="368280" progId="Equation.3">
                  <p:embed/>
                </p:oleObj>
              </mc:Choice>
              <mc:Fallback>
                <p:oleObj name="Equation" r:id="rId14" imgW="355320" imgH="368280" progId="Equation.3">
                  <p:embed/>
                  <p:pic>
                    <p:nvPicPr>
                      <p:cNvPr id="369691" name="Object 27">
                        <a:extLst>
                          <a:ext uri="{FF2B5EF4-FFF2-40B4-BE49-F238E27FC236}">
                            <a16:creationId xmlns:a16="http://schemas.microsoft.com/office/drawing/2014/main" id="{89319F24-E979-4BA0-8907-1E0A5379A7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6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2" name="Oval 28">
            <a:extLst>
              <a:ext uri="{FF2B5EF4-FFF2-40B4-BE49-F238E27FC236}">
                <a16:creationId xmlns:a16="http://schemas.microsoft.com/office/drawing/2014/main" id="{9BA58C93-B9B5-4B7B-A930-15EC010D7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9693" name="Object 29">
            <a:extLst>
              <a:ext uri="{FF2B5EF4-FFF2-40B4-BE49-F238E27FC236}">
                <a16:creationId xmlns:a16="http://schemas.microsoft.com/office/drawing/2014/main" id="{A7FD82E7-C457-4DC2-8AAD-162F1D01C8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8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15" imgW="355320" imgH="368280" progId="Equation.3">
                  <p:embed/>
                </p:oleObj>
              </mc:Choice>
              <mc:Fallback>
                <p:oleObj name="Equation" r:id="rId15" imgW="355320" imgH="368280" progId="Equation.3">
                  <p:embed/>
                  <p:pic>
                    <p:nvPicPr>
                      <p:cNvPr id="369693" name="Object 29">
                        <a:extLst>
                          <a:ext uri="{FF2B5EF4-FFF2-40B4-BE49-F238E27FC236}">
                            <a16:creationId xmlns:a16="http://schemas.microsoft.com/office/drawing/2014/main" id="{A7FD82E7-C457-4DC2-8AAD-162F1D01C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4" name="Oval 30">
            <a:extLst>
              <a:ext uri="{FF2B5EF4-FFF2-40B4-BE49-F238E27FC236}">
                <a16:creationId xmlns:a16="http://schemas.microsoft.com/office/drawing/2014/main" id="{6D42EB3D-C1B0-4C9C-8006-A2287FB6C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9695" name="Oval 31">
            <a:extLst>
              <a:ext uri="{FF2B5EF4-FFF2-40B4-BE49-F238E27FC236}">
                <a16:creationId xmlns:a16="http://schemas.microsoft.com/office/drawing/2014/main" id="{F6E41DFE-F1B7-480A-A46F-FB58B9B77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9696" name="Object 32">
            <a:extLst>
              <a:ext uri="{FF2B5EF4-FFF2-40B4-BE49-F238E27FC236}">
                <a16:creationId xmlns:a16="http://schemas.microsoft.com/office/drawing/2014/main" id="{CEFAC398-AC43-4EE2-AB85-532A79C03F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10801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369696" name="Object 32">
                        <a:extLst>
                          <a:ext uri="{FF2B5EF4-FFF2-40B4-BE49-F238E27FC236}">
                            <a16:creationId xmlns:a16="http://schemas.microsoft.com/office/drawing/2014/main" id="{CEFAC398-AC43-4EE2-AB85-532A79C03F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0801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97" name="Object 33">
            <a:extLst>
              <a:ext uri="{FF2B5EF4-FFF2-40B4-BE49-F238E27FC236}">
                <a16:creationId xmlns:a16="http://schemas.microsoft.com/office/drawing/2014/main" id="{02D1D29B-B389-4AD0-BB65-6C2F98775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905000"/>
          <a:ext cx="71628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17" imgW="7327800" imgH="1295280" progId="Equation.3">
                  <p:embed/>
                </p:oleObj>
              </mc:Choice>
              <mc:Fallback>
                <p:oleObj name="Equation" r:id="rId17" imgW="7327800" imgH="1295280" progId="Equation.3">
                  <p:embed/>
                  <p:pic>
                    <p:nvPicPr>
                      <p:cNvPr id="369697" name="Object 33">
                        <a:extLst>
                          <a:ext uri="{FF2B5EF4-FFF2-40B4-BE49-F238E27FC236}">
                            <a16:creationId xmlns:a16="http://schemas.microsoft.com/office/drawing/2014/main" id="{02D1D29B-B389-4AD0-BB65-6C2F987752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71628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8" name="Text Box 34">
            <a:extLst>
              <a:ext uri="{FF2B5EF4-FFF2-40B4-BE49-F238E27FC236}">
                <a16:creationId xmlns:a16="http://schemas.microsoft.com/office/drawing/2014/main" id="{0380BD93-7C61-44A7-AF0B-9DB16A77D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33800"/>
            <a:ext cx="22749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99"/>
                </a:solidFill>
              </a:rPr>
              <a:t>Another </a:t>
            </a:r>
          </a:p>
          <a:p>
            <a:r>
              <a:rPr lang="en-US" altLang="en-US">
                <a:solidFill>
                  <a:srgbClr val="CC0099"/>
                </a:solidFill>
              </a:rPr>
              <a:t>leftmost derivation</a:t>
            </a:r>
          </a:p>
          <a:p>
            <a:r>
              <a:rPr lang="en-US" altLang="en-US">
                <a:solidFill>
                  <a:srgbClr val="CC0099"/>
                </a:solidFill>
              </a:rPr>
              <a:t>for</a:t>
            </a:r>
          </a:p>
        </p:txBody>
      </p:sp>
      <p:graphicFrame>
        <p:nvGraphicFramePr>
          <p:cNvPr id="369700" name="Object 36">
            <a:extLst>
              <a:ext uri="{FF2B5EF4-FFF2-40B4-BE49-F238E27FC236}">
                <a16:creationId xmlns:a16="http://schemas.microsoft.com/office/drawing/2014/main" id="{32E003ED-BA1A-4787-B8BB-E38D1C125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04802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19" imgW="6108480" imgH="545760" progId="Equation.3">
                  <p:embed/>
                </p:oleObj>
              </mc:Choice>
              <mc:Fallback>
                <p:oleObj name="Equation" r:id="rId19" imgW="6108480" imgH="545760" progId="Equation.3">
                  <p:embed/>
                  <p:pic>
                    <p:nvPicPr>
                      <p:cNvPr id="369700" name="Object 36">
                        <a:extLst>
                          <a:ext uri="{FF2B5EF4-FFF2-40B4-BE49-F238E27FC236}">
                            <a16:creationId xmlns:a16="http://schemas.microsoft.com/office/drawing/2014/main" id="{32E003ED-BA1A-4787-B8BB-E38D1C1252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2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702" name="Object 38">
            <a:extLst>
              <a:ext uri="{FF2B5EF4-FFF2-40B4-BE49-F238E27FC236}">
                <a16:creationId xmlns:a16="http://schemas.microsoft.com/office/drawing/2014/main" id="{973C87EA-189C-4CD1-B140-340A96355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029201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21" imgW="1676160" imgH="342720" progId="Equation.3">
                  <p:embed/>
                </p:oleObj>
              </mc:Choice>
              <mc:Fallback>
                <p:oleObj name="Equation" r:id="rId21" imgW="1676160" imgH="342720" progId="Equation.3">
                  <p:embed/>
                  <p:pic>
                    <p:nvPicPr>
                      <p:cNvPr id="369702" name="Object 38">
                        <a:extLst>
                          <a:ext uri="{FF2B5EF4-FFF2-40B4-BE49-F238E27FC236}">
                            <a16:creationId xmlns:a16="http://schemas.microsoft.com/office/drawing/2014/main" id="{973C87EA-189C-4CD1-B140-340A96355D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29201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>
            <a:extLst>
              <a:ext uri="{FF2B5EF4-FFF2-40B4-BE49-F238E27FC236}">
                <a16:creationId xmlns:a16="http://schemas.microsoft.com/office/drawing/2014/main" id="{C509E444-D0BE-4676-9EEE-09A19554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22C8-2949-46F9-AB5C-C359F795B6F4}" type="slidenum">
              <a:rPr lang="en-US" altLang="en-US"/>
              <a:pPr/>
              <a:t>18</a:t>
            </a:fld>
            <a:endParaRPr lang="en-US" altLang="en-US"/>
          </a:p>
        </p:txBody>
      </p:sp>
      <p:graphicFrame>
        <p:nvGraphicFramePr>
          <p:cNvPr id="366660" name="Object 68">
            <a:extLst>
              <a:ext uri="{FF2B5EF4-FFF2-40B4-BE49-F238E27FC236}">
                <a16:creationId xmlns:a16="http://schemas.microsoft.com/office/drawing/2014/main" id="{D692CA82-DA14-47A1-B6FD-2FCC683557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209801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3" imgW="1676160" imgH="342720" progId="Equation.3">
                  <p:embed/>
                </p:oleObj>
              </mc:Choice>
              <mc:Fallback>
                <p:oleObj name="Equation" r:id="rId3" imgW="1676160" imgH="342720" progId="Equation.3">
                  <p:embed/>
                  <p:pic>
                    <p:nvPicPr>
                      <p:cNvPr id="366660" name="Object 68">
                        <a:extLst>
                          <a:ext uri="{FF2B5EF4-FFF2-40B4-BE49-F238E27FC236}">
                            <a16:creationId xmlns:a16="http://schemas.microsoft.com/office/drawing/2014/main" id="{D692CA82-DA14-47A1-B6FD-2FCC683557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09801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4" name="Oval 2">
            <a:extLst>
              <a:ext uri="{FF2B5EF4-FFF2-40B4-BE49-F238E27FC236}">
                <a16:creationId xmlns:a16="http://schemas.microsoft.com/office/drawing/2014/main" id="{6A06C963-E9FA-4B1F-922B-FFDC564CC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25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6595" name="Object 3">
            <a:extLst>
              <a:ext uri="{FF2B5EF4-FFF2-40B4-BE49-F238E27FC236}">
                <a16:creationId xmlns:a16="http://schemas.microsoft.com/office/drawing/2014/main" id="{0E2AF77A-0BC4-4778-A20D-9CD79E759C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0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366595" name="Object 3">
                        <a:extLst>
                          <a:ext uri="{FF2B5EF4-FFF2-40B4-BE49-F238E27FC236}">
                            <a16:creationId xmlns:a16="http://schemas.microsoft.com/office/drawing/2014/main" id="{0E2AF77A-0BC4-4778-A20D-9CD79E759C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0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6" name="Oval 4">
            <a:extLst>
              <a:ext uri="{FF2B5EF4-FFF2-40B4-BE49-F238E27FC236}">
                <a16:creationId xmlns:a16="http://schemas.microsoft.com/office/drawing/2014/main" id="{DA1C613C-33CE-4421-A90E-7F71D0B37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6597" name="Object 5">
            <a:extLst>
              <a:ext uri="{FF2B5EF4-FFF2-40B4-BE49-F238E27FC236}">
                <a16:creationId xmlns:a16="http://schemas.microsoft.com/office/drawing/2014/main" id="{2A1263B9-C47C-4EC3-9402-F82FF36C20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346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7" imgW="355320" imgH="368280" progId="Equation.3">
                  <p:embed/>
                </p:oleObj>
              </mc:Choice>
              <mc:Fallback>
                <p:oleObj name="Equation" r:id="rId7" imgW="355320" imgH="368280" progId="Equation.3">
                  <p:embed/>
                  <p:pic>
                    <p:nvPicPr>
                      <p:cNvPr id="366597" name="Object 5">
                        <a:extLst>
                          <a:ext uri="{FF2B5EF4-FFF2-40B4-BE49-F238E27FC236}">
                            <a16:creationId xmlns:a16="http://schemas.microsoft.com/office/drawing/2014/main" id="{2A1263B9-C47C-4EC3-9402-F82FF36C20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Oval 6">
            <a:extLst>
              <a:ext uri="{FF2B5EF4-FFF2-40B4-BE49-F238E27FC236}">
                <a16:creationId xmlns:a16="http://schemas.microsoft.com/office/drawing/2014/main" id="{B84B1CC5-886D-4EE7-ADE7-6B410DECA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6599" name="Object 7">
            <a:extLst>
              <a:ext uri="{FF2B5EF4-FFF2-40B4-BE49-F238E27FC236}">
                <a16:creationId xmlns:a16="http://schemas.microsoft.com/office/drawing/2014/main" id="{493F9BBD-4521-4627-A695-5C4FE1E5AF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7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8" imgW="355320" imgH="368280" progId="Equation.3">
                  <p:embed/>
                </p:oleObj>
              </mc:Choice>
              <mc:Fallback>
                <p:oleObj name="Equation" r:id="rId8" imgW="355320" imgH="368280" progId="Equation.3">
                  <p:embed/>
                  <p:pic>
                    <p:nvPicPr>
                      <p:cNvPr id="366599" name="Object 7">
                        <a:extLst>
                          <a:ext uri="{FF2B5EF4-FFF2-40B4-BE49-F238E27FC236}">
                            <a16:creationId xmlns:a16="http://schemas.microsoft.com/office/drawing/2014/main" id="{493F9BBD-4521-4627-A695-5C4FE1E5AF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0" name="Oval 8">
            <a:extLst>
              <a:ext uri="{FF2B5EF4-FFF2-40B4-BE49-F238E27FC236}">
                <a16:creationId xmlns:a16="http://schemas.microsoft.com/office/drawing/2014/main" id="{3D2D96FC-74D1-4604-A9E5-C054F1DD2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6607" name="Oval 15">
            <a:extLst>
              <a:ext uri="{FF2B5EF4-FFF2-40B4-BE49-F238E27FC236}">
                <a16:creationId xmlns:a16="http://schemas.microsoft.com/office/drawing/2014/main" id="{EA61E3CA-8E07-4B59-942A-E64A0276D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6608" name="Oval 16">
            <a:extLst>
              <a:ext uri="{FF2B5EF4-FFF2-40B4-BE49-F238E27FC236}">
                <a16:creationId xmlns:a16="http://schemas.microsoft.com/office/drawing/2014/main" id="{124F05F9-BF2B-4B25-938A-DFD811741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6609" name="Object 17">
            <a:extLst>
              <a:ext uri="{FF2B5EF4-FFF2-40B4-BE49-F238E27FC236}">
                <a16:creationId xmlns:a16="http://schemas.microsoft.com/office/drawing/2014/main" id="{0FC33BE6-739B-4DC6-8FC8-50C7378803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9530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9" imgW="291960" imgH="291960" progId="Equation.3">
                  <p:embed/>
                </p:oleObj>
              </mc:Choice>
              <mc:Fallback>
                <p:oleObj name="Equation" r:id="rId9" imgW="291960" imgH="291960" progId="Equation.3">
                  <p:embed/>
                  <p:pic>
                    <p:nvPicPr>
                      <p:cNvPr id="366609" name="Object 17">
                        <a:extLst>
                          <a:ext uri="{FF2B5EF4-FFF2-40B4-BE49-F238E27FC236}">
                            <a16:creationId xmlns:a16="http://schemas.microsoft.com/office/drawing/2014/main" id="{0FC33BE6-739B-4DC6-8FC8-50C7378803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9530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11" name="Object 19">
            <a:extLst>
              <a:ext uri="{FF2B5EF4-FFF2-40B4-BE49-F238E27FC236}">
                <a16:creationId xmlns:a16="http://schemas.microsoft.com/office/drawing/2014/main" id="{BD26B574-9150-4019-8F35-C644578737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1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366611" name="Object 19">
                        <a:extLst>
                          <a:ext uri="{FF2B5EF4-FFF2-40B4-BE49-F238E27FC236}">
                            <a16:creationId xmlns:a16="http://schemas.microsoft.com/office/drawing/2014/main" id="{BD26B574-9150-4019-8F35-C644578737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12" name="Object 20">
            <a:extLst>
              <a:ext uri="{FF2B5EF4-FFF2-40B4-BE49-F238E27FC236}">
                <a16:creationId xmlns:a16="http://schemas.microsoft.com/office/drawing/2014/main" id="{15F50E53-D306-4878-95B3-14A637DE5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1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366612" name="Object 20">
                        <a:extLst>
                          <a:ext uri="{FF2B5EF4-FFF2-40B4-BE49-F238E27FC236}">
                            <a16:creationId xmlns:a16="http://schemas.microsoft.com/office/drawing/2014/main" id="{15F50E53-D306-4878-95B3-14A637DE55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13" name="Object 21">
            <a:extLst>
              <a:ext uri="{FF2B5EF4-FFF2-40B4-BE49-F238E27FC236}">
                <a16:creationId xmlns:a16="http://schemas.microsoft.com/office/drawing/2014/main" id="{BB8CB848-8505-4F3C-B03D-EBA1A0A22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1" y="35814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14" imgW="215640" imgH="241200" progId="Equation.3">
                  <p:embed/>
                </p:oleObj>
              </mc:Choice>
              <mc:Fallback>
                <p:oleObj name="Equation" r:id="rId14" imgW="215640" imgH="241200" progId="Equation.3">
                  <p:embed/>
                  <p:pic>
                    <p:nvPicPr>
                      <p:cNvPr id="366613" name="Object 21">
                        <a:extLst>
                          <a:ext uri="{FF2B5EF4-FFF2-40B4-BE49-F238E27FC236}">
                            <a16:creationId xmlns:a16="http://schemas.microsoft.com/office/drawing/2014/main" id="{BB8CB848-8505-4F3C-B03D-EBA1A0A22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35814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14" name="Line 22">
            <a:extLst>
              <a:ext uri="{FF2B5EF4-FFF2-40B4-BE49-F238E27FC236}">
                <a16:creationId xmlns:a16="http://schemas.microsoft.com/office/drawing/2014/main" id="{B771E293-B1AE-4A87-9447-BB3BE13731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6615" name="Line 23">
            <a:extLst>
              <a:ext uri="{FF2B5EF4-FFF2-40B4-BE49-F238E27FC236}">
                <a16:creationId xmlns:a16="http://schemas.microsoft.com/office/drawing/2014/main" id="{AC220681-6539-4399-BE24-05A4D40F0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6616" name="Line 24">
            <a:extLst>
              <a:ext uri="{FF2B5EF4-FFF2-40B4-BE49-F238E27FC236}">
                <a16:creationId xmlns:a16="http://schemas.microsoft.com/office/drawing/2014/main" id="{4D4E2644-BF49-41C9-BB81-5DF83E5F1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6617" name="Line 25">
            <a:extLst>
              <a:ext uri="{FF2B5EF4-FFF2-40B4-BE49-F238E27FC236}">
                <a16:creationId xmlns:a16="http://schemas.microsoft.com/office/drawing/2014/main" id="{B97F2ACB-63F7-4130-A1BF-74F72E0AE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6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6618" name="Line 26">
            <a:extLst>
              <a:ext uri="{FF2B5EF4-FFF2-40B4-BE49-F238E27FC236}">
                <a16:creationId xmlns:a16="http://schemas.microsoft.com/office/drawing/2014/main" id="{92747996-88CB-4A73-A221-464E65AC70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6619" name="Line 27">
            <a:extLst>
              <a:ext uri="{FF2B5EF4-FFF2-40B4-BE49-F238E27FC236}">
                <a16:creationId xmlns:a16="http://schemas.microsoft.com/office/drawing/2014/main" id="{C54F7034-98B3-43FB-BEE4-3CF17B3A5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6620" name="Line 28">
            <a:extLst>
              <a:ext uri="{FF2B5EF4-FFF2-40B4-BE49-F238E27FC236}">
                <a16:creationId xmlns:a16="http://schemas.microsoft.com/office/drawing/2014/main" id="{90FC2559-72DE-4B36-86F1-E5DC4A086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6621" name="Line 29">
            <a:extLst>
              <a:ext uri="{FF2B5EF4-FFF2-40B4-BE49-F238E27FC236}">
                <a16:creationId xmlns:a16="http://schemas.microsoft.com/office/drawing/2014/main" id="{51BD40ED-BAA1-494F-AEF0-AD6ED2CE1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6622" name="Line 30">
            <a:extLst>
              <a:ext uri="{FF2B5EF4-FFF2-40B4-BE49-F238E27FC236}">
                <a16:creationId xmlns:a16="http://schemas.microsoft.com/office/drawing/2014/main" id="{AB4B114F-5FD0-4339-8E47-5A08E4855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6623" name="Oval 31">
            <a:extLst>
              <a:ext uri="{FF2B5EF4-FFF2-40B4-BE49-F238E27FC236}">
                <a16:creationId xmlns:a16="http://schemas.microsoft.com/office/drawing/2014/main" id="{8D773C0B-F125-47F5-81FD-9E99FC415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6624" name="Object 32">
            <a:extLst>
              <a:ext uri="{FF2B5EF4-FFF2-40B4-BE49-F238E27FC236}">
                <a16:creationId xmlns:a16="http://schemas.microsoft.com/office/drawing/2014/main" id="{1D6578BE-B2FB-4391-B972-0631310A3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56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16" imgW="355320" imgH="368280" progId="Equation.3">
                  <p:embed/>
                </p:oleObj>
              </mc:Choice>
              <mc:Fallback>
                <p:oleObj name="Equation" r:id="rId16" imgW="355320" imgH="368280" progId="Equation.3">
                  <p:embed/>
                  <p:pic>
                    <p:nvPicPr>
                      <p:cNvPr id="366624" name="Object 32">
                        <a:extLst>
                          <a:ext uri="{FF2B5EF4-FFF2-40B4-BE49-F238E27FC236}">
                            <a16:creationId xmlns:a16="http://schemas.microsoft.com/office/drawing/2014/main" id="{1D6578BE-B2FB-4391-B972-0631310A30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6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25" name="Oval 33">
            <a:extLst>
              <a:ext uri="{FF2B5EF4-FFF2-40B4-BE49-F238E27FC236}">
                <a16:creationId xmlns:a16="http://schemas.microsoft.com/office/drawing/2014/main" id="{26ED6687-25D4-4E3B-BB7D-963AE8891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6626" name="Object 34">
            <a:extLst>
              <a:ext uri="{FF2B5EF4-FFF2-40B4-BE49-F238E27FC236}">
                <a16:creationId xmlns:a16="http://schemas.microsoft.com/office/drawing/2014/main" id="{B20C1B5D-330E-48FF-B614-35EF65B12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8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17" imgW="355320" imgH="368280" progId="Equation.3">
                  <p:embed/>
                </p:oleObj>
              </mc:Choice>
              <mc:Fallback>
                <p:oleObj name="Equation" r:id="rId17" imgW="355320" imgH="368280" progId="Equation.3">
                  <p:embed/>
                  <p:pic>
                    <p:nvPicPr>
                      <p:cNvPr id="366626" name="Object 34">
                        <a:extLst>
                          <a:ext uri="{FF2B5EF4-FFF2-40B4-BE49-F238E27FC236}">
                            <a16:creationId xmlns:a16="http://schemas.microsoft.com/office/drawing/2014/main" id="{B20C1B5D-330E-48FF-B614-35EF65B128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27" name="Oval 35">
            <a:extLst>
              <a:ext uri="{FF2B5EF4-FFF2-40B4-BE49-F238E27FC236}">
                <a16:creationId xmlns:a16="http://schemas.microsoft.com/office/drawing/2014/main" id="{A671E45B-0F40-4421-9DFB-30A5876A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6628" name="Oval 36">
            <a:extLst>
              <a:ext uri="{FF2B5EF4-FFF2-40B4-BE49-F238E27FC236}">
                <a16:creationId xmlns:a16="http://schemas.microsoft.com/office/drawing/2014/main" id="{670CD279-318C-4F55-9362-0A1243918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6629" name="Object 37">
            <a:extLst>
              <a:ext uri="{FF2B5EF4-FFF2-40B4-BE49-F238E27FC236}">
                <a16:creationId xmlns:a16="http://schemas.microsoft.com/office/drawing/2014/main" id="{587EAC14-E426-447F-8C10-9C194CF20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10801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366629" name="Object 37">
                        <a:extLst>
                          <a:ext uri="{FF2B5EF4-FFF2-40B4-BE49-F238E27FC236}">
                            <a16:creationId xmlns:a16="http://schemas.microsoft.com/office/drawing/2014/main" id="{587EAC14-E426-447F-8C10-9C194CF20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0801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0" name="Oval 38">
            <a:extLst>
              <a:ext uri="{FF2B5EF4-FFF2-40B4-BE49-F238E27FC236}">
                <a16:creationId xmlns:a16="http://schemas.microsoft.com/office/drawing/2014/main" id="{EDC95BE6-4D78-4A28-8CAE-8DFF3B331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5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6631" name="Object 39">
            <a:extLst>
              <a:ext uri="{FF2B5EF4-FFF2-40B4-BE49-F238E27FC236}">
                <a16:creationId xmlns:a16="http://schemas.microsoft.com/office/drawing/2014/main" id="{55FDFB79-FF76-4397-A13C-74CDD9660D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2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19" imgW="355320" imgH="368280" progId="Equation.3">
                  <p:embed/>
                </p:oleObj>
              </mc:Choice>
              <mc:Fallback>
                <p:oleObj name="Equation" r:id="rId19" imgW="355320" imgH="368280" progId="Equation.3">
                  <p:embed/>
                  <p:pic>
                    <p:nvPicPr>
                      <p:cNvPr id="366631" name="Object 39">
                        <a:extLst>
                          <a:ext uri="{FF2B5EF4-FFF2-40B4-BE49-F238E27FC236}">
                            <a16:creationId xmlns:a16="http://schemas.microsoft.com/office/drawing/2014/main" id="{55FDFB79-FF76-4397-A13C-74CDD9660D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2" name="Oval 40">
            <a:extLst>
              <a:ext uri="{FF2B5EF4-FFF2-40B4-BE49-F238E27FC236}">
                <a16:creationId xmlns:a16="http://schemas.microsoft.com/office/drawing/2014/main" id="{EBE251DC-2A25-47DA-AE3A-B70DC9C2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6633" name="Object 41">
            <a:extLst>
              <a:ext uri="{FF2B5EF4-FFF2-40B4-BE49-F238E27FC236}">
                <a16:creationId xmlns:a16="http://schemas.microsoft.com/office/drawing/2014/main" id="{F3AB73A1-C039-404E-9E91-51919F068E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20" imgW="355320" imgH="368280" progId="Equation.3">
                  <p:embed/>
                </p:oleObj>
              </mc:Choice>
              <mc:Fallback>
                <p:oleObj name="Equation" r:id="rId20" imgW="355320" imgH="368280" progId="Equation.3">
                  <p:embed/>
                  <p:pic>
                    <p:nvPicPr>
                      <p:cNvPr id="366633" name="Object 41">
                        <a:extLst>
                          <a:ext uri="{FF2B5EF4-FFF2-40B4-BE49-F238E27FC236}">
                            <a16:creationId xmlns:a16="http://schemas.microsoft.com/office/drawing/2014/main" id="{F3AB73A1-C039-404E-9E91-51919F068E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4" name="Oval 42">
            <a:extLst>
              <a:ext uri="{FF2B5EF4-FFF2-40B4-BE49-F238E27FC236}">
                <a16:creationId xmlns:a16="http://schemas.microsoft.com/office/drawing/2014/main" id="{1442B558-313A-48A3-8658-8C76936D4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6635" name="Object 43">
            <a:extLst>
              <a:ext uri="{FF2B5EF4-FFF2-40B4-BE49-F238E27FC236}">
                <a16:creationId xmlns:a16="http://schemas.microsoft.com/office/drawing/2014/main" id="{0198BF63-2F5B-4B40-8ABE-76CA4C3A7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9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21" imgW="355320" imgH="368280" progId="Equation.3">
                  <p:embed/>
                </p:oleObj>
              </mc:Choice>
              <mc:Fallback>
                <p:oleObj name="Equation" r:id="rId21" imgW="355320" imgH="368280" progId="Equation.3">
                  <p:embed/>
                  <p:pic>
                    <p:nvPicPr>
                      <p:cNvPr id="366635" name="Object 43">
                        <a:extLst>
                          <a:ext uri="{FF2B5EF4-FFF2-40B4-BE49-F238E27FC236}">
                            <a16:creationId xmlns:a16="http://schemas.microsoft.com/office/drawing/2014/main" id="{0198BF63-2F5B-4B40-8ABE-76CA4C3A79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6" name="Oval 44">
            <a:extLst>
              <a:ext uri="{FF2B5EF4-FFF2-40B4-BE49-F238E27FC236}">
                <a16:creationId xmlns:a16="http://schemas.microsoft.com/office/drawing/2014/main" id="{EBACD547-6F13-4A01-ABA2-19645618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6637" name="Oval 45">
            <a:extLst>
              <a:ext uri="{FF2B5EF4-FFF2-40B4-BE49-F238E27FC236}">
                <a16:creationId xmlns:a16="http://schemas.microsoft.com/office/drawing/2014/main" id="{32DB98D0-1BEA-4DF6-B387-DD317E67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6638" name="Object 46">
            <a:extLst>
              <a:ext uri="{FF2B5EF4-FFF2-40B4-BE49-F238E27FC236}">
                <a16:creationId xmlns:a16="http://schemas.microsoft.com/office/drawing/2014/main" id="{BE247888-6B67-4617-978B-4BF27988B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0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22" imgW="355320" imgH="368280" progId="Equation.3">
                  <p:embed/>
                </p:oleObj>
              </mc:Choice>
              <mc:Fallback>
                <p:oleObj name="Equation" r:id="rId22" imgW="355320" imgH="368280" progId="Equation.3">
                  <p:embed/>
                  <p:pic>
                    <p:nvPicPr>
                      <p:cNvPr id="366638" name="Object 46">
                        <a:extLst>
                          <a:ext uri="{FF2B5EF4-FFF2-40B4-BE49-F238E27FC236}">
                            <a16:creationId xmlns:a16="http://schemas.microsoft.com/office/drawing/2014/main" id="{BE247888-6B67-4617-978B-4BF27988B5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9" name="Oval 47">
            <a:extLst>
              <a:ext uri="{FF2B5EF4-FFF2-40B4-BE49-F238E27FC236}">
                <a16:creationId xmlns:a16="http://schemas.microsoft.com/office/drawing/2014/main" id="{CC719D79-C867-485F-BC16-5C63DD241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6640" name="Object 48">
            <a:extLst>
              <a:ext uri="{FF2B5EF4-FFF2-40B4-BE49-F238E27FC236}">
                <a16:creationId xmlns:a16="http://schemas.microsoft.com/office/drawing/2014/main" id="{5F523F80-52A3-45E2-BF3E-CEF4082A6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2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23" imgW="355320" imgH="368280" progId="Equation.3">
                  <p:embed/>
                </p:oleObj>
              </mc:Choice>
              <mc:Fallback>
                <p:oleObj name="Equation" r:id="rId23" imgW="355320" imgH="368280" progId="Equation.3">
                  <p:embed/>
                  <p:pic>
                    <p:nvPicPr>
                      <p:cNvPr id="366640" name="Object 48">
                        <a:extLst>
                          <a:ext uri="{FF2B5EF4-FFF2-40B4-BE49-F238E27FC236}">
                            <a16:creationId xmlns:a16="http://schemas.microsoft.com/office/drawing/2014/main" id="{5F523F80-52A3-45E2-BF3E-CEF4082A6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41" name="Oval 49">
            <a:extLst>
              <a:ext uri="{FF2B5EF4-FFF2-40B4-BE49-F238E27FC236}">
                <a16:creationId xmlns:a16="http://schemas.microsoft.com/office/drawing/2014/main" id="{EA3D76CF-488C-4975-B896-E803D191D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6642" name="Oval 50">
            <a:extLst>
              <a:ext uri="{FF2B5EF4-FFF2-40B4-BE49-F238E27FC236}">
                <a16:creationId xmlns:a16="http://schemas.microsoft.com/office/drawing/2014/main" id="{C4555745-1461-44F3-A39D-F40B87AC0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6643" name="Oval 51">
            <a:extLst>
              <a:ext uri="{FF2B5EF4-FFF2-40B4-BE49-F238E27FC236}">
                <a16:creationId xmlns:a16="http://schemas.microsoft.com/office/drawing/2014/main" id="{AAC0FE30-6F8C-45B0-ACDD-4288ED39E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6644" name="Oval 52">
            <a:extLst>
              <a:ext uri="{FF2B5EF4-FFF2-40B4-BE49-F238E27FC236}">
                <a16:creationId xmlns:a16="http://schemas.microsoft.com/office/drawing/2014/main" id="{A7719022-3E0A-4526-A02D-BE6B889A5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6645" name="Object 53">
            <a:extLst>
              <a:ext uri="{FF2B5EF4-FFF2-40B4-BE49-F238E27FC236}">
                <a16:creationId xmlns:a16="http://schemas.microsoft.com/office/drawing/2014/main" id="{B6C1616D-360D-48D6-8A91-A733E2E65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1" y="35814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24" imgW="291960" imgH="291960" progId="Equation.3">
                  <p:embed/>
                </p:oleObj>
              </mc:Choice>
              <mc:Fallback>
                <p:oleObj name="Equation" r:id="rId24" imgW="291960" imgH="291960" progId="Equation.3">
                  <p:embed/>
                  <p:pic>
                    <p:nvPicPr>
                      <p:cNvPr id="366645" name="Object 53">
                        <a:extLst>
                          <a:ext uri="{FF2B5EF4-FFF2-40B4-BE49-F238E27FC236}">
                            <a16:creationId xmlns:a16="http://schemas.microsoft.com/office/drawing/2014/main" id="{B6C1616D-360D-48D6-8A91-A733E2E65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5814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46" name="Object 54">
            <a:extLst>
              <a:ext uri="{FF2B5EF4-FFF2-40B4-BE49-F238E27FC236}">
                <a16:creationId xmlns:a16="http://schemas.microsoft.com/office/drawing/2014/main" id="{E9226105-75C2-44C1-BE36-15854248E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25" imgW="266400" imgH="279360" progId="Equation.3">
                  <p:embed/>
                </p:oleObj>
              </mc:Choice>
              <mc:Fallback>
                <p:oleObj name="Equation" r:id="rId25" imgW="266400" imgH="279360" progId="Equation.3">
                  <p:embed/>
                  <p:pic>
                    <p:nvPicPr>
                      <p:cNvPr id="366646" name="Object 54">
                        <a:extLst>
                          <a:ext uri="{FF2B5EF4-FFF2-40B4-BE49-F238E27FC236}">
                            <a16:creationId xmlns:a16="http://schemas.microsoft.com/office/drawing/2014/main" id="{E9226105-75C2-44C1-BE36-15854248E7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47" name="Object 55">
            <a:extLst>
              <a:ext uri="{FF2B5EF4-FFF2-40B4-BE49-F238E27FC236}">
                <a16:creationId xmlns:a16="http://schemas.microsoft.com/office/drawing/2014/main" id="{682EE7B9-C54D-4586-995A-95D8A1761A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26" imgW="266400" imgH="279360" progId="Equation.3">
                  <p:embed/>
                </p:oleObj>
              </mc:Choice>
              <mc:Fallback>
                <p:oleObj name="Equation" r:id="rId26" imgW="266400" imgH="279360" progId="Equation.3">
                  <p:embed/>
                  <p:pic>
                    <p:nvPicPr>
                      <p:cNvPr id="366647" name="Object 55">
                        <a:extLst>
                          <a:ext uri="{FF2B5EF4-FFF2-40B4-BE49-F238E27FC236}">
                            <a16:creationId xmlns:a16="http://schemas.microsoft.com/office/drawing/2014/main" id="{682EE7B9-C54D-4586-995A-95D8A1761A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48" name="Object 56">
            <a:extLst>
              <a:ext uri="{FF2B5EF4-FFF2-40B4-BE49-F238E27FC236}">
                <a16:creationId xmlns:a16="http://schemas.microsoft.com/office/drawing/2014/main" id="{5B79C978-98F7-41AF-AFBC-48899A60D4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366648" name="Object 56">
                        <a:extLst>
                          <a:ext uri="{FF2B5EF4-FFF2-40B4-BE49-F238E27FC236}">
                            <a16:creationId xmlns:a16="http://schemas.microsoft.com/office/drawing/2014/main" id="{5B79C978-98F7-41AF-AFBC-48899A60D4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49" name="Object 57">
            <a:extLst>
              <a:ext uri="{FF2B5EF4-FFF2-40B4-BE49-F238E27FC236}">
                <a16:creationId xmlns:a16="http://schemas.microsoft.com/office/drawing/2014/main" id="{07B224FE-15B6-4BDB-8D82-E39D74E63F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1" y="50292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28" imgW="215640" imgH="241200" progId="Equation.3">
                  <p:embed/>
                </p:oleObj>
              </mc:Choice>
              <mc:Fallback>
                <p:oleObj name="Equation" r:id="rId28" imgW="215640" imgH="241200" progId="Equation.3">
                  <p:embed/>
                  <p:pic>
                    <p:nvPicPr>
                      <p:cNvPr id="366649" name="Object 57">
                        <a:extLst>
                          <a:ext uri="{FF2B5EF4-FFF2-40B4-BE49-F238E27FC236}">
                            <a16:creationId xmlns:a16="http://schemas.microsoft.com/office/drawing/2014/main" id="{07B224FE-15B6-4BDB-8D82-E39D74E63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50292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50" name="Line 58">
            <a:extLst>
              <a:ext uri="{FF2B5EF4-FFF2-40B4-BE49-F238E27FC236}">
                <a16:creationId xmlns:a16="http://schemas.microsoft.com/office/drawing/2014/main" id="{785DC732-DC6E-414A-A38C-CE24489BA2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6651" name="Line 59">
            <a:extLst>
              <a:ext uri="{FF2B5EF4-FFF2-40B4-BE49-F238E27FC236}">
                <a16:creationId xmlns:a16="http://schemas.microsoft.com/office/drawing/2014/main" id="{D1E537A9-B1BD-4083-9B2C-4B93D6E54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6652" name="Line 60">
            <a:extLst>
              <a:ext uri="{FF2B5EF4-FFF2-40B4-BE49-F238E27FC236}">
                <a16:creationId xmlns:a16="http://schemas.microsoft.com/office/drawing/2014/main" id="{6F18A6E5-EF14-4998-9FF6-4C508617E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6653" name="Line 61">
            <a:extLst>
              <a:ext uri="{FF2B5EF4-FFF2-40B4-BE49-F238E27FC236}">
                <a16:creationId xmlns:a16="http://schemas.microsoft.com/office/drawing/2014/main" id="{093FCA85-3A0A-4A81-9048-361FE12D8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6654" name="Line 62">
            <a:extLst>
              <a:ext uri="{FF2B5EF4-FFF2-40B4-BE49-F238E27FC236}">
                <a16:creationId xmlns:a16="http://schemas.microsoft.com/office/drawing/2014/main" id="{5FD1771B-0C83-4B31-96A2-B2693A8F32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6655" name="Line 63">
            <a:extLst>
              <a:ext uri="{FF2B5EF4-FFF2-40B4-BE49-F238E27FC236}">
                <a16:creationId xmlns:a16="http://schemas.microsoft.com/office/drawing/2014/main" id="{EBAB8926-41D9-4D56-9BC7-EAAE72841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6656" name="Line 64">
            <a:extLst>
              <a:ext uri="{FF2B5EF4-FFF2-40B4-BE49-F238E27FC236}">
                <a16:creationId xmlns:a16="http://schemas.microsoft.com/office/drawing/2014/main" id="{7159567D-9BAC-4DA0-87EF-D658AC87C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6657" name="Line 65">
            <a:extLst>
              <a:ext uri="{FF2B5EF4-FFF2-40B4-BE49-F238E27FC236}">
                <a16:creationId xmlns:a16="http://schemas.microsoft.com/office/drawing/2014/main" id="{FD2B5A1C-9AA6-4A94-A274-13625CF56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6658" name="Line 66">
            <a:extLst>
              <a:ext uri="{FF2B5EF4-FFF2-40B4-BE49-F238E27FC236}">
                <a16:creationId xmlns:a16="http://schemas.microsoft.com/office/drawing/2014/main" id="{67307B1D-5904-4001-955F-872809932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6662" name="Text Box 70">
            <a:extLst>
              <a:ext uri="{FF2B5EF4-FFF2-40B4-BE49-F238E27FC236}">
                <a16:creationId xmlns:a16="http://schemas.microsoft.com/office/drawing/2014/main" id="{47598A24-D6D6-4FCE-9923-EF997620F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447801"/>
            <a:ext cx="24288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Two derivation trees</a:t>
            </a:r>
          </a:p>
          <a:p>
            <a:r>
              <a:rPr lang="en-US" altLang="en-US"/>
              <a:t>for</a:t>
            </a:r>
          </a:p>
        </p:txBody>
      </p:sp>
      <p:graphicFrame>
        <p:nvGraphicFramePr>
          <p:cNvPr id="366665" name="Object 73">
            <a:extLst>
              <a:ext uri="{FF2B5EF4-FFF2-40B4-BE49-F238E27FC236}">
                <a16:creationId xmlns:a16="http://schemas.microsoft.com/office/drawing/2014/main" id="{2F9FBCF2-8A89-49CB-B5AF-2F2C1CB7A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04802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29" imgW="6108480" imgH="545760" progId="Equation.3">
                  <p:embed/>
                </p:oleObj>
              </mc:Choice>
              <mc:Fallback>
                <p:oleObj name="Equation" r:id="rId29" imgW="6108480" imgH="545760" progId="Equation.3">
                  <p:embed/>
                  <p:pic>
                    <p:nvPicPr>
                      <p:cNvPr id="366665" name="Object 73">
                        <a:extLst>
                          <a:ext uri="{FF2B5EF4-FFF2-40B4-BE49-F238E27FC236}">
                            <a16:creationId xmlns:a16="http://schemas.microsoft.com/office/drawing/2014/main" id="{2F9FBCF2-8A89-49CB-B5AF-2F2C1CB7AA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2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>
            <a:extLst>
              <a:ext uri="{FF2B5EF4-FFF2-40B4-BE49-F238E27FC236}">
                <a16:creationId xmlns:a16="http://schemas.microsoft.com/office/drawing/2014/main" id="{0BAA9B34-5E13-431E-8629-82C54FAD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578D-FDA5-4D6B-A1A0-9649D296193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89474" name="Oval 2">
            <a:extLst>
              <a:ext uri="{FF2B5EF4-FFF2-40B4-BE49-F238E27FC236}">
                <a16:creationId xmlns:a16="http://schemas.microsoft.com/office/drawing/2014/main" id="{1B4C7C99-A349-453D-9594-4FC0680AD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25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9475" name="Object 3">
            <a:extLst>
              <a:ext uri="{FF2B5EF4-FFF2-40B4-BE49-F238E27FC236}">
                <a16:creationId xmlns:a16="http://schemas.microsoft.com/office/drawing/2014/main" id="{B5B80CB9-A907-44D6-8692-8DB87E530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0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3" imgW="355320" imgH="368280" progId="Equation.3">
                  <p:embed/>
                </p:oleObj>
              </mc:Choice>
              <mc:Fallback>
                <p:oleObj name="Equation" r:id="rId3" imgW="355320" imgH="368280" progId="Equation.3">
                  <p:embed/>
                  <p:pic>
                    <p:nvPicPr>
                      <p:cNvPr id="489475" name="Object 3">
                        <a:extLst>
                          <a:ext uri="{FF2B5EF4-FFF2-40B4-BE49-F238E27FC236}">
                            <a16:creationId xmlns:a16="http://schemas.microsoft.com/office/drawing/2014/main" id="{B5B80CB9-A907-44D6-8692-8DB87E5308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0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6" name="Oval 4">
            <a:extLst>
              <a:ext uri="{FF2B5EF4-FFF2-40B4-BE49-F238E27FC236}">
                <a16:creationId xmlns:a16="http://schemas.microsoft.com/office/drawing/2014/main" id="{EBA267FF-B0C8-45AB-A822-7153FBF60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9477" name="Object 5">
            <a:extLst>
              <a:ext uri="{FF2B5EF4-FFF2-40B4-BE49-F238E27FC236}">
                <a16:creationId xmlns:a16="http://schemas.microsoft.com/office/drawing/2014/main" id="{850C0611-681F-4CA9-B261-1E9FEBF4BF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346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489477" name="Object 5">
                        <a:extLst>
                          <a:ext uri="{FF2B5EF4-FFF2-40B4-BE49-F238E27FC236}">
                            <a16:creationId xmlns:a16="http://schemas.microsoft.com/office/drawing/2014/main" id="{850C0611-681F-4CA9-B261-1E9FEBF4BF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8" name="Oval 6">
            <a:extLst>
              <a:ext uri="{FF2B5EF4-FFF2-40B4-BE49-F238E27FC236}">
                <a16:creationId xmlns:a16="http://schemas.microsoft.com/office/drawing/2014/main" id="{2BB3702D-7F1D-4FBB-96C1-C648E31C9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9479" name="Object 7">
            <a:extLst>
              <a:ext uri="{FF2B5EF4-FFF2-40B4-BE49-F238E27FC236}">
                <a16:creationId xmlns:a16="http://schemas.microsoft.com/office/drawing/2014/main" id="{43700115-8835-4B10-946C-140761DDB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7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6" imgW="355320" imgH="368280" progId="Equation.3">
                  <p:embed/>
                </p:oleObj>
              </mc:Choice>
              <mc:Fallback>
                <p:oleObj name="Equation" r:id="rId6" imgW="355320" imgH="368280" progId="Equation.3">
                  <p:embed/>
                  <p:pic>
                    <p:nvPicPr>
                      <p:cNvPr id="489479" name="Object 7">
                        <a:extLst>
                          <a:ext uri="{FF2B5EF4-FFF2-40B4-BE49-F238E27FC236}">
                            <a16:creationId xmlns:a16="http://schemas.microsoft.com/office/drawing/2014/main" id="{43700115-8835-4B10-946C-140761DDBC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0" name="Oval 8">
            <a:extLst>
              <a:ext uri="{FF2B5EF4-FFF2-40B4-BE49-F238E27FC236}">
                <a16:creationId xmlns:a16="http://schemas.microsoft.com/office/drawing/2014/main" id="{D408C2BC-5B54-4930-989E-0727966E3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9481" name="Oval 9">
            <a:extLst>
              <a:ext uri="{FF2B5EF4-FFF2-40B4-BE49-F238E27FC236}">
                <a16:creationId xmlns:a16="http://schemas.microsoft.com/office/drawing/2014/main" id="{9977C0CC-412B-4CCB-908C-BCA37C82F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9482" name="Oval 10">
            <a:extLst>
              <a:ext uri="{FF2B5EF4-FFF2-40B4-BE49-F238E27FC236}">
                <a16:creationId xmlns:a16="http://schemas.microsoft.com/office/drawing/2014/main" id="{A1D18C09-6AD3-45DC-BE25-40C0EC8D3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9483" name="Object 11">
            <a:extLst>
              <a:ext uri="{FF2B5EF4-FFF2-40B4-BE49-F238E27FC236}">
                <a16:creationId xmlns:a16="http://schemas.microsoft.com/office/drawing/2014/main" id="{05285CCF-6EBC-4759-ABA7-D4B3BBA7E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9530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7" imgW="291960" imgH="291960" progId="Equation.3">
                  <p:embed/>
                </p:oleObj>
              </mc:Choice>
              <mc:Fallback>
                <p:oleObj name="Equation" r:id="rId7" imgW="291960" imgH="291960" progId="Equation.3">
                  <p:embed/>
                  <p:pic>
                    <p:nvPicPr>
                      <p:cNvPr id="489483" name="Object 11">
                        <a:extLst>
                          <a:ext uri="{FF2B5EF4-FFF2-40B4-BE49-F238E27FC236}">
                            <a16:creationId xmlns:a16="http://schemas.microsoft.com/office/drawing/2014/main" id="{05285CCF-6EBC-4759-ABA7-D4B3BBA7E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9530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4" name="Object 12">
            <a:extLst>
              <a:ext uri="{FF2B5EF4-FFF2-40B4-BE49-F238E27FC236}">
                <a16:creationId xmlns:a16="http://schemas.microsoft.com/office/drawing/2014/main" id="{59EC2256-FD35-4F74-AA79-D48C70EEBC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1" y="35814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9" imgW="215640" imgH="241200" progId="Equation.3">
                  <p:embed/>
                </p:oleObj>
              </mc:Choice>
              <mc:Fallback>
                <p:oleObj name="Equation" r:id="rId9" imgW="215640" imgH="241200" progId="Equation.3">
                  <p:embed/>
                  <p:pic>
                    <p:nvPicPr>
                      <p:cNvPr id="489484" name="Object 12">
                        <a:extLst>
                          <a:ext uri="{FF2B5EF4-FFF2-40B4-BE49-F238E27FC236}">
                            <a16:creationId xmlns:a16="http://schemas.microsoft.com/office/drawing/2014/main" id="{59EC2256-FD35-4F74-AA79-D48C70EEBC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35814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5" name="Line 13">
            <a:extLst>
              <a:ext uri="{FF2B5EF4-FFF2-40B4-BE49-F238E27FC236}">
                <a16:creationId xmlns:a16="http://schemas.microsoft.com/office/drawing/2014/main" id="{B4734DAD-B12A-471A-BD25-680FDC25F9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9486" name="Line 14">
            <a:extLst>
              <a:ext uri="{FF2B5EF4-FFF2-40B4-BE49-F238E27FC236}">
                <a16:creationId xmlns:a16="http://schemas.microsoft.com/office/drawing/2014/main" id="{24EC28AF-237D-468B-A8C2-60FBB9D7A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9487" name="Line 15">
            <a:extLst>
              <a:ext uri="{FF2B5EF4-FFF2-40B4-BE49-F238E27FC236}">
                <a16:creationId xmlns:a16="http://schemas.microsoft.com/office/drawing/2014/main" id="{86296FEA-E923-42D4-9331-269798278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9488" name="Line 16">
            <a:extLst>
              <a:ext uri="{FF2B5EF4-FFF2-40B4-BE49-F238E27FC236}">
                <a16:creationId xmlns:a16="http://schemas.microsoft.com/office/drawing/2014/main" id="{CE9C4AC6-E3D0-4F0A-8F85-8C9ADBE88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6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9489" name="Line 17">
            <a:extLst>
              <a:ext uri="{FF2B5EF4-FFF2-40B4-BE49-F238E27FC236}">
                <a16:creationId xmlns:a16="http://schemas.microsoft.com/office/drawing/2014/main" id="{F56A63E1-7952-4B67-8C58-DCD0B92F2E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9490" name="Line 18">
            <a:extLst>
              <a:ext uri="{FF2B5EF4-FFF2-40B4-BE49-F238E27FC236}">
                <a16:creationId xmlns:a16="http://schemas.microsoft.com/office/drawing/2014/main" id="{0E99495C-CF02-4007-800E-07821A74D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9491" name="Line 19">
            <a:extLst>
              <a:ext uri="{FF2B5EF4-FFF2-40B4-BE49-F238E27FC236}">
                <a16:creationId xmlns:a16="http://schemas.microsoft.com/office/drawing/2014/main" id="{D9F4D5A2-6CB8-4D20-9F48-1C9B85CE1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9492" name="Line 20">
            <a:extLst>
              <a:ext uri="{FF2B5EF4-FFF2-40B4-BE49-F238E27FC236}">
                <a16:creationId xmlns:a16="http://schemas.microsoft.com/office/drawing/2014/main" id="{780246CB-27D8-41AD-B3E0-DE6F6E827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9493" name="Line 21">
            <a:extLst>
              <a:ext uri="{FF2B5EF4-FFF2-40B4-BE49-F238E27FC236}">
                <a16:creationId xmlns:a16="http://schemas.microsoft.com/office/drawing/2014/main" id="{4F218B7C-EE09-4410-8E1F-FD6E42775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9494" name="Oval 22">
            <a:extLst>
              <a:ext uri="{FF2B5EF4-FFF2-40B4-BE49-F238E27FC236}">
                <a16:creationId xmlns:a16="http://schemas.microsoft.com/office/drawing/2014/main" id="{D529B3BC-E77D-4A69-9EB2-668A9270B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9495" name="Object 23">
            <a:extLst>
              <a:ext uri="{FF2B5EF4-FFF2-40B4-BE49-F238E27FC236}">
                <a16:creationId xmlns:a16="http://schemas.microsoft.com/office/drawing/2014/main" id="{5E705428-6FEB-407F-9CFB-C187CC5BD9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56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11" imgW="355320" imgH="368280" progId="Equation.3">
                  <p:embed/>
                </p:oleObj>
              </mc:Choice>
              <mc:Fallback>
                <p:oleObj name="Equation" r:id="rId11" imgW="355320" imgH="368280" progId="Equation.3">
                  <p:embed/>
                  <p:pic>
                    <p:nvPicPr>
                      <p:cNvPr id="489495" name="Object 23">
                        <a:extLst>
                          <a:ext uri="{FF2B5EF4-FFF2-40B4-BE49-F238E27FC236}">
                            <a16:creationId xmlns:a16="http://schemas.microsoft.com/office/drawing/2014/main" id="{5E705428-6FEB-407F-9CFB-C187CC5BD9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6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96" name="Oval 24">
            <a:extLst>
              <a:ext uri="{FF2B5EF4-FFF2-40B4-BE49-F238E27FC236}">
                <a16:creationId xmlns:a16="http://schemas.microsoft.com/office/drawing/2014/main" id="{8B45644D-AB48-47A5-939C-9168A7F80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9497" name="Object 25">
            <a:extLst>
              <a:ext uri="{FF2B5EF4-FFF2-40B4-BE49-F238E27FC236}">
                <a16:creationId xmlns:a16="http://schemas.microsoft.com/office/drawing/2014/main" id="{BA427B60-3DE9-4B05-A83C-086CF87654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8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12" imgW="355320" imgH="368280" progId="Equation.3">
                  <p:embed/>
                </p:oleObj>
              </mc:Choice>
              <mc:Fallback>
                <p:oleObj name="Equation" r:id="rId12" imgW="355320" imgH="368280" progId="Equation.3">
                  <p:embed/>
                  <p:pic>
                    <p:nvPicPr>
                      <p:cNvPr id="489497" name="Object 25">
                        <a:extLst>
                          <a:ext uri="{FF2B5EF4-FFF2-40B4-BE49-F238E27FC236}">
                            <a16:creationId xmlns:a16="http://schemas.microsoft.com/office/drawing/2014/main" id="{BA427B60-3DE9-4B05-A83C-086CF87654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98" name="Oval 26">
            <a:extLst>
              <a:ext uri="{FF2B5EF4-FFF2-40B4-BE49-F238E27FC236}">
                <a16:creationId xmlns:a16="http://schemas.microsoft.com/office/drawing/2014/main" id="{3D6AD9DB-5939-47A7-9B22-F9E469373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9499" name="Oval 27">
            <a:extLst>
              <a:ext uri="{FF2B5EF4-FFF2-40B4-BE49-F238E27FC236}">
                <a16:creationId xmlns:a16="http://schemas.microsoft.com/office/drawing/2014/main" id="{345E8602-540E-4B87-93CE-90F347CE7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9500" name="Oval 28">
            <a:extLst>
              <a:ext uri="{FF2B5EF4-FFF2-40B4-BE49-F238E27FC236}">
                <a16:creationId xmlns:a16="http://schemas.microsoft.com/office/drawing/2014/main" id="{2DE17FE7-E906-457F-B455-E11B327FC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5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9501" name="Object 29">
            <a:extLst>
              <a:ext uri="{FF2B5EF4-FFF2-40B4-BE49-F238E27FC236}">
                <a16:creationId xmlns:a16="http://schemas.microsoft.com/office/drawing/2014/main" id="{A7D23BF3-63E1-4797-8439-5840631084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2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3" imgW="355320" imgH="368280" progId="Equation.3">
                  <p:embed/>
                </p:oleObj>
              </mc:Choice>
              <mc:Fallback>
                <p:oleObj name="Equation" r:id="rId13" imgW="355320" imgH="368280" progId="Equation.3">
                  <p:embed/>
                  <p:pic>
                    <p:nvPicPr>
                      <p:cNvPr id="489501" name="Object 29">
                        <a:extLst>
                          <a:ext uri="{FF2B5EF4-FFF2-40B4-BE49-F238E27FC236}">
                            <a16:creationId xmlns:a16="http://schemas.microsoft.com/office/drawing/2014/main" id="{A7D23BF3-63E1-4797-8439-5840631084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2" name="Oval 30">
            <a:extLst>
              <a:ext uri="{FF2B5EF4-FFF2-40B4-BE49-F238E27FC236}">
                <a16:creationId xmlns:a16="http://schemas.microsoft.com/office/drawing/2014/main" id="{B4AB13ED-EB73-46AE-9DB0-ADA2F0AB1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9503" name="Object 31">
            <a:extLst>
              <a:ext uri="{FF2B5EF4-FFF2-40B4-BE49-F238E27FC236}">
                <a16:creationId xmlns:a16="http://schemas.microsoft.com/office/drawing/2014/main" id="{5EB37B6A-09C6-468C-B6C1-0A02ECA9D9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14" imgW="355320" imgH="368280" progId="Equation.3">
                  <p:embed/>
                </p:oleObj>
              </mc:Choice>
              <mc:Fallback>
                <p:oleObj name="Equation" r:id="rId14" imgW="355320" imgH="368280" progId="Equation.3">
                  <p:embed/>
                  <p:pic>
                    <p:nvPicPr>
                      <p:cNvPr id="489503" name="Object 31">
                        <a:extLst>
                          <a:ext uri="{FF2B5EF4-FFF2-40B4-BE49-F238E27FC236}">
                            <a16:creationId xmlns:a16="http://schemas.microsoft.com/office/drawing/2014/main" id="{5EB37B6A-09C6-468C-B6C1-0A02ECA9D9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4" name="Oval 32">
            <a:extLst>
              <a:ext uri="{FF2B5EF4-FFF2-40B4-BE49-F238E27FC236}">
                <a16:creationId xmlns:a16="http://schemas.microsoft.com/office/drawing/2014/main" id="{D17CC54A-7860-4768-BA2A-F5955C21E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9505" name="Object 33">
            <a:extLst>
              <a:ext uri="{FF2B5EF4-FFF2-40B4-BE49-F238E27FC236}">
                <a16:creationId xmlns:a16="http://schemas.microsoft.com/office/drawing/2014/main" id="{4A971F13-C29A-45BB-9D02-4809F3BFA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9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15" imgW="355320" imgH="368280" progId="Equation.3">
                  <p:embed/>
                </p:oleObj>
              </mc:Choice>
              <mc:Fallback>
                <p:oleObj name="Equation" r:id="rId15" imgW="355320" imgH="368280" progId="Equation.3">
                  <p:embed/>
                  <p:pic>
                    <p:nvPicPr>
                      <p:cNvPr id="489505" name="Object 33">
                        <a:extLst>
                          <a:ext uri="{FF2B5EF4-FFF2-40B4-BE49-F238E27FC236}">
                            <a16:creationId xmlns:a16="http://schemas.microsoft.com/office/drawing/2014/main" id="{4A971F13-C29A-45BB-9D02-4809F3BFAF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6" name="Oval 34">
            <a:extLst>
              <a:ext uri="{FF2B5EF4-FFF2-40B4-BE49-F238E27FC236}">
                <a16:creationId xmlns:a16="http://schemas.microsoft.com/office/drawing/2014/main" id="{CFC8B2DC-5D92-4C17-A258-BA489E99A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9507" name="Oval 35">
            <a:extLst>
              <a:ext uri="{FF2B5EF4-FFF2-40B4-BE49-F238E27FC236}">
                <a16:creationId xmlns:a16="http://schemas.microsoft.com/office/drawing/2014/main" id="{A3A05CA7-1C00-4CB5-BDBC-0A38B572A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9508" name="Object 36">
            <a:extLst>
              <a:ext uri="{FF2B5EF4-FFF2-40B4-BE49-F238E27FC236}">
                <a16:creationId xmlns:a16="http://schemas.microsoft.com/office/drawing/2014/main" id="{033EBF48-7B64-4F47-8776-4F043BC5A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0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16" imgW="355320" imgH="368280" progId="Equation.3">
                  <p:embed/>
                </p:oleObj>
              </mc:Choice>
              <mc:Fallback>
                <p:oleObj name="Equation" r:id="rId16" imgW="355320" imgH="368280" progId="Equation.3">
                  <p:embed/>
                  <p:pic>
                    <p:nvPicPr>
                      <p:cNvPr id="489508" name="Object 36">
                        <a:extLst>
                          <a:ext uri="{FF2B5EF4-FFF2-40B4-BE49-F238E27FC236}">
                            <a16:creationId xmlns:a16="http://schemas.microsoft.com/office/drawing/2014/main" id="{033EBF48-7B64-4F47-8776-4F043BC5A0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9" name="Oval 37">
            <a:extLst>
              <a:ext uri="{FF2B5EF4-FFF2-40B4-BE49-F238E27FC236}">
                <a16:creationId xmlns:a16="http://schemas.microsoft.com/office/drawing/2014/main" id="{7DDCED5E-FB84-41F3-B8A3-B55FA9EE4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9510" name="Object 38">
            <a:extLst>
              <a:ext uri="{FF2B5EF4-FFF2-40B4-BE49-F238E27FC236}">
                <a16:creationId xmlns:a16="http://schemas.microsoft.com/office/drawing/2014/main" id="{F2378D66-855E-4E43-9465-CD2838633D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2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17" imgW="355320" imgH="368280" progId="Equation.3">
                  <p:embed/>
                </p:oleObj>
              </mc:Choice>
              <mc:Fallback>
                <p:oleObj name="Equation" r:id="rId17" imgW="355320" imgH="368280" progId="Equation.3">
                  <p:embed/>
                  <p:pic>
                    <p:nvPicPr>
                      <p:cNvPr id="489510" name="Object 38">
                        <a:extLst>
                          <a:ext uri="{FF2B5EF4-FFF2-40B4-BE49-F238E27FC236}">
                            <a16:creationId xmlns:a16="http://schemas.microsoft.com/office/drawing/2014/main" id="{F2378D66-855E-4E43-9465-CD2838633D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11" name="Oval 39">
            <a:extLst>
              <a:ext uri="{FF2B5EF4-FFF2-40B4-BE49-F238E27FC236}">
                <a16:creationId xmlns:a16="http://schemas.microsoft.com/office/drawing/2014/main" id="{AD9BE056-7857-4564-92D5-B0EA4ED78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9512" name="Oval 40">
            <a:extLst>
              <a:ext uri="{FF2B5EF4-FFF2-40B4-BE49-F238E27FC236}">
                <a16:creationId xmlns:a16="http://schemas.microsoft.com/office/drawing/2014/main" id="{34D1A07D-DC7F-4980-A51A-76F755771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9513" name="Oval 41">
            <a:extLst>
              <a:ext uri="{FF2B5EF4-FFF2-40B4-BE49-F238E27FC236}">
                <a16:creationId xmlns:a16="http://schemas.microsoft.com/office/drawing/2014/main" id="{F3A2A8E8-7AB6-455F-9312-809A1C599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9514" name="Oval 42">
            <a:extLst>
              <a:ext uri="{FF2B5EF4-FFF2-40B4-BE49-F238E27FC236}">
                <a16:creationId xmlns:a16="http://schemas.microsoft.com/office/drawing/2014/main" id="{F891E403-CED8-47B1-9155-6FC7BC7F2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9515" name="Object 43">
            <a:extLst>
              <a:ext uri="{FF2B5EF4-FFF2-40B4-BE49-F238E27FC236}">
                <a16:creationId xmlns:a16="http://schemas.microsoft.com/office/drawing/2014/main" id="{41160ACA-995C-474C-B7C3-EF97975FC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1" y="35814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18" imgW="291960" imgH="291960" progId="Equation.3">
                  <p:embed/>
                </p:oleObj>
              </mc:Choice>
              <mc:Fallback>
                <p:oleObj name="Equation" r:id="rId18" imgW="291960" imgH="291960" progId="Equation.3">
                  <p:embed/>
                  <p:pic>
                    <p:nvPicPr>
                      <p:cNvPr id="489515" name="Object 43">
                        <a:extLst>
                          <a:ext uri="{FF2B5EF4-FFF2-40B4-BE49-F238E27FC236}">
                            <a16:creationId xmlns:a16="http://schemas.microsoft.com/office/drawing/2014/main" id="{41160ACA-995C-474C-B7C3-EF97975FC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5814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16" name="Object 44">
            <a:extLst>
              <a:ext uri="{FF2B5EF4-FFF2-40B4-BE49-F238E27FC236}">
                <a16:creationId xmlns:a16="http://schemas.microsoft.com/office/drawing/2014/main" id="{60BE13F0-9CBE-465B-B7A0-3A2258121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1" y="50292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19" imgW="215640" imgH="241200" progId="Equation.3">
                  <p:embed/>
                </p:oleObj>
              </mc:Choice>
              <mc:Fallback>
                <p:oleObj name="Equation" r:id="rId19" imgW="215640" imgH="241200" progId="Equation.3">
                  <p:embed/>
                  <p:pic>
                    <p:nvPicPr>
                      <p:cNvPr id="489516" name="Object 44">
                        <a:extLst>
                          <a:ext uri="{FF2B5EF4-FFF2-40B4-BE49-F238E27FC236}">
                            <a16:creationId xmlns:a16="http://schemas.microsoft.com/office/drawing/2014/main" id="{60BE13F0-9CBE-465B-B7A0-3A22581219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50292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17" name="Line 45">
            <a:extLst>
              <a:ext uri="{FF2B5EF4-FFF2-40B4-BE49-F238E27FC236}">
                <a16:creationId xmlns:a16="http://schemas.microsoft.com/office/drawing/2014/main" id="{0C12575B-0436-401E-A3BA-374C42D59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9518" name="Line 46">
            <a:extLst>
              <a:ext uri="{FF2B5EF4-FFF2-40B4-BE49-F238E27FC236}">
                <a16:creationId xmlns:a16="http://schemas.microsoft.com/office/drawing/2014/main" id="{6473FE2F-D43D-44E7-B84F-C9B51D256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9519" name="Line 47">
            <a:extLst>
              <a:ext uri="{FF2B5EF4-FFF2-40B4-BE49-F238E27FC236}">
                <a16:creationId xmlns:a16="http://schemas.microsoft.com/office/drawing/2014/main" id="{3C3A518A-6487-4688-A478-316A074A6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9520" name="Line 48">
            <a:extLst>
              <a:ext uri="{FF2B5EF4-FFF2-40B4-BE49-F238E27FC236}">
                <a16:creationId xmlns:a16="http://schemas.microsoft.com/office/drawing/2014/main" id="{5AD36BFA-C7AA-455C-A33C-8D924AC23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9521" name="Line 49">
            <a:extLst>
              <a:ext uri="{FF2B5EF4-FFF2-40B4-BE49-F238E27FC236}">
                <a16:creationId xmlns:a16="http://schemas.microsoft.com/office/drawing/2014/main" id="{653473F8-F578-42F7-8682-D00BBA03A6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9522" name="Line 50">
            <a:extLst>
              <a:ext uri="{FF2B5EF4-FFF2-40B4-BE49-F238E27FC236}">
                <a16:creationId xmlns:a16="http://schemas.microsoft.com/office/drawing/2014/main" id="{40552BCD-07AC-4949-8931-1F94E79BF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9523" name="Line 51">
            <a:extLst>
              <a:ext uri="{FF2B5EF4-FFF2-40B4-BE49-F238E27FC236}">
                <a16:creationId xmlns:a16="http://schemas.microsoft.com/office/drawing/2014/main" id="{D7D4B8C8-4576-4EA2-B2DD-400DF8DD4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9524" name="Line 52">
            <a:extLst>
              <a:ext uri="{FF2B5EF4-FFF2-40B4-BE49-F238E27FC236}">
                <a16:creationId xmlns:a16="http://schemas.microsoft.com/office/drawing/2014/main" id="{B902A3FA-72E2-406A-9B62-6B8450E0F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9525" name="Line 53">
            <a:extLst>
              <a:ext uri="{FF2B5EF4-FFF2-40B4-BE49-F238E27FC236}">
                <a16:creationId xmlns:a16="http://schemas.microsoft.com/office/drawing/2014/main" id="{14029120-1F4C-4DFF-9D66-8807EA930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89527" name="Object 55">
            <a:extLst>
              <a:ext uri="{FF2B5EF4-FFF2-40B4-BE49-F238E27FC236}">
                <a16:creationId xmlns:a16="http://schemas.microsoft.com/office/drawing/2014/main" id="{A7656653-3E04-4156-9138-17FB95B74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20" imgW="253800" imgH="368280" progId="Equation.3">
                  <p:embed/>
                </p:oleObj>
              </mc:Choice>
              <mc:Fallback>
                <p:oleObj name="Equation" r:id="rId20" imgW="253800" imgH="368280" progId="Equation.3">
                  <p:embed/>
                  <p:pic>
                    <p:nvPicPr>
                      <p:cNvPr id="489527" name="Object 55">
                        <a:extLst>
                          <a:ext uri="{FF2B5EF4-FFF2-40B4-BE49-F238E27FC236}">
                            <a16:creationId xmlns:a16="http://schemas.microsoft.com/office/drawing/2014/main" id="{A7656653-3E04-4156-9138-17FB95B743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28" name="Object 56">
            <a:extLst>
              <a:ext uri="{FF2B5EF4-FFF2-40B4-BE49-F238E27FC236}">
                <a16:creationId xmlns:a16="http://schemas.microsoft.com/office/drawing/2014/main" id="{0B928B06-F096-431C-A22A-F6E1C1513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489528" name="Object 56">
                        <a:extLst>
                          <a:ext uri="{FF2B5EF4-FFF2-40B4-BE49-F238E27FC236}">
                            <a16:creationId xmlns:a16="http://schemas.microsoft.com/office/drawing/2014/main" id="{0B928B06-F096-431C-A22A-F6E1C1513D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29" name="Object 57">
            <a:extLst>
              <a:ext uri="{FF2B5EF4-FFF2-40B4-BE49-F238E27FC236}">
                <a16:creationId xmlns:a16="http://schemas.microsoft.com/office/drawing/2014/main" id="{81F69645-29D8-48BB-8A52-A4D8FE381A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489529" name="Object 57">
                        <a:extLst>
                          <a:ext uri="{FF2B5EF4-FFF2-40B4-BE49-F238E27FC236}">
                            <a16:creationId xmlns:a16="http://schemas.microsoft.com/office/drawing/2014/main" id="{81F69645-29D8-48BB-8A52-A4D8FE381A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30" name="Object 58">
            <a:extLst>
              <a:ext uri="{FF2B5EF4-FFF2-40B4-BE49-F238E27FC236}">
                <a16:creationId xmlns:a16="http://schemas.microsoft.com/office/drawing/2014/main" id="{6B25DD23-A0E6-4F3F-A055-9CED39B2D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489530" name="Object 58">
                        <a:extLst>
                          <a:ext uri="{FF2B5EF4-FFF2-40B4-BE49-F238E27FC236}">
                            <a16:creationId xmlns:a16="http://schemas.microsoft.com/office/drawing/2014/main" id="{6B25DD23-A0E6-4F3F-A055-9CED39B2D3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31" name="Object 59">
            <a:extLst>
              <a:ext uri="{FF2B5EF4-FFF2-40B4-BE49-F238E27FC236}">
                <a16:creationId xmlns:a16="http://schemas.microsoft.com/office/drawing/2014/main" id="{9D0FCB37-7D84-4DF6-AED4-F3730F594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489531" name="Object 59">
                        <a:extLst>
                          <a:ext uri="{FF2B5EF4-FFF2-40B4-BE49-F238E27FC236}">
                            <a16:creationId xmlns:a16="http://schemas.microsoft.com/office/drawing/2014/main" id="{9D0FCB37-7D84-4DF6-AED4-F3730F5944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32" name="Object 60">
            <a:extLst>
              <a:ext uri="{FF2B5EF4-FFF2-40B4-BE49-F238E27FC236}">
                <a16:creationId xmlns:a16="http://schemas.microsoft.com/office/drawing/2014/main" id="{81DE6844-7117-4B79-AA6D-174991F91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10801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489532" name="Object 60">
                        <a:extLst>
                          <a:ext uri="{FF2B5EF4-FFF2-40B4-BE49-F238E27FC236}">
                            <a16:creationId xmlns:a16="http://schemas.microsoft.com/office/drawing/2014/main" id="{81DE6844-7117-4B79-AA6D-174991F91B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0801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33" name="Object 61">
            <a:extLst>
              <a:ext uri="{FF2B5EF4-FFF2-40B4-BE49-F238E27FC236}">
                <a16:creationId xmlns:a16="http://schemas.microsoft.com/office/drawing/2014/main" id="{C5E96C78-A377-47BE-884D-70C1144A97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219200"/>
          <a:ext cx="4343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27" imgW="1307880" imgH="177480" progId="Equation.3">
                  <p:embed/>
                </p:oleObj>
              </mc:Choice>
              <mc:Fallback>
                <p:oleObj name="Equation" r:id="rId27" imgW="1307880" imgH="177480" progId="Equation.3">
                  <p:embed/>
                  <p:pic>
                    <p:nvPicPr>
                      <p:cNvPr id="489533" name="Object 61">
                        <a:extLst>
                          <a:ext uri="{FF2B5EF4-FFF2-40B4-BE49-F238E27FC236}">
                            <a16:creationId xmlns:a16="http://schemas.microsoft.com/office/drawing/2014/main" id="{C5E96C78-A377-47BE-884D-70C1144A97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219200"/>
                        <a:ext cx="4343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34" name="Text Box 62">
            <a:extLst>
              <a:ext uri="{FF2B5EF4-FFF2-40B4-BE49-F238E27FC236}">
                <a16:creationId xmlns:a16="http://schemas.microsoft.com/office/drawing/2014/main" id="{435675F3-8004-4FF2-AF43-2C2155195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171450"/>
            <a:ext cx="663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take</a:t>
            </a:r>
          </a:p>
        </p:txBody>
      </p:sp>
      <p:graphicFrame>
        <p:nvGraphicFramePr>
          <p:cNvPr id="489535" name="Object 63">
            <a:extLst>
              <a:ext uri="{FF2B5EF4-FFF2-40B4-BE49-F238E27FC236}">
                <a16:creationId xmlns:a16="http://schemas.microsoft.com/office/drawing/2014/main" id="{1392B562-769C-4BDE-BA3B-491A9CE47F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2286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29" imgW="1041120" imgH="419040" progId="Equation.3">
                  <p:embed/>
                </p:oleObj>
              </mc:Choice>
              <mc:Fallback>
                <p:oleObj name="Equation" r:id="rId29" imgW="1041120" imgH="419040" progId="Equation.3">
                  <p:embed/>
                  <p:pic>
                    <p:nvPicPr>
                      <p:cNvPr id="489535" name="Object 63">
                        <a:extLst>
                          <a:ext uri="{FF2B5EF4-FFF2-40B4-BE49-F238E27FC236}">
                            <a16:creationId xmlns:a16="http://schemas.microsoft.com/office/drawing/2014/main" id="{1392B562-769C-4BDE-BA3B-491A9CE47F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286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0042E800-DE89-4470-8EEA-0FC72835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1203542F-DA9A-48C7-BE3B-FBCBEAC22FDE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343043" name="Object 3">
            <a:extLst>
              <a:ext uri="{FF2B5EF4-FFF2-40B4-BE49-F238E27FC236}">
                <a16:creationId xmlns:a16="http://schemas.microsoft.com/office/drawing/2014/main" id="{5768D839-5B5A-450B-BA6B-D22D7F269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17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228600" imgH="520560" progId="Equation.3">
                  <p:embed/>
                </p:oleObj>
              </mc:Choice>
              <mc:Fallback>
                <p:oleObj name="Equation" r:id="rId3" imgW="228600" imgH="520560" progId="Equation.3">
                  <p:embed/>
                  <p:pic>
                    <p:nvPicPr>
                      <p:cNvPr id="343043" name="Object 3">
                        <a:extLst>
                          <a:ext uri="{FF2B5EF4-FFF2-40B4-BE49-F238E27FC236}">
                            <a16:creationId xmlns:a16="http://schemas.microsoft.com/office/drawing/2014/main" id="{5768D839-5B5A-450B-BA6B-D22D7F2696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5" name="Object 5">
            <a:extLst>
              <a:ext uri="{FF2B5EF4-FFF2-40B4-BE49-F238E27FC236}">
                <a16:creationId xmlns:a16="http://schemas.microsoft.com/office/drawing/2014/main" id="{74B53E5E-1FCE-4597-8001-61FF4D471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1" y="1600201"/>
          <a:ext cx="43402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5" imgW="1282680" imgH="228600" progId="Equation.3">
                  <p:embed/>
                </p:oleObj>
              </mc:Choice>
              <mc:Fallback>
                <p:oleObj name="Equation" r:id="rId5" imgW="1282680" imgH="228600" progId="Equation.3">
                  <p:embed/>
                  <p:pic>
                    <p:nvPicPr>
                      <p:cNvPr id="343045" name="Object 5">
                        <a:extLst>
                          <a:ext uri="{FF2B5EF4-FFF2-40B4-BE49-F238E27FC236}">
                            <a16:creationId xmlns:a16="http://schemas.microsoft.com/office/drawing/2014/main" id="{74B53E5E-1FCE-4597-8001-61FF4D471D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1600201"/>
                        <a:ext cx="43402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6" name="Object 6">
            <a:extLst>
              <a:ext uri="{FF2B5EF4-FFF2-40B4-BE49-F238E27FC236}">
                <a16:creationId xmlns:a16="http://schemas.microsoft.com/office/drawing/2014/main" id="{CCF4BB3C-2CE4-4B2B-8C53-06B721839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276601"/>
          <a:ext cx="4572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7" imgW="5549760" imgH="431640" progId="Equation.3">
                  <p:embed/>
                </p:oleObj>
              </mc:Choice>
              <mc:Fallback>
                <p:oleObj name="Equation" r:id="rId7" imgW="5549760" imgH="431640" progId="Equation.3">
                  <p:embed/>
                  <p:pic>
                    <p:nvPicPr>
                      <p:cNvPr id="343046" name="Object 6">
                        <a:extLst>
                          <a:ext uri="{FF2B5EF4-FFF2-40B4-BE49-F238E27FC236}">
                            <a16:creationId xmlns:a16="http://schemas.microsoft.com/office/drawing/2014/main" id="{CCF4BB3C-2CE4-4B2B-8C53-06B7218397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1"/>
                        <a:ext cx="45720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8" name="Text Box 8">
            <a:extLst>
              <a:ext uri="{FF2B5EF4-FFF2-40B4-BE49-F238E27FC236}">
                <a16:creationId xmlns:a16="http://schemas.microsoft.com/office/drawing/2014/main" id="{61FC85C7-4C2A-4E35-9613-C50B076C7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14400"/>
            <a:ext cx="522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Context-free grammar     :</a:t>
            </a:r>
          </a:p>
        </p:txBody>
      </p:sp>
      <p:graphicFrame>
        <p:nvGraphicFramePr>
          <p:cNvPr id="343049" name="Object 9">
            <a:extLst>
              <a:ext uri="{FF2B5EF4-FFF2-40B4-BE49-F238E27FC236}">
                <a16:creationId xmlns:a16="http://schemas.microsoft.com/office/drawing/2014/main" id="{E049274D-2CFE-4402-9BB6-7D81E0E73D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0475" y="965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9" imgW="393480" imgH="419040" progId="Equation.3">
                  <p:embed/>
                </p:oleObj>
              </mc:Choice>
              <mc:Fallback>
                <p:oleObj name="Equation" r:id="rId9" imgW="393480" imgH="419040" progId="Equation.3">
                  <p:embed/>
                  <p:pic>
                    <p:nvPicPr>
                      <p:cNvPr id="343049" name="Object 9">
                        <a:extLst>
                          <a:ext uri="{FF2B5EF4-FFF2-40B4-BE49-F238E27FC236}">
                            <a16:creationId xmlns:a16="http://schemas.microsoft.com/office/drawing/2014/main" id="{E049274D-2CFE-4402-9BB6-7D81E0E73D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5" y="9652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50" name="Text Box 10">
            <a:extLst>
              <a:ext uri="{FF2B5EF4-FFF2-40B4-BE49-F238E27FC236}">
                <a16:creationId xmlns:a16="http://schemas.microsoft.com/office/drawing/2014/main" id="{03E9F2B2-8210-41DF-92D0-B0A858FA6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590800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Example derivations:</a:t>
            </a:r>
          </a:p>
        </p:txBody>
      </p:sp>
      <p:graphicFrame>
        <p:nvGraphicFramePr>
          <p:cNvPr id="343052" name="Object 12">
            <a:extLst>
              <a:ext uri="{FF2B5EF4-FFF2-40B4-BE49-F238E27FC236}">
                <a16:creationId xmlns:a16="http://schemas.microsoft.com/office/drawing/2014/main" id="{B84147E9-52E0-4726-A4AB-9910ABA27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038600"/>
          <a:ext cx="68580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11" imgW="8546760" imgH="431640" progId="Equation.3">
                  <p:embed/>
                </p:oleObj>
              </mc:Choice>
              <mc:Fallback>
                <p:oleObj name="Equation" r:id="rId11" imgW="8546760" imgH="431640" progId="Equation.3">
                  <p:embed/>
                  <p:pic>
                    <p:nvPicPr>
                      <p:cNvPr id="343052" name="Object 12">
                        <a:extLst>
                          <a:ext uri="{FF2B5EF4-FFF2-40B4-BE49-F238E27FC236}">
                            <a16:creationId xmlns:a16="http://schemas.microsoft.com/office/drawing/2014/main" id="{B84147E9-52E0-4726-A4AB-9910ABA27D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68580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3" name="Object 13">
            <a:extLst>
              <a:ext uri="{FF2B5EF4-FFF2-40B4-BE49-F238E27FC236}">
                <a16:creationId xmlns:a16="http://schemas.microsoft.com/office/drawing/2014/main" id="{3B193784-78A5-4746-8A44-08A79EDBA4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0292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13" imgW="1460160" imgH="533160" progId="Equation.3">
                  <p:embed/>
                </p:oleObj>
              </mc:Choice>
              <mc:Fallback>
                <p:oleObj name="Equation" r:id="rId13" imgW="1460160" imgH="533160" progId="Equation.3">
                  <p:embed/>
                  <p:pic>
                    <p:nvPicPr>
                      <p:cNvPr id="343053" name="Object 13">
                        <a:extLst>
                          <a:ext uri="{FF2B5EF4-FFF2-40B4-BE49-F238E27FC236}">
                            <a16:creationId xmlns:a16="http://schemas.microsoft.com/office/drawing/2014/main" id="{3B193784-78A5-4746-8A44-08A79EDBA4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29200"/>
                        <a:ext cx="146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4" name="Object 14">
            <a:extLst>
              <a:ext uri="{FF2B5EF4-FFF2-40B4-BE49-F238E27FC236}">
                <a16:creationId xmlns:a16="http://schemas.microsoft.com/office/drawing/2014/main" id="{2DD6A49E-FA81-498C-9156-1FF1B55B7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876800"/>
          <a:ext cx="4140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15" imgW="4140000" imgH="723600" progId="Equation.3">
                  <p:embed/>
                </p:oleObj>
              </mc:Choice>
              <mc:Fallback>
                <p:oleObj name="Equation" r:id="rId15" imgW="4140000" imgH="723600" progId="Equation.3">
                  <p:embed/>
                  <p:pic>
                    <p:nvPicPr>
                      <p:cNvPr id="343054" name="Object 14">
                        <a:extLst>
                          <a:ext uri="{FF2B5EF4-FFF2-40B4-BE49-F238E27FC236}">
                            <a16:creationId xmlns:a16="http://schemas.microsoft.com/office/drawing/2014/main" id="{2DD6A49E-FA81-498C-9156-1FF1B55B7C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876800"/>
                        <a:ext cx="4140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55" name="Line 15">
            <a:extLst>
              <a:ext uri="{FF2B5EF4-FFF2-40B4-BE49-F238E27FC236}">
                <a16:creationId xmlns:a16="http://schemas.microsoft.com/office/drawing/2014/main" id="{B9D9F23F-262B-4E35-822A-E9E70BD82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648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343056" name="Text Box 16">
            <a:extLst>
              <a:ext uri="{FF2B5EF4-FFF2-40B4-BE49-F238E27FC236}">
                <a16:creationId xmlns:a16="http://schemas.microsoft.com/office/drawing/2014/main" id="{410C44E8-AD37-4A50-8EFD-08D3F0A6E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91200"/>
            <a:ext cx="525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Palindromes of even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6F73B8C3-DFD8-43BB-8E86-A9947342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D0A6-6957-450C-973E-18F6E6C6344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90498" name="Oval 2">
            <a:extLst>
              <a:ext uri="{FF2B5EF4-FFF2-40B4-BE49-F238E27FC236}">
                <a16:creationId xmlns:a16="http://schemas.microsoft.com/office/drawing/2014/main" id="{620ACB3A-6A5C-4935-A064-DB4DB9993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25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0499" name="Object 3">
            <a:extLst>
              <a:ext uri="{FF2B5EF4-FFF2-40B4-BE49-F238E27FC236}">
                <a16:creationId xmlns:a16="http://schemas.microsoft.com/office/drawing/2014/main" id="{E104480E-1724-4724-98CC-F78A8711F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0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3" imgW="355320" imgH="368280" progId="Equation.3">
                  <p:embed/>
                </p:oleObj>
              </mc:Choice>
              <mc:Fallback>
                <p:oleObj name="Equation" r:id="rId3" imgW="355320" imgH="368280" progId="Equation.3">
                  <p:embed/>
                  <p:pic>
                    <p:nvPicPr>
                      <p:cNvPr id="490499" name="Object 3">
                        <a:extLst>
                          <a:ext uri="{FF2B5EF4-FFF2-40B4-BE49-F238E27FC236}">
                            <a16:creationId xmlns:a16="http://schemas.microsoft.com/office/drawing/2014/main" id="{E104480E-1724-4724-98CC-F78A8711F8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0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0" name="Oval 4">
            <a:extLst>
              <a:ext uri="{FF2B5EF4-FFF2-40B4-BE49-F238E27FC236}">
                <a16:creationId xmlns:a16="http://schemas.microsoft.com/office/drawing/2014/main" id="{1F0A2E7E-1F71-454E-8245-3427A83B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0501" name="Object 5">
            <a:extLst>
              <a:ext uri="{FF2B5EF4-FFF2-40B4-BE49-F238E27FC236}">
                <a16:creationId xmlns:a16="http://schemas.microsoft.com/office/drawing/2014/main" id="{C64EDC99-A674-4EB3-B6C6-944C61F3A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346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490501" name="Object 5">
                        <a:extLst>
                          <a:ext uri="{FF2B5EF4-FFF2-40B4-BE49-F238E27FC236}">
                            <a16:creationId xmlns:a16="http://schemas.microsoft.com/office/drawing/2014/main" id="{C64EDC99-A674-4EB3-B6C6-944C61F3A4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2" name="Oval 6">
            <a:extLst>
              <a:ext uri="{FF2B5EF4-FFF2-40B4-BE49-F238E27FC236}">
                <a16:creationId xmlns:a16="http://schemas.microsoft.com/office/drawing/2014/main" id="{C8094B49-040D-4ED8-A704-331DB142E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0503" name="Object 7">
            <a:extLst>
              <a:ext uri="{FF2B5EF4-FFF2-40B4-BE49-F238E27FC236}">
                <a16:creationId xmlns:a16="http://schemas.microsoft.com/office/drawing/2014/main" id="{3261DF2D-D27B-43FC-93A6-421E86567B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7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6" imgW="355320" imgH="368280" progId="Equation.3">
                  <p:embed/>
                </p:oleObj>
              </mc:Choice>
              <mc:Fallback>
                <p:oleObj name="Equation" r:id="rId6" imgW="355320" imgH="368280" progId="Equation.3">
                  <p:embed/>
                  <p:pic>
                    <p:nvPicPr>
                      <p:cNvPr id="490503" name="Object 7">
                        <a:extLst>
                          <a:ext uri="{FF2B5EF4-FFF2-40B4-BE49-F238E27FC236}">
                            <a16:creationId xmlns:a16="http://schemas.microsoft.com/office/drawing/2014/main" id="{3261DF2D-D27B-43FC-93A6-421E86567B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4" name="Oval 8">
            <a:extLst>
              <a:ext uri="{FF2B5EF4-FFF2-40B4-BE49-F238E27FC236}">
                <a16:creationId xmlns:a16="http://schemas.microsoft.com/office/drawing/2014/main" id="{F01E7B4F-FDD0-4787-B3A7-2480ECDE1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0505" name="Oval 9">
            <a:extLst>
              <a:ext uri="{FF2B5EF4-FFF2-40B4-BE49-F238E27FC236}">
                <a16:creationId xmlns:a16="http://schemas.microsoft.com/office/drawing/2014/main" id="{6AD7EAEC-85DE-4B96-A300-EB5E7A3DB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0506" name="Oval 10">
            <a:extLst>
              <a:ext uri="{FF2B5EF4-FFF2-40B4-BE49-F238E27FC236}">
                <a16:creationId xmlns:a16="http://schemas.microsoft.com/office/drawing/2014/main" id="{9BAEF84E-90E7-4D19-8D24-6F2EC3F70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0507" name="Object 11">
            <a:extLst>
              <a:ext uri="{FF2B5EF4-FFF2-40B4-BE49-F238E27FC236}">
                <a16:creationId xmlns:a16="http://schemas.microsoft.com/office/drawing/2014/main" id="{F91D57BF-668F-43E7-A9D9-71B32AFD10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9530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7" imgW="291960" imgH="291960" progId="Equation.3">
                  <p:embed/>
                </p:oleObj>
              </mc:Choice>
              <mc:Fallback>
                <p:oleObj name="Equation" r:id="rId7" imgW="291960" imgH="291960" progId="Equation.3">
                  <p:embed/>
                  <p:pic>
                    <p:nvPicPr>
                      <p:cNvPr id="490507" name="Object 11">
                        <a:extLst>
                          <a:ext uri="{FF2B5EF4-FFF2-40B4-BE49-F238E27FC236}">
                            <a16:creationId xmlns:a16="http://schemas.microsoft.com/office/drawing/2014/main" id="{F91D57BF-668F-43E7-A9D9-71B32AFD10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9530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8" name="Object 12">
            <a:extLst>
              <a:ext uri="{FF2B5EF4-FFF2-40B4-BE49-F238E27FC236}">
                <a16:creationId xmlns:a16="http://schemas.microsoft.com/office/drawing/2014/main" id="{D234648E-84D1-4D27-AED5-0534E0A4C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1" y="35814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9" imgW="215640" imgH="241200" progId="Equation.3">
                  <p:embed/>
                </p:oleObj>
              </mc:Choice>
              <mc:Fallback>
                <p:oleObj name="Equation" r:id="rId9" imgW="215640" imgH="241200" progId="Equation.3">
                  <p:embed/>
                  <p:pic>
                    <p:nvPicPr>
                      <p:cNvPr id="490508" name="Object 12">
                        <a:extLst>
                          <a:ext uri="{FF2B5EF4-FFF2-40B4-BE49-F238E27FC236}">
                            <a16:creationId xmlns:a16="http://schemas.microsoft.com/office/drawing/2014/main" id="{D234648E-84D1-4D27-AED5-0534E0A4CB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35814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9" name="Line 13">
            <a:extLst>
              <a:ext uri="{FF2B5EF4-FFF2-40B4-BE49-F238E27FC236}">
                <a16:creationId xmlns:a16="http://schemas.microsoft.com/office/drawing/2014/main" id="{DFC69493-6B37-4224-80E6-3301EA5A01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0510" name="Line 14">
            <a:extLst>
              <a:ext uri="{FF2B5EF4-FFF2-40B4-BE49-F238E27FC236}">
                <a16:creationId xmlns:a16="http://schemas.microsoft.com/office/drawing/2014/main" id="{1F88C875-8E65-48CD-B392-1B71B8E4A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0511" name="Line 15">
            <a:extLst>
              <a:ext uri="{FF2B5EF4-FFF2-40B4-BE49-F238E27FC236}">
                <a16:creationId xmlns:a16="http://schemas.microsoft.com/office/drawing/2014/main" id="{81BAA90C-85D0-4DBC-BCBE-15A2C1535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0512" name="Line 16">
            <a:extLst>
              <a:ext uri="{FF2B5EF4-FFF2-40B4-BE49-F238E27FC236}">
                <a16:creationId xmlns:a16="http://schemas.microsoft.com/office/drawing/2014/main" id="{66D82B93-92AA-4AFE-B7EE-BC1156EFB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6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0513" name="Line 17">
            <a:extLst>
              <a:ext uri="{FF2B5EF4-FFF2-40B4-BE49-F238E27FC236}">
                <a16:creationId xmlns:a16="http://schemas.microsoft.com/office/drawing/2014/main" id="{15104F7C-8F2D-4764-B256-402D061367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0514" name="Line 18">
            <a:extLst>
              <a:ext uri="{FF2B5EF4-FFF2-40B4-BE49-F238E27FC236}">
                <a16:creationId xmlns:a16="http://schemas.microsoft.com/office/drawing/2014/main" id="{6427B0B7-F192-4C77-BF56-2DDC8CB2F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0515" name="Line 19">
            <a:extLst>
              <a:ext uri="{FF2B5EF4-FFF2-40B4-BE49-F238E27FC236}">
                <a16:creationId xmlns:a16="http://schemas.microsoft.com/office/drawing/2014/main" id="{8211329F-C619-4595-A7FB-0F7697393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0516" name="Line 20">
            <a:extLst>
              <a:ext uri="{FF2B5EF4-FFF2-40B4-BE49-F238E27FC236}">
                <a16:creationId xmlns:a16="http://schemas.microsoft.com/office/drawing/2014/main" id="{68E59ABD-F136-4CF7-8C6D-49B92E8AD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0517" name="Line 21">
            <a:extLst>
              <a:ext uri="{FF2B5EF4-FFF2-40B4-BE49-F238E27FC236}">
                <a16:creationId xmlns:a16="http://schemas.microsoft.com/office/drawing/2014/main" id="{34887A07-AAA2-4EA4-911C-2A896613C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0518" name="Oval 22">
            <a:extLst>
              <a:ext uri="{FF2B5EF4-FFF2-40B4-BE49-F238E27FC236}">
                <a16:creationId xmlns:a16="http://schemas.microsoft.com/office/drawing/2014/main" id="{B8591317-0042-4B24-89D9-BB3A55727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0519" name="Object 23">
            <a:extLst>
              <a:ext uri="{FF2B5EF4-FFF2-40B4-BE49-F238E27FC236}">
                <a16:creationId xmlns:a16="http://schemas.microsoft.com/office/drawing/2014/main" id="{D40027A9-AF4B-4CCB-859F-611C726011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56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11" imgW="355320" imgH="368280" progId="Equation.3">
                  <p:embed/>
                </p:oleObj>
              </mc:Choice>
              <mc:Fallback>
                <p:oleObj name="Equation" r:id="rId11" imgW="355320" imgH="368280" progId="Equation.3">
                  <p:embed/>
                  <p:pic>
                    <p:nvPicPr>
                      <p:cNvPr id="490519" name="Object 23">
                        <a:extLst>
                          <a:ext uri="{FF2B5EF4-FFF2-40B4-BE49-F238E27FC236}">
                            <a16:creationId xmlns:a16="http://schemas.microsoft.com/office/drawing/2014/main" id="{D40027A9-AF4B-4CCB-859F-611C726011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6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0" name="Oval 24">
            <a:extLst>
              <a:ext uri="{FF2B5EF4-FFF2-40B4-BE49-F238E27FC236}">
                <a16:creationId xmlns:a16="http://schemas.microsoft.com/office/drawing/2014/main" id="{57F293DE-4F33-44E2-B8AF-4C8CB3597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0521" name="Object 25">
            <a:extLst>
              <a:ext uri="{FF2B5EF4-FFF2-40B4-BE49-F238E27FC236}">
                <a16:creationId xmlns:a16="http://schemas.microsoft.com/office/drawing/2014/main" id="{25A96B69-849A-41BB-9B55-447BBFF021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8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12" imgW="355320" imgH="368280" progId="Equation.3">
                  <p:embed/>
                </p:oleObj>
              </mc:Choice>
              <mc:Fallback>
                <p:oleObj name="Equation" r:id="rId12" imgW="355320" imgH="368280" progId="Equation.3">
                  <p:embed/>
                  <p:pic>
                    <p:nvPicPr>
                      <p:cNvPr id="490521" name="Object 25">
                        <a:extLst>
                          <a:ext uri="{FF2B5EF4-FFF2-40B4-BE49-F238E27FC236}">
                            <a16:creationId xmlns:a16="http://schemas.microsoft.com/office/drawing/2014/main" id="{25A96B69-849A-41BB-9B55-447BBFF021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2" name="Oval 26">
            <a:extLst>
              <a:ext uri="{FF2B5EF4-FFF2-40B4-BE49-F238E27FC236}">
                <a16:creationId xmlns:a16="http://schemas.microsoft.com/office/drawing/2014/main" id="{CC5B959B-4708-4DB6-944F-A4A1630C2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0523" name="Oval 27">
            <a:extLst>
              <a:ext uri="{FF2B5EF4-FFF2-40B4-BE49-F238E27FC236}">
                <a16:creationId xmlns:a16="http://schemas.microsoft.com/office/drawing/2014/main" id="{A13DED17-80C5-4500-A28D-129ED2308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0524" name="Oval 28">
            <a:extLst>
              <a:ext uri="{FF2B5EF4-FFF2-40B4-BE49-F238E27FC236}">
                <a16:creationId xmlns:a16="http://schemas.microsoft.com/office/drawing/2014/main" id="{D9D37FBC-E82B-4F50-840A-3E51C81B7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5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0525" name="Object 29">
            <a:extLst>
              <a:ext uri="{FF2B5EF4-FFF2-40B4-BE49-F238E27FC236}">
                <a16:creationId xmlns:a16="http://schemas.microsoft.com/office/drawing/2014/main" id="{1900D2B6-F242-4985-8E9F-43ED3472B2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2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13" imgW="355320" imgH="368280" progId="Equation.3">
                  <p:embed/>
                </p:oleObj>
              </mc:Choice>
              <mc:Fallback>
                <p:oleObj name="Equation" r:id="rId13" imgW="355320" imgH="368280" progId="Equation.3">
                  <p:embed/>
                  <p:pic>
                    <p:nvPicPr>
                      <p:cNvPr id="490525" name="Object 29">
                        <a:extLst>
                          <a:ext uri="{FF2B5EF4-FFF2-40B4-BE49-F238E27FC236}">
                            <a16:creationId xmlns:a16="http://schemas.microsoft.com/office/drawing/2014/main" id="{1900D2B6-F242-4985-8E9F-43ED3472B2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6" name="Oval 30">
            <a:extLst>
              <a:ext uri="{FF2B5EF4-FFF2-40B4-BE49-F238E27FC236}">
                <a16:creationId xmlns:a16="http://schemas.microsoft.com/office/drawing/2014/main" id="{B5AC5FBD-F59F-41A6-9A50-7C44865A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0527" name="Object 31">
            <a:extLst>
              <a:ext uri="{FF2B5EF4-FFF2-40B4-BE49-F238E27FC236}">
                <a16:creationId xmlns:a16="http://schemas.microsoft.com/office/drawing/2014/main" id="{9DE877CA-DFA6-453F-B853-4366D9FB6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14" imgW="355320" imgH="368280" progId="Equation.3">
                  <p:embed/>
                </p:oleObj>
              </mc:Choice>
              <mc:Fallback>
                <p:oleObj name="Equation" r:id="rId14" imgW="355320" imgH="368280" progId="Equation.3">
                  <p:embed/>
                  <p:pic>
                    <p:nvPicPr>
                      <p:cNvPr id="490527" name="Object 31">
                        <a:extLst>
                          <a:ext uri="{FF2B5EF4-FFF2-40B4-BE49-F238E27FC236}">
                            <a16:creationId xmlns:a16="http://schemas.microsoft.com/office/drawing/2014/main" id="{9DE877CA-DFA6-453F-B853-4366D9FB6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8" name="Oval 32">
            <a:extLst>
              <a:ext uri="{FF2B5EF4-FFF2-40B4-BE49-F238E27FC236}">
                <a16:creationId xmlns:a16="http://schemas.microsoft.com/office/drawing/2014/main" id="{64DF1187-B0FD-48C4-852E-5A6836F18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0529" name="Object 33">
            <a:extLst>
              <a:ext uri="{FF2B5EF4-FFF2-40B4-BE49-F238E27FC236}">
                <a16:creationId xmlns:a16="http://schemas.microsoft.com/office/drawing/2014/main" id="{A2A97EBD-9965-483F-B834-8CC9A2FC75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9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15" imgW="355320" imgH="368280" progId="Equation.3">
                  <p:embed/>
                </p:oleObj>
              </mc:Choice>
              <mc:Fallback>
                <p:oleObj name="Equation" r:id="rId15" imgW="355320" imgH="368280" progId="Equation.3">
                  <p:embed/>
                  <p:pic>
                    <p:nvPicPr>
                      <p:cNvPr id="490529" name="Object 33">
                        <a:extLst>
                          <a:ext uri="{FF2B5EF4-FFF2-40B4-BE49-F238E27FC236}">
                            <a16:creationId xmlns:a16="http://schemas.microsoft.com/office/drawing/2014/main" id="{A2A97EBD-9965-483F-B834-8CC9A2FC75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30" name="Oval 34">
            <a:extLst>
              <a:ext uri="{FF2B5EF4-FFF2-40B4-BE49-F238E27FC236}">
                <a16:creationId xmlns:a16="http://schemas.microsoft.com/office/drawing/2014/main" id="{51E43C54-BECE-4D56-B2A4-199E17625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4741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0531" name="Oval 35">
            <a:extLst>
              <a:ext uri="{FF2B5EF4-FFF2-40B4-BE49-F238E27FC236}">
                <a16:creationId xmlns:a16="http://schemas.microsoft.com/office/drawing/2014/main" id="{0C184B98-2B3A-439D-B2AF-A932CE6DF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0532" name="Object 36">
            <a:extLst>
              <a:ext uri="{FF2B5EF4-FFF2-40B4-BE49-F238E27FC236}">
                <a16:creationId xmlns:a16="http://schemas.microsoft.com/office/drawing/2014/main" id="{2B2186A8-66E0-4AD3-AD41-2A3628F981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0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16" imgW="355320" imgH="368280" progId="Equation.3">
                  <p:embed/>
                </p:oleObj>
              </mc:Choice>
              <mc:Fallback>
                <p:oleObj name="Equation" r:id="rId16" imgW="355320" imgH="368280" progId="Equation.3">
                  <p:embed/>
                  <p:pic>
                    <p:nvPicPr>
                      <p:cNvPr id="490532" name="Object 36">
                        <a:extLst>
                          <a:ext uri="{FF2B5EF4-FFF2-40B4-BE49-F238E27FC236}">
                            <a16:creationId xmlns:a16="http://schemas.microsoft.com/office/drawing/2014/main" id="{2B2186A8-66E0-4AD3-AD41-2A3628F981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33" name="Oval 37">
            <a:extLst>
              <a:ext uri="{FF2B5EF4-FFF2-40B4-BE49-F238E27FC236}">
                <a16:creationId xmlns:a16="http://schemas.microsoft.com/office/drawing/2014/main" id="{A0E6BF09-5B1C-45C7-90C4-A26EDEAF3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0534" name="Object 38">
            <a:extLst>
              <a:ext uri="{FF2B5EF4-FFF2-40B4-BE49-F238E27FC236}">
                <a16:creationId xmlns:a16="http://schemas.microsoft.com/office/drawing/2014/main" id="{E42DD01F-5412-4329-A119-3037AD0BE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2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17" imgW="355320" imgH="368280" progId="Equation.3">
                  <p:embed/>
                </p:oleObj>
              </mc:Choice>
              <mc:Fallback>
                <p:oleObj name="Equation" r:id="rId17" imgW="355320" imgH="368280" progId="Equation.3">
                  <p:embed/>
                  <p:pic>
                    <p:nvPicPr>
                      <p:cNvPr id="490534" name="Object 38">
                        <a:extLst>
                          <a:ext uri="{FF2B5EF4-FFF2-40B4-BE49-F238E27FC236}">
                            <a16:creationId xmlns:a16="http://schemas.microsoft.com/office/drawing/2014/main" id="{E42DD01F-5412-4329-A119-3037AD0BE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35" name="Oval 39">
            <a:extLst>
              <a:ext uri="{FF2B5EF4-FFF2-40B4-BE49-F238E27FC236}">
                <a16:creationId xmlns:a16="http://schemas.microsoft.com/office/drawing/2014/main" id="{92E82A2C-456C-4897-B753-70E036800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0536" name="Oval 40">
            <a:extLst>
              <a:ext uri="{FF2B5EF4-FFF2-40B4-BE49-F238E27FC236}">
                <a16:creationId xmlns:a16="http://schemas.microsoft.com/office/drawing/2014/main" id="{20F68479-B419-4CBB-A680-695A0DF1B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457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0537" name="Oval 41">
            <a:extLst>
              <a:ext uri="{FF2B5EF4-FFF2-40B4-BE49-F238E27FC236}">
                <a16:creationId xmlns:a16="http://schemas.microsoft.com/office/drawing/2014/main" id="{92C9DAA9-8E3B-4993-8012-93DC6BC86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0538" name="Oval 42">
            <a:extLst>
              <a:ext uri="{FF2B5EF4-FFF2-40B4-BE49-F238E27FC236}">
                <a16:creationId xmlns:a16="http://schemas.microsoft.com/office/drawing/2014/main" id="{B6AD1580-DAB1-4335-BD1F-524B62A5B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064925"/>
            <a:ext cx="609600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0539" name="Object 43">
            <a:extLst>
              <a:ext uri="{FF2B5EF4-FFF2-40B4-BE49-F238E27FC236}">
                <a16:creationId xmlns:a16="http://schemas.microsoft.com/office/drawing/2014/main" id="{06A590DE-0659-4D34-A3A9-D4F835CB08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1" y="35814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18" imgW="291960" imgH="291960" progId="Equation.3">
                  <p:embed/>
                </p:oleObj>
              </mc:Choice>
              <mc:Fallback>
                <p:oleObj name="Equation" r:id="rId18" imgW="291960" imgH="291960" progId="Equation.3">
                  <p:embed/>
                  <p:pic>
                    <p:nvPicPr>
                      <p:cNvPr id="490539" name="Object 43">
                        <a:extLst>
                          <a:ext uri="{FF2B5EF4-FFF2-40B4-BE49-F238E27FC236}">
                            <a16:creationId xmlns:a16="http://schemas.microsoft.com/office/drawing/2014/main" id="{06A590DE-0659-4D34-A3A9-D4F835CB08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5814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40" name="Object 44">
            <a:extLst>
              <a:ext uri="{FF2B5EF4-FFF2-40B4-BE49-F238E27FC236}">
                <a16:creationId xmlns:a16="http://schemas.microsoft.com/office/drawing/2014/main" id="{FD6E60D0-3BC2-4517-A709-FBDFBAA2E8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1" y="50292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19" imgW="215640" imgH="241200" progId="Equation.3">
                  <p:embed/>
                </p:oleObj>
              </mc:Choice>
              <mc:Fallback>
                <p:oleObj name="Equation" r:id="rId19" imgW="215640" imgH="241200" progId="Equation.3">
                  <p:embed/>
                  <p:pic>
                    <p:nvPicPr>
                      <p:cNvPr id="490540" name="Object 44">
                        <a:extLst>
                          <a:ext uri="{FF2B5EF4-FFF2-40B4-BE49-F238E27FC236}">
                            <a16:creationId xmlns:a16="http://schemas.microsoft.com/office/drawing/2014/main" id="{FD6E60D0-3BC2-4517-A709-FBDFBAA2E8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50292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41" name="Line 45">
            <a:extLst>
              <a:ext uri="{FF2B5EF4-FFF2-40B4-BE49-F238E27FC236}">
                <a16:creationId xmlns:a16="http://schemas.microsoft.com/office/drawing/2014/main" id="{17BD6E03-E370-4CC9-8B63-92F80A0F73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0542" name="Line 46">
            <a:extLst>
              <a:ext uri="{FF2B5EF4-FFF2-40B4-BE49-F238E27FC236}">
                <a16:creationId xmlns:a16="http://schemas.microsoft.com/office/drawing/2014/main" id="{AAA33DD5-B577-49C5-A35B-EEADEE4CC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0543" name="Line 47">
            <a:extLst>
              <a:ext uri="{FF2B5EF4-FFF2-40B4-BE49-F238E27FC236}">
                <a16:creationId xmlns:a16="http://schemas.microsoft.com/office/drawing/2014/main" id="{8D52C33B-9849-4699-9893-9C41701A1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0544" name="Line 48">
            <a:extLst>
              <a:ext uri="{FF2B5EF4-FFF2-40B4-BE49-F238E27FC236}">
                <a16:creationId xmlns:a16="http://schemas.microsoft.com/office/drawing/2014/main" id="{0D3C1A98-4AB3-4E2B-B36D-D0EB98D45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0545" name="Line 49">
            <a:extLst>
              <a:ext uri="{FF2B5EF4-FFF2-40B4-BE49-F238E27FC236}">
                <a16:creationId xmlns:a16="http://schemas.microsoft.com/office/drawing/2014/main" id="{57A335CB-568A-4761-81B3-1CDCB566B7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0546" name="Line 50">
            <a:extLst>
              <a:ext uri="{FF2B5EF4-FFF2-40B4-BE49-F238E27FC236}">
                <a16:creationId xmlns:a16="http://schemas.microsoft.com/office/drawing/2014/main" id="{F920C2FD-7753-4EEB-A68D-97834517E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0547" name="Line 51">
            <a:extLst>
              <a:ext uri="{FF2B5EF4-FFF2-40B4-BE49-F238E27FC236}">
                <a16:creationId xmlns:a16="http://schemas.microsoft.com/office/drawing/2014/main" id="{F9913FB3-3C53-4590-B2D1-67A57A096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0548" name="Line 52">
            <a:extLst>
              <a:ext uri="{FF2B5EF4-FFF2-40B4-BE49-F238E27FC236}">
                <a16:creationId xmlns:a16="http://schemas.microsoft.com/office/drawing/2014/main" id="{320FE3FD-33A2-4566-AC44-8AA6E0D71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0549" name="Line 53">
            <a:extLst>
              <a:ext uri="{FF2B5EF4-FFF2-40B4-BE49-F238E27FC236}">
                <a16:creationId xmlns:a16="http://schemas.microsoft.com/office/drawing/2014/main" id="{BA3D44B0-C17C-4D83-87E6-DEFD769F9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90550" name="Object 54">
            <a:extLst>
              <a:ext uri="{FF2B5EF4-FFF2-40B4-BE49-F238E27FC236}">
                <a16:creationId xmlns:a16="http://schemas.microsoft.com/office/drawing/2014/main" id="{2D097199-CAAF-40B2-972D-6E5FCED505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91440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20" imgW="2374560" imgH="419040" progId="Equation.3">
                  <p:embed/>
                </p:oleObj>
              </mc:Choice>
              <mc:Fallback>
                <p:oleObj name="Equation" r:id="rId20" imgW="2374560" imgH="419040" progId="Equation.3">
                  <p:embed/>
                  <p:pic>
                    <p:nvPicPr>
                      <p:cNvPr id="490550" name="Object 54">
                        <a:extLst>
                          <a:ext uri="{FF2B5EF4-FFF2-40B4-BE49-F238E27FC236}">
                            <a16:creationId xmlns:a16="http://schemas.microsoft.com/office/drawing/2014/main" id="{2D097199-CAAF-40B2-972D-6E5FCED505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14400"/>
                        <a:ext cx="237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1" name="Object 55">
            <a:extLst>
              <a:ext uri="{FF2B5EF4-FFF2-40B4-BE49-F238E27FC236}">
                <a16:creationId xmlns:a16="http://schemas.microsoft.com/office/drawing/2014/main" id="{6FFB9C64-8F96-4C11-A308-610157CFAE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490551" name="Object 55">
                        <a:extLst>
                          <a:ext uri="{FF2B5EF4-FFF2-40B4-BE49-F238E27FC236}">
                            <a16:creationId xmlns:a16="http://schemas.microsoft.com/office/drawing/2014/main" id="{6FFB9C64-8F96-4C11-A308-610157CFAE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2" name="Object 56">
            <a:extLst>
              <a:ext uri="{FF2B5EF4-FFF2-40B4-BE49-F238E27FC236}">
                <a16:creationId xmlns:a16="http://schemas.microsoft.com/office/drawing/2014/main" id="{2A02D0BB-638E-4328-B7AD-0D28093AB6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490552" name="Object 56">
                        <a:extLst>
                          <a:ext uri="{FF2B5EF4-FFF2-40B4-BE49-F238E27FC236}">
                            <a16:creationId xmlns:a16="http://schemas.microsoft.com/office/drawing/2014/main" id="{2A02D0BB-638E-4328-B7AD-0D28093AB6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3" name="Object 57">
            <a:extLst>
              <a:ext uri="{FF2B5EF4-FFF2-40B4-BE49-F238E27FC236}">
                <a16:creationId xmlns:a16="http://schemas.microsoft.com/office/drawing/2014/main" id="{09B10F1C-9964-4173-82B9-0B07479E41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490553" name="Object 57">
                        <a:extLst>
                          <a:ext uri="{FF2B5EF4-FFF2-40B4-BE49-F238E27FC236}">
                            <a16:creationId xmlns:a16="http://schemas.microsoft.com/office/drawing/2014/main" id="{09B10F1C-9964-4173-82B9-0B07479E41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4" name="Object 58">
            <a:extLst>
              <a:ext uri="{FF2B5EF4-FFF2-40B4-BE49-F238E27FC236}">
                <a16:creationId xmlns:a16="http://schemas.microsoft.com/office/drawing/2014/main" id="{92ED3FFD-54F1-4E26-B5D4-0318895A2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490554" name="Object 58">
                        <a:extLst>
                          <a:ext uri="{FF2B5EF4-FFF2-40B4-BE49-F238E27FC236}">
                            <a16:creationId xmlns:a16="http://schemas.microsoft.com/office/drawing/2014/main" id="{92ED3FFD-54F1-4E26-B5D4-0318895A28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5" name="Object 59">
            <a:extLst>
              <a:ext uri="{FF2B5EF4-FFF2-40B4-BE49-F238E27FC236}">
                <a16:creationId xmlns:a16="http://schemas.microsoft.com/office/drawing/2014/main" id="{F83395FC-AA41-44ED-8F2F-FE092660D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27" imgW="253800" imgH="368280" progId="Equation.3">
                  <p:embed/>
                </p:oleObj>
              </mc:Choice>
              <mc:Fallback>
                <p:oleObj name="Equation" r:id="rId27" imgW="253800" imgH="368280" progId="Equation.3">
                  <p:embed/>
                  <p:pic>
                    <p:nvPicPr>
                      <p:cNvPr id="490555" name="Object 59">
                        <a:extLst>
                          <a:ext uri="{FF2B5EF4-FFF2-40B4-BE49-F238E27FC236}">
                            <a16:creationId xmlns:a16="http://schemas.microsoft.com/office/drawing/2014/main" id="{F83395FC-AA41-44ED-8F2F-FE092660D3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6" name="Object 60">
            <a:extLst>
              <a:ext uri="{FF2B5EF4-FFF2-40B4-BE49-F238E27FC236}">
                <a16:creationId xmlns:a16="http://schemas.microsoft.com/office/drawing/2014/main" id="{7E391B3D-806C-4BE7-9A6A-E908108E9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10801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28" imgW="253800" imgH="368280" progId="Equation.3">
                  <p:embed/>
                </p:oleObj>
              </mc:Choice>
              <mc:Fallback>
                <p:oleObj name="Equation" r:id="rId28" imgW="253800" imgH="368280" progId="Equation.3">
                  <p:embed/>
                  <p:pic>
                    <p:nvPicPr>
                      <p:cNvPr id="490556" name="Object 60">
                        <a:extLst>
                          <a:ext uri="{FF2B5EF4-FFF2-40B4-BE49-F238E27FC236}">
                            <a16:creationId xmlns:a16="http://schemas.microsoft.com/office/drawing/2014/main" id="{7E391B3D-806C-4BE7-9A6A-E908108E9D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0801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7" name="Object 61">
            <a:extLst>
              <a:ext uri="{FF2B5EF4-FFF2-40B4-BE49-F238E27FC236}">
                <a16:creationId xmlns:a16="http://schemas.microsoft.com/office/drawing/2014/main" id="{6F10A373-86C8-4B87-9740-B21A98D51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914400"/>
          <a:ext cx="234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29" imgW="2349360" imgH="419040" progId="Equation.3">
                  <p:embed/>
                </p:oleObj>
              </mc:Choice>
              <mc:Fallback>
                <p:oleObj name="Equation" r:id="rId29" imgW="2349360" imgH="419040" progId="Equation.3">
                  <p:embed/>
                  <p:pic>
                    <p:nvPicPr>
                      <p:cNvPr id="490557" name="Object 61">
                        <a:extLst>
                          <a:ext uri="{FF2B5EF4-FFF2-40B4-BE49-F238E27FC236}">
                            <a16:creationId xmlns:a16="http://schemas.microsoft.com/office/drawing/2014/main" id="{6F10A373-86C8-4B87-9740-B21A98D519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914400"/>
                        <a:ext cx="234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8" name="Object 62">
            <a:extLst>
              <a:ext uri="{FF2B5EF4-FFF2-40B4-BE49-F238E27FC236}">
                <a16:creationId xmlns:a16="http://schemas.microsoft.com/office/drawing/2014/main" id="{F8655DC0-0A02-4A68-A828-92D98C855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1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490558" name="Object 62">
                        <a:extLst>
                          <a:ext uri="{FF2B5EF4-FFF2-40B4-BE49-F238E27FC236}">
                            <a16:creationId xmlns:a16="http://schemas.microsoft.com/office/drawing/2014/main" id="{F8655DC0-0A02-4A68-A828-92D98C8551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9" name="Object 63">
            <a:extLst>
              <a:ext uri="{FF2B5EF4-FFF2-40B4-BE49-F238E27FC236}">
                <a16:creationId xmlns:a16="http://schemas.microsoft.com/office/drawing/2014/main" id="{5ADD4625-9E75-4CF8-8779-AAFABB726B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490559" name="Object 63">
                        <a:extLst>
                          <a:ext uri="{FF2B5EF4-FFF2-40B4-BE49-F238E27FC236}">
                            <a16:creationId xmlns:a16="http://schemas.microsoft.com/office/drawing/2014/main" id="{5ADD4625-9E75-4CF8-8779-AAFABB726B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0" name="Object 64">
            <a:extLst>
              <a:ext uri="{FF2B5EF4-FFF2-40B4-BE49-F238E27FC236}">
                <a16:creationId xmlns:a16="http://schemas.microsoft.com/office/drawing/2014/main" id="{A34AF49B-9B67-4844-A3C5-4C4775C90B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1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490560" name="Object 64">
                        <a:extLst>
                          <a:ext uri="{FF2B5EF4-FFF2-40B4-BE49-F238E27FC236}">
                            <a16:creationId xmlns:a16="http://schemas.microsoft.com/office/drawing/2014/main" id="{A34AF49B-9B67-4844-A3C5-4C4775C90B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1" name="Object 65">
            <a:extLst>
              <a:ext uri="{FF2B5EF4-FFF2-40B4-BE49-F238E27FC236}">
                <a16:creationId xmlns:a16="http://schemas.microsoft.com/office/drawing/2014/main" id="{2816FC6F-4366-40B5-99C4-BB1A3B7D8E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490561" name="Object 65">
                        <a:extLst>
                          <a:ext uri="{FF2B5EF4-FFF2-40B4-BE49-F238E27FC236}">
                            <a16:creationId xmlns:a16="http://schemas.microsoft.com/office/drawing/2014/main" id="{2816FC6F-4366-40B5-99C4-BB1A3B7D8E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2" name="Object 66">
            <a:extLst>
              <a:ext uri="{FF2B5EF4-FFF2-40B4-BE49-F238E27FC236}">
                <a16:creationId xmlns:a16="http://schemas.microsoft.com/office/drawing/2014/main" id="{975A5827-1E88-45F0-BC3E-2FAD54F48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1" y="182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36" imgW="253800" imgH="380880" progId="Equation.3">
                  <p:embed/>
                </p:oleObj>
              </mc:Choice>
              <mc:Fallback>
                <p:oleObj name="Equation" r:id="rId36" imgW="253800" imgH="380880" progId="Equation.3">
                  <p:embed/>
                  <p:pic>
                    <p:nvPicPr>
                      <p:cNvPr id="490562" name="Object 66">
                        <a:extLst>
                          <a:ext uri="{FF2B5EF4-FFF2-40B4-BE49-F238E27FC236}">
                            <a16:creationId xmlns:a16="http://schemas.microsoft.com/office/drawing/2014/main" id="{975A5827-1E88-45F0-BC3E-2FAD54F48B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1828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3" name="Object 67">
            <a:extLst>
              <a:ext uri="{FF2B5EF4-FFF2-40B4-BE49-F238E27FC236}">
                <a16:creationId xmlns:a16="http://schemas.microsoft.com/office/drawing/2014/main" id="{4FF3D09D-2D5B-4A41-8FF2-8026254F83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38" imgW="253800" imgH="368280" progId="Equation.3">
                  <p:embed/>
                </p:oleObj>
              </mc:Choice>
              <mc:Fallback>
                <p:oleObj name="Equation" r:id="rId38" imgW="253800" imgH="368280" progId="Equation.3">
                  <p:embed/>
                  <p:pic>
                    <p:nvPicPr>
                      <p:cNvPr id="490563" name="Object 67">
                        <a:extLst>
                          <a:ext uri="{FF2B5EF4-FFF2-40B4-BE49-F238E27FC236}">
                            <a16:creationId xmlns:a16="http://schemas.microsoft.com/office/drawing/2014/main" id="{4FF3D09D-2D5B-4A41-8FF2-8026254F83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4" name="Object 68">
            <a:extLst>
              <a:ext uri="{FF2B5EF4-FFF2-40B4-BE49-F238E27FC236}">
                <a16:creationId xmlns:a16="http://schemas.microsoft.com/office/drawing/2014/main" id="{298A0B08-82D8-44A6-84BE-3E70BBD6B5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96401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39" imgW="253800" imgH="368280" progId="Equation.3">
                  <p:embed/>
                </p:oleObj>
              </mc:Choice>
              <mc:Fallback>
                <p:oleObj name="Equation" r:id="rId39" imgW="253800" imgH="368280" progId="Equation.3">
                  <p:embed/>
                  <p:pic>
                    <p:nvPicPr>
                      <p:cNvPr id="490564" name="Object 68">
                        <a:extLst>
                          <a:ext uri="{FF2B5EF4-FFF2-40B4-BE49-F238E27FC236}">
                            <a16:creationId xmlns:a16="http://schemas.microsoft.com/office/drawing/2014/main" id="{298A0B08-82D8-44A6-84BE-3E70BBD6B5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1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5" name="Object 69">
            <a:extLst>
              <a:ext uri="{FF2B5EF4-FFF2-40B4-BE49-F238E27FC236}">
                <a16:creationId xmlns:a16="http://schemas.microsoft.com/office/drawing/2014/main" id="{397540D0-C2C5-41E6-97FD-6803C59E2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10801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40" imgW="253800" imgH="368280" progId="Equation.3">
                  <p:embed/>
                </p:oleObj>
              </mc:Choice>
              <mc:Fallback>
                <p:oleObj name="Equation" r:id="rId40" imgW="253800" imgH="368280" progId="Equation.3">
                  <p:embed/>
                  <p:pic>
                    <p:nvPicPr>
                      <p:cNvPr id="490565" name="Object 69">
                        <a:extLst>
                          <a:ext uri="{FF2B5EF4-FFF2-40B4-BE49-F238E27FC236}">
                            <a16:creationId xmlns:a16="http://schemas.microsoft.com/office/drawing/2014/main" id="{397540D0-C2C5-41E6-97FD-6803C59E2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0801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6" name="Object 70">
            <a:extLst>
              <a:ext uri="{FF2B5EF4-FFF2-40B4-BE49-F238E27FC236}">
                <a16:creationId xmlns:a16="http://schemas.microsoft.com/office/drawing/2014/main" id="{FAE83337-1C3C-4D56-BB93-21E199524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41" imgW="253800" imgH="368280" progId="Equation.3">
                  <p:embed/>
                </p:oleObj>
              </mc:Choice>
              <mc:Fallback>
                <p:oleObj name="Equation" r:id="rId41" imgW="253800" imgH="368280" progId="Equation.3">
                  <p:embed/>
                  <p:pic>
                    <p:nvPicPr>
                      <p:cNvPr id="490566" name="Object 70">
                        <a:extLst>
                          <a:ext uri="{FF2B5EF4-FFF2-40B4-BE49-F238E27FC236}">
                            <a16:creationId xmlns:a16="http://schemas.microsoft.com/office/drawing/2014/main" id="{FAE83337-1C3C-4D56-BB93-21E1995249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7" name="Object 71">
            <a:extLst>
              <a:ext uri="{FF2B5EF4-FFF2-40B4-BE49-F238E27FC236}">
                <a16:creationId xmlns:a16="http://schemas.microsoft.com/office/drawing/2014/main" id="{5FB8B7F0-3D46-4F72-B09E-1A4110DEE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7800" y="1752600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42" imgW="228600" imgH="380880" progId="Equation.3">
                  <p:embed/>
                </p:oleObj>
              </mc:Choice>
              <mc:Fallback>
                <p:oleObj name="Equation" r:id="rId42" imgW="228600" imgH="380880" progId="Equation.3">
                  <p:embed/>
                  <p:pic>
                    <p:nvPicPr>
                      <p:cNvPr id="490567" name="Object 71">
                        <a:extLst>
                          <a:ext uri="{FF2B5EF4-FFF2-40B4-BE49-F238E27FC236}">
                            <a16:creationId xmlns:a16="http://schemas.microsoft.com/office/drawing/2014/main" id="{5FB8B7F0-3D46-4F72-B09E-1A4110DEEF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1752600"/>
                        <a:ext cx="22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68" name="Text Box 72">
            <a:extLst>
              <a:ext uri="{FF2B5EF4-FFF2-40B4-BE49-F238E27FC236}">
                <a16:creationId xmlns:a16="http://schemas.microsoft.com/office/drawing/2014/main" id="{91A65017-95D1-498E-8AB6-C9626235B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886" y="228600"/>
            <a:ext cx="1311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33CC33"/>
                </a:solidFill>
              </a:rPr>
              <a:t>Good Tree</a:t>
            </a:r>
          </a:p>
        </p:txBody>
      </p:sp>
      <p:sp>
        <p:nvSpPr>
          <p:cNvPr id="490569" name="Text Box 73">
            <a:extLst>
              <a:ext uri="{FF2B5EF4-FFF2-40B4-BE49-F238E27FC236}">
                <a16:creationId xmlns:a16="http://schemas.microsoft.com/office/drawing/2014/main" id="{88DF8A6F-B716-4289-9A3D-C26BE168E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5364" y="228600"/>
            <a:ext cx="1175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Bad Tree</a:t>
            </a:r>
          </a:p>
        </p:txBody>
      </p:sp>
      <p:sp>
        <p:nvSpPr>
          <p:cNvPr id="490570" name="Text Box 74">
            <a:extLst>
              <a:ext uri="{FF2B5EF4-FFF2-40B4-BE49-F238E27FC236}">
                <a16:creationId xmlns:a16="http://schemas.microsoft.com/office/drawing/2014/main" id="{700FE58F-6219-45AB-9C7A-26574FAD3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1828801"/>
            <a:ext cx="30380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Compute expression result</a:t>
            </a:r>
          </a:p>
          <a:p>
            <a:r>
              <a:rPr lang="en-US" altLang="en-US"/>
              <a:t>       using the tree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1AD1D069-50CD-4686-8B52-338C969A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9FB3F350-6F1D-429F-860E-2E76E665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4936011-1019-436D-AFDD-B0AA9752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2063C9D0-C699-4166-A892-7BFE95A72779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8645" name="Text Box 5">
            <a:extLst>
              <a:ext uri="{FF2B5EF4-FFF2-40B4-BE49-F238E27FC236}">
                <a16:creationId xmlns:a16="http://schemas.microsoft.com/office/drawing/2014/main" id="{DE62A056-E8C5-4F94-8FA2-24CEA1D27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981200"/>
            <a:ext cx="143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string </a:t>
            </a:r>
          </a:p>
        </p:txBody>
      </p:sp>
      <p:graphicFrame>
        <p:nvGraphicFramePr>
          <p:cNvPr id="368646" name="Object 6">
            <a:extLst>
              <a:ext uri="{FF2B5EF4-FFF2-40B4-BE49-F238E27FC236}">
                <a16:creationId xmlns:a16="http://schemas.microsoft.com/office/drawing/2014/main" id="{500E4844-C038-4E87-BFFD-D32334EF13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120901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1676160" imgH="342720" progId="Equation.3">
                  <p:embed/>
                </p:oleObj>
              </mc:Choice>
              <mc:Fallback>
                <p:oleObj name="Equation" r:id="rId3" imgW="1676160" imgH="342720" progId="Equation.3">
                  <p:embed/>
                  <p:pic>
                    <p:nvPicPr>
                      <p:cNvPr id="368646" name="Object 6">
                        <a:extLst>
                          <a:ext uri="{FF2B5EF4-FFF2-40B4-BE49-F238E27FC236}">
                            <a16:creationId xmlns:a16="http://schemas.microsoft.com/office/drawing/2014/main" id="{500E4844-C038-4E87-BFFD-D32334EF1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120901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7" name="Text Box 7">
            <a:extLst>
              <a:ext uri="{FF2B5EF4-FFF2-40B4-BE49-F238E27FC236}">
                <a16:creationId xmlns:a16="http://schemas.microsoft.com/office/drawing/2014/main" id="{0C9A8250-3E5E-4CFC-8962-55A1196D3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788" y="1981200"/>
            <a:ext cx="5637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has two leftmost derivations</a:t>
            </a:r>
          </a:p>
        </p:txBody>
      </p:sp>
      <p:graphicFrame>
        <p:nvGraphicFramePr>
          <p:cNvPr id="368649" name="Object 9">
            <a:extLst>
              <a:ext uri="{FF2B5EF4-FFF2-40B4-BE49-F238E27FC236}">
                <a16:creationId xmlns:a16="http://schemas.microsoft.com/office/drawing/2014/main" id="{B5866E93-5CBC-4B66-8178-69B6E49BAC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029200"/>
          <a:ext cx="69342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5" imgW="7327800" imgH="1295280" progId="Equation.3">
                  <p:embed/>
                </p:oleObj>
              </mc:Choice>
              <mc:Fallback>
                <p:oleObj name="Equation" r:id="rId5" imgW="7327800" imgH="1295280" progId="Equation.3">
                  <p:embed/>
                  <p:pic>
                    <p:nvPicPr>
                      <p:cNvPr id="368649" name="Object 9">
                        <a:extLst>
                          <a:ext uri="{FF2B5EF4-FFF2-40B4-BE49-F238E27FC236}">
                            <a16:creationId xmlns:a16="http://schemas.microsoft.com/office/drawing/2014/main" id="{B5866E93-5CBC-4B66-8178-69B6E49BAC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029200"/>
                        <a:ext cx="69342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0" name="Object 10">
            <a:extLst>
              <a:ext uri="{FF2B5EF4-FFF2-40B4-BE49-F238E27FC236}">
                <a16:creationId xmlns:a16="http://schemas.microsoft.com/office/drawing/2014/main" id="{CB78A2BE-3ED6-41FA-A05A-EF1FCE3E0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048001"/>
          <a:ext cx="6248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7" imgW="6578280" imgH="1295280" progId="Equation.3">
                  <p:embed/>
                </p:oleObj>
              </mc:Choice>
              <mc:Fallback>
                <p:oleObj name="Equation" r:id="rId7" imgW="6578280" imgH="1295280" progId="Equation.3">
                  <p:embed/>
                  <p:pic>
                    <p:nvPicPr>
                      <p:cNvPr id="368650" name="Object 10">
                        <a:extLst>
                          <a:ext uri="{FF2B5EF4-FFF2-40B4-BE49-F238E27FC236}">
                            <a16:creationId xmlns:a16="http://schemas.microsoft.com/office/drawing/2014/main" id="{CB78A2BE-3ED6-41FA-A05A-EF1FCE3E0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48001"/>
                        <a:ext cx="624840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656" name="Group 16">
            <a:extLst>
              <a:ext uri="{FF2B5EF4-FFF2-40B4-BE49-F238E27FC236}">
                <a16:creationId xmlns:a16="http://schemas.microsoft.com/office/drawing/2014/main" id="{06F5DBA5-463B-4CB9-AE74-DE5F50E08DFD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17502"/>
            <a:ext cx="6400800" cy="608013"/>
            <a:chOff x="624" y="968"/>
            <a:chExt cx="4032" cy="383"/>
          </a:xfrm>
        </p:grpSpPr>
        <p:graphicFrame>
          <p:nvGraphicFramePr>
            <p:cNvPr id="368657" name="Object 17">
              <a:extLst>
                <a:ext uri="{FF2B5EF4-FFF2-40B4-BE49-F238E27FC236}">
                  <a16:creationId xmlns:a16="http://schemas.microsoft.com/office/drawing/2014/main" id="{0D9BCD5B-A82C-4C20-9D9F-67F39A5154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" name="Equation" r:id="rId9" imgW="6108480" imgH="545760" progId="Equation.3">
                    <p:embed/>
                  </p:oleObj>
                </mc:Choice>
                <mc:Fallback>
                  <p:oleObj name="Equation" r:id="rId9" imgW="6108480" imgH="545760" progId="Equation.3">
                    <p:embed/>
                    <p:pic>
                      <p:nvPicPr>
                        <p:cNvPr id="368657" name="Object 17">
                          <a:extLst>
                            <a:ext uri="{FF2B5EF4-FFF2-40B4-BE49-F238E27FC236}">
                              <a16:creationId xmlns:a16="http://schemas.microsoft.com/office/drawing/2014/main" id="{0D9BCD5B-A82C-4C20-9D9F-67F39A5154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58" name="Rectangle 18">
              <a:extLst>
                <a:ext uri="{FF2B5EF4-FFF2-40B4-BE49-F238E27FC236}">
                  <a16:creationId xmlns:a16="http://schemas.microsoft.com/office/drawing/2014/main" id="{3845B449-20ED-4E72-A5A9-38CB349B8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968"/>
              <a:ext cx="4032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n-IN" sz="3200">
                <a:solidFill>
                  <a:srgbClr val="3333CC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68662" name="Text Box 22">
            <a:extLst>
              <a:ext uri="{FF2B5EF4-FFF2-40B4-BE49-F238E27FC236}">
                <a16:creationId xmlns:a16="http://schemas.microsoft.com/office/drawing/2014/main" id="{B50B1840-20D1-444E-B74A-4126E1070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295400"/>
            <a:ext cx="767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this grammar is ambiguous also because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4B2C0D7D-97D0-4989-A63B-48CA7882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061A7798-232A-467A-A80B-88A9BC4A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78ACCEC1-8CF9-4F0E-B9AB-76108F98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5F69317B-1ECF-42C5-8D07-A936BC7FDDA1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92547" name="Text Box 3">
            <a:extLst>
              <a:ext uri="{FF2B5EF4-FFF2-40B4-BE49-F238E27FC236}">
                <a16:creationId xmlns:a16="http://schemas.microsoft.com/office/drawing/2014/main" id="{156F8AF8-C767-4186-B398-5534AE76E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371600"/>
            <a:ext cx="210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</a:rPr>
              <a:t>IF_STMT</a:t>
            </a:r>
          </a:p>
        </p:txBody>
      </p:sp>
      <p:sp>
        <p:nvSpPr>
          <p:cNvPr id="492548" name="Text Box 4">
            <a:extLst>
              <a:ext uri="{FF2B5EF4-FFF2-40B4-BE49-F238E27FC236}">
                <a16:creationId xmlns:a16="http://schemas.microsoft.com/office/drawing/2014/main" id="{87BF0A3A-E239-4B67-95C1-7F1A0053F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1371600"/>
            <a:ext cx="394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</a:rPr>
              <a:t>if EXPR then STMT</a:t>
            </a:r>
          </a:p>
        </p:txBody>
      </p:sp>
      <p:graphicFrame>
        <p:nvGraphicFramePr>
          <p:cNvPr id="492549" name="Object 5">
            <a:extLst>
              <a:ext uri="{FF2B5EF4-FFF2-40B4-BE49-F238E27FC236}">
                <a16:creationId xmlns:a16="http://schemas.microsoft.com/office/drawing/2014/main" id="{20794E80-727B-4CF4-8AD5-C0B35209AA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524001"/>
          <a:ext cx="5334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3" imgW="419040" imgH="266400" progId="Equation.3">
                  <p:embed/>
                </p:oleObj>
              </mc:Choice>
              <mc:Fallback>
                <p:oleObj name="Equation" r:id="rId3" imgW="419040" imgH="266400" progId="Equation.3">
                  <p:embed/>
                  <p:pic>
                    <p:nvPicPr>
                      <p:cNvPr id="492549" name="Object 5">
                        <a:extLst>
                          <a:ext uri="{FF2B5EF4-FFF2-40B4-BE49-F238E27FC236}">
                            <a16:creationId xmlns:a16="http://schemas.microsoft.com/office/drawing/2014/main" id="{20794E80-727B-4CF4-8AD5-C0B35209AA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24001"/>
                        <a:ext cx="5334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0" name="Object 6">
            <a:extLst>
              <a:ext uri="{FF2B5EF4-FFF2-40B4-BE49-F238E27FC236}">
                <a16:creationId xmlns:a16="http://schemas.microsoft.com/office/drawing/2014/main" id="{1F07E5FE-67F9-4E54-A60B-C21127A20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981200"/>
          <a:ext cx="1222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5" imgW="75960" imgH="431640" progId="Equation.3">
                  <p:embed/>
                </p:oleObj>
              </mc:Choice>
              <mc:Fallback>
                <p:oleObj name="Equation" r:id="rId5" imgW="75960" imgH="431640" progId="Equation.3">
                  <p:embed/>
                  <p:pic>
                    <p:nvPicPr>
                      <p:cNvPr id="492550" name="Object 6">
                        <a:extLst>
                          <a:ext uri="{FF2B5EF4-FFF2-40B4-BE49-F238E27FC236}">
                            <a16:creationId xmlns:a16="http://schemas.microsoft.com/office/drawing/2014/main" id="{1F07E5FE-67F9-4E54-A60B-C21127A20B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81200"/>
                        <a:ext cx="1222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1" name="Text Box 7">
            <a:extLst>
              <a:ext uri="{FF2B5EF4-FFF2-40B4-BE49-F238E27FC236}">
                <a16:creationId xmlns:a16="http://schemas.microsoft.com/office/drawing/2014/main" id="{CE2A50F1-B96C-4811-89BB-20E39F720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450" y="2133600"/>
            <a:ext cx="613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</a:rPr>
              <a:t>if EXPR then STMT else STMT</a:t>
            </a:r>
          </a:p>
        </p:txBody>
      </p:sp>
      <p:sp>
        <p:nvSpPr>
          <p:cNvPr id="492553" name="Text Box 9">
            <a:extLst>
              <a:ext uri="{FF2B5EF4-FFF2-40B4-BE49-F238E27FC236}">
                <a16:creationId xmlns:a16="http://schemas.microsoft.com/office/drawing/2014/main" id="{AA95EB70-73C5-4B5D-A48D-284872FE2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330200"/>
            <a:ext cx="5703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9933"/>
                </a:solidFill>
                <a:latin typeface="Comic Sans MS" panose="030F0702030302020204" pitchFamily="66" charset="0"/>
              </a:rPr>
              <a:t>Another ambiguous grammar:</a:t>
            </a:r>
          </a:p>
        </p:txBody>
      </p:sp>
      <p:sp>
        <p:nvSpPr>
          <p:cNvPr id="492555" name="Text Box 11">
            <a:extLst>
              <a:ext uri="{FF2B5EF4-FFF2-40B4-BE49-F238E27FC236}">
                <a16:creationId xmlns:a16="http://schemas.microsoft.com/office/drawing/2014/main" id="{4A5ACCB6-8934-457F-8278-3DBE379D5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3810000"/>
            <a:ext cx="1946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Variables</a:t>
            </a:r>
          </a:p>
        </p:txBody>
      </p:sp>
      <p:sp>
        <p:nvSpPr>
          <p:cNvPr id="492556" name="Line 12">
            <a:extLst>
              <a:ext uri="{FF2B5EF4-FFF2-40B4-BE49-F238E27FC236}">
                <a16:creationId xmlns:a16="http://schemas.microsoft.com/office/drawing/2014/main" id="{8286B38B-E3E7-4202-B2E4-C431810D83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819400"/>
            <a:ext cx="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2557" name="Line 13">
            <a:extLst>
              <a:ext uri="{FF2B5EF4-FFF2-40B4-BE49-F238E27FC236}">
                <a16:creationId xmlns:a16="http://schemas.microsoft.com/office/drawing/2014/main" id="{69E44961-C740-4BA6-AC81-A827F99DBE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2819400"/>
            <a:ext cx="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2558" name="Text Box 14">
            <a:extLst>
              <a:ext uri="{FF2B5EF4-FFF2-40B4-BE49-F238E27FC236}">
                <a16:creationId xmlns:a16="http://schemas.microsoft.com/office/drawing/2014/main" id="{BD2180AC-5389-4844-8F88-4FCFD3CB8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8100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Terminals</a:t>
            </a:r>
          </a:p>
        </p:txBody>
      </p:sp>
      <p:sp>
        <p:nvSpPr>
          <p:cNvPr id="492559" name="Text Box 15">
            <a:extLst>
              <a:ext uri="{FF2B5EF4-FFF2-40B4-BE49-F238E27FC236}">
                <a16:creationId xmlns:a16="http://schemas.microsoft.com/office/drawing/2014/main" id="{B1B07CC9-2F45-48F9-9086-E11BFDBA1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105400"/>
            <a:ext cx="6290505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Very common piece of grammar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in programming languages</a:t>
            </a:r>
          </a:p>
        </p:txBody>
      </p:sp>
      <p:sp>
        <p:nvSpPr>
          <p:cNvPr id="492560" name="Line 16">
            <a:extLst>
              <a:ext uri="{FF2B5EF4-FFF2-40B4-BE49-F238E27FC236}">
                <a16:creationId xmlns:a16="http://schemas.microsoft.com/office/drawing/2014/main" id="{B1B31A1B-883F-484C-9F8E-AA819F9E45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743200"/>
            <a:ext cx="16002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ate Placeholder 1">
            <a:extLst>
              <a:ext uri="{FF2B5EF4-FFF2-40B4-BE49-F238E27FC236}">
                <a16:creationId xmlns:a16="http://schemas.microsoft.com/office/drawing/2014/main" id="{94F05340-8473-4B69-A0EA-C535E7AF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70" name="Footer Placeholder 2">
            <a:extLst>
              <a:ext uri="{FF2B5EF4-FFF2-40B4-BE49-F238E27FC236}">
                <a16:creationId xmlns:a16="http://schemas.microsoft.com/office/drawing/2014/main" id="{052486AC-6662-4CED-A83F-BD6219CF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ABEA1D6F-30CC-4C6E-BC93-D319641A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E6043CA2-72F8-4350-8112-F2C611E43D70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93570" name="Text Box 2">
            <a:extLst>
              <a:ext uri="{FF2B5EF4-FFF2-40B4-BE49-F238E27FC236}">
                <a16:creationId xmlns:a16="http://schemas.microsoft.com/office/drawing/2014/main" id="{FF2054C4-9B5F-419D-8728-4815B96F5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600"/>
            <a:ext cx="8796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If </a:t>
            </a:r>
            <a:r>
              <a:rPr lang="en-US" altLang="en-US" sz="3200">
                <a:solidFill>
                  <a:srgbClr val="33CC33"/>
                </a:solidFill>
                <a:latin typeface="Comic Sans MS" panose="030F0702030302020204" pitchFamily="66" charset="0"/>
              </a:rPr>
              <a:t>expr1</a:t>
            </a: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 then if </a:t>
            </a:r>
            <a:r>
              <a:rPr lang="en-US" altLang="en-US" sz="3200">
                <a:solidFill>
                  <a:srgbClr val="33CC33"/>
                </a:solidFill>
                <a:latin typeface="Comic Sans MS" panose="030F0702030302020204" pitchFamily="66" charset="0"/>
              </a:rPr>
              <a:t>expr2</a:t>
            </a: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 then </a:t>
            </a:r>
            <a:r>
              <a:rPr lang="en-US" altLang="en-US" sz="3200">
                <a:solidFill>
                  <a:srgbClr val="33CC33"/>
                </a:solidFill>
                <a:latin typeface="Comic Sans MS" panose="030F0702030302020204" pitchFamily="66" charset="0"/>
              </a:rPr>
              <a:t>stmt1</a:t>
            </a: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 else </a:t>
            </a:r>
            <a:r>
              <a:rPr lang="en-US" altLang="en-US" sz="3200">
                <a:solidFill>
                  <a:srgbClr val="33CC33"/>
                </a:solidFill>
                <a:latin typeface="Comic Sans MS" panose="030F0702030302020204" pitchFamily="66" charset="0"/>
              </a:rPr>
              <a:t>stmt2</a:t>
            </a:r>
          </a:p>
        </p:txBody>
      </p:sp>
      <p:sp>
        <p:nvSpPr>
          <p:cNvPr id="493571" name="Oval 3">
            <a:extLst>
              <a:ext uri="{FF2B5EF4-FFF2-40B4-BE49-F238E27FC236}">
                <a16:creationId xmlns:a16="http://schemas.microsoft.com/office/drawing/2014/main" id="{E7DA9EA5-D643-444D-BF3F-A1D486B34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884249"/>
            <a:ext cx="1905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572" name="Text Box 4">
            <a:extLst>
              <a:ext uri="{FF2B5EF4-FFF2-40B4-BE49-F238E27FC236}">
                <a16:creationId xmlns:a16="http://schemas.microsoft.com/office/drawing/2014/main" id="{0ADF8910-0B4A-494F-A2FA-BA3CE3B24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1066800"/>
            <a:ext cx="162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33CC"/>
                </a:solidFill>
                <a:latin typeface="Comic Sans MS" panose="030F0702030302020204" pitchFamily="66" charset="0"/>
              </a:rPr>
              <a:t>IF_STMT</a:t>
            </a:r>
          </a:p>
        </p:txBody>
      </p:sp>
      <p:sp>
        <p:nvSpPr>
          <p:cNvPr id="493573" name="Oval 5">
            <a:extLst>
              <a:ext uri="{FF2B5EF4-FFF2-40B4-BE49-F238E27FC236}">
                <a16:creationId xmlns:a16="http://schemas.microsoft.com/office/drawing/2014/main" id="{3814A82A-65D7-402D-BBC7-FA54D676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760549"/>
            <a:ext cx="10668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574" name="Text Box 6">
            <a:extLst>
              <a:ext uri="{FF2B5EF4-FFF2-40B4-BE49-F238E27FC236}">
                <a16:creationId xmlns:a16="http://schemas.microsoft.com/office/drawing/2014/main" id="{3496A0AE-BAFE-4DE1-8DC0-8CCAB3EAC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1981200"/>
            <a:ext cx="97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CC33"/>
                </a:solidFill>
                <a:latin typeface="Comic Sans MS" panose="030F0702030302020204" pitchFamily="66" charset="0"/>
              </a:rPr>
              <a:t>expr1</a:t>
            </a:r>
          </a:p>
        </p:txBody>
      </p:sp>
      <p:sp>
        <p:nvSpPr>
          <p:cNvPr id="493575" name="Oval 7">
            <a:extLst>
              <a:ext uri="{FF2B5EF4-FFF2-40B4-BE49-F238E27FC236}">
                <a16:creationId xmlns:a16="http://schemas.microsoft.com/office/drawing/2014/main" id="{9E1BD1C1-E3FE-4300-BB13-4FAB6834B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98649"/>
            <a:ext cx="8382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576" name="Text Box 8">
            <a:extLst>
              <a:ext uri="{FF2B5EF4-FFF2-40B4-BE49-F238E27FC236}">
                <a16:creationId xmlns:a16="http://schemas.microsoft.com/office/drawing/2014/main" id="{13EC74CE-CE08-4DB8-A6F4-E153A31BA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19812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33CC"/>
                </a:solidFill>
                <a:latin typeface="Comic Sans MS" panose="030F0702030302020204" pitchFamily="66" charset="0"/>
              </a:rPr>
              <a:t>then</a:t>
            </a:r>
          </a:p>
        </p:txBody>
      </p:sp>
      <p:sp>
        <p:nvSpPr>
          <p:cNvPr id="493577" name="Oval 9">
            <a:extLst>
              <a:ext uri="{FF2B5EF4-FFF2-40B4-BE49-F238E27FC236}">
                <a16:creationId xmlns:a16="http://schemas.microsoft.com/office/drawing/2014/main" id="{91610F28-99CB-4E6C-9A7C-D3F61F1A3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713049"/>
            <a:ext cx="762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578" name="Text Box 10">
            <a:extLst>
              <a:ext uri="{FF2B5EF4-FFF2-40B4-BE49-F238E27FC236}">
                <a16:creationId xmlns:a16="http://schemas.microsoft.com/office/drawing/2014/main" id="{D9CFD1F2-2F95-49D2-9912-3F6A06383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895600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33CC"/>
                </a:solidFill>
                <a:latin typeface="Comic Sans MS" panose="030F0702030302020204" pitchFamily="66" charset="0"/>
              </a:rPr>
              <a:t>else</a:t>
            </a:r>
          </a:p>
        </p:txBody>
      </p:sp>
      <p:sp>
        <p:nvSpPr>
          <p:cNvPr id="493579" name="Oval 11">
            <a:extLst>
              <a:ext uri="{FF2B5EF4-FFF2-40B4-BE49-F238E27FC236}">
                <a16:creationId xmlns:a16="http://schemas.microsoft.com/office/drawing/2014/main" id="{5D669DA2-3DE8-4647-8CD6-A2013BE5A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130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580" name="Text Box 12">
            <a:extLst>
              <a:ext uri="{FF2B5EF4-FFF2-40B4-BE49-F238E27FC236}">
                <a16:creationId xmlns:a16="http://schemas.microsoft.com/office/drawing/2014/main" id="{455E5E1F-7005-4F7F-AE62-2E5E3A8A9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8956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33CC"/>
                </a:solidFill>
                <a:latin typeface="Comic Sans MS" panose="030F0702030302020204" pitchFamily="66" charset="0"/>
              </a:rPr>
              <a:t>if</a:t>
            </a:r>
          </a:p>
        </p:txBody>
      </p:sp>
      <p:sp>
        <p:nvSpPr>
          <p:cNvPr id="493581" name="Oval 13">
            <a:extLst>
              <a:ext uri="{FF2B5EF4-FFF2-40B4-BE49-F238E27FC236}">
                <a16:creationId xmlns:a16="http://schemas.microsoft.com/office/drawing/2014/main" id="{8C516EAF-22CA-4BBF-931F-B456E9303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13049"/>
            <a:ext cx="10668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582" name="Text Box 14">
            <a:extLst>
              <a:ext uri="{FF2B5EF4-FFF2-40B4-BE49-F238E27FC236}">
                <a16:creationId xmlns:a16="http://schemas.microsoft.com/office/drawing/2014/main" id="{46808333-5534-4363-8EBF-13764E8BA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28956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CC33"/>
                </a:solidFill>
                <a:latin typeface="Comic Sans MS" panose="030F0702030302020204" pitchFamily="66" charset="0"/>
              </a:rPr>
              <a:t>expr2</a:t>
            </a:r>
          </a:p>
        </p:txBody>
      </p:sp>
      <p:sp>
        <p:nvSpPr>
          <p:cNvPr id="493583" name="Oval 15">
            <a:extLst>
              <a:ext uri="{FF2B5EF4-FFF2-40B4-BE49-F238E27FC236}">
                <a16:creationId xmlns:a16="http://schemas.microsoft.com/office/drawing/2014/main" id="{DA087B82-B151-43E7-9F10-BF2D59C29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13049"/>
            <a:ext cx="762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584" name="Text Box 16">
            <a:extLst>
              <a:ext uri="{FF2B5EF4-FFF2-40B4-BE49-F238E27FC236}">
                <a16:creationId xmlns:a16="http://schemas.microsoft.com/office/drawing/2014/main" id="{0751AF96-7E9D-47BE-A653-EDD99447F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28956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33CC"/>
                </a:solidFill>
                <a:latin typeface="Comic Sans MS" panose="030F0702030302020204" pitchFamily="66" charset="0"/>
              </a:rPr>
              <a:t>then</a:t>
            </a:r>
          </a:p>
        </p:txBody>
      </p:sp>
      <p:sp>
        <p:nvSpPr>
          <p:cNvPr id="493585" name="Oval 17">
            <a:extLst>
              <a:ext uri="{FF2B5EF4-FFF2-40B4-BE49-F238E27FC236}">
                <a16:creationId xmlns:a16="http://schemas.microsoft.com/office/drawing/2014/main" id="{5F7F921B-AB21-4CAB-A586-2F966BB0D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798649"/>
            <a:ext cx="1143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586" name="Text Box 18">
            <a:extLst>
              <a:ext uri="{FF2B5EF4-FFF2-40B4-BE49-F238E27FC236}">
                <a16:creationId xmlns:a16="http://schemas.microsoft.com/office/drawing/2014/main" id="{E595E8AB-7158-400D-9CE3-39C4FAC0F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33CC"/>
                </a:solidFill>
                <a:latin typeface="Comic Sans MS" panose="030F0702030302020204" pitchFamily="66" charset="0"/>
              </a:rPr>
              <a:t>STMT</a:t>
            </a:r>
          </a:p>
        </p:txBody>
      </p:sp>
      <p:sp>
        <p:nvSpPr>
          <p:cNvPr id="493587" name="Oval 19">
            <a:extLst>
              <a:ext uri="{FF2B5EF4-FFF2-40B4-BE49-F238E27FC236}">
                <a16:creationId xmlns:a16="http://schemas.microsoft.com/office/drawing/2014/main" id="{0542FF59-4AF9-4388-BA51-A7FF35461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713049"/>
            <a:ext cx="1143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588" name="Text Box 20">
            <a:extLst>
              <a:ext uri="{FF2B5EF4-FFF2-40B4-BE49-F238E27FC236}">
                <a16:creationId xmlns:a16="http://schemas.microsoft.com/office/drawing/2014/main" id="{693A6D1D-B1FE-4DDF-B352-445A464AE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895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CC33"/>
                </a:solidFill>
                <a:latin typeface="Comic Sans MS" panose="030F0702030302020204" pitchFamily="66" charset="0"/>
              </a:rPr>
              <a:t>stmt1</a:t>
            </a:r>
          </a:p>
        </p:txBody>
      </p:sp>
      <p:sp>
        <p:nvSpPr>
          <p:cNvPr id="493589" name="Oval 21">
            <a:extLst>
              <a:ext uri="{FF2B5EF4-FFF2-40B4-BE49-F238E27FC236}">
                <a16:creationId xmlns:a16="http://schemas.microsoft.com/office/drawing/2014/main" id="{1ECEB476-EC9A-41A8-A07C-56ABBCD24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224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590" name="Text Box 22">
            <a:extLst>
              <a:ext uri="{FF2B5EF4-FFF2-40B4-BE49-F238E27FC236}">
                <a16:creationId xmlns:a16="http://schemas.microsoft.com/office/drawing/2014/main" id="{ED616DE4-56EB-49AA-97FB-A9B77051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050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33CC"/>
                </a:solidFill>
                <a:latin typeface="Comic Sans MS" panose="030F0702030302020204" pitchFamily="66" charset="0"/>
              </a:rPr>
              <a:t>if</a:t>
            </a:r>
          </a:p>
        </p:txBody>
      </p:sp>
      <p:sp>
        <p:nvSpPr>
          <p:cNvPr id="493591" name="Line 23">
            <a:extLst>
              <a:ext uri="{FF2B5EF4-FFF2-40B4-BE49-F238E27FC236}">
                <a16:creationId xmlns:a16="http://schemas.microsoft.com/office/drawing/2014/main" id="{D8C8C7B7-C783-45F8-B7C3-8E8B66273D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447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592" name="Line 24">
            <a:extLst>
              <a:ext uri="{FF2B5EF4-FFF2-40B4-BE49-F238E27FC236}">
                <a16:creationId xmlns:a16="http://schemas.microsoft.com/office/drawing/2014/main" id="{3103C6F9-54A2-4A56-A0E9-531E90768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593" name="Line 25">
            <a:extLst>
              <a:ext uri="{FF2B5EF4-FFF2-40B4-BE49-F238E27FC236}">
                <a16:creationId xmlns:a16="http://schemas.microsoft.com/office/drawing/2014/main" id="{90286B02-1CD4-4A45-AAFE-42E7886CF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52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594" name="Line 26">
            <a:extLst>
              <a:ext uri="{FF2B5EF4-FFF2-40B4-BE49-F238E27FC236}">
                <a16:creationId xmlns:a16="http://schemas.microsoft.com/office/drawing/2014/main" id="{A97CEFAB-1AB2-4D5F-965A-31C89B82C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595" name="Line 27">
            <a:extLst>
              <a:ext uri="{FF2B5EF4-FFF2-40B4-BE49-F238E27FC236}">
                <a16:creationId xmlns:a16="http://schemas.microsoft.com/office/drawing/2014/main" id="{9FF57DD1-A5A4-431C-AABE-EEA22F6B92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3622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596" name="Line 28">
            <a:extLst>
              <a:ext uri="{FF2B5EF4-FFF2-40B4-BE49-F238E27FC236}">
                <a16:creationId xmlns:a16="http://schemas.microsoft.com/office/drawing/2014/main" id="{70C0D241-B5D6-485A-ACC5-5F1E8EF34C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2438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597" name="Line 29">
            <a:extLst>
              <a:ext uri="{FF2B5EF4-FFF2-40B4-BE49-F238E27FC236}">
                <a16:creationId xmlns:a16="http://schemas.microsoft.com/office/drawing/2014/main" id="{C17C9E6A-0853-40A1-9F95-46F69E9E7B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438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598" name="Line 30">
            <a:extLst>
              <a:ext uri="{FF2B5EF4-FFF2-40B4-BE49-F238E27FC236}">
                <a16:creationId xmlns:a16="http://schemas.microsoft.com/office/drawing/2014/main" id="{AE1E0894-1068-47C8-A083-46AB67CDD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599" name="Line 31">
            <a:extLst>
              <a:ext uri="{FF2B5EF4-FFF2-40B4-BE49-F238E27FC236}">
                <a16:creationId xmlns:a16="http://schemas.microsoft.com/office/drawing/2014/main" id="{5338FFDB-2C55-4A68-88EB-BC8524575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3622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00" name="Oval 32">
            <a:extLst>
              <a:ext uri="{FF2B5EF4-FFF2-40B4-BE49-F238E27FC236}">
                <a16:creationId xmlns:a16="http://schemas.microsoft.com/office/drawing/2014/main" id="{BC6CE8F7-A704-4F1E-A11A-18176B9F9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56049"/>
            <a:ext cx="1905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01" name="Text Box 33">
            <a:extLst>
              <a:ext uri="{FF2B5EF4-FFF2-40B4-BE49-F238E27FC236}">
                <a16:creationId xmlns:a16="http://schemas.microsoft.com/office/drawing/2014/main" id="{E48CBC86-3E67-4D50-8652-285CDB2E5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4038600"/>
            <a:ext cx="162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33CC"/>
                </a:solidFill>
                <a:latin typeface="Comic Sans MS" panose="030F0702030302020204" pitchFamily="66" charset="0"/>
              </a:rPr>
              <a:t>IF_STMT</a:t>
            </a:r>
          </a:p>
        </p:txBody>
      </p:sp>
      <p:sp>
        <p:nvSpPr>
          <p:cNvPr id="493602" name="Oval 34">
            <a:extLst>
              <a:ext uri="{FF2B5EF4-FFF2-40B4-BE49-F238E27FC236}">
                <a16:creationId xmlns:a16="http://schemas.microsoft.com/office/drawing/2014/main" id="{204DD06B-53B5-49F6-B09B-A79AEB38E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732349"/>
            <a:ext cx="10668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03" name="Text Box 35">
            <a:extLst>
              <a:ext uri="{FF2B5EF4-FFF2-40B4-BE49-F238E27FC236}">
                <a16:creationId xmlns:a16="http://schemas.microsoft.com/office/drawing/2014/main" id="{723786C1-5576-4594-83D2-527D5D49D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4953000"/>
            <a:ext cx="97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CC33"/>
                </a:solidFill>
                <a:latin typeface="Comic Sans MS" panose="030F0702030302020204" pitchFamily="66" charset="0"/>
              </a:rPr>
              <a:t>expr1</a:t>
            </a:r>
          </a:p>
        </p:txBody>
      </p:sp>
      <p:sp>
        <p:nvSpPr>
          <p:cNvPr id="493604" name="Oval 36">
            <a:extLst>
              <a:ext uri="{FF2B5EF4-FFF2-40B4-BE49-F238E27FC236}">
                <a16:creationId xmlns:a16="http://schemas.microsoft.com/office/drawing/2014/main" id="{5801FE9E-A50A-44A6-8E02-A6E359E78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70449"/>
            <a:ext cx="8382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05" name="Text Box 37">
            <a:extLst>
              <a:ext uri="{FF2B5EF4-FFF2-40B4-BE49-F238E27FC236}">
                <a16:creationId xmlns:a16="http://schemas.microsoft.com/office/drawing/2014/main" id="{D4FC41CD-578E-479B-8CA0-7403853C5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1" y="49530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33CC"/>
                </a:solidFill>
                <a:latin typeface="Comic Sans MS" panose="030F0702030302020204" pitchFamily="66" charset="0"/>
              </a:rPr>
              <a:t>then</a:t>
            </a:r>
          </a:p>
        </p:txBody>
      </p:sp>
      <p:sp>
        <p:nvSpPr>
          <p:cNvPr id="493606" name="Oval 38">
            <a:extLst>
              <a:ext uri="{FF2B5EF4-FFF2-40B4-BE49-F238E27FC236}">
                <a16:creationId xmlns:a16="http://schemas.microsoft.com/office/drawing/2014/main" id="{50CE22B9-9F7B-4361-BB86-8159DD1B6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70449"/>
            <a:ext cx="762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07" name="Text Box 39">
            <a:extLst>
              <a:ext uri="{FF2B5EF4-FFF2-40B4-BE49-F238E27FC236}">
                <a16:creationId xmlns:a16="http://schemas.microsoft.com/office/drawing/2014/main" id="{F09F5FA4-8D3B-4DA3-9792-21039AA5D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33CC"/>
                </a:solidFill>
                <a:latin typeface="Comic Sans MS" panose="030F0702030302020204" pitchFamily="66" charset="0"/>
              </a:rPr>
              <a:t>else</a:t>
            </a:r>
          </a:p>
        </p:txBody>
      </p:sp>
      <p:sp>
        <p:nvSpPr>
          <p:cNvPr id="493608" name="Oval 40">
            <a:extLst>
              <a:ext uri="{FF2B5EF4-FFF2-40B4-BE49-F238E27FC236}">
                <a16:creationId xmlns:a16="http://schemas.microsoft.com/office/drawing/2014/main" id="{EC7AAE2C-7FB0-457E-A440-B1C752FFE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6848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09" name="Text Box 41">
            <a:extLst>
              <a:ext uri="{FF2B5EF4-FFF2-40B4-BE49-F238E27FC236}">
                <a16:creationId xmlns:a16="http://schemas.microsoft.com/office/drawing/2014/main" id="{3B5B95D8-E1AC-4504-B528-DD07E8060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8674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33CC"/>
                </a:solidFill>
                <a:latin typeface="Comic Sans MS" panose="030F0702030302020204" pitchFamily="66" charset="0"/>
              </a:rPr>
              <a:t>if</a:t>
            </a:r>
          </a:p>
        </p:txBody>
      </p:sp>
      <p:sp>
        <p:nvSpPr>
          <p:cNvPr id="493610" name="Oval 42">
            <a:extLst>
              <a:ext uri="{FF2B5EF4-FFF2-40B4-BE49-F238E27FC236}">
                <a16:creationId xmlns:a16="http://schemas.microsoft.com/office/drawing/2014/main" id="{99588C05-8A0C-4743-B4B4-39002189B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684849"/>
            <a:ext cx="10668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11" name="Text Box 43">
            <a:extLst>
              <a:ext uri="{FF2B5EF4-FFF2-40B4-BE49-F238E27FC236}">
                <a16:creationId xmlns:a16="http://schemas.microsoft.com/office/drawing/2014/main" id="{8D7CEFBA-7B6B-41C9-A391-2E7C9BAAE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1" y="5867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CC33"/>
                </a:solidFill>
                <a:latin typeface="Comic Sans MS" panose="030F0702030302020204" pitchFamily="66" charset="0"/>
              </a:rPr>
              <a:t>expr2</a:t>
            </a:r>
          </a:p>
        </p:txBody>
      </p:sp>
      <p:sp>
        <p:nvSpPr>
          <p:cNvPr id="493612" name="Oval 44">
            <a:extLst>
              <a:ext uri="{FF2B5EF4-FFF2-40B4-BE49-F238E27FC236}">
                <a16:creationId xmlns:a16="http://schemas.microsoft.com/office/drawing/2014/main" id="{5F5BD1CB-EE39-4E15-853E-666A76625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684849"/>
            <a:ext cx="762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13" name="Text Box 45">
            <a:extLst>
              <a:ext uri="{FF2B5EF4-FFF2-40B4-BE49-F238E27FC236}">
                <a16:creationId xmlns:a16="http://schemas.microsoft.com/office/drawing/2014/main" id="{7A29D94F-8786-4E38-819D-89438299D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58674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33CC"/>
                </a:solidFill>
                <a:latin typeface="Comic Sans MS" panose="030F0702030302020204" pitchFamily="66" charset="0"/>
              </a:rPr>
              <a:t>then</a:t>
            </a:r>
          </a:p>
        </p:txBody>
      </p:sp>
      <p:sp>
        <p:nvSpPr>
          <p:cNvPr id="493614" name="Oval 46">
            <a:extLst>
              <a:ext uri="{FF2B5EF4-FFF2-40B4-BE49-F238E27FC236}">
                <a16:creationId xmlns:a16="http://schemas.microsoft.com/office/drawing/2014/main" id="{F5A71E56-02D2-4A2F-93F9-6C0195142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770449"/>
            <a:ext cx="1143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15" name="Text Box 47">
            <a:extLst>
              <a:ext uri="{FF2B5EF4-FFF2-40B4-BE49-F238E27FC236}">
                <a16:creationId xmlns:a16="http://schemas.microsoft.com/office/drawing/2014/main" id="{5443EE52-F702-4881-9949-5077DA896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530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33CC"/>
                </a:solidFill>
                <a:latin typeface="Comic Sans MS" panose="030F0702030302020204" pitchFamily="66" charset="0"/>
              </a:rPr>
              <a:t>STMT</a:t>
            </a:r>
          </a:p>
        </p:txBody>
      </p:sp>
      <p:sp>
        <p:nvSpPr>
          <p:cNvPr id="493616" name="Oval 48">
            <a:extLst>
              <a:ext uri="{FF2B5EF4-FFF2-40B4-BE49-F238E27FC236}">
                <a16:creationId xmlns:a16="http://schemas.microsoft.com/office/drawing/2014/main" id="{3A22676B-7633-4BC9-8CB2-64E1E84AD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770449"/>
            <a:ext cx="1143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17" name="Text Box 49">
            <a:extLst>
              <a:ext uri="{FF2B5EF4-FFF2-40B4-BE49-F238E27FC236}">
                <a16:creationId xmlns:a16="http://schemas.microsoft.com/office/drawing/2014/main" id="{BC046BD7-B929-4472-9C98-CF6DE9EFC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1" y="4953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CC33"/>
                </a:solidFill>
                <a:latin typeface="Comic Sans MS" panose="030F0702030302020204" pitchFamily="66" charset="0"/>
              </a:rPr>
              <a:t>stmt2</a:t>
            </a:r>
          </a:p>
        </p:txBody>
      </p:sp>
      <p:sp>
        <p:nvSpPr>
          <p:cNvPr id="493618" name="Oval 50">
            <a:extLst>
              <a:ext uri="{FF2B5EF4-FFF2-40B4-BE49-F238E27FC236}">
                <a16:creationId xmlns:a16="http://schemas.microsoft.com/office/drawing/2014/main" id="{7E13E836-6353-4EFA-A75D-D2F549F73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6942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19" name="Text Box 51">
            <a:extLst>
              <a:ext uri="{FF2B5EF4-FFF2-40B4-BE49-F238E27FC236}">
                <a16:creationId xmlns:a16="http://schemas.microsoft.com/office/drawing/2014/main" id="{6E22622F-F708-4C1E-A25B-774DDDE09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8768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33CC"/>
                </a:solidFill>
                <a:latin typeface="Comic Sans MS" panose="030F0702030302020204" pitchFamily="66" charset="0"/>
              </a:rPr>
              <a:t>if</a:t>
            </a:r>
          </a:p>
        </p:txBody>
      </p:sp>
      <p:sp>
        <p:nvSpPr>
          <p:cNvPr id="493620" name="Line 52">
            <a:extLst>
              <a:ext uri="{FF2B5EF4-FFF2-40B4-BE49-F238E27FC236}">
                <a16:creationId xmlns:a16="http://schemas.microsoft.com/office/drawing/2014/main" id="{DADC6DDD-04AD-4EA8-ACDA-B499AD84D3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4419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21" name="Line 53">
            <a:extLst>
              <a:ext uri="{FF2B5EF4-FFF2-40B4-BE49-F238E27FC236}">
                <a16:creationId xmlns:a16="http://schemas.microsoft.com/office/drawing/2014/main" id="{788FDECC-660A-43BB-BF4C-19007AF67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22" name="Line 54">
            <a:extLst>
              <a:ext uri="{FF2B5EF4-FFF2-40B4-BE49-F238E27FC236}">
                <a16:creationId xmlns:a16="http://schemas.microsoft.com/office/drawing/2014/main" id="{A17B2D64-3507-43A9-89CB-1D730B3DC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495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23" name="Line 55">
            <a:extLst>
              <a:ext uri="{FF2B5EF4-FFF2-40B4-BE49-F238E27FC236}">
                <a16:creationId xmlns:a16="http://schemas.microsoft.com/office/drawing/2014/main" id="{F001230F-DCAA-445D-83A3-C1E853559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495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24" name="Line 56">
            <a:extLst>
              <a:ext uri="{FF2B5EF4-FFF2-40B4-BE49-F238E27FC236}">
                <a16:creationId xmlns:a16="http://schemas.microsoft.com/office/drawing/2014/main" id="{70685846-446D-45B7-8524-97E468AC43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53340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25" name="Line 57">
            <a:extLst>
              <a:ext uri="{FF2B5EF4-FFF2-40B4-BE49-F238E27FC236}">
                <a16:creationId xmlns:a16="http://schemas.microsoft.com/office/drawing/2014/main" id="{60BED901-9201-42AB-AE7E-D1305772F5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5410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26" name="Line 58">
            <a:extLst>
              <a:ext uri="{FF2B5EF4-FFF2-40B4-BE49-F238E27FC236}">
                <a16:creationId xmlns:a16="http://schemas.microsoft.com/office/drawing/2014/main" id="{737C1C98-7238-4115-8083-407D326F7D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410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27" name="Oval 59">
            <a:extLst>
              <a:ext uri="{FF2B5EF4-FFF2-40B4-BE49-F238E27FC236}">
                <a16:creationId xmlns:a16="http://schemas.microsoft.com/office/drawing/2014/main" id="{C11B687E-C69E-4BCF-9EE6-311C8BF88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684849"/>
            <a:ext cx="1143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28" name="Text Box 60">
            <a:extLst>
              <a:ext uri="{FF2B5EF4-FFF2-40B4-BE49-F238E27FC236}">
                <a16:creationId xmlns:a16="http://schemas.microsoft.com/office/drawing/2014/main" id="{5623B66C-AC27-4546-8150-D0A05D8FC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CC33"/>
                </a:solidFill>
                <a:latin typeface="Comic Sans MS" panose="030F0702030302020204" pitchFamily="66" charset="0"/>
              </a:rPr>
              <a:t>stmt1</a:t>
            </a:r>
          </a:p>
        </p:txBody>
      </p:sp>
      <p:sp>
        <p:nvSpPr>
          <p:cNvPr id="493629" name="Line 61">
            <a:extLst>
              <a:ext uri="{FF2B5EF4-FFF2-40B4-BE49-F238E27FC236}">
                <a16:creationId xmlns:a16="http://schemas.microsoft.com/office/drawing/2014/main" id="{0CBF61E3-031C-4FE9-B667-69A04433D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30" name="Line 62">
            <a:extLst>
              <a:ext uri="{FF2B5EF4-FFF2-40B4-BE49-F238E27FC236}">
                <a16:creationId xmlns:a16="http://schemas.microsoft.com/office/drawing/2014/main" id="{EEE14536-0ABA-4424-8062-1B668D71C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4196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31" name="Line 63">
            <a:extLst>
              <a:ext uri="{FF2B5EF4-FFF2-40B4-BE49-F238E27FC236}">
                <a16:creationId xmlns:a16="http://schemas.microsoft.com/office/drawing/2014/main" id="{FC37E6EA-76F5-4729-AA8B-F87540CB5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267200"/>
            <a:ext cx="3200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32" name="Oval 64">
            <a:extLst>
              <a:ext uri="{FF2B5EF4-FFF2-40B4-BE49-F238E27FC236}">
                <a16:creationId xmlns:a16="http://schemas.microsoft.com/office/drawing/2014/main" id="{BC8D3651-986F-43F9-9885-7FEE8BBDA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713049"/>
            <a:ext cx="1143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33" name="Text Box 65">
            <a:extLst>
              <a:ext uri="{FF2B5EF4-FFF2-40B4-BE49-F238E27FC236}">
                <a16:creationId xmlns:a16="http://schemas.microsoft.com/office/drawing/2014/main" id="{F7E3CA66-AF45-43D5-9AE4-900857D97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1" y="28956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CC33"/>
                </a:solidFill>
                <a:latin typeface="Comic Sans MS" panose="030F0702030302020204" pitchFamily="66" charset="0"/>
              </a:rPr>
              <a:t>stmt2</a:t>
            </a:r>
          </a:p>
        </p:txBody>
      </p:sp>
      <p:sp>
        <p:nvSpPr>
          <p:cNvPr id="493634" name="Line 66">
            <a:extLst>
              <a:ext uri="{FF2B5EF4-FFF2-40B4-BE49-F238E27FC236}">
                <a16:creationId xmlns:a16="http://schemas.microsoft.com/office/drawing/2014/main" id="{2859CEB9-EB71-4754-80C2-D01EF3F7B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209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3635" name="Text Box 67">
            <a:extLst>
              <a:ext uri="{FF2B5EF4-FFF2-40B4-BE49-F238E27FC236}">
                <a16:creationId xmlns:a16="http://schemas.microsoft.com/office/drawing/2014/main" id="{BDEFB99A-C2DA-4ED8-922A-375F8F15A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657600"/>
            <a:ext cx="413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CC0099"/>
                </a:solidFill>
                <a:latin typeface="Comic Sans MS" panose="030F0702030302020204" pitchFamily="66" charset="0"/>
              </a:rPr>
              <a:t>Two derivation trees</a:t>
            </a:r>
          </a:p>
        </p:txBody>
      </p:sp>
      <p:sp>
        <p:nvSpPr>
          <p:cNvPr id="493636" name="Line 68">
            <a:extLst>
              <a:ext uri="{FF2B5EF4-FFF2-40B4-BE49-F238E27FC236}">
                <a16:creationId xmlns:a16="http://schemas.microsoft.com/office/drawing/2014/main" id="{79D4B062-B648-416C-AFFE-485DC4EBB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914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278630DF-CD6A-4D40-A8C6-97F78BB4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0CE8D721-8524-4B8D-9EE5-BB8871E0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59BE37C-7360-4EEA-A023-4654DD96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951680A1-5765-4521-AF0C-A70E098D6232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94597" name="Text Box 5">
            <a:extLst>
              <a:ext uri="{FF2B5EF4-FFF2-40B4-BE49-F238E27FC236}">
                <a16:creationId xmlns:a16="http://schemas.microsoft.com/office/drawing/2014/main" id="{7FADD73B-ADF9-45FF-9C81-39F244B46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152400"/>
            <a:ext cx="5607625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CC0099"/>
                </a:solidFill>
                <a:latin typeface="Comic Sans MS" panose="030F0702030302020204" pitchFamily="66" charset="0"/>
              </a:rPr>
              <a:t>In general, ambiguity is bad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CC0099"/>
                </a:solidFill>
                <a:latin typeface="Comic Sans MS" panose="030F0702030302020204" pitchFamily="66" charset="0"/>
              </a:rPr>
              <a:t>and we want to remove it</a:t>
            </a:r>
          </a:p>
        </p:txBody>
      </p:sp>
      <p:sp>
        <p:nvSpPr>
          <p:cNvPr id="494598" name="Text Box 6">
            <a:extLst>
              <a:ext uri="{FF2B5EF4-FFF2-40B4-BE49-F238E27FC236}">
                <a16:creationId xmlns:a16="http://schemas.microsoft.com/office/drawing/2014/main" id="{46B79631-9092-4393-BA5B-05125D2C6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057400"/>
            <a:ext cx="7901522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Sometimes it is possible to find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a non-ambiguous grammar for a language</a:t>
            </a:r>
          </a:p>
        </p:txBody>
      </p:sp>
      <p:sp>
        <p:nvSpPr>
          <p:cNvPr id="494599" name="Text Box 7">
            <a:extLst>
              <a:ext uri="{FF2B5EF4-FFF2-40B4-BE49-F238E27FC236}">
                <a16:creationId xmlns:a16="http://schemas.microsoft.com/office/drawing/2014/main" id="{1926DAED-0F5C-417A-8540-315152A78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4572000"/>
            <a:ext cx="601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But, in general we cannot do so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8D8C5730-0041-41BA-837F-4C88A5E5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C9E3314-C42D-4098-855C-348EA75A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62A2FE2-12E5-42FD-A308-1865EAF4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E50A471E-34D7-4BC2-87CE-71F8D48B0FA9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377859" name="Object 3">
            <a:extLst>
              <a:ext uri="{FF2B5EF4-FFF2-40B4-BE49-F238E27FC236}">
                <a16:creationId xmlns:a16="http://schemas.microsoft.com/office/drawing/2014/main" id="{B34E181D-184D-4378-9BFE-31F26F708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7075" y="2413000"/>
          <a:ext cx="25336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888840" imgH="939600" progId="Equation.3">
                  <p:embed/>
                </p:oleObj>
              </mc:Choice>
              <mc:Fallback>
                <p:oleObj name="Equation" r:id="rId3" imgW="888840" imgH="939600" progId="Equation.3">
                  <p:embed/>
                  <p:pic>
                    <p:nvPicPr>
                      <p:cNvPr id="377859" name="Object 3">
                        <a:extLst>
                          <a:ext uri="{FF2B5EF4-FFF2-40B4-BE49-F238E27FC236}">
                            <a16:creationId xmlns:a16="http://schemas.microsoft.com/office/drawing/2014/main" id="{B34E181D-184D-4378-9BFE-31F26F7080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2413000"/>
                        <a:ext cx="2533650" cy="2667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2" name="Object 6">
            <a:extLst>
              <a:ext uri="{FF2B5EF4-FFF2-40B4-BE49-F238E27FC236}">
                <a16:creationId xmlns:a16="http://schemas.microsoft.com/office/drawing/2014/main" id="{B3C8DE06-6636-4C8F-BF6F-DADD9D736C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2743200"/>
          <a:ext cx="29718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5" imgW="1002960" imgH="723600" progId="Equation.3">
                  <p:embed/>
                </p:oleObj>
              </mc:Choice>
              <mc:Fallback>
                <p:oleObj name="Equation" r:id="rId5" imgW="1002960" imgH="723600" progId="Equation.3">
                  <p:embed/>
                  <p:pic>
                    <p:nvPicPr>
                      <p:cNvPr id="377862" name="Object 6">
                        <a:extLst>
                          <a:ext uri="{FF2B5EF4-FFF2-40B4-BE49-F238E27FC236}">
                            <a16:creationId xmlns:a16="http://schemas.microsoft.com/office/drawing/2014/main" id="{B3C8DE06-6636-4C8F-BF6F-DADD9D736C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743200"/>
                        <a:ext cx="2971800" cy="2146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5" name="Text Box 9">
            <a:extLst>
              <a:ext uri="{FF2B5EF4-FFF2-40B4-BE49-F238E27FC236}">
                <a16:creationId xmlns:a16="http://schemas.microsoft.com/office/drawing/2014/main" id="{12434A9F-A4CB-4EE5-8641-389CA4E15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1066800"/>
            <a:ext cx="2347117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Ambiguous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Grammar</a:t>
            </a:r>
          </a:p>
        </p:txBody>
      </p:sp>
      <p:sp>
        <p:nvSpPr>
          <p:cNvPr id="377866" name="Text Box 10">
            <a:extLst>
              <a:ext uri="{FF2B5EF4-FFF2-40B4-BE49-F238E27FC236}">
                <a16:creationId xmlns:a16="http://schemas.microsoft.com/office/drawing/2014/main" id="{E1D7F593-05F2-494B-922C-A88EEB3DF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1371600"/>
            <a:ext cx="3153427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Non-Ambiguous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Grammar</a:t>
            </a:r>
          </a:p>
        </p:txBody>
      </p:sp>
      <p:sp>
        <p:nvSpPr>
          <p:cNvPr id="377868" name="Text Box 12">
            <a:extLst>
              <a:ext uri="{FF2B5EF4-FFF2-40B4-BE49-F238E27FC236}">
                <a16:creationId xmlns:a16="http://schemas.microsoft.com/office/drawing/2014/main" id="{DA3F5C5F-4558-4C00-8A84-790FAFC5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685800"/>
            <a:ext cx="2119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Equivalent</a:t>
            </a:r>
          </a:p>
        </p:txBody>
      </p:sp>
      <p:sp>
        <p:nvSpPr>
          <p:cNvPr id="377869" name="Text Box 13">
            <a:extLst>
              <a:ext uri="{FF2B5EF4-FFF2-40B4-BE49-F238E27FC236}">
                <a16:creationId xmlns:a16="http://schemas.microsoft.com/office/drawing/2014/main" id="{2752F772-F295-43B5-B198-58AC4A8AC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439" y="5160963"/>
            <a:ext cx="4071949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</a:rPr>
              <a:t>generates the same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</a:rPr>
              <a:t>language</a:t>
            </a:r>
          </a:p>
        </p:txBody>
      </p:sp>
      <p:sp>
        <p:nvSpPr>
          <p:cNvPr id="377870" name="Text Box 14">
            <a:extLst>
              <a:ext uri="{FF2B5EF4-FFF2-40B4-BE49-F238E27FC236}">
                <a16:creationId xmlns:a16="http://schemas.microsoft.com/office/drawing/2014/main" id="{D474A3C6-05F3-4C4F-A60E-6F8984A39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6" y="177800"/>
            <a:ext cx="4360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9933"/>
                </a:solidFill>
                <a:latin typeface="Comic Sans MS" panose="030F0702030302020204" pitchFamily="66" charset="0"/>
              </a:rPr>
              <a:t>A successful example: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1">
            <a:extLst>
              <a:ext uri="{FF2B5EF4-FFF2-40B4-BE49-F238E27FC236}">
                <a16:creationId xmlns:a16="http://schemas.microsoft.com/office/drawing/2014/main" id="{BE5E455A-D751-4546-9A7A-2529CD9E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Fall 2006</a:t>
            </a:r>
          </a:p>
        </p:txBody>
      </p:sp>
      <p:sp>
        <p:nvSpPr>
          <p:cNvPr id="45" name="Footer Placeholder 2">
            <a:extLst>
              <a:ext uri="{FF2B5EF4-FFF2-40B4-BE49-F238E27FC236}">
                <a16:creationId xmlns:a16="http://schemas.microsoft.com/office/drawing/2014/main" id="{B9E89CC2-1D69-404C-9B26-166F00DC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Costas Busch - RPI</a:t>
            </a:r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3CCE1A31-4ACF-431A-A913-86347EF3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37F92683-37B3-44B9-9513-EB7DEF7D4C29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378883" name="Object 3">
            <a:extLst>
              <a:ext uri="{FF2B5EF4-FFF2-40B4-BE49-F238E27FC236}">
                <a16:creationId xmlns:a16="http://schemas.microsoft.com/office/drawing/2014/main" id="{99D64982-0BB2-4152-8503-2A56A4C57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52401"/>
          <a:ext cx="7543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3" imgW="9156600" imgH="1168200" progId="Equation.3">
                  <p:embed/>
                </p:oleObj>
              </mc:Choice>
              <mc:Fallback>
                <p:oleObj name="Equation" r:id="rId3" imgW="9156600" imgH="1168200" progId="Equation.3">
                  <p:embed/>
                  <p:pic>
                    <p:nvPicPr>
                      <p:cNvPr id="378883" name="Object 3">
                        <a:extLst>
                          <a:ext uri="{FF2B5EF4-FFF2-40B4-BE49-F238E27FC236}">
                            <a16:creationId xmlns:a16="http://schemas.microsoft.com/office/drawing/2014/main" id="{99D64982-0BB2-4152-8503-2A56A4C57B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1"/>
                        <a:ext cx="75438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4" name="Oval 4">
            <a:extLst>
              <a:ext uri="{FF2B5EF4-FFF2-40B4-BE49-F238E27FC236}">
                <a16:creationId xmlns:a16="http://schemas.microsoft.com/office/drawing/2014/main" id="{BFBF537E-BE38-4E95-8B16-8B0CEF972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0747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78885" name="Object 5">
            <a:extLst>
              <a:ext uri="{FF2B5EF4-FFF2-40B4-BE49-F238E27FC236}">
                <a16:creationId xmlns:a16="http://schemas.microsoft.com/office/drawing/2014/main" id="{EB8EA5F1-35A5-4F46-8FF1-CCBB5B5B3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1" y="1295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378885" name="Object 5">
                        <a:extLst>
                          <a:ext uri="{FF2B5EF4-FFF2-40B4-BE49-F238E27FC236}">
                            <a16:creationId xmlns:a16="http://schemas.microsoft.com/office/drawing/2014/main" id="{EB8EA5F1-35A5-4F46-8FF1-CCBB5B5B3E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1" y="1295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6" name="Oval 6">
            <a:extLst>
              <a:ext uri="{FF2B5EF4-FFF2-40B4-BE49-F238E27FC236}">
                <a16:creationId xmlns:a16="http://schemas.microsoft.com/office/drawing/2014/main" id="{D5E5A1D2-96A9-4F39-95B2-9225ECB97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653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78887" name="Object 7">
            <a:extLst>
              <a:ext uri="{FF2B5EF4-FFF2-40B4-BE49-F238E27FC236}">
                <a16:creationId xmlns:a16="http://schemas.microsoft.com/office/drawing/2014/main" id="{BE19BFAB-3302-4424-8BC4-798F18C78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1" y="22860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7" imgW="355320" imgH="368280" progId="Equation.3">
                  <p:embed/>
                </p:oleObj>
              </mc:Choice>
              <mc:Fallback>
                <p:oleObj name="Equation" r:id="rId7" imgW="355320" imgH="368280" progId="Equation.3">
                  <p:embed/>
                  <p:pic>
                    <p:nvPicPr>
                      <p:cNvPr id="378887" name="Object 7">
                        <a:extLst>
                          <a:ext uri="{FF2B5EF4-FFF2-40B4-BE49-F238E27FC236}">
                            <a16:creationId xmlns:a16="http://schemas.microsoft.com/office/drawing/2014/main" id="{BE19BFAB-3302-4424-8BC4-798F18C781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22860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8" name="Oval 8">
            <a:extLst>
              <a:ext uri="{FF2B5EF4-FFF2-40B4-BE49-F238E27FC236}">
                <a16:creationId xmlns:a16="http://schemas.microsoft.com/office/drawing/2014/main" id="{9ED8DC74-81C2-4E6C-944E-896DDF2A6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0653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78889" name="Object 9">
            <a:extLst>
              <a:ext uri="{FF2B5EF4-FFF2-40B4-BE49-F238E27FC236}">
                <a16:creationId xmlns:a16="http://schemas.microsoft.com/office/drawing/2014/main" id="{0ACD086A-17FA-49A4-8659-CFFEF87881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1" y="2286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8" imgW="317160" imgH="368280" progId="Equation.3">
                  <p:embed/>
                </p:oleObj>
              </mc:Choice>
              <mc:Fallback>
                <p:oleObj name="Equation" r:id="rId8" imgW="317160" imgH="368280" progId="Equation.3">
                  <p:embed/>
                  <p:pic>
                    <p:nvPicPr>
                      <p:cNvPr id="378889" name="Object 9">
                        <a:extLst>
                          <a:ext uri="{FF2B5EF4-FFF2-40B4-BE49-F238E27FC236}">
                            <a16:creationId xmlns:a16="http://schemas.microsoft.com/office/drawing/2014/main" id="{0ACD086A-17FA-49A4-8659-CFFEF87881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2286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0" name="Line 10">
            <a:extLst>
              <a:ext uri="{FF2B5EF4-FFF2-40B4-BE49-F238E27FC236}">
                <a16:creationId xmlns:a16="http://schemas.microsoft.com/office/drawing/2014/main" id="{82CC0F87-F975-444D-98F4-F60939D5AE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378891" name="Line 11">
            <a:extLst>
              <a:ext uri="{FF2B5EF4-FFF2-40B4-BE49-F238E27FC236}">
                <a16:creationId xmlns:a16="http://schemas.microsoft.com/office/drawing/2014/main" id="{0EC8E34F-D620-4C30-88B8-65EA0D947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378892" name="Oval 12">
            <a:extLst>
              <a:ext uri="{FF2B5EF4-FFF2-40B4-BE49-F238E27FC236}">
                <a16:creationId xmlns:a16="http://schemas.microsoft.com/office/drawing/2014/main" id="{3EF20AC9-9AE0-42A7-8A63-5A13D4907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0653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78893" name="Object 13">
            <a:extLst>
              <a:ext uri="{FF2B5EF4-FFF2-40B4-BE49-F238E27FC236}">
                <a16:creationId xmlns:a16="http://schemas.microsoft.com/office/drawing/2014/main" id="{7814DCEA-6016-42D3-91D7-5D46EDF123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1" y="23622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10" imgW="291960" imgH="291960" progId="Equation.3">
                  <p:embed/>
                </p:oleObj>
              </mc:Choice>
              <mc:Fallback>
                <p:oleObj name="Equation" r:id="rId10" imgW="291960" imgH="291960" progId="Equation.3">
                  <p:embed/>
                  <p:pic>
                    <p:nvPicPr>
                      <p:cNvPr id="378893" name="Object 13">
                        <a:extLst>
                          <a:ext uri="{FF2B5EF4-FFF2-40B4-BE49-F238E27FC236}">
                            <a16:creationId xmlns:a16="http://schemas.microsoft.com/office/drawing/2014/main" id="{7814DCEA-6016-42D3-91D7-5D46EDF123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23622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4" name="Line 14">
            <a:extLst>
              <a:ext uri="{FF2B5EF4-FFF2-40B4-BE49-F238E27FC236}">
                <a16:creationId xmlns:a16="http://schemas.microsoft.com/office/drawing/2014/main" id="{D6EF20B4-26C8-469A-8EE1-C64AC07B1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378895" name="Oval 15">
            <a:extLst>
              <a:ext uri="{FF2B5EF4-FFF2-40B4-BE49-F238E27FC236}">
                <a16:creationId xmlns:a16="http://schemas.microsoft.com/office/drawing/2014/main" id="{32A5E907-FA78-49EB-9EE8-E8DAC965F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2083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78896" name="Object 16">
            <a:extLst>
              <a:ext uri="{FF2B5EF4-FFF2-40B4-BE49-F238E27FC236}">
                <a16:creationId xmlns:a16="http://schemas.microsoft.com/office/drawing/2014/main" id="{D42C200A-53D1-4291-8862-C33A70554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1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12" imgW="317160" imgH="368280" progId="Equation.3">
                  <p:embed/>
                </p:oleObj>
              </mc:Choice>
              <mc:Fallback>
                <p:oleObj name="Equation" r:id="rId12" imgW="317160" imgH="368280" progId="Equation.3">
                  <p:embed/>
                  <p:pic>
                    <p:nvPicPr>
                      <p:cNvPr id="378896" name="Object 16">
                        <a:extLst>
                          <a:ext uri="{FF2B5EF4-FFF2-40B4-BE49-F238E27FC236}">
                            <a16:creationId xmlns:a16="http://schemas.microsoft.com/office/drawing/2014/main" id="{D42C200A-53D1-4291-8862-C33A705547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1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7" name="Oval 17">
            <a:extLst>
              <a:ext uri="{FF2B5EF4-FFF2-40B4-BE49-F238E27FC236}">
                <a16:creationId xmlns:a16="http://schemas.microsoft.com/office/drawing/2014/main" id="{4F089FC8-B1CD-49FC-A745-AD46F0F23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2083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78898" name="Object 18">
            <a:extLst>
              <a:ext uri="{FF2B5EF4-FFF2-40B4-BE49-F238E27FC236}">
                <a16:creationId xmlns:a16="http://schemas.microsoft.com/office/drawing/2014/main" id="{63E17132-F3D1-412E-8697-3D2AE334F8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48701" y="35306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13" imgW="215640" imgH="241200" progId="Equation.3">
                  <p:embed/>
                </p:oleObj>
              </mc:Choice>
              <mc:Fallback>
                <p:oleObj name="Equation" r:id="rId13" imgW="215640" imgH="241200" progId="Equation.3">
                  <p:embed/>
                  <p:pic>
                    <p:nvPicPr>
                      <p:cNvPr id="378898" name="Object 18">
                        <a:extLst>
                          <a:ext uri="{FF2B5EF4-FFF2-40B4-BE49-F238E27FC236}">
                            <a16:creationId xmlns:a16="http://schemas.microsoft.com/office/drawing/2014/main" id="{63E17132-F3D1-412E-8697-3D2AE334F8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8701" y="35306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9" name="Oval 19">
            <a:extLst>
              <a:ext uri="{FF2B5EF4-FFF2-40B4-BE49-F238E27FC236}">
                <a16:creationId xmlns:a16="http://schemas.microsoft.com/office/drawing/2014/main" id="{1D3B1C19-9620-400C-80FB-1A83EA8D5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32083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78900" name="Object 20">
            <a:extLst>
              <a:ext uri="{FF2B5EF4-FFF2-40B4-BE49-F238E27FC236}">
                <a16:creationId xmlns:a16="http://schemas.microsoft.com/office/drawing/2014/main" id="{5DF43D44-6E9F-4034-9BF1-330236495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28200" y="3429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15" imgW="368280" imgH="368280" progId="Equation.3">
                  <p:embed/>
                </p:oleObj>
              </mc:Choice>
              <mc:Fallback>
                <p:oleObj name="Equation" r:id="rId15" imgW="368280" imgH="368280" progId="Equation.3">
                  <p:embed/>
                  <p:pic>
                    <p:nvPicPr>
                      <p:cNvPr id="378900" name="Object 20">
                        <a:extLst>
                          <a:ext uri="{FF2B5EF4-FFF2-40B4-BE49-F238E27FC236}">
                            <a16:creationId xmlns:a16="http://schemas.microsoft.com/office/drawing/2014/main" id="{5DF43D44-6E9F-4034-9BF1-3302364959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3429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1" name="Oval 21">
            <a:extLst>
              <a:ext uri="{FF2B5EF4-FFF2-40B4-BE49-F238E27FC236}">
                <a16:creationId xmlns:a16="http://schemas.microsoft.com/office/drawing/2014/main" id="{B1328AA7-8EFA-4CDF-809E-21D8BA7D1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4275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78902" name="Object 22">
            <a:extLst>
              <a:ext uri="{FF2B5EF4-FFF2-40B4-BE49-F238E27FC236}">
                <a16:creationId xmlns:a16="http://schemas.microsoft.com/office/drawing/2014/main" id="{EA4AD92F-04CD-4C63-A8D8-AFA57783B4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22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17" imgW="368280" imgH="368280" progId="Equation.3">
                  <p:embed/>
                </p:oleObj>
              </mc:Choice>
              <mc:Fallback>
                <p:oleObj name="Equation" r:id="rId17" imgW="368280" imgH="368280" progId="Equation.3">
                  <p:embed/>
                  <p:pic>
                    <p:nvPicPr>
                      <p:cNvPr id="378902" name="Object 22">
                        <a:extLst>
                          <a:ext uri="{FF2B5EF4-FFF2-40B4-BE49-F238E27FC236}">
                            <a16:creationId xmlns:a16="http://schemas.microsoft.com/office/drawing/2014/main" id="{EA4AD92F-04CD-4C63-A8D8-AFA57783B4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3" name="Oval 23">
            <a:extLst>
              <a:ext uri="{FF2B5EF4-FFF2-40B4-BE49-F238E27FC236}">
                <a16:creationId xmlns:a16="http://schemas.microsoft.com/office/drawing/2014/main" id="{6538A353-1C78-4608-9255-29ED9A2A5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6467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78904" name="Object 24">
            <a:extLst>
              <a:ext uri="{FF2B5EF4-FFF2-40B4-BE49-F238E27FC236}">
                <a16:creationId xmlns:a16="http://schemas.microsoft.com/office/drawing/2014/main" id="{C9986141-76B3-4B6F-A1CD-F266B13689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1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378904" name="Object 24">
                        <a:extLst>
                          <a:ext uri="{FF2B5EF4-FFF2-40B4-BE49-F238E27FC236}">
                            <a16:creationId xmlns:a16="http://schemas.microsoft.com/office/drawing/2014/main" id="{C9986141-76B3-4B6F-A1CD-F266B13689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1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5" name="Oval 25">
            <a:extLst>
              <a:ext uri="{FF2B5EF4-FFF2-40B4-BE49-F238E27FC236}">
                <a16:creationId xmlns:a16="http://schemas.microsoft.com/office/drawing/2014/main" id="{D60D165F-971E-48EC-AA74-2A36460C5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083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78906" name="Object 26">
            <a:extLst>
              <a:ext uri="{FF2B5EF4-FFF2-40B4-BE49-F238E27FC236}">
                <a16:creationId xmlns:a16="http://schemas.microsoft.com/office/drawing/2014/main" id="{9B5ED8D5-2D43-4157-AAA0-381166C6E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1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20" imgW="317160" imgH="368280" progId="Equation.3">
                  <p:embed/>
                </p:oleObj>
              </mc:Choice>
              <mc:Fallback>
                <p:oleObj name="Equation" r:id="rId20" imgW="317160" imgH="368280" progId="Equation.3">
                  <p:embed/>
                  <p:pic>
                    <p:nvPicPr>
                      <p:cNvPr id="378906" name="Object 26">
                        <a:extLst>
                          <a:ext uri="{FF2B5EF4-FFF2-40B4-BE49-F238E27FC236}">
                            <a16:creationId xmlns:a16="http://schemas.microsoft.com/office/drawing/2014/main" id="{9B5ED8D5-2D43-4157-AAA0-381166C6E6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7" name="Oval 27">
            <a:extLst>
              <a:ext uri="{FF2B5EF4-FFF2-40B4-BE49-F238E27FC236}">
                <a16:creationId xmlns:a16="http://schemas.microsoft.com/office/drawing/2014/main" id="{FA33D6C8-819B-4093-94B7-B1C071A0D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4275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78908" name="Object 28">
            <a:extLst>
              <a:ext uri="{FF2B5EF4-FFF2-40B4-BE49-F238E27FC236}">
                <a16:creationId xmlns:a16="http://schemas.microsoft.com/office/drawing/2014/main" id="{F8D2653C-DBB8-4A32-8D4E-C6E1B7B22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96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21" imgW="368280" imgH="368280" progId="Equation.3">
                  <p:embed/>
                </p:oleObj>
              </mc:Choice>
              <mc:Fallback>
                <p:oleObj name="Equation" r:id="rId21" imgW="368280" imgH="368280" progId="Equation.3">
                  <p:embed/>
                  <p:pic>
                    <p:nvPicPr>
                      <p:cNvPr id="378908" name="Object 28">
                        <a:extLst>
                          <a:ext uri="{FF2B5EF4-FFF2-40B4-BE49-F238E27FC236}">
                            <a16:creationId xmlns:a16="http://schemas.microsoft.com/office/drawing/2014/main" id="{F8D2653C-DBB8-4A32-8D4E-C6E1B7B22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9" name="Oval 29">
            <a:extLst>
              <a:ext uri="{FF2B5EF4-FFF2-40B4-BE49-F238E27FC236}">
                <a16:creationId xmlns:a16="http://schemas.microsoft.com/office/drawing/2014/main" id="{78724F9F-CA73-45BF-AA49-1E6F47B26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467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78910" name="Object 30">
            <a:extLst>
              <a:ext uri="{FF2B5EF4-FFF2-40B4-BE49-F238E27FC236}">
                <a16:creationId xmlns:a16="http://schemas.microsoft.com/office/drawing/2014/main" id="{4176A736-220F-4C04-90F5-794D1BD62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0401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378910" name="Object 30">
                        <a:extLst>
                          <a:ext uri="{FF2B5EF4-FFF2-40B4-BE49-F238E27FC236}">
                            <a16:creationId xmlns:a16="http://schemas.microsoft.com/office/drawing/2014/main" id="{4176A736-220F-4C04-90F5-794D1BD620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1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1" name="Oval 31">
            <a:extLst>
              <a:ext uri="{FF2B5EF4-FFF2-40B4-BE49-F238E27FC236}">
                <a16:creationId xmlns:a16="http://schemas.microsoft.com/office/drawing/2014/main" id="{66A5518C-4E32-459C-949A-B30D086A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44275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78912" name="Object 32">
            <a:extLst>
              <a:ext uri="{FF2B5EF4-FFF2-40B4-BE49-F238E27FC236}">
                <a16:creationId xmlns:a16="http://schemas.microsoft.com/office/drawing/2014/main" id="{93369198-9CCE-4344-8204-204C31BBA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79001" y="46926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378912" name="Object 32">
                        <a:extLst>
                          <a:ext uri="{FF2B5EF4-FFF2-40B4-BE49-F238E27FC236}">
                            <a16:creationId xmlns:a16="http://schemas.microsoft.com/office/drawing/2014/main" id="{93369198-9CCE-4344-8204-204C31BBA9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1" y="46926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3" name="Line 33">
            <a:extLst>
              <a:ext uri="{FF2B5EF4-FFF2-40B4-BE49-F238E27FC236}">
                <a16:creationId xmlns:a16="http://schemas.microsoft.com/office/drawing/2014/main" id="{73119FA4-4B96-4B45-B44F-11BDD3AB0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14" name="Line 34">
            <a:extLst>
              <a:ext uri="{FF2B5EF4-FFF2-40B4-BE49-F238E27FC236}">
                <a16:creationId xmlns:a16="http://schemas.microsoft.com/office/drawing/2014/main" id="{D6BC909B-531A-4963-BF4E-46B0C21AD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15" name="Line 35">
            <a:extLst>
              <a:ext uri="{FF2B5EF4-FFF2-40B4-BE49-F238E27FC236}">
                <a16:creationId xmlns:a16="http://schemas.microsoft.com/office/drawing/2014/main" id="{76C18319-73B2-4231-85F3-F4967441D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16" name="Line 36">
            <a:extLst>
              <a:ext uri="{FF2B5EF4-FFF2-40B4-BE49-F238E27FC236}">
                <a16:creationId xmlns:a16="http://schemas.microsoft.com/office/drawing/2014/main" id="{802CE018-1726-4C1F-96B6-6CD6296C2E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2667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17" name="Line 37">
            <a:extLst>
              <a:ext uri="{FF2B5EF4-FFF2-40B4-BE49-F238E27FC236}">
                <a16:creationId xmlns:a16="http://schemas.microsoft.com/office/drawing/2014/main" id="{9BD1F8B2-A9E9-4DA3-AD6C-DBEDE0FA8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743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18" name="Line 38">
            <a:extLst>
              <a:ext uri="{FF2B5EF4-FFF2-40B4-BE49-F238E27FC236}">
                <a16:creationId xmlns:a16="http://schemas.microsoft.com/office/drawing/2014/main" id="{1E04EC86-B746-4E99-B44B-8719A3F2C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590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19" name="Line 39">
            <a:extLst>
              <a:ext uri="{FF2B5EF4-FFF2-40B4-BE49-F238E27FC236}">
                <a16:creationId xmlns:a16="http://schemas.microsoft.com/office/drawing/2014/main" id="{695FB1E9-8A3D-4E4D-A742-EE6B758CC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20" name="Line 40">
            <a:extLst>
              <a:ext uri="{FF2B5EF4-FFF2-40B4-BE49-F238E27FC236}">
                <a16:creationId xmlns:a16="http://schemas.microsoft.com/office/drawing/2014/main" id="{D61932E9-B91E-4F60-9A4C-650C2867D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21" name="Line 41">
            <a:extLst>
              <a:ext uri="{FF2B5EF4-FFF2-40B4-BE49-F238E27FC236}">
                <a16:creationId xmlns:a16="http://schemas.microsoft.com/office/drawing/2014/main" id="{F78172F4-9525-4AEF-AAB3-30C697FF8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78924" name="Object 44">
            <a:extLst>
              <a:ext uri="{FF2B5EF4-FFF2-40B4-BE49-F238E27FC236}">
                <a16:creationId xmlns:a16="http://schemas.microsoft.com/office/drawing/2014/main" id="{476EB57E-CBA9-4A25-9DCE-18975DA4B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676401"/>
          <a:ext cx="297180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24" imgW="2247840" imgH="1650960" progId="Equation.3">
                  <p:embed/>
                </p:oleObj>
              </mc:Choice>
              <mc:Fallback>
                <p:oleObj name="Equation" r:id="rId24" imgW="2247840" imgH="1650960" progId="Equation.3">
                  <p:embed/>
                  <p:pic>
                    <p:nvPicPr>
                      <p:cNvPr id="378924" name="Object 44">
                        <a:extLst>
                          <a:ext uri="{FF2B5EF4-FFF2-40B4-BE49-F238E27FC236}">
                            <a16:creationId xmlns:a16="http://schemas.microsoft.com/office/drawing/2014/main" id="{476EB57E-CBA9-4A25-9DCE-18975DA4B1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1"/>
                        <a:ext cx="2971800" cy="2182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5" name="Text Box 45">
            <a:extLst>
              <a:ext uri="{FF2B5EF4-FFF2-40B4-BE49-F238E27FC236}">
                <a16:creationId xmlns:a16="http://schemas.microsoft.com/office/drawing/2014/main" id="{926FFF77-9172-4066-B3D7-57C5E8096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4724401"/>
            <a:ext cx="3076483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Unique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derivation tree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for</a:t>
            </a:r>
          </a:p>
        </p:txBody>
      </p:sp>
      <p:graphicFrame>
        <p:nvGraphicFramePr>
          <p:cNvPr id="378926" name="Object 46">
            <a:extLst>
              <a:ext uri="{FF2B5EF4-FFF2-40B4-BE49-F238E27FC236}">
                <a16:creationId xmlns:a16="http://schemas.microsoft.com/office/drawing/2014/main" id="{F996D2FD-8F61-4D15-9053-9643D5D77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6019801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26" imgW="1676160" imgH="342720" progId="Equation.3">
                  <p:embed/>
                </p:oleObj>
              </mc:Choice>
              <mc:Fallback>
                <p:oleObj name="Equation" r:id="rId26" imgW="1676160" imgH="342720" progId="Equation.3">
                  <p:embed/>
                  <p:pic>
                    <p:nvPicPr>
                      <p:cNvPr id="378926" name="Object 46">
                        <a:extLst>
                          <a:ext uri="{FF2B5EF4-FFF2-40B4-BE49-F238E27FC236}">
                            <a16:creationId xmlns:a16="http://schemas.microsoft.com/office/drawing/2014/main" id="{F996D2FD-8F61-4D15-9053-9643D5D77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019801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E2ABF1D5-F731-4C0C-8B2B-C1F2F8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85B70327-264C-4811-B54A-D5EED8211829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345092" name="Object 4">
            <a:extLst>
              <a:ext uri="{FF2B5EF4-FFF2-40B4-BE49-F238E27FC236}">
                <a16:creationId xmlns:a16="http://schemas.microsoft.com/office/drawing/2014/main" id="{2FF5D7C7-2156-4AE6-87F9-677B95DDF7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219200"/>
          <a:ext cx="38862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2577960" imgH="431640" progId="Equation.3">
                  <p:embed/>
                </p:oleObj>
              </mc:Choice>
              <mc:Fallback>
                <p:oleObj name="Equation" r:id="rId3" imgW="2577960" imgH="431640" progId="Equation.3">
                  <p:embed/>
                  <p:pic>
                    <p:nvPicPr>
                      <p:cNvPr id="345092" name="Object 4">
                        <a:extLst>
                          <a:ext uri="{FF2B5EF4-FFF2-40B4-BE49-F238E27FC236}">
                            <a16:creationId xmlns:a16="http://schemas.microsoft.com/office/drawing/2014/main" id="{2FF5D7C7-2156-4AE6-87F9-677B95DDF7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19200"/>
                        <a:ext cx="38862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5" name="Object 7">
            <a:extLst>
              <a:ext uri="{FF2B5EF4-FFF2-40B4-BE49-F238E27FC236}">
                <a16:creationId xmlns:a16="http://schemas.microsoft.com/office/drawing/2014/main" id="{7DAB2DCA-12B8-45E2-98D6-4EF4B36CB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514601"/>
          <a:ext cx="4648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5" imgW="6108480" imgH="431640" progId="Equation.3">
                  <p:embed/>
                </p:oleObj>
              </mc:Choice>
              <mc:Fallback>
                <p:oleObj name="Equation" r:id="rId5" imgW="6108480" imgH="431640" progId="Equation.3">
                  <p:embed/>
                  <p:pic>
                    <p:nvPicPr>
                      <p:cNvPr id="345095" name="Object 7">
                        <a:extLst>
                          <a:ext uri="{FF2B5EF4-FFF2-40B4-BE49-F238E27FC236}">
                            <a16:creationId xmlns:a16="http://schemas.microsoft.com/office/drawing/2014/main" id="{7DAB2DCA-12B8-45E2-98D6-4EF4B36CB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1"/>
                        <a:ext cx="46482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6" name="Text Box 8">
            <a:extLst>
              <a:ext uri="{FF2B5EF4-FFF2-40B4-BE49-F238E27FC236}">
                <a16:creationId xmlns:a16="http://schemas.microsoft.com/office/drawing/2014/main" id="{B2789643-6755-4A84-BF1A-C40E60F0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09600"/>
            <a:ext cx="522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Context-free grammar     :</a:t>
            </a:r>
          </a:p>
        </p:txBody>
      </p:sp>
      <p:graphicFrame>
        <p:nvGraphicFramePr>
          <p:cNvPr id="345097" name="Object 9">
            <a:extLst>
              <a:ext uri="{FF2B5EF4-FFF2-40B4-BE49-F238E27FC236}">
                <a16:creationId xmlns:a16="http://schemas.microsoft.com/office/drawing/2014/main" id="{00F2D037-3397-4758-8C76-4ED3F7F89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685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7" imgW="393480" imgH="419040" progId="Equation.3">
                  <p:embed/>
                </p:oleObj>
              </mc:Choice>
              <mc:Fallback>
                <p:oleObj name="Equation" r:id="rId7" imgW="393480" imgH="419040" progId="Equation.3">
                  <p:embed/>
                  <p:pic>
                    <p:nvPicPr>
                      <p:cNvPr id="345097" name="Object 9">
                        <a:extLst>
                          <a:ext uri="{FF2B5EF4-FFF2-40B4-BE49-F238E27FC236}">
                            <a16:creationId xmlns:a16="http://schemas.microsoft.com/office/drawing/2014/main" id="{00F2D037-3397-4758-8C76-4ED3F7F89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858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8" name="Text Box 10">
            <a:extLst>
              <a:ext uri="{FF2B5EF4-FFF2-40B4-BE49-F238E27FC236}">
                <a16:creationId xmlns:a16="http://schemas.microsoft.com/office/drawing/2014/main" id="{2805DEF3-75BE-4AC1-A551-FC523A8C4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1905000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Example derivations:</a:t>
            </a:r>
          </a:p>
        </p:txBody>
      </p:sp>
      <p:graphicFrame>
        <p:nvGraphicFramePr>
          <p:cNvPr id="345100" name="Object 12">
            <a:extLst>
              <a:ext uri="{FF2B5EF4-FFF2-40B4-BE49-F238E27FC236}">
                <a16:creationId xmlns:a16="http://schemas.microsoft.com/office/drawing/2014/main" id="{55E51148-C807-4654-AAA0-55DEB6F30E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048001"/>
          <a:ext cx="662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9" imgW="8597880" imgH="431640" progId="Equation.3">
                  <p:embed/>
                </p:oleObj>
              </mc:Choice>
              <mc:Fallback>
                <p:oleObj name="Equation" r:id="rId9" imgW="8597880" imgH="431640" progId="Equation.3">
                  <p:embed/>
                  <p:pic>
                    <p:nvPicPr>
                      <p:cNvPr id="345100" name="Object 12">
                        <a:extLst>
                          <a:ext uri="{FF2B5EF4-FFF2-40B4-BE49-F238E27FC236}">
                            <a16:creationId xmlns:a16="http://schemas.microsoft.com/office/drawing/2014/main" id="{55E51148-C807-4654-AAA0-55DEB6F30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1"/>
                        <a:ext cx="66294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01" name="Object 13">
            <a:extLst>
              <a:ext uri="{FF2B5EF4-FFF2-40B4-BE49-F238E27FC236}">
                <a16:creationId xmlns:a16="http://schemas.microsoft.com/office/drawing/2014/main" id="{CBA38A4D-EF01-48D4-A234-33A4A54DE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810001"/>
          <a:ext cx="41148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11" imgW="4762440" imgH="2120760" progId="Equation.3">
                  <p:embed/>
                </p:oleObj>
              </mc:Choice>
              <mc:Fallback>
                <p:oleObj name="Equation" r:id="rId11" imgW="4762440" imgH="2120760" progId="Equation.3">
                  <p:embed/>
                  <p:pic>
                    <p:nvPicPr>
                      <p:cNvPr id="345101" name="Object 13">
                        <a:extLst>
                          <a:ext uri="{FF2B5EF4-FFF2-40B4-BE49-F238E27FC236}">
                            <a16:creationId xmlns:a16="http://schemas.microsoft.com/office/drawing/2014/main" id="{CBA38A4D-EF01-48D4-A234-33A4A54DE0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10001"/>
                        <a:ext cx="4114800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02" name="Object 14">
            <a:extLst>
              <a:ext uri="{FF2B5EF4-FFF2-40B4-BE49-F238E27FC236}">
                <a16:creationId xmlns:a16="http://schemas.microsoft.com/office/drawing/2014/main" id="{3287B7AC-564F-47EF-A6AD-91A87FB5D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8100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13" imgW="1460160" imgH="533160" progId="Equation.3">
                  <p:embed/>
                </p:oleObj>
              </mc:Choice>
              <mc:Fallback>
                <p:oleObj name="Equation" r:id="rId13" imgW="1460160" imgH="533160" progId="Equation.3">
                  <p:embed/>
                  <p:pic>
                    <p:nvPicPr>
                      <p:cNvPr id="345102" name="Object 14">
                        <a:extLst>
                          <a:ext uri="{FF2B5EF4-FFF2-40B4-BE49-F238E27FC236}">
                            <a16:creationId xmlns:a16="http://schemas.microsoft.com/office/drawing/2014/main" id="{3287B7AC-564F-47EF-A6AD-91A87FB5D9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10000"/>
                        <a:ext cx="146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3" name="Line 15">
            <a:extLst>
              <a:ext uri="{FF2B5EF4-FFF2-40B4-BE49-F238E27FC236}">
                <a16:creationId xmlns:a16="http://schemas.microsoft.com/office/drawing/2014/main" id="{19B0A4B2-7F46-4F7B-A968-B185AE4ED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IN" sz="320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345104" name="Text Box 16">
            <a:extLst>
              <a:ext uri="{FF2B5EF4-FFF2-40B4-BE49-F238E27FC236}">
                <a16:creationId xmlns:a16="http://schemas.microsoft.com/office/drawing/2014/main" id="{2CDD9DCC-0EEC-4B65-8ED3-0D085FFD6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67401"/>
            <a:ext cx="302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FF0000"/>
                </a:solidFill>
                <a:latin typeface="Comic Sans MS" panose="030F0702030302020204" pitchFamily="66" charset="0"/>
              </a:rPr>
              <a:t>() ((( ))) (( ))</a:t>
            </a:r>
          </a:p>
        </p:txBody>
      </p:sp>
      <p:sp>
        <p:nvSpPr>
          <p:cNvPr id="345105" name="Text Box 17">
            <a:extLst>
              <a:ext uri="{FF2B5EF4-FFF2-40B4-BE49-F238E27FC236}">
                <a16:creationId xmlns:a16="http://schemas.microsoft.com/office/drawing/2014/main" id="{D5425975-851B-479A-BFE6-980D65066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00601"/>
            <a:ext cx="2654894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Describes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matched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33CC"/>
                </a:solidFill>
                <a:latin typeface="Comic Sans MS" panose="030F0702030302020204" pitchFamily="66" charset="0"/>
              </a:rPr>
              <a:t>parentheses:</a:t>
            </a:r>
          </a:p>
        </p:txBody>
      </p:sp>
      <p:graphicFrame>
        <p:nvGraphicFramePr>
          <p:cNvPr id="345106" name="Object 18">
            <a:extLst>
              <a:ext uri="{FF2B5EF4-FFF2-40B4-BE49-F238E27FC236}">
                <a16:creationId xmlns:a16="http://schemas.microsoft.com/office/drawing/2014/main" id="{146816D9-F9D4-43E3-A65E-D850D76C4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4400" y="6096000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15" imgW="2019240" imgH="431640" progId="Equation.3">
                  <p:embed/>
                </p:oleObj>
              </mc:Choice>
              <mc:Fallback>
                <p:oleObj name="Equation" r:id="rId15" imgW="2019240" imgH="431640" progId="Equation.3">
                  <p:embed/>
                  <p:pic>
                    <p:nvPicPr>
                      <p:cNvPr id="345106" name="Object 18">
                        <a:extLst>
                          <a:ext uri="{FF2B5EF4-FFF2-40B4-BE49-F238E27FC236}">
                            <a16:creationId xmlns:a16="http://schemas.microsoft.com/office/drawing/2014/main" id="{146816D9-F9D4-43E3-A65E-D850D76C4A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6096000"/>
                        <a:ext cx="201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8" name="Text Box 20">
            <a:extLst>
              <a:ext uri="{FF2B5EF4-FFF2-40B4-BE49-F238E27FC236}">
                <a16:creationId xmlns:a16="http://schemas.microsoft.com/office/drawing/2014/main" id="{41F8F89A-2F98-4FAC-8993-3C50EF486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0"/>
            <a:ext cx="3443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339933"/>
                </a:solidFill>
                <a:latin typeface="Comic Sans MS" panose="030F0702030302020204" pitchFamily="66" charset="0"/>
              </a:rPr>
              <a:t>Another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0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C97C285-B4A8-4B1D-A26C-CE4CF2BB9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Parse Trees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DEA46A6D-004D-4009-846E-FC0CBF03C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977" y="1905001"/>
            <a:ext cx="5253361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Sample derivations:</a:t>
            </a:r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S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AAB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</a:t>
            </a:r>
            <a:r>
              <a:rPr lang="en-US" altLang="en-US"/>
              <a:t>AB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aa</a:t>
            </a:r>
            <a:r>
              <a:rPr lang="en-US" altLang="en-US"/>
              <a:t>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aab</a:t>
            </a:r>
            <a:r>
              <a:rPr lang="en-US" altLang="en-US"/>
              <a:t>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aabb</a:t>
            </a:r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S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</a:t>
            </a:r>
            <a:r>
              <a:rPr lang="en-US" altLang="en-US" b="1"/>
              <a:t>b</a:t>
            </a:r>
            <a:r>
              <a:rPr lang="en-US" altLang="en-US"/>
              <a:t>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</a:t>
            </a:r>
            <a:r>
              <a:rPr lang="en-US" altLang="en-US" b="1"/>
              <a:t>bb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AA</a:t>
            </a:r>
            <a:r>
              <a:rPr lang="en-US" altLang="en-US" b="1"/>
              <a:t>bb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</a:t>
            </a:r>
            <a:r>
              <a:rPr lang="en-US" altLang="en-US" b="1"/>
              <a:t>abb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aabb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DE0F58DD-9E7B-42E5-B28C-034E20989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1981200"/>
            <a:ext cx="2276585" cy="95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S 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A | A B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A 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dirty="0">
                <a:latin typeface="Symbol" panose="05050102010706020507" pitchFamily="18" charset="2"/>
              </a:rPr>
              <a:t>e</a:t>
            </a:r>
            <a:r>
              <a:rPr lang="en-US" altLang="en-US" dirty="0"/>
              <a:t> | </a:t>
            </a:r>
            <a:r>
              <a:rPr lang="en-US" altLang="en-US" b="1" dirty="0"/>
              <a:t>a</a:t>
            </a:r>
            <a:r>
              <a:rPr lang="en-US" altLang="en-US" dirty="0"/>
              <a:t> | A </a:t>
            </a:r>
            <a:r>
              <a:rPr lang="en-US" altLang="en-US" b="1" dirty="0"/>
              <a:t>b</a:t>
            </a:r>
            <a:r>
              <a:rPr lang="en-US" altLang="en-US" dirty="0"/>
              <a:t> | A </a:t>
            </a:r>
            <a:r>
              <a:rPr lang="en-US" altLang="en-US" dirty="0" err="1"/>
              <a:t>A</a:t>
            </a:r>
            <a:endParaRPr lang="en-US" altLang="en-US" dirty="0"/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B 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b="1" dirty="0"/>
              <a:t>b</a:t>
            </a:r>
            <a:r>
              <a:rPr lang="en-US" altLang="en-US" dirty="0"/>
              <a:t> | </a:t>
            </a:r>
            <a:r>
              <a:rPr lang="en-US" altLang="en-US" b="1" dirty="0"/>
              <a:t>b</a:t>
            </a:r>
            <a:r>
              <a:rPr lang="en-US" altLang="en-US" dirty="0"/>
              <a:t> </a:t>
            </a:r>
            <a:r>
              <a:rPr lang="en-US" altLang="en-US" b="1" dirty="0"/>
              <a:t>c</a:t>
            </a:r>
            <a:r>
              <a:rPr lang="en-US" altLang="en-US" dirty="0"/>
              <a:t> | B </a:t>
            </a:r>
            <a:r>
              <a:rPr lang="en-US" altLang="en-US" b="1" dirty="0"/>
              <a:t>c</a:t>
            </a:r>
            <a:r>
              <a:rPr lang="en-US" altLang="en-US" dirty="0"/>
              <a:t> | </a:t>
            </a:r>
            <a:r>
              <a:rPr lang="en-US" altLang="en-US" b="1" dirty="0"/>
              <a:t>b</a:t>
            </a:r>
            <a:r>
              <a:rPr lang="en-US" altLang="en-US" dirty="0"/>
              <a:t> </a:t>
            </a:r>
            <a:r>
              <a:rPr lang="en-US" altLang="en-US" dirty="0" err="1"/>
              <a:t>B</a:t>
            </a:r>
            <a:endParaRPr lang="en-US" altLang="en-US" dirty="0"/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94078027-31B7-42E0-B282-11C24FB0D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86089"/>
            <a:ext cx="730687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These two derivations use same productions, but in different orders.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This ordering difference is often uninteresting.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i="1" dirty="0"/>
              <a:t>Derivation trees</a:t>
            </a:r>
            <a:r>
              <a:rPr lang="en-US" altLang="en-US" dirty="0"/>
              <a:t> give way to abstract away ordering differences.</a:t>
            </a:r>
          </a:p>
        </p:txBody>
      </p:sp>
      <p:grpSp>
        <p:nvGrpSpPr>
          <p:cNvPr id="30726" name="Group 6">
            <a:extLst>
              <a:ext uri="{FF2B5EF4-FFF2-40B4-BE49-F238E27FC236}">
                <a16:creationId xmlns:a16="http://schemas.microsoft.com/office/drawing/2014/main" id="{1E03E6B6-8FED-405A-BB5D-CD36DAE007F3}"/>
              </a:ext>
            </a:extLst>
          </p:cNvPr>
          <p:cNvGrpSpPr>
            <a:grpSpLocks/>
          </p:cNvGrpSpPr>
          <p:nvPr/>
        </p:nvGrpSpPr>
        <p:grpSpPr bwMode="auto">
          <a:xfrm>
            <a:off x="4419601" y="4205287"/>
            <a:ext cx="4513263" cy="2393584"/>
            <a:chOff x="1824" y="2544"/>
            <a:chExt cx="2843" cy="1704"/>
          </a:xfrm>
        </p:grpSpPr>
        <p:sp>
          <p:nvSpPr>
            <p:cNvPr id="30727" name="Text Box 7">
              <a:extLst>
                <a:ext uri="{FF2B5EF4-FFF2-40B4-BE49-F238E27FC236}">
                  <a16:creationId xmlns:a16="http://schemas.microsoft.com/office/drawing/2014/main" id="{03FC23FD-4F36-4264-B743-7215D1912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544"/>
              <a:ext cx="149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Root label = start node.</a:t>
              </a:r>
            </a:p>
          </p:txBody>
        </p:sp>
        <p:sp>
          <p:nvSpPr>
            <p:cNvPr id="30728" name="Text Box 8">
              <a:extLst>
                <a:ext uri="{FF2B5EF4-FFF2-40B4-BE49-F238E27FC236}">
                  <a16:creationId xmlns:a16="http://schemas.microsoft.com/office/drawing/2014/main" id="{F3427CD9-60C2-4671-9D39-6125C46A6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08"/>
              <a:ext cx="182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Each interior label = variable.</a:t>
              </a:r>
            </a:p>
          </p:txBody>
        </p:sp>
        <p:sp>
          <p:nvSpPr>
            <p:cNvPr id="30729" name="Text Box 9">
              <a:extLst>
                <a:ext uri="{FF2B5EF4-FFF2-40B4-BE49-F238E27FC236}">
                  <a16:creationId xmlns:a16="http://schemas.microsoft.com/office/drawing/2014/main" id="{7650A235-8762-4467-88C9-75DB2BA13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272"/>
              <a:ext cx="270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Each parent/child relation = derivation step.</a:t>
              </a:r>
            </a:p>
          </p:txBody>
        </p:sp>
        <p:sp>
          <p:nvSpPr>
            <p:cNvPr id="30730" name="Text Box 10">
              <a:extLst>
                <a:ext uri="{FF2B5EF4-FFF2-40B4-BE49-F238E27FC236}">
                  <a16:creationId xmlns:a16="http://schemas.microsoft.com/office/drawing/2014/main" id="{AD1AC54B-0A2B-461A-B23B-DEE2C33C1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636"/>
              <a:ext cx="189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/>
                <a:t>Each leaf label = terminal or </a:t>
              </a:r>
              <a:r>
                <a:rPr lang="en-US" altLang="en-US">
                  <a:latin typeface="Symbol" panose="05050102010706020507" pitchFamily="18" charset="2"/>
                </a:rPr>
                <a:t>e</a:t>
              </a:r>
              <a:r>
                <a:rPr lang="en-US" altLang="en-US"/>
                <a:t>.</a:t>
              </a:r>
              <a:endParaRPr lang="en-US" altLang="en-US" u="sng">
                <a:latin typeface="Courier New" panose="02070309020205020404" pitchFamily="49" charset="0"/>
              </a:endParaRPr>
            </a:p>
          </p:txBody>
        </p:sp>
        <p:sp>
          <p:nvSpPr>
            <p:cNvPr id="30731" name="Text Box 11">
              <a:extLst>
                <a:ext uri="{FF2B5EF4-FFF2-40B4-BE49-F238E27FC236}">
                  <a16:creationId xmlns:a16="http://schemas.microsoft.com/office/drawing/2014/main" id="{EFC37924-64DA-4779-BD65-11EE2E2AE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985"/>
              <a:ext cx="2843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All leaf labels together = derived string = </a:t>
              </a:r>
              <a:r>
                <a:rPr lang="en-US" altLang="en-US" i="1"/>
                <a:t>yield</a:t>
              </a:r>
              <a:r>
                <a:rPr lang="en-US" altLang="en-US"/>
                <a:t>.</a:t>
              </a:r>
            </a:p>
          </p:txBody>
        </p:sp>
      </p:grpSp>
      <p:grpSp>
        <p:nvGrpSpPr>
          <p:cNvPr id="30732" name="Group 12">
            <a:extLst>
              <a:ext uri="{FF2B5EF4-FFF2-40B4-BE49-F238E27FC236}">
                <a16:creationId xmlns:a16="http://schemas.microsoft.com/office/drawing/2014/main" id="{9924AD99-3CF7-49E4-9E70-FAB7FEA3533B}"/>
              </a:ext>
            </a:extLst>
          </p:cNvPr>
          <p:cNvGrpSpPr>
            <a:grpSpLocks/>
          </p:cNvGrpSpPr>
          <p:nvPr/>
        </p:nvGrpSpPr>
        <p:grpSpPr bwMode="auto">
          <a:xfrm>
            <a:off x="2516189" y="4129088"/>
            <a:ext cx="1247775" cy="2228850"/>
            <a:chOff x="576" y="1872"/>
            <a:chExt cx="786" cy="1404"/>
          </a:xfrm>
        </p:grpSpPr>
        <p:sp>
          <p:nvSpPr>
            <p:cNvPr id="30733" name="Text Box 13">
              <a:extLst>
                <a:ext uri="{FF2B5EF4-FFF2-40B4-BE49-F238E27FC236}">
                  <a16:creationId xmlns:a16="http://schemas.microsoft.com/office/drawing/2014/main" id="{908B68FF-93AE-45EE-B2BE-A828872B4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1872"/>
              <a:ext cx="19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dirty="0"/>
                <a:t>S</a:t>
              </a:r>
            </a:p>
          </p:txBody>
        </p:sp>
        <p:sp>
          <p:nvSpPr>
            <p:cNvPr id="30734" name="Text Box 14">
              <a:extLst>
                <a:ext uri="{FF2B5EF4-FFF2-40B4-BE49-F238E27FC236}">
                  <a16:creationId xmlns:a16="http://schemas.microsoft.com/office/drawing/2014/main" id="{A4F9CD81-AAAD-4B16-872C-F4ADD7403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0735" name="Text Box 15">
              <a:extLst>
                <a:ext uri="{FF2B5EF4-FFF2-40B4-BE49-F238E27FC236}">
                  <a16:creationId xmlns:a16="http://schemas.microsoft.com/office/drawing/2014/main" id="{27C258C8-A60E-4383-8F4F-6BEB06232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25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B</a:t>
              </a:r>
            </a:p>
          </p:txBody>
        </p:sp>
        <p:sp>
          <p:nvSpPr>
            <p:cNvPr id="30736" name="Text Box 16">
              <a:extLst>
                <a:ext uri="{FF2B5EF4-FFF2-40B4-BE49-F238E27FC236}">
                  <a16:creationId xmlns:a16="http://schemas.microsoft.com/office/drawing/2014/main" id="{B7E930CB-3854-402D-9A13-3E40AEF3F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0737" name="Text Box 17">
              <a:extLst>
                <a:ext uri="{FF2B5EF4-FFF2-40B4-BE49-F238E27FC236}">
                  <a16:creationId xmlns:a16="http://schemas.microsoft.com/office/drawing/2014/main" id="{08238258-C513-4B9E-A52C-7EC980E4C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0738" name="Text Box 18">
              <a:extLst>
                <a:ext uri="{FF2B5EF4-FFF2-40B4-BE49-F238E27FC236}">
                  <a16:creationId xmlns:a16="http://schemas.microsoft.com/office/drawing/2014/main" id="{25AE8C23-9787-4950-92C4-0377EA93A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640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B</a:t>
              </a:r>
            </a:p>
          </p:txBody>
        </p:sp>
        <p:sp>
          <p:nvSpPr>
            <p:cNvPr id="30739" name="Text Box 19">
              <a:extLst>
                <a:ext uri="{FF2B5EF4-FFF2-40B4-BE49-F238E27FC236}">
                  <a16:creationId xmlns:a16="http://schemas.microsoft.com/office/drawing/2014/main" id="{C8D668E1-38C0-40C1-87AE-261820ED2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" y="2640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0740" name="Text Box 20">
              <a:extLst>
                <a:ext uri="{FF2B5EF4-FFF2-40B4-BE49-F238E27FC236}">
                  <a16:creationId xmlns:a16="http://schemas.microsoft.com/office/drawing/2014/main" id="{FF899F70-8A54-4DF9-99E1-2A84A2B9E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" y="3024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0741" name="Text Box 21">
              <a:extLst>
                <a:ext uri="{FF2B5EF4-FFF2-40B4-BE49-F238E27FC236}">
                  <a16:creationId xmlns:a16="http://schemas.microsoft.com/office/drawing/2014/main" id="{C60AE00F-5E52-4EDD-B929-BAC594EA1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" y="3024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0742" name="Text Box 22">
              <a:extLst>
                <a:ext uri="{FF2B5EF4-FFF2-40B4-BE49-F238E27FC236}">
                  <a16:creationId xmlns:a16="http://schemas.microsoft.com/office/drawing/2014/main" id="{63CF5CDA-A78A-4785-8CAF-580FACB2B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3024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0743" name="Line 23">
              <a:extLst>
                <a:ext uri="{FF2B5EF4-FFF2-40B4-BE49-F238E27FC236}">
                  <a16:creationId xmlns:a16="http://schemas.microsoft.com/office/drawing/2014/main" id="{ABC8001F-9793-4EC6-9670-0802DBE98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44" name="Line 24">
              <a:extLst>
                <a:ext uri="{FF2B5EF4-FFF2-40B4-BE49-F238E27FC236}">
                  <a16:creationId xmlns:a16="http://schemas.microsoft.com/office/drawing/2014/main" id="{05069865-BB73-4AEF-929D-7DAD95528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45" name="Line 25">
              <a:extLst>
                <a:ext uri="{FF2B5EF4-FFF2-40B4-BE49-F238E27FC236}">
                  <a16:creationId xmlns:a16="http://schemas.microsoft.com/office/drawing/2014/main" id="{3834EB3A-8C0C-485C-A01D-137645F39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46" name="Line 26">
              <a:extLst>
                <a:ext uri="{FF2B5EF4-FFF2-40B4-BE49-F238E27FC236}">
                  <a16:creationId xmlns:a16="http://schemas.microsoft.com/office/drawing/2014/main" id="{7E34F9D6-7AA6-49EE-B779-4A4EDB597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47" name="Line 27">
              <a:extLst>
                <a:ext uri="{FF2B5EF4-FFF2-40B4-BE49-F238E27FC236}">
                  <a16:creationId xmlns:a16="http://schemas.microsoft.com/office/drawing/2014/main" id="{83F471FF-DA87-4FD0-A7B2-2338DA8E18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48" name="Line 28">
              <a:extLst>
                <a:ext uri="{FF2B5EF4-FFF2-40B4-BE49-F238E27FC236}">
                  <a16:creationId xmlns:a16="http://schemas.microsoft.com/office/drawing/2014/main" id="{F77E26B5-36AB-4416-AE84-73D8AD5EA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49" name="Line 29">
              <a:extLst>
                <a:ext uri="{FF2B5EF4-FFF2-40B4-BE49-F238E27FC236}">
                  <a16:creationId xmlns:a16="http://schemas.microsoft.com/office/drawing/2014/main" id="{BD344ED8-C224-4030-B59E-AF8174FF4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50" name="Line 30">
              <a:extLst>
                <a:ext uri="{FF2B5EF4-FFF2-40B4-BE49-F238E27FC236}">
                  <a16:creationId xmlns:a16="http://schemas.microsoft.com/office/drawing/2014/main" id="{0722717D-8839-441F-9D5C-0F3659493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51" name="Line 31">
              <a:extLst>
                <a:ext uri="{FF2B5EF4-FFF2-40B4-BE49-F238E27FC236}">
                  <a16:creationId xmlns:a16="http://schemas.microsoft.com/office/drawing/2014/main" id="{654AAD2F-5AFE-4016-B14F-F811FF998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71641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37844BA-4A34-4DF0-A952-E2F63CA42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76200"/>
            <a:ext cx="7239000" cy="1143000"/>
          </a:xfrm>
        </p:spPr>
        <p:txBody>
          <a:bodyPr>
            <a:normAutofit/>
          </a:bodyPr>
          <a:lstStyle/>
          <a:p>
            <a:r>
              <a:rPr lang="en-US" altLang="en-US"/>
              <a:t>Leftmost, Rightmost Derivations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575C031B-BF17-437F-BBD0-64ECF2988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91" y="1481070"/>
            <a:ext cx="1122459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</a:rPr>
              <a:t>Definition</a:t>
            </a:r>
            <a:r>
              <a:rPr lang="en-US" altLang="en-US" sz="2800" dirty="0">
                <a:latin typeface="Times New Roman" panose="02020603050405020304" pitchFamily="18" charset="0"/>
              </a:rPr>
              <a:t>. A </a:t>
            </a:r>
            <a:r>
              <a:rPr lang="en-US" altLang="en-US" sz="2800" b="1" dirty="0">
                <a:latin typeface="Times New Roman" panose="02020603050405020304" pitchFamily="18" charset="0"/>
              </a:rPr>
              <a:t>left-most derivation</a:t>
            </a:r>
            <a:r>
              <a:rPr lang="en-US" altLang="en-US" sz="2800" dirty="0">
                <a:latin typeface="Times New Roman" panose="02020603050405020304" pitchFamily="18" charset="0"/>
              </a:rPr>
              <a:t> of a sentential form is one in which rules transforming the left-most nonterminal are always applied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9804144-41DB-4256-94FB-9A016D06B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91" y="4070351"/>
            <a:ext cx="109727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</a:rPr>
              <a:t>Definition</a:t>
            </a:r>
            <a:r>
              <a:rPr lang="en-US" altLang="en-US" sz="2800" dirty="0">
                <a:latin typeface="Times New Roman" panose="02020603050405020304" pitchFamily="18" charset="0"/>
              </a:rPr>
              <a:t>. A </a:t>
            </a:r>
            <a:r>
              <a:rPr lang="en-US" altLang="en-US" sz="2800" b="1" dirty="0">
                <a:latin typeface="Times New Roman" panose="02020603050405020304" pitchFamily="18" charset="0"/>
              </a:rPr>
              <a:t>right-most derivation</a:t>
            </a:r>
            <a:r>
              <a:rPr lang="en-US" altLang="en-US" sz="2800" dirty="0">
                <a:latin typeface="Times New Roman" panose="02020603050405020304" pitchFamily="18" charset="0"/>
              </a:rPr>
              <a:t> of a sentential form is one in which rules transforming the right-most nonterminal are always applied</a:t>
            </a:r>
          </a:p>
        </p:txBody>
      </p:sp>
    </p:spTree>
    <p:extLst>
      <p:ext uri="{BB962C8B-B14F-4D97-AF65-F5344CB8AC3E}">
        <p14:creationId xmlns:p14="http://schemas.microsoft.com/office/powerpoint/2010/main" val="182586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BC7F555-1F00-433A-AACC-F0DCE4AB8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Leftmost &amp; Rightmost Derivations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D0193866-A642-4752-9A1C-2C2B553EB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177" y="2303464"/>
            <a:ext cx="5253361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Sample derivations:</a:t>
            </a:r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S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AAB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</a:t>
            </a:r>
            <a:r>
              <a:rPr lang="en-US" altLang="en-US"/>
              <a:t>AB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aa</a:t>
            </a:r>
            <a:r>
              <a:rPr lang="en-US" altLang="en-US"/>
              <a:t>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aab</a:t>
            </a:r>
            <a:r>
              <a:rPr lang="en-US" altLang="en-US"/>
              <a:t>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aabb</a:t>
            </a:r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S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</a:t>
            </a:r>
            <a:r>
              <a:rPr lang="en-US" altLang="en-US" b="1"/>
              <a:t>b</a:t>
            </a:r>
            <a:r>
              <a:rPr lang="en-US" altLang="en-US"/>
              <a:t>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</a:t>
            </a:r>
            <a:r>
              <a:rPr lang="en-US" altLang="en-US" b="1"/>
              <a:t>bb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AA</a:t>
            </a:r>
            <a:r>
              <a:rPr lang="en-US" altLang="en-US" b="1"/>
              <a:t>bb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</a:t>
            </a:r>
            <a:r>
              <a:rPr lang="en-US" altLang="en-US" b="1"/>
              <a:t>abb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aabb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0C9CB8CE-1AD4-4A5A-9C05-BA8F31BED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2303463"/>
            <a:ext cx="2276585" cy="95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S  </a:t>
            </a:r>
            <a:r>
              <a:rPr lang="en-US" altLang="en-US" sz="1600">
                <a:sym typeface="Symbol" panose="05050102010706020507" pitchFamily="18" charset="2"/>
              </a:rPr>
              <a:t></a:t>
            </a:r>
            <a:r>
              <a:rPr lang="en-US" altLang="en-US"/>
              <a:t> A | A B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A  </a:t>
            </a:r>
            <a:r>
              <a:rPr lang="en-US" altLang="en-US" sz="1600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>
                <a:latin typeface="Symbol" panose="05050102010706020507" pitchFamily="18" charset="2"/>
              </a:rPr>
              <a:t>e</a:t>
            </a:r>
            <a:r>
              <a:rPr lang="en-US" altLang="en-US"/>
              <a:t> | </a:t>
            </a:r>
            <a:r>
              <a:rPr lang="en-US" altLang="en-US" b="1"/>
              <a:t>a</a:t>
            </a:r>
            <a:r>
              <a:rPr lang="en-US" altLang="en-US"/>
              <a:t> | A </a:t>
            </a:r>
            <a:r>
              <a:rPr lang="en-US" altLang="en-US" b="1"/>
              <a:t>b</a:t>
            </a:r>
            <a:r>
              <a:rPr lang="en-US" altLang="en-US"/>
              <a:t> | A A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B  </a:t>
            </a:r>
            <a:r>
              <a:rPr lang="en-US" altLang="en-US" sz="1600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 b="1"/>
              <a:t>b</a:t>
            </a:r>
            <a:r>
              <a:rPr lang="en-US" altLang="en-US"/>
              <a:t> | </a:t>
            </a:r>
            <a:r>
              <a:rPr lang="en-US" altLang="en-US" b="1"/>
              <a:t>b</a:t>
            </a:r>
            <a:r>
              <a:rPr lang="en-US" altLang="en-US"/>
              <a:t> </a:t>
            </a:r>
            <a:r>
              <a:rPr lang="en-US" altLang="en-US" b="1"/>
              <a:t>c</a:t>
            </a:r>
            <a:r>
              <a:rPr lang="en-US" altLang="en-US"/>
              <a:t> | B </a:t>
            </a:r>
            <a:r>
              <a:rPr lang="en-US" altLang="en-US" b="1"/>
              <a:t>c</a:t>
            </a:r>
            <a:r>
              <a:rPr lang="en-US" altLang="en-US"/>
              <a:t> | </a:t>
            </a:r>
            <a:r>
              <a:rPr lang="en-US" altLang="en-US" b="1"/>
              <a:t>b</a:t>
            </a:r>
            <a:r>
              <a:rPr lang="en-US" altLang="en-US"/>
              <a:t> B</a:t>
            </a:r>
          </a:p>
        </p:txBody>
      </p:sp>
      <p:grpSp>
        <p:nvGrpSpPr>
          <p:cNvPr id="31749" name="Group 5">
            <a:extLst>
              <a:ext uri="{FF2B5EF4-FFF2-40B4-BE49-F238E27FC236}">
                <a16:creationId xmlns:a16="http://schemas.microsoft.com/office/drawing/2014/main" id="{F54EFE53-D4BE-494C-BFEC-76B1B3BD07DF}"/>
              </a:ext>
            </a:extLst>
          </p:cNvPr>
          <p:cNvGrpSpPr>
            <a:grpSpLocks/>
          </p:cNvGrpSpPr>
          <p:nvPr/>
        </p:nvGrpSpPr>
        <p:grpSpPr bwMode="auto">
          <a:xfrm>
            <a:off x="2516189" y="3962400"/>
            <a:ext cx="1247775" cy="2228850"/>
            <a:chOff x="576" y="1872"/>
            <a:chExt cx="786" cy="1404"/>
          </a:xfrm>
        </p:grpSpPr>
        <p:sp>
          <p:nvSpPr>
            <p:cNvPr id="31750" name="Text Box 6">
              <a:extLst>
                <a:ext uri="{FF2B5EF4-FFF2-40B4-BE49-F238E27FC236}">
                  <a16:creationId xmlns:a16="http://schemas.microsoft.com/office/drawing/2014/main" id="{3F44F554-66A1-4F70-8864-BD89D87CE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1872"/>
              <a:ext cx="19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S</a:t>
              </a:r>
            </a:p>
          </p:txBody>
        </p:sp>
        <p:sp>
          <p:nvSpPr>
            <p:cNvPr id="31751" name="Text Box 7">
              <a:extLst>
                <a:ext uri="{FF2B5EF4-FFF2-40B4-BE49-F238E27FC236}">
                  <a16:creationId xmlns:a16="http://schemas.microsoft.com/office/drawing/2014/main" id="{81B2FB4B-9898-455F-91E5-49C19F28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1752" name="Text Box 8">
              <a:extLst>
                <a:ext uri="{FF2B5EF4-FFF2-40B4-BE49-F238E27FC236}">
                  <a16:creationId xmlns:a16="http://schemas.microsoft.com/office/drawing/2014/main" id="{3911A1F4-142A-4688-82EE-157F60432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25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B</a:t>
              </a:r>
            </a:p>
          </p:txBody>
        </p:sp>
        <p:sp>
          <p:nvSpPr>
            <p:cNvPr id="31753" name="Text Box 9">
              <a:extLst>
                <a:ext uri="{FF2B5EF4-FFF2-40B4-BE49-F238E27FC236}">
                  <a16:creationId xmlns:a16="http://schemas.microsoft.com/office/drawing/2014/main" id="{6BC59A3A-E8A5-4A76-8F7C-F1C1198BC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1754" name="Text Box 10">
              <a:extLst>
                <a:ext uri="{FF2B5EF4-FFF2-40B4-BE49-F238E27FC236}">
                  <a16:creationId xmlns:a16="http://schemas.microsoft.com/office/drawing/2014/main" id="{781C535D-FAF4-4BA1-9681-BD90FA39B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1755" name="Text Box 11">
              <a:extLst>
                <a:ext uri="{FF2B5EF4-FFF2-40B4-BE49-F238E27FC236}">
                  <a16:creationId xmlns:a16="http://schemas.microsoft.com/office/drawing/2014/main" id="{C7A8A84B-4CC8-4ECB-B776-C2DD62419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640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B</a:t>
              </a:r>
            </a:p>
          </p:txBody>
        </p:sp>
        <p:sp>
          <p:nvSpPr>
            <p:cNvPr id="31756" name="Text Box 12">
              <a:extLst>
                <a:ext uri="{FF2B5EF4-FFF2-40B4-BE49-F238E27FC236}">
                  <a16:creationId xmlns:a16="http://schemas.microsoft.com/office/drawing/2014/main" id="{E71B98B4-FF93-468E-86EC-EEBD27117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" y="2640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1757" name="Text Box 13">
              <a:extLst>
                <a:ext uri="{FF2B5EF4-FFF2-40B4-BE49-F238E27FC236}">
                  <a16:creationId xmlns:a16="http://schemas.microsoft.com/office/drawing/2014/main" id="{18973A55-7EA4-4BE6-85E6-9E32DA89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" y="3024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1758" name="Text Box 14">
              <a:extLst>
                <a:ext uri="{FF2B5EF4-FFF2-40B4-BE49-F238E27FC236}">
                  <a16:creationId xmlns:a16="http://schemas.microsoft.com/office/drawing/2014/main" id="{2C092BAA-33BA-4EBF-A928-36AD32870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" y="3024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1759" name="Text Box 15">
              <a:extLst>
                <a:ext uri="{FF2B5EF4-FFF2-40B4-BE49-F238E27FC236}">
                  <a16:creationId xmlns:a16="http://schemas.microsoft.com/office/drawing/2014/main" id="{82740DF1-1CCB-4F19-8805-DFED28B29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3024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1760" name="Line 16">
              <a:extLst>
                <a:ext uri="{FF2B5EF4-FFF2-40B4-BE49-F238E27FC236}">
                  <a16:creationId xmlns:a16="http://schemas.microsoft.com/office/drawing/2014/main" id="{F340EF2B-C084-464A-AE52-DF0C8A0C7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1" name="Line 17">
              <a:extLst>
                <a:ext uri="{FF2B5EF4-FFF2-40B4-BE49-F238E27FC236}">
                  <a16:creationId xmlns:a16="http://schemas.microsoft.com/office/drawing/2014/main" id="{5923F8C9-1503-4D17-946F-B471C4110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2" name="Line 18">
              <a:extLst>
                <a:ext uri="{FF2B5EF4-FFF2-40B4-BE49-F238E27FC236}">
                  <a16:creationId xmlns:a16="http://schemas.microsoft.com/office/drawing/2014/main" id="{7F3AEFA9-2E30-4C44-A34C-DB8CC046C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3" name="Line 19">
              <a:extLst>
                <a:ext uri="{FF2B5EF4-FFF2-40B4-BE49-F238E27FC236}">
                  <a16:creationId xmlns:a16="http://schemas.microsoft.com/office/drawing/2014/main" id="{E131F1FD-A30D-4003-B563-80FED3BDD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4" name="Line 20">
              <a:extLst>
                <a:ext uri="{FF2B5EF4-FFF2-40B4-BE49-F238E27FC236}">
                  <a16:creationId xmlns:a16="http://schemas.microsoft.com/office/drawing/2014/main" id="{E1520107-0801-4265-95D4-B997C3141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5" name="Line 21">
              <a:extLst>
                <a:ext uri="{FF2B5EF4-FFF2-40B4-BE49-F238E27FC236}">
                  <a16:creationId xmlns:a16="http://schemas.microsoft.com/office/drawing/2014/main" id="{C28E7605-9926-4180-8860-A7598078E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6" name="Line 22">
              <a:extLst>
                <a:ext uri="{FF2B5EF4-FFF2-40B4-BE49-F238E27FC236}">
                  <a16:creationId xmlns:a16="http://schemas.microsoft.com/office/drawing/2014/main" id="{2EFDA0C8-672B-487A-AE37-6EE1543B0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7" name="Line 23">
              <a:extLst>
                <a:ext uri="{FF2B5EF4-FFF2-40B4-BE49-F238E27FC236}">
                  <a16:creationId xmlns:a16="http://schemas.microsoft.com/office/drawing/2014/main" id="{5964BA6E-2426-41DC-98DB-398EE0B01C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8" name="Line 24">
              <a:extLst>
                <a:ext uri="{FF2B5EF4-FFF2-40B4-BE49-F238E27FC236}">
                  <a16:creationId xmlns:a16="http://schemas.microsoft.com/office/drawing/2014/main" id="{C3D4BC5E-EBE3-41EF-AB12-311996ABB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769" name="Text Box 25">
            <a:extLst>
              <a:ext uri="{FF2B5EF4-FFF2-40B4-BE49-F238E27FC236}">
                <a16:creationId xmlns:a16="http://schemas.microsoft.com/office/drawing/2014/main" id="{364B3160-1AFE-4C2D-A4C9-28F14A858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038600"/>
            <a:ext cx="371217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These two derivations are special.</a:t>
            </a:r>
          </a:p>
          <a:p>
            <a:endParaRPr lang="en-US" altLang="en-US" sz="2000"/>
          </a:p>
          <a:p>
            <a:r>
              <a:rPr lang="en-US" altLang="en-US" sz="2000"/>
              <a:t>1</a:t>
            </a:r>
            <a:r>
              <a:rPr lang="en-US" altLang="en-US" sz="2000" baseline="30000"/>
              <a:t>st</a:t>
            </a:r>
            <a:r>
              <a:rPr lang="en-US" altLang="en-US" sz="2000"/>
              <a:t> derivation is </a:t>
            </a:r>
            <a:r>
              <a:rPr lang="en-US" altLang="en-US" sz="2000" i="1"/>
              <a:t>leftmost</a:t>
            </a:r>
            <a:r>
              <a:rPr lang="en-US" altLang="en-US" sz="2000"/>
              <a:t>.</a:t>
            </a:r>
          </a:p>
          <a:p>
            <a:pPr lvl="1"/>
            <a:r>
              <a:rPr lang="en-US" altLang="en-US"/>
              <a:t>Always picks leftmost variable.</a:t>
            </a:r>
          </a:p>
          <a:p>
            <a:pPr lvl="1"/>
            <a:endParaRPr lang="en-US" altLang="en-US"/>
          </a:p>
          <a:p>
            <a:r>
              <a:rPr lang="en-US" altLang="en-US" sz="2000"/>
              <a:t>2</a:t>
            </a:r>
            <a:r>
              <a:rPr lang="en-US" altLang="en-US" sz="2000" baseline="30000"/>
              <a:t>nd</a:t>
            </a:r>
            <a:r>
              <a:rPr lang="en-US" altLang="en-US" sz="2000"/>
              <a:t> derivation is </a:t>
            </a:r>
            <a:r>
              <a:rPr lang="en-US" altLang="en-US" sz="2000" i="1"/>
              <a:t>rightmost</a:t>
            </a:r>
            <a:r>
              <a:rPr lang="en-US" altLang="en-US" sz="2000"/>
              <a:t>.</a:t>
            </a:r>
          </a:p>
          <a:p>
            <a:pPr lvl="1"/>
            <a:r>
              <a:rPr lang="en-US" altLang="en-US"/>
              <a:t>Always picks rightmost variable.</a:t>
            </a:r>
          </a:p>
        </p:txBody>
      </p:sp>
    </p:spTree>
    <p:extLst>
      <p:ext uri="{BB962C8B-B14F-4D97-AF65-F5344CB8AC3E}">
        <p14:creationId xmlns:p14="http://schemas.microsoft.com/office/powerpoint/2010/main" val="1655915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970065D-0C9F-48B5-979F-21EC17C8F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 / Rightmost Derivations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2BEC912-A196-4956-8B6C-C0C33B7F1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r>
              <a:rPr lang="en-US" altLang="en-US" sz="2400"/>
              <a:t>In proofs…</a:t>
            </a:r>
          </a:p>
          <a:p>
            <a:pPr lvl="1"/>
            <a:r>
              <a:rPr lang="en-US" altLang="en-US" sz="2000"/>
              <a:t> Restrict attention to left- or rightmost derivations.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r>
              <a:rPr lang="en-US" altLang="en-US" sz="2400"/>
              <a:t>In parsing algorithms…</a:t>
            </a:r>
          </a:p>
          <a:p>
            <a:pPr lvl="1"/>
            <a:r>
              <a:rPr lang="en-US" altLang="en-US" sz="2000"/>
              <a:t>Restrict attention to left- or rightmost derivations.</a:t>
            </a:r>
          </a:p>
          <a:p>
            <a:pPr lvl="1"/>
            <a:r>
              <a:rPr lang="en-US" altLang="en-US" sz="2000"/>
              <a:t>E.g., recursive descent uses leftmost; </a:t>
            </a:r>
            <a:r>
              <a:rPr lang="en-US" altLang="en-US" sz="2000" b="1">
                <a:latin typeface="Courier New" panose="02070309020205020404" pitchFamily="49" charset="0"/>
              </a:rPr>
              <a:t>yacc</a:t>
            </a:r>
            <a:r>
              <a:rPr lang="en-US" altLang="en-US" sz="2000"/>
              <a:t> uses rightmost.</a:t>
            </a:r>
          </a:p>
        </p:txBody>
      </p:sp>
    </p:spTree>
    <p:extLst>
      <p:ext uri="{BB962C8B-B14F-4D97-AF65-F5344CB8AC3E}">
        <p14:creationId xmlns:p14="http://schemas.microsoft.com/office/powerpoint/2010/main" val="423913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335C90C-C66C-4E0A-915A-FF9472C91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Derivation Trees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5F1671B2-94D0-495E-877D-95A1659C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9" y="4267201"/>
            <a:ext cx="1590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Infinitely many others possible.</a:t>
            </a:r>
          </a:p>
        </p:txBody>
      </p:sp>
      <p:grpSp>
        <p:nvGrpSpPr>
          <p:cNvPr id="33796" name="Group 4">
            <a:extLst>
              <a:ext uri="{FF2B5EF4-FFF2-40B4-BE49-F238E27FC236}">
                <a16:creationId xmlns:a16="http://schemas.microsoft.com/office/drawing/2014/main" id="{2EB6911B-809E-43FB-AD6F-E9BA7D44749C}"/>
              </a:ext>
            </a:extLst>
          </p:cNvPr>
          <p:cNvGrpSpPr>
            <a:grpSpLocks/>
          </p:cNvGrpSpPr>
          <p:nvPr/>
        </p:nvGrpSpPr>
        <p:grpSpPr bwMode="auto">
          <a:xfrm>
            <a:off x="4419602" y="3352800"/>
            <a:ext cx="1554163" cy="2838450"/>
            <a:chOff x="1823" y="1872"/>
            <a:chExt cx="979" cy="1788"/>
          </a:xfrm>
        </p:grpSpPr>
        <p:sp>
          <p:nvSpPr>
            <p:cNvPr id="33797" name="Text Box 5">
              <a:extLst>
                <a:ext uri="{FF2B5EF4-FFF2-40B4-BE49-F238E27FC236}">
                  <a16:creationId xmlns:a16="http://schemas.microsoft.com/office/drawing/2014/main" id="{97FD1404-CEBA-48AC-A4EF-2710864EB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" y="1872"/>
              <a:ext cx="19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S</a:t>
              </a:r>
            </a:p>
          </p:txBody>
        </p:sp>
        <p:sp>
          <p:nvSpPr>
            <p:cNvPr id="33798" name="Text Box 6">
              <a:extLst>
                <a:ext uri="{FF2B5EF4-FFF2-40B4-BE49-F238E27FC236}">
                  <a16:creationId xmlns:a16="http://schemas.microsoft.com/office/drawing/2014/main" id="{4DF38BC0-A283-444B-8B5C-367E4DEE4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799" name="Text Box 7">
              <a:extLst>
                <a:ext uri="{FF2B5EF4-FFF2-40B4-BE49-F238E27FC236}">
                  <a16:creationId xmlns:a16="http://schemas.microsoft.com/office/drawing/2014/main" id="{C20587BD-893D-4E81-8CFA-A0B01AB73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25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B</a:t>
              </a:r>
            </a:p>
          </p:txBody>
        </p:sp>
        <p:sp>
          <p:nvSpPr>
            <p:cNvPr id="33800" name="Text Box 8">
              <a:extLst>
                <a:ext uri="{FF2B5EF4-FFF2-40B4-BE49-F238E27FC236}">
                  <a16:creationId xmlns:a16="http://schemas.microsoft.com/office/drawing/2014/main" id="{8C596444-5BEA-4479-8A17-1CDFE4B9A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01" name="Text Box 9">
              <a:extLst>
                <a:ext uri="{FF2B5EF4-FFF2-40B4-BE49-F238E27FC236}">
                  <a16:creationId xmlns:a16="http://schemas.microsoft.com/office/drawing/2014/main" id="{47BD6060-DC74-4CB9-A872-0E908EBC2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02" name="Text Box 10">
              <a:extLst>
                <a:ext uri="{FF2B5EF4-FFF2-40B4-BE49-F238E27FC236}">
                  <a16:creationId xmlns:a16="http://schemas.microsoft.com/office/drawing/2014/main" id="{91A13DCD-6FFB-48FF-ACE0-BFEAFFDFA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9" y="2640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3803" name="Text Box 11">
              <a:extLst>
                <a:ext uri="{FF2B5EF4-FFF2-40B4-BE49-F238E27FC236}">
                  <a16:creationId xmlns:a16="http://schemas.microsoft.com/office/drawing/2014/main" id="{33FB3D9B-F9BE-4479-8440-BB437A835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1" y="3024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3804" name="Text Box 12">
              <a:extLst>
                <a:ext uri="{FF2B5EF4-FFF2-40B4-BE49-F238E27FC236}">
                  <a16:creationId xmlns:a16="http://schemas.microsoft.com/office/drawing/2014/main" id="{55550094-31D4-44E1-BBFA-689F99024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0" y="3408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3805" name="Text Box 13">
              <a:extLst>
                <a:ext uri="{FF2B5EF4-FFF2-40B4-BE49-F238E27FC236}">
                  <a16:creationId xmlns:a16="http://schemas.microsoft.com/office/drawing/2014/main" id="{ECD00FE4-1071-4D02-A258-155AA161E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" y="3024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3806" name="Line 14">
              <a:extLst>
                <a:ext uri="{FF2B5EF4-FFF2-40B4-BE49-F238E27FC236}">
                  <a16:creationId xmlns:a16="http://schemas.microsoft.com/office/drawing/2014/main" id="{64CD5FE2-9314-4CCC-BDB0-A19749A0F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112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07" name="Line 15">
              <a:extLst>
                <a:ext uri="{FF2B5EF4-FFF2-40B4-BE49-F238E27FC236}">
                  <a16:creationId xmlns:a16="http://schemas.microsoft.com/office/drawing/2014/main" id="{A245051C-CD8F-477A-B33F-7B06F631A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112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08" name="Line 16">
              <a:extLst>
                <a:ext uri="{FF2B5EF4-FFF2-40B4-BE49-F238E27FC236}">
                  <a16:creationId xmlns:a16="http://schemas.microsoft.com/office/drawing/2014/main" id="{278269A8-FFEE-4A4D-AC78-C15E6DF2E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496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09" name="Line 17">
              <a:extLst>
                <a:ext uri="{FF2B5EF4-FFF2-40B4-BE49-F238E27FC236}">
                  <a16:creationId xmlns:a16="http://schemas.microsoft.com/office/drawing/2014/main" id="{DF1A7397-2548-4FF1-BF90-B603584AB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96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0" name="Line 18">
              <a:extLst>
                <a:ext uri="{FF2B5EF4-FFF2-40B4-BE49-F238E27FC236}">
                  <a16:creationId xmlns:a16="http://schemas.microsoft.com/office/drawing/2014/main" id="{B03C31A4-6C08-4410-BA54-483013469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4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1" name="Line 19">
              <a:extLst>
                <a:ext uri="{FF2B5EF4-FFF2-40B4-BE49-F238E27FC236}">
                  <a16:creationId xmlns:a16="http://schemas.microsoft.com/office/drawing/2014/main" id="{5404C778-87D3-480C-BFF4-D3ED1951E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2" name="Line 20">
              <a:extLst>
                <a:ext uri="{FF2B5EF4-FFF2-40B4-BE49-F238E27FC236}">
                  <a16:creationId xmlns:a16="http://schemas.microsoft.com/office/drawing/2014/main" id="{A2FF2C0B-92D7-429A-8ECC-DE35D37F3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326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3" name="Text Box 21">
              <a:extLst>
                <a:ext uri="{FF2B5EF4-FFF2-40B4-BE49-F238E27FC236}">
                  <a16:creationId xmlns:a16="http://schemas.microsoft.com/office/drawing/2014/main" id="{C6C7C30F-90FE-4697-AF10-3B20D6B1C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0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14" name="Line 22">
              <a:extLst>
                <a:ext uri="{FF2B5EF4-FFF2-40B4-BE49-F238E27FC236}">
                  <a16:creationId xmlns:a16="http://schemas.microsoft.com/office/drawing/2014/main" id="{02A9DC29-9D70-41CF-8E3D-A84FF0F8C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5" name="Line 23">
              <a:extLst>
                <a:ext uri="{FF2B5EF4-FFF2-40B4-BE49-F238E27FC236}">
                  <a16:creationId xmlns:a16="http://schemas.microsoft.com/office/drawing/2014/main" id="{99E499C2-91BF-4DF9-961C-1AB5C15DB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816" name="Group 24">
            <a:extLst>
              <a:ext uri="{FF2B5EF4-FFF2-40B4-BE49-F238E27FC236}">
                <a16:creationId xmlns:a16="http://schemas.microsoft.com/office/drawing/2014/main" id="{B6CC44FC-DEA0-4376-A19B-EB390A0901D6}"/>
              </a:ext>
            </a:extLst>
          </p:cNvPr>
          <p:cNvGrpSpPr>
            <a:grpSpLocks/>
          </p:cNvGrpSpPr>
          <p:nvPr/>
        </p:nvGrpSpPr>
        <p:grpSpPr bwMode="auto">
          <a:xfrm>
            <a:off x="6705603" y="3124200"/>
            <a:ext cx="1706563" cy="3448050"/>
            <a:chOff x="3263" y="1872"/>
            <a:chExt cx="1075" cy="2172"/>
          </a:xfrm>
        </p:grpSpPr>
        <p:sp>
          <p:nvSpPr>
            <p:cNvPr id="33817" name="Text Box 25">
              <a:extLst>
                <a:ext uri="{FF2B5EF4-FFF2-40B4-BE49-F238E27FC236}">
                  <a16:creationId xmlns:a16="http://schemas.microsoft.com/office/drawing/2014/main" id="{3AF8F5AD-1BFC-4CD4-909A-3F48705C3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872"/>
              <a:ext cx="19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S</a:t>
              </a:r>
            </a:p>
          </p:txBody>
        </p:sp>
        <p:sp>
          <p:nvSpPr>
            <p:cNvPr id="33818" name="Line 26">
              <a:extLst>
                <a:ext uri="{FF2B5EF4-FFF2-40B4-BE49-F238E27FC236}">
                  <a16:creationId xmlns:a16="http://schemas.microsoft.com/office/drawing/2014/main" id="{D6F1B19D-4725-4C7C-98D6-97AE8963E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11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9" name="Text Box 27">
              <a:extLst>
                <a:ext uri="{FF2B5EF4-FFF2-40B4-BE49-F238E27FC236}">
                  <a16:creationId xmlns:a16="http://schemas.microsoft.com/office/drawing/2014/main" id="{E6B167FB-76E4-466C-9089-7C1A66D88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20" name="Line 28">
              <a:extLst>
                <a:ext uri="{FF2B5EF4-FFF2-40B4-BE49-F238E27FC236}">
                  <a16:creationId xmlns:a16="http://schemas.microsoft.com/office/drawing/2014/main" id="{2090C586-46A8-4408-84B2-EA3B3C1E1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49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21" name="Line 29">
              <a:extLst>
                <a:ext uri="{FF2B5EF4-FFF2-40B4-BE49-F238E27FC236}">
                  <a16:creationId xmlns:a16="http://schemas.microsoft.com/office/drawing/2014/main" id="{5CBD2B35-2A69-43C7-8980-D3CFE3131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9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22" name="Text Box 30">
              <a:extLst>
                <a:ext uri="{FF2B5EF4-FFF2-40B4-BE49-F238E27FC236}">
                  <a16:creationId xmlns:a16="http://schemas.microsoft.com/office/drawing/2014/main" id="{CEF78064-2A8B-4F8A-B3EF-D61BDF2A3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23" name="Text Box 31">
              <a:extLst>
                <a:ext uri="{FF2B5EF4-FFF2-40B4-BE49-F238E27FC236}">
                  <a16:creationId xmlns:a16="http://schemas.microsoft.com/office/drawing/2014/main" id="{06D21B0A-B969-464F-8653-E9AFB2BEB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24" name="Line 32">
              <a:extLst>
                <a:ext uri="{FF2B5EF4-FFF2-40B4-BE49-F238E27FC236}">
                  <a16:creationId xmlns:a16="http://schemas.microsoft.com/office/drawing/2014/main" id="{DBA5A911-9011-40BE-9C2F-20AFD3DD7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880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25" name="Line 33">
              <a:extLst>
                <a:ext uri="{FF2B5EF4-FFF2-40B4-BE49-F238E27FC236}">
                  <a16:creationId xmlns:a16="http://schemas.microsoft.com/office/drawing/2014/main" id="{1C820866-CBF9-402D-A8D5-0C9404B01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880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26" name="Text Box 34">
              <a:extLst>
                <a:ext uri="{FF2B5EF4-FFF2-40B4-BE49-F238E27FC236}">
                  <a16:creationId xmlns:a16="http://schemas.microsoft.com/office/drawing/2014/main" id="{E43697EE-783A-499B-8AA6-49DDB23AE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5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27" name="Text Box 35">
              <a:extLst>
                <a:ext uri="{FF2B5EF4-FFF2-40B4-BE49-F238E27FC236}">
                  <a16:creationId xmlns:a16="http://schemas.microsoft.com/office/drawing/2014/main" id="{19623A36-15EF-4C97-B584-F4D912DDC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28" name="Text Box 36">
              <a:extLst>
                <a:ext uri="{FF2B5EF4-FFF2-40B4-BE49-F238E27FC236}">
                  <a16:creationId xmlns:a16="http://schemas.microsoft.com/office/drawing/2014/main" id="{A8CC7612-D520-4C5D-A7DC-FA4CC6D62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" y="3024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3829" name="Text Box 37">
              <a:extLst>
                <a:ext uri="{FF2B5EF4-FFF2-40B4-BE49-F238E27FC236}">
                  <a16:creationId xmlns:a16="http://schemas.microsoft.com/office/drawing/2014/main" id="{69FDBC12-ADB7-436A-B569-AB502C8B8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30" name="Text Box 38">
              <a:extLst>
                <a:ext uri="{FF2B5EF4-FFF2-40B4-BE49-F238E27FC236}">
                  <a16:creationId xmlns:a16="http://schemas.microsoft.com/office/drawing/2014/main" id="{EADC4C7E-0C84-4C4A-9643-2457E2D79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3408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3831" name="Line 39">
              <a:extLst>
                <a:ext uri="{FF2B5EF4-FFF2-40B4-BE49-F238E27FC236}">
                  <a16:creationId xmlns:a16="http://schemas.microsoft.com/office/drawing/2014/main" id="{318422B5-6FE7-4D1A-8E8A-37EA4E9F8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326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32" name="Text Box 40">
              <a:extLst>
                <a:ext uri="{FF2B5EF4-FFF2-40B4-BE49-F238E27FC236}">
                  <a16:creationId xmlns:a16="http://schemas.microsoft.com/office/drawing/2014/main" id="{513972E0-238B-4145-80F0-3F785A021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" y="3409"/>
              <a:ext cx="1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Symbol" panose="05050102010706020507" pitchFamily="18" charset="2"/>
                </a:rPr>
                <a:t>e</a:t>
              </a:r>
            </a:p>
          </p:txBody>
        </p:sp>
        <p:sp>
          <p:nvSpPr>
            <p:cNvPr id="33833" name="Line 41">
              <a:extLst>
                <a:ext uri="{FF2B5EF4-FFF2-40B4-BE49-F238E27FC236}">
                  <a16:creationId xmlns:a16="http://schemas.microsoft.com/office/drawing/2014/main" id="{2274671B-ED0E-4C2E-AB7B-1912C36334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26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34" name="Text Box 42">
              <a:extLst>
                <a:ext uri="{FF2B5EF4-FFF2-40B4-BE49-F238E27FC236}">
                  <a16:creationId xmlns:a16="http://schemas.microsoft.com/office/drawing/2014/main" id="{CE16EBED-CD5A-405C-AE2A-6AA329AF0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6" y="3792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3835" name="Text Box 43">
              <a:extLst>
                <a:ext uri="{FF2B5EF4-FFF2-40B4-BE49-F238E27FC236}">
                  <a16:creationId xmlns:a16="http://schemas.microsoft.com/office/drawing/2014/main" id="{B00ADD62-AA21-460E-A34D-C3778C337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" y="3408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3836" name="Line 44">
              <a:extLst>
                <a:ext uri="{FF2B5EF4-FFF2-40B4-BE49-F238E27FC236}">
                  <a16:creationId xmlns:a16="http://schemas.microsoft.com/office/drawing/2014/main" id="{78CFED87-3E2E-41A9-8605-C521D3D40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364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37" name="Text Box 45">
              <a:extLst>
                <a:ext uri="{FF2B5EF4-FFF2-40B4-BE49-F238E27FC236}">
                  <a16:creationId xmlns:a16="http://schemas.microsoft.com/office/drawing/2014/main" id="{991788E5-A64B-494F-AE0D-18AC00E49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" y="3408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38" name="Line 46">
              <a:extLst>
                <a:ext uri="{FF2B5EF4-FFF2-40B4-BE49-F238E27FC236}">
                  <a16:creationId xmlns:a16="http://schemas.microsoft.com/office/drawing/2014/main" id="{62BE962B-53E6-4B01-9DE2-AE5D95165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64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39" name="Line 47">
              <a:extLst>
                <a:ext uri="{FF2B5EF4-FFF2-40B4-BE49-F238E27FC236}">
                  <a16:creationId xmlns:a16="http://schemas.microsoft.com/office/drawing/2014/main" id="{2BDF4D1B-33D6-47FC-8BEC-B1D4D6E01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3264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40" name="Line 48">
              <a:extLst>
                <a:ext uri="{FF2B5EF4-FFF2-40B4-BE49-F238E27FC236}">
                  <a16:creationId xmlns:a16="http://schemas.microsoft.com/office/drawing/2014/main" id="{99C53C41-8598-4EA3-8070-F60F2F484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41" name="Line 49">
              <a:extLst>
                <a:ext uri="{FF2B5EF4-FFF2-40B4-BE49-F238E27FC236}">
                  <a16:creationId xmlns:a16="http://schemas.microsoft.com/office/drawing/2014/main" id="{D4E79EEE-E41B-4CE2-BBFA-F30491B62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842" name="Group 50">
            <a:extLst>
              <a:ext uri="{FF2B5EF4-FFF2-40B4-BE49-F238E27FC236}">
                <a16:creationId xmlns:a16="http://schemas.microsoft.com/office/drawing/2014/main" id="{00EF534D-25D1-4C31-9C79-0288B5FC848A}"/>
              </a:ext>
            </a:extLst>
          </p:cNvPr>
          <p:cNvGrpSpPr>
            <a:grpSpLocks/>
          </p:cNvGrpSpPr>
          <p:nvPr/>
        </p:nvGrpSpPr>
        <p:grpSpPr bwMode="auto">
          <a:xfrm>
            <a:off x="2439989" y="3352800"/>
            <a:ext cx="1247775" cy="2228850"/>
            <a:chOff x="576" y="1872"/>
            <a:chExt cx="786" cy="1404"/>
          </a:xfrm>
        </p:grpSpPr>
        <p:sp>
          <p:nvSpPr>
            <p:cNvPr id="33843" name="Text Box 51">
              <a:extLst>
                <a:ext uri="{FF2B5EF4-FFF2-40B4-BE49-F238E27FC236}">
                  <a16:creationId xmlns:a16="http://schemas.microsoft.com/office/drawing/2014/main" id="{F3932856-5DE3-427B-855A-DE38BDF0A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1872"/>
              <a:ext cx="19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S</a:t>
              </a:r>
            </a:p>
          </p:txBody>
        </p:sp>
        <p:sp>
          <p:nvSpPr>
            <p:cNvPr id="33844" name="Text Box 52">
              <a:extLst>
                <a:ext uri="{FF2B5EF4-FFF2-40B4-BE49-F238E27FC236}">
                  <a16:creationId xmlns:a16="http://schemas.microsoft.com/office/drawing/2014/main" id="{02C6EF5F-0DB6-4BE8-990D-97C9B3F7E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45" name="Text Box 53">
              <a:extLst>
                <a:ext uri="{FF2B5EF4-FFF2-40B4-BE49-F238E27FC236}">
                  <a16:creationId xmlns:a16="http://schemas.microsoft.com/office/drawing/2014/main" id="{78259647-4239-4381-87A7-EC24DCE72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25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B</a:t>
              </a:r>
            </a:p>
          </p:txBody>
        </p:sp>
        <p:sp>
          <p:nvSpPr>
            <p:cNvPr id="33846" name="Text Box 54">
              <a:extLst>
                <a:ext uri="{FF2B5EF4-FFF2-40B4-BE49-F238E27FC236}">
                  <a16:creationId xmlns:a16="http://schemas.microsoft.com/office/drawing/2014/main" id="{281E80DB-AD7A-4264-A3CE-CDE4002CC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47" name="Text Box 55">
              <a:extLst>
                <a:ext uri="{FF2B5EF4-FFF2-40B4-BE49-F238E27FC236}">
                  <a16:creationId xmlns:a16="http://schemas.microsoft.com/office/drawing/2014/main" id="{C4A05C2B-C1B9-4FBA-BC3C-E7EC03284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48" name="Text Box 56">
              <a:extLst>
                <a:ext uri="{FF2B5EF4-FFF2-40B4-BE49-F238E27FC236}">
                  <a16:creationId xmlns:a16="http://schemas.microsoft.com/office/drawing/2014/main" id="{7B1C0FD2-6A53-4784-AFC6-67D6333AE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640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B</a:t>
              </a:r>
            </a:p>
          </p:txBody>
        </p:sp>
        <p:sp>
          <p:nvSpPr>
            <p:cNvPr id="33849" name="Text Box 57">
              <a:extLst>
                <a:ext uri="{FF2B5EF4-FFF2-40B4-BE49-F238E27FC236}">
                  <a16:creationId xmlns:a16="http://schemas.microsoft.com/office/drawing/2014/main" id="{0FDCC2CB-0A80-4834-A960-41DD76E08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" y="2640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3850" name="Text Box 58">
              <a:extLst>
                <a:ext uri="{FF2B5EF4-FFF2-40B4-BE49-F238E27FC236}">
                  <a16:creationId xmlns:a16="http://schemas.microsoft.com/office/drawing/2014/main" id="{8275D29A-2C91-4080-B086-A6B1B9899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" y="3024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3851" name="Text Box 59">
              <a:extLst>
                <a:ext uri="{FF2B5EF4-FFF2-40B4-BE49-F238E27FC236}">
                  <a16:creationId xmlns:a16="http://schemas.microsoft.com/office/drawing/2014/main" id="{73A68048-3FFB-44CC-A574-8E4492ABF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" y="3024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3852" name="Text Box 60">
              <a:extLst>
                <a:ext uri="{FF2B5EF4-FFF2-40B4-BE49-F238E27FC236}">
                  <a16:creationId xmlns:a16="http://schemas.microsoft.com/office/drawing/2014/main" id="{5949BA54-99C9-4FE3-96BA-13564417F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3024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3853" name="Line 61">
              <a:extLst>
                <a:ext uri="{FF2B5EF4-FFF2-40B4-BE49-F238E27FC236}">
                  <a16:creationId xmlns:a16="http://schemas.microsoft.com/office/drawing/2014/main" id="{A7069C75-FFEB-4587-9EEA-1150F6EAB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54" name="Line 62">
              <a:extLst>
                <a:ext uri="{FF2B5EF4-FFF2-40B4-BE49-F238E27FC236}">
                  <a16:creationId xmlns:a16="http://schemas.microsoft.com/office/drawing/2014/main" id="{DAD8B84F-F0DB-450B-8FF8-D2F7835865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55" name="Line 63">
              <a:extLst>
                <a:ext uri="{FF2B5EF4-FFF2-40B4-BE49-F238E27FC236}">
                  <a16:creationId xmlns:a16="http://schemas.microsoft.com/office/drawing/2014/main" id="{C55B7A30-FCA2-413D-BD73-13857A487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56" name="Line 64">
              <a:extLst>
                <a:ext uri="{FF2B5EF4-FFF2-40B4-BE49-F238E27FC236}">
                  <a16:creationId xmlns:a16="http://schemas.microsoft.com/office/drawing/2014/main" id="{C16158CF-9F9B-47A5-89D0-2970D3698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57" name="Line 65">
              <a:extLst>
                <a:ext uri="{FF2B5EF4-FFF2-40B4-BE49-F238E27FC236}">
                  <a16:creationId xmlns:a16="http://schemas.microsoft.com/office/drawing/2014/main" id="{744A2BF5-10CB-4560-8359-B48B8A9FE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58" name="Line 66">
              <a:extLst>
                <a:ext uri="{FF2B5EF4-FFF2-40B4-BE49-F238E27FC236}">
                  <a16:creationId xmlns:a16="http://schemas.microsoft.com/office/drawing/2014/main" id="{1B2398F3-4C23-432C-9A0B-732C1EF79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59" name="Line 67">
              <a:extLst>
                <a:ext uri="{FF2B5EF4-FFF2-40B4-BE49-F238E27FC236}">
                  <a16:creationId xmlns:a16="http://schemas.microsoft.com/office/drawing/2014/main" id="{D7B78241-2DFE-4929-BFD1-AFB1BE99E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60" name="Line 68">
              <a:extLst>
                <a:ext uri="{FF2B5EF4-FFF2-40B4-BE49-F238E27FC236}">
                  <a16:creationId xmlns:a16="http://schemas.microsoft.com/office/drawing/2014/main" id="{1273D4C3-9712-4864-ADFF-2FA2453F6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61" name="Line 69">
              <a:extLst>
                <a:ext uri="{FF2B5EF4-FFF2-40B4-BE49-F238E27FC236}">
                  <a16:creationId xmlns:a16="http://schemas.microsoft.com/office/drawing/2014/main" id="{A6CA76CE-8685-4D2E-A610-C8A10C7FF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862" name="Group 70">
            <a:extLst>
              <a:ext uri="{FF2B5EF4-FFF2-40B4-BE49-F238E27FC236}">
                <a16:creationId xmlns:a16="http://schemas.microsoft.com/office/drawing/2014/main" id="{E085D37E-95E1-4A50-95FA-379514FCA74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57400"/>
            <a:ext cx="8458200" cy="1828800"/>
            <a:chOff x="240" y="960"/>
            <a:chExt cx="5328" cy="1152"/>
          </a:xfrm>
        </p:grpSpPr>
        <p:sp>
          <p:nvSpPr>
            <p:cNvPr id="33863" name="Text Box 71">
              <a:extLst>
                <a:ext uri="{FF2B5EF4-FFF2-40B4-BE49-F238E27FC236}">
                  <a16:creationId xmlns:a16="http://schemas.microsoft.com/office/drawing/2014/main" id="{0BCA1710-2A82-4C7C-97F5-6816D85E2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960"/>
              <a:ext cx="1579" cy="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000"/>
                <a:t>S  </a:t>
              </a:r>
              <a:r>
                <a:rPr lang="en-US" altLang="en-US">
                  <a:sym typeface="Symbol" panose="05050102010706020507" pitchFamily="18" charset="2"/>
                </a:rPr>
                <a:t></a:t>
              </a:r>
              <a:r>
                <a:rPr lang="en-US" altLang="en-US" sz="2000"/>
                <a:t> A | A B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000"/>
                <a:t>A  </a:t>
              </a:r>
              <a:r>
                <a:rPr lang="en-US" altLang="en-US">
                  <a:sym typeface="Symbol" panose="05050102010706020507" pitchFamily="18" charset="2"/>
                </a:rPr>
                <a:t></a:t>
              </a:r>
              <a:r>
                <a:rPr lang="en-US" altLang="en-US" sz="2000"/>
                <a:t> </a:t>
              </a:r>
              <a:r>
                <a:rPr lang="en-US" altLang="en-US" sz="2000">
                  <a:latin typeface="Symbol" panose="05050102010706020507" pitchFamily="18" charset="2"/>
                </a:rPr>
                <a:t>e</a:t>
              </a:r>
              <a:r>
                <a:rPr lang="en-US" altLang="en-US" sz="2000"/>
                <a:t> | </a:t>
              </a:r>
              <a:r>
                <a:rPr lang="en-US" altLang="en-US" sz="2000" b="1"/>
                <a:t>a</a:t>
              </a:r>
              <a:r>
                <a:rPr lang="en-US" altLang="en-US" sz="2000"/>
                <a:t> | A </a:t>
              </a:r>
              <a:r>
                <a:rPr lang="en-US" altLang="en-US" sz="2000" b="1"/>
                <a:t>b</a:t>
              </a:r>
              <a:r>
                <a:rPr lang="en-US" altLang="en-US" sz="2000"/>
                <a:t> | A A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000"/>
                <a:t>B  </a:t>
              </a:r>
              <a:r>
                <a:rPr lang="en-US" altLang="en-US">
                  <a:sym typeface="Symbol" panose="05050102010706020507" pitchFamily="18" charset="2"/>
                </a:rPr>
                <a:t></a:t>
              </a:r>
              <a:r>
                <a:rPr lang="en-US" altLang="en-US" sz="2000"/>
                <a:t> </a:t>
              </a:r>
              <a:r>
                <a:rPr lang="en-US" altLang="en-US" sz="2000" b="1"/>
                <a:t>b</a:t>
              </a:r>
              <a:r>
                <a:rPr lang="en-US" altLang="en-US" sz="2000"/>
                <a:t> | </a:t>
              </a:r>
              <a:r>
                <a:rPr lang="en-US" altLang="en-US" sz="2000" b="1"/>
                <a:t>b</a:t>
              </a:r>
              <a:r>
                <a:rPr lang="en-US" altLang="en-US" sz="2000"/>
                <a:t> </a:t>
              </a:r>
              <a:r>
                <a:rPr lang="en-US" altLang="en-US" sz="2000" b="1"/>
                <a:t>c</a:t>
              </a:r>
              <a:r>
                <a:rPr lang="en-US" altLang="en-US" sz="2000"/>
                <a:t> | B </a:t>
              </a:r>
              <a:r>
                <a:rPr lang="en-US" altLang="en-US" sz="2000" b="1"/>
                <a:t>c</a:t>
              </a:r>
              <a:r>
                <a:rPr lang="en-US" altLang="en-US" sz="2000"/>
                <a:t> | </a:t>
              </a:r>
              <a:r>
                <a:rPr lang="en-US" altLang="en-US" sz="2000" b="1"/>
                <a:t>b</a:t>
              </a:r>
              <a:r>
                <a:rPr lang="en-US" altLang="en-US" sz="2000"/>
                <a:t> B</a:t>
              </a:r>
            </a:p>
          </p:txBody>
        </p:sp>
        <p:sp>
          <p:nvSpPr>
            <p:cNvPr id="33864" name="Text Box 72">
              <a:extLst>
                <a:ext uri="{FF2B5EF4-FFF2-40B4-BE49-F238E27FC236}">
                  <a16:creationId xmlns:a16="http://schemas.microsoft.com/office/drawing/2014/main" id="{14EE560E-865A-4491-BDC9-666A5C461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152"/>
              <a:ext cx="71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w = </a:t>
              </a:r>
              <a:r>
                <a:rPr lang="en-US" altLang="en-US" sz="2000" b="1"/>
                <a:t>aabb</a:t>
              </a:r>
            </a:p>
          </p:txBody>
        </p:sp>
        <p:sp>
          <p:nvSpPr>
            <p:cNvPr id="33865" name="Text Box 73">
              <a:extLst>
                <a:ext uri="{FF2B5EF4-FFF2-40B4-BE49-F238E27FC236}">
                  <a16:creationId xmlns:a16="http://schemas.microsoft.com/office/drawing/2014/main" id="{AAB5034A-7433-43A0-BDD0-39DF90CAF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008"/>
              <a:ext cx="182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Other derivation trees for this string?</a:t>
              </a:r>
            </a:p>
          </p:txBody>
        </p:sp>
        <p:sp>
          <p:nvSpPr>
            <p:cNvPr id="33866" name="Text Box 74">
              <a:extLst>
                <a:ext uri="{FF2B5EF4-FFF2-40B4-BE49-F238E27FC236}">
                  <a16:creationId xmlns:a16="http://schemas.microsoft.com/office/drawing/2014/main" id="{C0CA7AF4-FFF7-4515-95C1-868BF7E9C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1488"/>
              <a:ext cx="30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4800" b="1">
                  <a:solidFill>
                    <a:srgbClr val="FF0066"/>
                  </a:solidFill>
                  <a:latin typeface="Copperplate Gothic Bold" panose="020E0705020206020404" pitchFamily="34" charset="0"/>
                </a:rPr>
                <a:t>?</a:t>
              </a:r>
            </a:p>
          </p:txBody>
        </p:sp>
        <p:sp>
          <p:nvSpPr>
            <p:cNvPr id="33867" name="Text Box 75">
              <a:extLst>
                <a:ext uri="{FF2B5EF4-FFF2-40B4-BE49-F238E27FC236}">
                  <a16:creationId xmlns:a16="http://schemas.microsoft.com/office/drawing/2014/main" id="{A520A9B9-9DD9-4068-99D1-244C0D02D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9" y="1593"/>
              <a:ext cx="28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4800" b="1">
                  <a:solidFill>
                    <a:srgbClr val="008000"/>
                  </a:solidFill>
                  <a:latin typeface="Book Antiqua" panose="02040602050305030304" pitchFamily="18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05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A7D1561E-88F6-4868-B8A5-9B20236A1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412750"/>
            <a:ext cx="7772400" cy="6140450"/>
          </a:xfrm>
        </p:spPr>
        <p:txBody>
          <a:bodyPr/>
          <a:lstStyle/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>
                <a:cs typeface="Times New Roman" panose="02020603050405020304" pitchFamily="18" charset="0"/>
              </a:rPr>
              <a:t>Example:</a:t>
            </a: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S –&gt; AB								S											      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A –&gt; aAA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A –&gt; aA						A				B									aA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A –&gt; 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B –&gt; bB				a		A		A			b								         aAA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B –&gt; 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								 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				yield = aAab											yield = aaAA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>
                <a:cs typeface="Times New Roman" panose="02020603050405020304" pitchFamily="18" charset="0"/>
              </a:rPr>
              <a:t>Notes:</a:t>
            </a:r>
          </a:p>
          <a:p>
            <a:pPr lvl="1"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>
                <a:cs typeface="Times New Roman" panose="02020603050405020304" pitchFamily="18" charset="0"/>
              </a:rPr>
              <a:t>Root can be any non-terminal</a:t>
            </a:r>
          </a:p>
          <a:p>
            <a:pPr lvl="1"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>
                <a:cs typeface="Times New Roman" panose="02020603050405020304" pitchFamily="18" charset="0"/>
              </a:rPr>
              <a:t>Leaf nodes can be terminals or non-terminals</a:t>
            </a:r>
          </a:p>
          <a:p>
            <a:pPr lvl="1"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>
                <a:cs typeface="Times New Roman" panose="02020603050405020304" pitchFamily="18" charset="0"/>
              </a:rPr>
              <a:t>A derivation tree with root S shows the productions used to obtain a sentential form</a:t>
            </a:r>
          </a:p>
        </p:txBody>
      </p:sp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9493ECCC-760D-4111-B019-6E9E41D4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3FE419-B559-4613-AB77-2BF99FB86CD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3556" name="Line 5">
            <a:extLst>
              <a:ext uri="{FF2B5EF4-FFF2-40B4-BE49-F238E27FC236}">
                <a16:creationId xmlns:a16="http://schemas.microsoft.com/office/drawing/2014/main" id="{1A6E2820-86D4-47F1-B3C5-1B48AEE420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905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57" name="Line 6">
            <a:extLst>
              <a:ext uri="{FF2B5EF4-FFF2-40B4-BE49-F238E27FC236}">
                <a16:creationId xmlns:a16="http://schemas.microsoft.com/office/drawing/2014/main" id="{CF9F4F91-AB4E-4075-9B35-5B08A8E05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90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58" name="Line 7">
            <a:extLst>
              <a:ext uri="{FF2B5EF4-FFF2-40B4-BE49-F238E27FC236}">
                <a16:creationId xmlns:a16="http://schemas.microsoft.com/office/drawing/2014/main" id="{AD24120E-1358-44A8-854C-36A5DD1D26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2514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59" name="Line 8">
            <a:extLst>
              <a:ext uri="{FF2B5EF4-FFF2-40B4-BE49-F238E27FC236}">
                <a16:creationId xmlns:a16="http://schemas.microsoft.com/office/drawing/2014/main" id="{88742AE5-24FD-455D-8CE7-348501679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0" name="Line 9">
            <a:extLst>
              <a:ext uri="{FF2B5EF4-FFF2-40B4-BE49-F238E27FC236}">
                <a16:creationId xmlns:a16="http://schemas.microsoft.com/office/drawing/2014/main" id="{FFBA7FA6-80D1-458B-BDDE-28B8AF1AD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514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1" name="Line 10">
            <a:extLst>
              <a:ext uri="{FF2B5EF4-FFF2-40B4-BE49-F238E27FC236}">
                <a16:creationId xmlns:a16="http://schemas.microsoft.com/office/drawing/2014/main" id="{B3B97A39-01B9-4C3D-990B-7965FD408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2" name="Line 11">
            <a:extLst>
              <a:ext uri="{FF2B5EF4-FFF2-40B4-BE49-F238E27FC236}">
                <a16:creationId xmlns:a16="http://schemas.microsoft.com/office/drawing/2014/main" id="{90B89836-347F-4DFC-9B76-0952EE38B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3" name="Line 12">
            <a:extLst>
              <a:ext uri="{FF2B5EF4-FFF2-40B4-BE49-F238E27FC236}">
                <a16:creationId xmlns:a16="http://schemas.microsoft.com/office/drawing/2014/main" id="{6F0EFA56-D8E2-4B9A-B77D-8A258A921E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190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4" name="Line 13">
            <a:extLst>
              <a:ext uri="{FF2B5EF4-FFF2-40B4-BE49-F238E27FC236}">
                <a16:creationId xmlns:a16="http://schemas.microsoft.com/office/drawing/2014/main" id="{023FDB70-5E31-45D3-A296-1FBF8A899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90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5" name="Line 14">
            <a:extLst>
              <a:ext uri="{FF2B5EF4-FFF2-40B4-BE49-F238E27FC236}">
                <a16:creationId xmlns:a16="http://schemas.microsoft.com/office/drawing/2014/main" id="{4FF1E26E-A00B-4785-A3BA-231E4FAEAF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6" name="Line 15">
            <a:extLst>
              <a:ext uri="{FF2B5EF4-FFF2-40B4-BE49-F238E27FC236}">
                <a16:creationId xmlns:a16="http://schemas.microsoft.com/office/drawing/2014/main" id="{1248AEA6-1331-4938-BDE0-7CCAF6F27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7" name="Line 16">
            <a:extLst>
              <a:ext uri="{FF2B5EF4-FFF2-40B4-BE49-F238E27FC236}">
                <a16:creationId xmlns:a16="http://schemas.microsoft.com/office/drawing/2014/main" id="{38D8916B-086C-4B41-B0DA-10506A3E1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lass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class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class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class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class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class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class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class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class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3ACF60-EE9D-41A5-98DB-0C7E24C0BD52}"/>
</file>

<file path=customXml/itemProps2.xml><?xml version="1.0" encoding="utf-8"?>
<ds:datastoreItem xmlns:ds="http://schemas.openxmlformats.org/officeDocument/2006/customXml" ds:itemID="{A7C15DAC-C9DB-4A37-8DD6-363417C5992C}"/>
</file>

<file path=customXml/itemProps3.xml><?xml version="1.0" encoding="utf-8"?>
<ds:datastoreItem xmlns:ds="http://schemas.openxmlformats.org/officeDocument/2006/customXml" ds:itemID="{8D516921-CB56-4675-9EF3-E1099C6A789E}"/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1711</Words>
  <Application>Microsoft Office PowerPoint</Application>
  <PresentationFormat>Widescreen</PresentationFormat>
  <Paragraphs>314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Book Antiqua</vt:lpstr>
      <vt:lpstr>Calibri</vt:lpstr>
      <vt:lpstr>Calibri Light</vt:lpstr>
      <vt:lpstr>Comic Sans MS</vt:lpstr>
      <vt:lpstr>Copperplate Gothic Bold</vt:lpstr>
      <vt:lpstr>Courier New</vt:lpstr>
      <vt:lpstr>Symbol</vt:lpstr>
      <vt:lpstr>Times New Roman</vt:lpstr>
      <vt:lpstr>Wingdings</vt:lpstr>
      <vt:lpstr>Office Theme</vt:lpstr>
      <vt:lpstr>class</vt:lpstr>
      <vt:lpstr>1_Office Theme</vt:lpstr>
      <vt:lpstr>Microsoft Equation 3.0</vt:lpstr>
      <vt:lpstr>Lecture 21 : Derivation and Ambiguity of Grammar</vt:lpstr>
      <vt:lpstr>PowerPoint Presentation</vt:lpstr>
      <vt:lpstr>PowerPoint Presentation</vt:lpstr>
      <vt:lpstr> Parse Trees</vt:lpstr>
      <vt:lpstr>Leftmost, Rightmost Derivations</vt:lpstr>
      <vt:lpstr>Leftmost &amp; Rightmost Derivations</vt:lpstr>
      <vt:lpstr>Left / Rightmost Derivations</vt:lpstr>
      <vt:lpstr>Derivation Trees</vt:lpstr>
      <vt:lpstr>PowerPoint Presentation</vt:lpstr>
      <vt:lpstr>PowerPoint Presentation</vt:lpstr>
      <vt:lpstr>PowerPoint Presentation</vt:lpstr>
      <vt:lpstr>PowerPoint Presentation</vt:lpstr>
      <vt:lpstr>Ambiguity</vt:lpstr>
      <vt:lpstr>Ambiguity in 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Chunekar</dc:creator>
  <cp:lastModifiedBy>Vaibhav Chunekar</cp:lastModifiedBy>
  <cp:revision>3</cp:revision>
  <dcterms:created xsi:type="dcterms:W3CDTF">2020-09-29T05:11:33Z</dcterms:created>
  <dcterms:modified xsi:type="dcterms:W3CDTF">2020-09-29T05:36:12Z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