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F3C0-A42E-4897-8537-E67E478E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6F718-8CE5-4311-97E6-A00DA8C3C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4297-791C-446F-A95D-913B99FF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870C-53C5-4F8F-BB1B-15CAD0D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F9AC-B427-410F-9AAD-2B7AC799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55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1D17-4020-4816-8C61-EECD65D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DEE69-0ACE-4149-BF2C-701F24573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3C63E-7012-4153-9425-2B8575E4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2915-F074-4545-9B2F-9D1EB193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7A92-4BE5-4150-884E-7B7B18F3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4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D2EE7-EF1B-4F18-9DA5-3ABDA5ABA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09A14-C736-4DA0-A959-C1541C0A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7763-3515-4E14-B80D-24BDB9D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0016-76C3-46A9-B52E-CD396583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EAE0-5D20-4C5E-8C14-91B71548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F0D6-F0D4-47E3-87C3-C4A5F36A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F041-5E07-48B9-B1A9-B0F53505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A6C18-2E4D-4795-A9F2-01EAD607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F3E5-2871-4290-8D16-FD6F8201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F159-7989-41E3-9B65-348FE3C7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8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94BB-8732-4347-8A08-0C6E155D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EA445-B04A-4293-B831-2AE37610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02116-DD9D-4EB0-A3D3-F5E3CC15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98D1-E1D0-4A12-97A0-F7CD1BDC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7361-2352-4755-91CF-53CCC951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7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0A33-199C-42AD-AD0E-293F607F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FE8D-1818-42BF-BBA6-B5FDCCA91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DADCB-D167-44BB-BAED-9027F072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D852-7154-4160-8788-B608F7A8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8AE7-9A51-4C88-AF5B-CD0F392F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6101-C391-4A4C-9455-EC2D876C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2C4A-2D7C-47C9-977A-36580386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2525-4165-4ED0-8F15-97078FF9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5B441-F6F1-44E2-B813-0FDBA085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64DE7-3143-44A4-B34B-1392710ED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5D575-C350-4FD5-B7C1-C7D8E4358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BEFFC-DA27-4464-AD70-B8BF2BB8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DB5D5-CA02-48E1-AEE9-0D9ED908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5CDCB-D806-419A-913F-C573A7E3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3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A1C2-B95A-4511-888D-4C992CA6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4594C-0E82-4B5F-A04F-7E8D51AC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33E36-5E0A-4DB0-95D5-3E9D25DA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64401-51D3-48A9-BBE4-F94C3B6B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7DA4F-2C7F-42BE-A16F-78303A65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7D9C7-BF17-41EB-B567-943354B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8FD39-DE10-4402-A7FA-5ED5B839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8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8BF8-766F-4554-B553-0983DAA6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1BF1-EB24-426C-9B04-8AA0253C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D87DC-2B53-4006-A0C0-7B50F946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0DFB2-9D1E-4BBB-905A-B2442459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8E69B-82C1-4C47-885C-BA3F9AE7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695C-DB72-4CD3-A0C1-87566C3A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0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0A60-CCF5-455F-AD3C-9FAD34C7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C635D-570D-4E57-B4AB-2C8708FD1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E7C10-0E00-4102-927C-F3822EF7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D15BD-6DE4-483C-8A33-AEF0AD95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3B2BE-A5CB-4EF2-98C4-F27EF729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76747-2C28-40DB-A9ED-EFA8653E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8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EB2AF-9D2D-4C94-A05C-3C7872F4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F0C5-A58B-4A4B-B6E9-5AE8220E4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BF27-289F-44E9-A0E9-5FF9892EB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D615-942A-4B0C-B00C-1D49FD904657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CAF19-9E46-42F7-8CB0-0FF6D07DE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3C72-3A06-4925-893E-3EB4A7AE0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C1CB-8543-4921-B649-DA443351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3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9198-19C9-4D5B-8609-76804526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2864"/>
          </a:xfrm>
        </p:spPr>
        <p:txBody>
          <a:bodyPr/>
          <a:lstStyle/>
          <a:p>
            <a:r>
              <a:rPr lang="en-IN" dirty="0"/>
              <a:t>Lecture 3: Example DFA</a:t>
            </a:r>
          </a:p>
        </p:txBody>
      </p:sp>
    </p:spTree>
    <p:extLst>
      <p:ext uri="{BB962C8B-B14F-4D97-AF65-F5344CB8AC3E}">
        <p14:creationId xmlns:p14="http://schemas.microsoft.com/office/powerpoint/2010/main" val="100179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7FF9-666E-4C51-9418-0E0707C5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1500" dirty="0"/>
              <a:t>Thanks !!!!</a:t>
            </a:r>
          </a:p>
          <a:p>
            <a:pPr marL="0" indent="0">
              <a:buNone/>
            </a:pPr>
            <a:r>
              <a:rPr lang="en-IN" sz="11500" dirty="0"/>
              <a:t>Any Query</a:t>
            </a:r>
          </a:p>
        </p:txBody>
      </p:sp>
    </p:spTree>
    <p:extLst>
      <p:ext uri="{BB962C8B-B14F-4D97-AF65-F5344CB8AC3E}">
        <p14:creationId xmlns:p14="http://schemas.microsoft.com/office/powerpoint/2010/main" val="151315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72E5-307F-4E76-995E-81241D9D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 Question-HW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CE9313-D0DA-4CDF-A5BA-B6831CE1B3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8309"/>
            <a:ext cx="105156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5/7/2020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12:20 PM] Vaibhav Chunekar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= {  w element of (Ꜫ)  {0,1}*| w has an ends with a 011}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​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= { w Ꜫ {a, b, c}*|  w  has an substring ends with ab}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8311-4B29-40B1-857E-8585552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4DE5-B5E8-45D8-9DE4-3506860C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1690688"/>
            <a:ext cx="10859530" cy="4486275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1= { w   {0,1}*|  w  has an even number of 1’s.}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BC794-4CF1-43FE-89D8-E04172273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62" y="2142368"/>
            <a:ext cx="5041557" cy="27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5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187F-71E5-43E1-AC8B-5F212A19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278145"/>
          </a:xfrm>
        </p:spPr>
        <p:txBody>
          <a:bodyPr/>
          <a:lstStyle/>
          <a:p>
            <a:r>
              <a:rPr lang="en-IN" dirty="0"/>
              <a:t>Lecture 3: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1017-A0A5-412A-9D05-50401230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6375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Agenda</a:t>
            </a:r>
          </a:p>
          <a:p>
            <a:r>
              <a:rPr lang="en-IN" dirty="0"/>
              <a:t>Example of DFA</a:t>
            </a:r>
          </a:p>
          <a:p>
            <a:r>
              <a:rPr lang="en-IN" dirty="0"/>
              <a:t>Solution for previous question</a:t>
            </a:r>
          </a:p>
          <a:p>
            <a:r>
              <a:rPr lang="en-IN" dirty="0"/>
              <a:t>Key Concepts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Presented by</a:t>
            </a:r>
          </a:p>
          <a:p>
            <a:pPr marL="0" indent="0" algn="ctr">
              <a:buNone/>
            </a:pPr>
            <a:r>
              <a:rPr lang="en-IN" dirty="0"/>
              <a:t>Prof.	Vaibhav Narayan Chunekar</a:t>
            </a:r>
          </a:p>
          <a:p>
            <a:pPr marL="0" indent="0" algn="ctr">
              <a:buNone/>
            </a:pPr>
            <a:r>
              <a:rPr lang="en-IN" dirty="0"/>
              <a:t>K. J. Somaiya College off Engineering, Vidyavihar, Mumbai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0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0A60-B171-47CF-A717-0CE169A9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Example2: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L2 = { w   {0,1}*|  w  ends with the substring ab}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3B77B-97BF-405B-BDDF-37D604F8A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</p:spTree>
    <p:extLst>
      <p:ext uri="{BB962C8B-B14F-4D97-AF65-F5344CB8AC3E}">
        <p14:creationId xmlns:p14="http://schemas.microsoft.com/office/powerpoint/2010/main" val="9592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3BA3-8EA6-4274-BAF4-48BD34F4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3: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L2 = { w   {0,1}*|  w  is divisible  by 3}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D798F-07C7-4093-A5AC-12EC9CE8F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</p:spTree>
    <p:extLst>
      <p:ext uri="{BB962C8B-B14F-4D97-AF65-F5344CB8AC3E}">
        <p14:creationId xmlns:p14="http://schemas.microsoft.com/office/powerpoint/2010/main" val="36292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3BA3-8EA6-4274-BAF4-48BD34F4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4: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L2 = { w   {0,1}*|  w 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begins and ends with same symbol}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09DA5D-0485-440C-B5FC-DEBB9581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0" y="2387192"/>
            <a:ext cx="6697362" cy="2857500"/>
          </a:xfrm>
        </p:spPr>
      </p:pic>
    </p:spTree>
    <p:extLst>
      <p:ext uri="{BB962C8B-B14F-4D97-AF65-F5344CB8AC3E}">
        <p14:creationId xmlns:p14="http://schemas.microsoft.com/office/powerpoint/2010/main" val="28252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B803-01C9-442C-971C-A2B6DED9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0731"/>
          </a:xfrm>
        </p:spPr>
        <p:txBody>
          <a:bodyPr>
            <a:normAutofit fontScale="90000"/>
          </a:bodyPr>
          <a:lstStyle/>
          <a:p>
            <a:r>
              <a:rPr lang="en-IN" dirty="0"/>
              <a:t>Homework:</a:t>
            </a:r>
            <a:br>
              <a:rPr lang="en-IN" dirty="0"/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 = {  w element of (Ꜫ)  {0,1}*| w has an ends with a 011}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CAC0C-C2A9-48F8-A324-A9CBD7689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405856"/>
            <a:ext cx="5305425" cy="3190875"/>
          </a:xfrm>
        </p:spPr>
      </p:pic>
    </p:spTree>
    <p:extLst>
      <p:ext uri="{BB962C8B-B14F-4D97-AF65-F5344CB8AC3E}">
        <p14:creationId xmlns:p14="http://schemas.microsoft.com/office/powerpoint/2010/main" val="23802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653C-9BF3-41EB-A217-5E560B3A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6252-B6A7-4DF7-BDA8-DDE69FD2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Language  and DFA</a:t>
            </a:r>
          </a:p>
          <a:p>
            <a:r>
              <a:rPr lang="en-IN" dirty="0"/>
              <a:t>Deterministic  Finite Automata (</a:t>
            </a:r>
            <a:r>
              <a:rPr lang="en-IN" dirty="0" err="1"/>
              <a:t>q,a</a:t>
            </a:r>
            <a:r>
              <a:rPr lang="en-IN" dirty="0"/>
              <a:t>)</a:t>
            </a:r>
            <a:r>
              <a:rPr lang="en-IN" dirty="0">
                <a:sym typeface="Wingdings" panose="05000000000000000000" pitchFamily="2" charset="2"/>
              </a:rPr>
              <a:t>q</a:t>
            </a:r>
          </a:p>
          <a:p>
            <a:r>
              <a:rPr lang="en-IN" dirty="0">
                <a:sym typeface="Wingdings" panose="05000000000000000000" pitchFamily="2" charset="2"/>
              </a:rPr>
              <a:t>Finite Nature of Automaton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7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C0EC72-76BF-4872-8593-5CB13B505F02}"/>
</file>

<file path=customXml/itemProps2.xml><?xml version="1.0" encoding="utf-8"?>
<ds:datastoreItem xmlns:ds="http://schemas.openxmlformats.org/officeDocument/2006/customXml" ds:itemID="{D46EFB42-CF5E-4440-A857-67F96A5AE932}"/>
</file>

<file path=customXml/itemProps3.xml><?xml version="1.0" encoding="utf-8"?>
<ds:datastoreItem xmlns:ds="http://schemas.openxmlformats.org/officeDocument/2006/customXml" ds:itemID="{97CE8D43-9CE7-40DA-B51A-0D999309783C}"/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Lecture 3: Example DFA</vt:lpstr>
      <vt:lpstr>Previous Question-HW</vt:lpstr>
      <vt:lpstr>Example 1</vt:lpstr>
      <vt:lpstr>Lecture 3: Deterministic Finite Automaton</vt:lpstr>
      <vt:lpstr>Example2: L2 = { w   {0,1}*|  w  ends with the substring ab} </vt:lpstr>
      <vt:lpstr>Example 3: L2 = { w   {0,1}*|  w  is divisible  by 3}</vt:lpstr>
      <vt:lpstr>Example 4: L2 = { w   {0,1}*|  w  begins and ends with same symbol}</vt:lpstr>
      <vt:lpstr>Homework: L = {  w element of (Ꜫ)  {0,1}*| w has an ends with a 011} </vt:lpstr>
      <vt:lpstr>Key Concepts: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11</cp:revision>
  <dcterms:created xsi:type="dcterms:W3CDTF">2020-08-05T09:18:31Z</dcterms:created>
  <dcterms:modified xsi:type="dcterms:W3CDTF">2020-08-07T08:01:08Z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