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450" r:id="rId3"/>
    <p:sldId id="451" r:id="rId4"/>
    <p:sldId id="452" r:id="rId5"/>
    <p:sldId id="453" r:id="rId6"/>
    <p:sldId id="456" r:id="rId7"/>
    <p:sldId id="454" r:id="rId8"/>
    <p:sldId id="455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8" r:id="rId18"/>
    <p:sldId id="299" r:id="rId19"/>
    <p:sldId id="300" r:id="rId20"/>
    <p:sldId id="301" r:id="rId21"/>
    <p:sldId id="302" r:id="rId22"/>
    <p:sldId id="344" r:id="rId23"/>
    <p:sldId id="343" r:id="rId24"/>
    <p:sldId id="345" r:id="rId25"/>
    <p:sldId id="394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95" r:id="rId34"/>
    <p:sldId id="310" r:id="rId35"/>
    <p:sldId id="311" r:id="rId36"/>
    <p:sldId id="396" r:id="rId37"/>
    <p:sldId id="372" r:id="rId38"/>
    <p:sldId id="346" r:id="rId39"/>
    <p:sldId id="347" r:id="rId40"/>
    <p:sldId id="315" r:id="rId41"/>
    <p:sldId id="348" r:id="rId42"/>
    <p:sldId id="349" r:id="rId43"/>
    <p:sldId id="397" r:id="rId44"/>
    <p:sldId id="351" r:id="rId45"/>
    <p:sldId id="316" r:id="rId46"/>
    <p:sldId id="318" r:id="rId47"/>
    <p:sldId id="322" r:id="rId48"/>
    <p:sldId id="398" r:id="rId49"/>
    <p:sldId id="32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3" r:id="rId59"/>
    <p:sldId id="399" r:id="rId60"/>
    <p:sldId id="366" r:id="rId61"/>
    <p:sldId id="360" r:id="rId62"/>
    <p:sldId id="400" r:id="rId63"/>
    <p:sldId id="401" r:id="rId64"/>
    <p:sldId id="402" r:id="rId65"/>
    <p:sldId id="403" r:id="rId66"/>
    <p:sldId id="371" r:id="rId67"/>
    <p:sldId id="405" r:id="rId68"/>
    <p:sldId id="449" r:id="rId69"/>
    <p:sldId id="406" r:id="rId70"/>
    <p:sldId id="407" r:id="rId71"/>
    <p:sldId id="408" r:id="rId72"/>
    <p:sldId id="409" r:id="rId73"/>
    <p:sldId id="410" r:id="rId74"/>
    <p:sldId id="411" r:id="rId75"/>
    <p:sldId id="41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3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63.wmf"/><Relationship Id="rId1" Type="http://schemas.openxmlformats.org/officeDocument/2006/relationships/image" Target="../media/image34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40.wmf"/><Relationship Id="rId4" Type="http://schemas.openxmlformats.org/officeDocument/2006/relationships/image" Target="../media/image64.wmf"/><Relationship Id="rId9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7.wmf"/><Relationship Id="rId18" Type="http://schemas.openxmlformats.org/officeDocument/2006/relationships/image" Target="../media/image82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76.wmf"/><Relationship Id="rId17" Type="http://schemas.openxmlformats.org/officeDocument/2006/relationships/image" Target="../media/image81.wmf"/><Relationship Id="rId2" Type="http://schemas.openxmlformats.org/officeDocument/2006/relationships/image" Target="../media/image56.wmf"/><Relationship Id="rId16" Type="http://schemas.openxmlformats.org/officeDocument/2006/relationships/image" Target="../media/image80.wmf"/><Relationship Id="rId1" Type="http://schemas.openxmlformats.org/officeDocument/2006/relationships/image" Target="../media/image34.wmf"/><Relationship Id="rId6" Type="http://schemas.openxmlformats.org/officeDocument/2006/relationships/image" Target="../media/image72.wmf"/><Relationship Id="rId11" Type="http://schemas.openxmlformats.org/officeDocument/2006/relationships/image" Target="../media/image75.wmf"/><Relationship Id="rId5" Type="http://schemas.openxmlformats.org/officeDocument/2006/relationships/image" Target="../media/image71.wmf"/><Relationship Id="rId15" Type="http://schemas.openxmlformats.org/officeDocument/2006/relationships/image" Target="../media/image79.wmf"/><Relationship Id="rId10" Type="http://schemas.openxmlformats.org/officeDocument/2006/relationships/image" Target="../media/image33.wmf"/><Relationship Id="rId19" Type="http://schemas.openxmlformats.org/officeDocument/2006/relationships/image" Target="../media/image83.wmf"/><Relationship Id="rId4" Type="http://schemas.openxmlformats.org/officeDocument/2006/relationships/image" Target="../media/image57.wmf"/><Relationship Id="rId9" Type="http://schemas.openxmlformats.org/officeDocument/2006/relationships/image" Target="../media/image74.wmf"/><Relationship Id="rId1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8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2.wmf"/><Relationship Id="rId17" Type="http://schemas.openxmlformats.org/officeDocument/2006/relationships/image" Target="../media/image95.wmf"/><Relationship Id="rId2" Type="http://schemas.openxmlformats.org/officeDocument/2006/relationships/image" Target="../media/image56.wmf"/><Relationship Id="rId16" Type="http://schemas.openxmlformats.org/officeDocument/2006/relationships/image" Target="../media/image94.wmf"/><Relationship Id="rId1" Type="http://schemas.openxmlformats.org/officeDocument/2006/relationships/image" Target="../media/image34.wmf"/><Relationship Id="rId6" Type="http://schemas.openxmlformats.org/officeDocument/2006/relationships/image" Target="../media/image87.wmf"/><Relationship Id="rId11" Type="http://schemas.openxmlformats.org/officeDocument/2006/relationships/image" Target="../media/image91.wmf"/><Relationship Id="rId5" Type="http://schemas.openxmlformats.org/officeDocument/2006/relationships/image" Target="../media/image86.wmf"/><Relationship Id="rId15" Type="http://schemas.openxmlformats.org/officeDocument/2006/relationships/image" Target="../media/image78.wmf"/><Relationship Id="rId10" Type="http://schemas.openxmlformats.org/officeDocument/2006/relationships/image" Target="../media/image90.wmf"/><Relationship Id="rId4" Type="http://schemas.openxmlformats.org/officeDocument/2006/relationships/image" Target="../media/image85.wmf"/><Relationship Id="rId9" Type="http://schemas.openxmlformats.org/officeDocument/2006/relationships/image" Target="../media/image89.wmf"/><Relationship Id="rId1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6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0.wmf"/><Relationship Id="rId7" Type="http://schemas.openxmlformats.org/officeDocument/2006/relationships/image" Target="../media/image103.wmf"/><Relationship Id="rId2" Type="http://schemas.openxmlformats.org/officeDocument/2006/relationships/image" Target="../media/image99.wmf"/><Relationship Id="rId1" Type="http://schemas.openxmlformats.org/officeDocument/2006/relationships/image" Target="../media/image104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1.wmf"/><Relationship Id="rId9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0.wmf"/><Relationship Id="rId12" Type="http://schemas.openxmlformats.org/officeDocument/2006/relationships/image" Target="../media/image20.wmf"/><Relationship Id="rId17" Type="http://schemas.openxmlformats.org/officeDocument/2006/relationships/image" Target="../media/image100.wmf"/><Relationship Id="rId2" Type="http://schemas.openxmlformats.org/officeDocument/2006/relationships/image" Target="../media/image101.wmf"/><Relationship Id="rId16" Type="http://schemas.openxmlformats.org/officeDocument/2006/relationships/image" Target="../media/image99.wmf"/><Relationship Id="rId1" Type="http://schemas.openxmlformats.org/officeDocument/2006/relationships/image" Target="../media/image108.wmf"/><Relationship Id="rId6" Type="http://schemas.openxmlformats.org/officeDocument/2006/relationships/image" Target="../media/image107.wmf"/><Relationship Id="rId11" Type="http://schemas.openxmlformats.org/officeDocument/2006/relationships/image" Target="../media/image113.wmf"/><Relationship Id="rId5" Type="http://schemas.openxmlformats.org/officeDocument/2006/relationships/image" Target="../media/image103.wmf"/><Relationship Id="rId15" Type="http://schemas.openxmlformats.org/officeDocument/2006/relationships/image" Target="../media/image69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14.wmf"/><Relationship Id="rId18" Type="http://schemas.openxmlformats.org/officeDocument/2006/relationships/image" Target="../media/image99.wmf"/><Relationship Id="rId3" Type="http://schemas.openxmlformats.org/officeDocument/2006/relationships/image" Target="../media/image117.wmf"/><Relationship Id="rId7" Type="http://schemas.openxmlformats.org/officeDocument/2006/relationships/image" Target="../media/image110.wmf"/><Relationship Id="rId12" Type="http://schemas.openxmlformats.org/officeDocument/2006/relationships/image" Target="../media/image20.wmf"/><Relationship Id="rId17" Type="http://schemas.openxmlformats.org/officeDocument/2006/relationships/image" Target="../media/image69.wmf"/><Relationship Id="rId2" Type="http://schemas.openxmlformats.org/officeDocument/2006/relationships/image" Target="../media/image101.wmf"/><Relationship Id="rId16" Type="http://schemas.openxmlformats.org/officeDocument/2006/relationships/image" Target="../media/image119.wmf"/><Relationship Id="rId1" Type="http://schemas.openxmlformats.org/officeDocument/2006/relationships/image" Target="../media/image116.wmf"/><Relationship Id="rId6" Type="http://schemas.openxmlformats.org/officeDocument/2006/relationships/image" Target="../media/image107.wmf"/><Relationship Id="rId11" Type="http://schemas.openxmlformats.org/officeDocument/2006/relationships/image" Target="../media/image113.wmf"/><Relationship Id="rId5" Type="http://schemas.openxmlformats.org/officeDocument/2006/relationships/image" Target="../media/image103.wmf"/><Relationship Id="rId15" Type="http://schemas.openxmlformats.org/officeDocument/2006/relationships/image" Target="../media/image118.wmf"/><Relationship Id="rId10" Type="http://schemas.openxmlformats.org/officeDocument/2006/relationships/image" Target="../media/image112.wmf"/><Relationship Id="rId19" Type="http://schemas.openxmlformats.org/officeDocument/2006/relationships/image" Target="../media/image100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14.wmf"/><Relationship Id="rId18" Type="http://schemas.openxmlformats.org/officeDocument/2006/relationships/image" Target="../media/image121.wmf"/><Relationship Id="rId3" Type="http://schemas.openxmlformats.org/officeDocument/2006/relationships/image" Target="../media/image117.wmf"/><Relationship Id="rId21" Type="http://schemas.openxmlformats.org/officeDocument/2006/relationships/image" Target="../media/image100.wmf"/><Relationship Id="rId7" Type="http://schemas.openxmlformats.org/officeDocument/2006/relationships/image" Target="../media/image110.wmf"/><Relationship Id="rId12" Type="http://schemas.openxmlformats.org/officeDocument/2006/relationships/image" Target="../media/image20.wmf"/><Relationship Id="rId17" Type="http://schemas.openxmlformats.org/officeDocument/2006/relationships/image" Target="../media/image119.wmf"/><Relationship Id="rId2" Type="http://schemas.openxmlformats.org/officeDocument/2006/relationships/image" Target="../media/image101.wmf"/><Relationship Id="rId16" Type="http://schemas.openxmlformats.org/officeDocument/2006/relationships/image" Target="../media/image120.wmf"/><Relationship Id="rId20" Type="http://schemas.openxmlformats.org/officeDocument/2006/relationships/image" Target="../media/image99.wmf"/><Relationship Id="rId1" Type="http://schemas.openxmlformats.org/officeDocument/2006/relationships/image" Target="../media/image116.wmf"/><Relationship Id="rId6" Type="http://schemas.openxmlformats.org/officeDocument/2006/relationships/image" Target="../media/image107.wmf"/><Relationship Id="rId11" Type="http://schemas.openxmlformats.org/officeDocument/2006/relationships/image" Target="../media/image113.wmf"/><Relationship Id="rId5" Type="http://schemas.openxmlformats.org/officeDocument/2006/relationships/image" Target="../media/image103.wmf"/><Relationship Id="rId15" Type="http://schemas.openxmlformats.org/officeDocument/2006/relationships/image" Target="../media/image118.wmf"/><Relationship Id="rId10" Type="http://schemas.openxmlformats.org/officeDocument/2006/relationships/image" Target="../media/image112.wmf"/><Relationship Id="rId19" Type="http://schemas.openxmlformats.org/officeDocument/2006/relationships/image" Target="../media/image69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13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13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34.w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30.wmf"/><Relationship Id="rId11" Type="http://schemas.openxmlformats.org/officeDocument/2006/relationships/image" Target="../media/image143.wmf"/><Relationship Id="rId5" Type="http://schemas.openxmlformats.org/officeDocument/2006/relationships/image" Target="../media/image56.wmf"/><Relationship Id="rId10" Type="http://schemas.openxmlformats.org/officeDocument/2006/relationships/image" Target="../media/image142.wmf"/><Relationship Id="rId4" Type="http://schemas.openxmlformats.org/officeDocument/2006/relationships/image" Target="../media/image75.wmf"/><Relationship Id="rId9" Type="http://schemas.openxmlformats.org/officeDocument/2006/relationships/image" Target="../media/image14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75.wmf"/><Relationship Id="rId1" Type="http://schemas.openxmlformats.org/officeDocument/2006/relationships/image" Target="../media/image14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56.wmf"/><Relationship Id="rId5" Type="http://schemas.openxmlformats.org/officeDocument/2006/relationships/image" Target="../media/image34.wmf"/><Relationship Id="rId4" Type="http://schemas.openxmlformats.org/officeDocument/2006/relationships/image" Target="../media/image13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4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149.wmf"/><Relationship Id="rId4" Type="http://schemas.openxmlformats.org/officeDocument/2006/relationships/image" Target="../media/image13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5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15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15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32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172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29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28.wmf"/><Relationship Id="rId16" Type="http://schemas.openxmlformats.org/officeDocument/2006/relationships/image" Target="../media/image34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20.wmf"/><Relationship Id="rId5" Type="http://schemas.openxmlformats.org/officeDocument/2006/relationships/image" Target="../media/image31.wmf"/><Relationship Id="rId15" Type="http://schemas.openxmlformats.org/officeDocument/2006/relationships/image" Target="../media/image33.wmf"/><Relationship Id="rId10" Type="http://schemas.openxmlformats.org/officeDocument/2006/relationships/image" Target="../media/image19.wmf"/><Relationship Id="rId4" Type="http://schemas.openxmlformats.org/officeDocument/2006/relationships/image" Target="../media/image30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8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37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0.wmf"/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1369-0E6E-49D6-AA17-EB233F3ED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39A91-F770-4937-A98C-7AF517235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0AAD-5A8B-4E48-8CCE-119D06AC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ABA9-6CE0-424C-A6EF-895C64CD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9DB5-B799-4CB0-B3B6-B1B10C9A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2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7488-B4A3-4723-B274-05C38154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69283-E89D-43C9-AE34-AA19ECE93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141D-99F6-4378-8740-BF06CBD2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B75B-BADB-4554-8FFD-1DA7F16B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D575-18C9-4257-9EBF-CDA74EA6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1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504D5-8B7D-421A-A972-9CFBAF66A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910-76B5-4FDA-B3F8-976955FEF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69B9-CBFD-45FC-BD42-97F6D850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2E00-2BFC-41A0-A2D6-61CEA88F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0A70-417A-4E00-9B2D-8FC0F079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971F-9182-4220-9959-E95E78A7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4266-266D-47D8-9105-5F7A9C03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83BFB-285B-40F0-AECF-E9F87000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39568-7BD2-4FDE-BDC8-5E20920B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22F63-4D5D-4133-947B-ED663C6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E866-FAE3-4302-80B4-08EF03B9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76FC-9ABF-452E-BB4E-23C351E3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C0D9-1BC4-428F-8F7A-15169CCD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0BB6-0F3D-421D-8B2C-499835DB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0E77-208E-46D1-A94E-686CC5BF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2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207C-CA14-41EE-9CE0-855E3192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7781-1190-4075-8403-2C79D0730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16666-270B-4DEE-86F7-541567073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E7C5A-FAB0-4085-A110-8A1EF8FB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5D2E3-5638-46C8-86BC-CD89CF5E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3BA2E-11D4-41FC-B651-3F6F8F3F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8B6-B0E8-47C2-92EE-25640DE7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BB27-0AED-4425-846A-50CCBADA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C2332-9E07-43A7-87FE-819F99EA7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75378-6EFE-4669-AC69-32D0D1945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44916-30C2-46B2-946D-968D42729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9D0C0-B48E-4553-99D8-F74FE302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7B171-18FB-4A1B-B546-F4F996B1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0AB72-0ACD-4F54-A6AE-E3EFD999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0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60B-CA98-4008-8F82-5D7B5E2F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4698D-E7DD-4EF0-B385-0B1B3829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DD7CC-4FC7-4832-A2E4-2623E8F2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C37F0-2234-45EC-BBCC-58268027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0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707B7-6349-49C5-8ED3-0C046936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DBB85-DB53-4231-9495-3C5725DA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71A6-3999-40D5-8088-AE110DDC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1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59B4-5D4C-4ADF-A6AD-8ABAE90B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B50E-D4BE-4EBC-800D-E3F774CF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2AB84-A0EF-417A-A554-B950C8FF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67D20-9322-4365-A08E-A2DB706F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DD39B-CF28-4318-9235-EC8B7615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9880-0336-4376-8AAD-DD41CF08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3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535B-38C9-4BBC-81F0-FF3FB59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DF222-D80E-418C-A946-9AB1453AD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A3F7E-50EC-4C4F-94A6-B763E5AED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4594-08D3-4D09-8F62-EB6F9C7D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587D-5A7D-435A-B9BE-54D8E2B8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0A63-34A5-4FF4-8378-BFEB5920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5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1A784-C075-4CDF-87D4-53DE0447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16ED6-64E1-4E29-8D7F-390AE90A9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6C9D-7133-42BA-B1E0-7B7F0A08B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05CA9-BD76-43DE-ABD6-18428D0ACB92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DC97-67E7-44F2-9139-F493339BC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67327-4CDD-4EB1-A1AD-05F57CCCF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F6E0-DA9F-45AE-8E66-358FAD72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26.wmf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3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34" Type="http://schemas.openxmlformats.org/officeDocument/2006/relationships/image" Target="../media/image34.w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3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20.wmf"/><Relationship Id="rId32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22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0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26.wmf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1.bin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21.wmf"/><Relationship Id="rId32" Type="http://schemas.openxmlformats.org/officeDocument/2006/relationships/image" Target="../media/image38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23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cidable-and-undecidable-problems-in-theory-of-computati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45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45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8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54.wmf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94.bin"/><Relationship Id="rId18" Type="http://schemas.openxmlformats.org/officeDocument/2006/relationships/oleObject" Target="../embeddings/oleObject97.bin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58.wmf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93.bin"/><Relationship Id="rId24" Type="http://schemas.openxmlformats.org/officeDocument/2006/relationships/oleObject" Target="../embeddings/oleObject101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57.wmf"/><Relationship Id="rId19" Type="http://schemas.openxmlformats.org/officeDocument/2006/relationships/image" Target="../media/image61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59.wmf"/><Relationship Id="rId22" Type="http://schemas.openxmlformats.org/officeDocument/2006/relationships/image" Target="../media/image6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3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66.wmf"/><Relationship Id="rId22" Type="http://schemas.openxmlformats.org/officeDocument/2006/relationships/oleObject" Target="../embeddings/oleObject11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60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.bin"/><Relationship Id="rId18" Type="http://schemas.openxmlformats.org/officeDocument/2006/relationships/oleObject" Target="../embeddings/oleObject125.bin"/><Relationship Id="rId26" Type="http://schemas.openxmlformats.org/officeDocument/2006/relationships/image" Target="../media/image33.wmf"/><Relationship Id="rId39" Type="http://schemas.openxmlformats.org/officeDocument/2006/relationships/oleObject" Target="../embeddings/oleObject139.bin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7.bin"/><Relationship Id="rId34" Type="http://schemas.openxmlformats.org/officeDocument/2006/relationships/oleObject" Target="../embeddings/oleObject136.bin"/><Relationship Id="rId42" Type="http://schemas.openxmlformats.org/officeDocument/2006/relationships/image" Target="../media/image80.wmf"/><Relationship Id="rId47" Type="http://schemas.openxmlformats.org/officeDocument/2006/relationships/image" Target="../media/image82.wmf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30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78.wmf"/><Relationship Id="rId46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oleObject" Target="../embeddings/oleObject126.bin"/><Relationship Id="rId29" Type="http://schemas.openxmlformats.org/officeDocument/2006/relationships/oleObject" Target="../embeddings/oleObject132.bin"/><Relationship Id="rId41" Type="http://schemas.openxmlformats.org/officeDocument/2006/relationships/oleObject" Target="../embeddings/oleObject14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121.bin"/><Relationship Id="rId24" Type="http://schemas.openxmlformats.org/officeDocument/2006/relationships/oleObject" Target="../embeddings/oleObject129.bin"/><Relationship Id="rId32" Type="http://schemas.openxmlformats.org/officeDocument/2006/relationships/oleObject" Target="../embeddings/oleObject134.bin"/><Relationship Id="rId37" Type="http://schemas.openxmlformats.org/officeDocument/2006/relationships/oleObject" Target="../embeddings/oleObject138.bin"/><Relationship Id="rId40" Type="http://schemas.openxmlformats.org/officeDocument/2006/relationships/image" Target="../media/image79.wmf"/><Relationship Id="rId45" Type="http://schemas.openxmlformats.org/officeDocument/2006/relationships/image" Target="../media/image81.w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75.wmf"/><Relationship Id="rId36" Type="http://schemas.openxmlformats.org/officeDocument/2006/relationships/image" Target="../media/image77.wmf"/><Relationship Id="rId49" Type="http://schemas.openxmlformats.org/officeDocument/2006/relationships/image" Target="../media/image83.wmf"/><Relationship Id="rId10" Type="http://schemas.openxmlformats.org/officeDocument/2006/relationships/image" Target="../media/image57.wmf"/><Relationship Id="rId19" Type="http://schemas.openxmlformats.org/officeDocument/2006/relationships/image" Target="../media/image73.wmf"/><Relationship Id="rId31" Type="http://schemas.openxmlformats.org/officeDocument/2006/relationships/oleObject" Target="../embeddings/oleObject133.bin"/><Relationship Id="rId44" Type="http://schemas.openxmlformats.org/officeDocument/2006/relationships/oleObject" Target="../embeddings/oleObject142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72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131.bin"/><Relationship Id="rId30" Type="http://schemas.openxmlformats.org/officeDocument/2006/relationships/image" Target="../media/image76.wmf"/><Relationship Id="rId35" Type="http://schemas.openxmlformats.org/officeDocument/2006/relationships/oleObject" Target="../embeddings/oleObject137.bin"/><Relationship Id="rId43" Type="http://schemas.openxmlformats.org/officeDocument/2006/relationships/oleObject" Target="../embeddings/oleObject141.bin"/><Relationship Id="rId48" Type="http://schemas.openxmlformats.org/officeDocument/2006/relationships/oleObject" Target="../embeddings/oleObject144.bin"/><Relationship Id="rId8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61.wmf"/><Relationship Id="rId26" Type="http://schemas.openxmlformats.org/officeDocument/2006/relationships/oleObject" Target="../embeddings/oleObject157.bin"/><Relationship Id="rId39" Type="http://schemas.openxmlformats.org/officeDocument/2006/relationships/image" Target="../media/image95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34" Type="http://schemas.openxmlformats.org/officeDocument/2006/relationships/image" Target="../media/image78.wmf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52.bin"/><Relationship Id="rId25" Type="http://schemas.openxmlformats.org/officeDocument/2006/relationships/image" Target="../media/image91.wmf"/><Relationship Id="rId33" Type="http://schemas.openxmlformats.org/officeDocument/2006/relationships/oleObject" Target="../embeddings/oleObject161.bin"/><Relationship Id="rId38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89.wmf"/><Relationship Id="rId29" Type="http://schemas.openxmlformats.org/officeDocument/2006/relationships/image" Target="../media/image6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149.bin"/><Relationship Id="rId24" Type="http://schemas.openxmlformats.org/officeDocument/2006/relationships/oleObject" Target="../embeddings/oleObject156.bin"/><Relationship Id="rId32" Type="http://schemas.openxmlformats.org/officeDocument/2006/relationships/oleObject" Target="../embeddings/oleObject160.bin"/><Relationship Id="rId37" Type="http://schemas.openxmlformats.org/officeDocument/2006/relationships/oleObject" Target="../embeddings/oleObject163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image" Target="../media/image90.wmf"/><Relationship Id="rId28" Type="http://schemas.openxmlformats.org/officeDocument/2006/relationships/oleObject" Target="../embeddings/oleObject158.bin"/><Relationship Id="rId36" Type="http://schemas.openxmlformats.org/officeDocument/2006/relationships/image" Target="../media/image94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53.bin"/><Relationship Id="rId31" Type="http://schemas.openxmlformats.org/officeDocument/2006/relationships/image" Target="../media/image93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87.wmf"/><Relationship Id="rId22" Type="http://schemas.openxmlformats.org/officeDocument/2006/relationships/oleObject" Target="../embeddings/oleObject155.bin"/><Relationship Id="rId27" Type="http://schemas.openxmlformats.org/officeDocument/2006/relationships/image" Target="../media/image92.wmf"/><Relationship Id="rId30" Type="http://schemas.openxmlformats.org/officeDocument/2006/relationships/oleObject" Target="../embeddings/oleObject159.bin"/><Relationship Id="rId35" Type="http://schemas.openxmlformats.org/officeDocument/2006/relationships/oleObject" Target="../embeddings/oleObject16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6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6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0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0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7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34" Type="http://schemas.openxmlformats.org/officeDocument/2006/relationships/image" Target="../media/image99.wmf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33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1.wmf"/><Relationship Id="rId29" Type="http://schemas.openxmlformats.org/officeDocument/2006/relationships/oleObject" Target="../embeddings/oleObject198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13.wmf"/><Relationship Id="rId32" Type="http://schemas.openxmlformats.org/officeDocument/2006/relationships/image" Target="../media/image69.w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114.wmf"/><Relationship Id="rId36" Type="http://schemas.openxmlformats.org/officeDocument/2006/relationships/image" Target="../media/image100.wmf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99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07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115.wmf"/><Relationship Id="rId35" Type="http://schemas.openxmlformats.org/officeDocument/2006/relationships/oleObject" Target="../embeddings/oleObject20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17.wmf"/><Relationship Id="rId26" Type="http://schemas.openxmlformats.org/officeDocument/2006/relationships/image" Target="../media/image20.wmf"/><Relationship Id="rId39" Type="http://schemas.openxmlformats.org/officeDocument/2006/relationships/oleObject" Target="../embeddings/oleObject222.bin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34" Type="http://schemas.openxmlformats.org/officeDocument/2006/relationships/image" Target="../media/image118.wmf"/><Relationship Id="rId42" Type="http://schemas.openxmlformats.org/officeDocument/2006/relationships/image" Target="../media/image99.wmf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209.bin"/><Relationship Id="rId25" Type="http://schemas.openxmlformats.org/officeDocument/2006/relationships/oleObject" Target="../embeddings/oleObject213.bin"/><Relationship Id="rId33" Type="http://schemas.openxmlformats.org/officeDocument/2006/relationships/oleObject" Target="../embeddings/oleObject218.bin"/><Relationship Id="rId38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1.wmf"/><Relationship Id="rId29" Type="http://schemas.openxmlformats.org/officeDocument/2006/relationships/oleObject" Target="../embeddings/oleObject215.bin"/><Relationship Id="rId41" Type="http://schemas.openxmlformats.org/officeDocument/2006/relationships/oleObject" Target="../embeddings/oleObject22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113.wmf"/><Relationship Id="rId32" Type="http://schemas.openxmlformats.org/officeDocument/2006/relationships/oleObject" Target="../embeddings/oleObject217.bin"/><Relationship Id="rId37" Type="http://schemas.openxmlformats.org/officeDocument/2006/relationships/oleObject" Target="../embeddings/oleObject221.bin"/><Relationship Id="rId40" Type="http://schemas.openxmlformats.org/officeDocument/2006/relationships/image" Target="../media/image69.wmf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2.bin"/><Relationship Id="rId28" Type="http://schemas.openxmlformats.org/officeDocument/2006/relationships/image" Target="../media/image114.wmf"/><Relationship Id="rId36" Type="http://schemas.openxmlformats.org/officeDocument/2006/relationships/oleObject" Target="../embeddings/oleObject220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210.bin"/><Relationship Id="rId31" Type="http://schemas.openxmlformats.org/officeDocument/2006/relationships/oleObject" Target="../embeddings/oleObject216.bin"/><Relationship Id="rId44" Type="http://schemas.openxmlformats.org/officeDocument/2006/relationships/image" Target="../media/image100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07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214.bin"/><Relationship Id="rId30" Type="http://schemas.openxmlformats.org/officeDocument/2006/relationships/image" Target="../media/image115.wmf"/><Relationship Id="rId35" Type="http://schemas.openxmlformats.org/officeDocument/2006/relationships/oleObject" Target="../embeddings/oleObject219.bin"/><Relationship Id="rId43" Type="http://schemas.openxmlformats.org/officeDocument/2006/relationships/oleObject" Target="../embeddings/oleObject22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17.wmf"/><Relationship Id="rId26" Type="http://schemas.openxmlformats.org/officeDocument/2006/relationships/image" Target="../media/image20.wmf"/><Relationship Id="rId39" Type="http://schemas.openxmlformats.org/officeDocument/2006/relationships/oleObject" Target="../embeddings/oleObject245.bin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34" Type="http://schemas.openxmlformats.org/officeDocument/2006/relationships/image" Target="../media/image118.wmf"/><Relationship Id="rId42" Type="http://schemas.openxmlformats.org/officeDocument/2006/relationships/image" Target="../media/image121.wmf"/><Relationship Id="rId47" Type="http://schemas.openxmlformats.org/officeDocument/2006/relationships/oleObject" Target="../embeddings/oleObject249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232.bin"/><Relationship Id="rId25" Type="http://schemas.openxmlformats.org/officeDocument/2006/relationships/oleObject" Target="../embeddings/oleObject236.bin"/><Relationship Id="rId33" Type="http://schemas.openxmlformats.org/officeDocument/2006/relationships/oleObject" Target="../embeddings/oleObject241.bin"/><Relationship Id="rId38" Type="http://schemas.openxmlformats.org/officeDocument/2006/relationships/oleObject" Target="../embeddings/oleObject244.bin"/><Relationship Id="rId46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1.wmf"/><Relationship Id="rId29" Type="http://schemas.openxmlformats.org/officeDocument/2006/relationships/oleObject" Target="../embeddings/oleObject238.bin"/><Relationship Id="rId41" Type="http://schemas.openxmlformats.org/officeDocument/2006/relationships/oleObject" Target="../embeddings/oleObject24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113.wmf"/><Relationship Id="rId32" Type="http://schemas.openxmlformats.org/officeDocument/2006/relationships/oleObject" Target="../embeddings/oleObject240.bin"/><Relationship Id="rId37" Type="http://schemas.openxmlformats.org/officeDocument/2006/relationships/oleObject" Target="../embeddings/oleObject243.bin"/><Relationship Id="rId40" Type="http://schemas.openxmlformats.org/officeDocument/2006/relationships/image" Target="../media/image119.wmf"/><Relationship Id="rId45" Type="http://schemas.openxmlformats.org/officeDocument/2006/relationships/oleObject" Target="../embeddings/oleObject248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28" Type="http://schemas.openxmlformats.org/officeDocument/2006/relationships/image" Target="../media/image114.wmf"/><Relationship Id="rId36" Type="http://schemas.openxmlformats.org/officeDocument/2006/relationships/image" Target="../media/image120.wmf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233.bin"/><Relationship Id="rId31" Type="http://schemas.openxmlformats.org/officeDocument/2006/relationships/oleObject" Target="../embeddings/oleObject239.bin"/><Relationship Id="rId44" Type="http://schemas.openxmlformats.org/officeDocument/2006/relationships/image" Target="../media/image6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107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237.bin"/><Relationship Id="rId30" Type="http://schemas.openxmlformats.org/officeDocument/2006/relationships/image" Target="../media/image115.wmf"/><Relationship Id="rId35" Type="http://schemas.openxmlformats.org/officeDocument/2006/relationships/oleObject" Target="../embeddings/oleObject242.bin"/><Relationship Id="rId43" Type="http://schemas.openxmlformats.org/officeDocument/2006/relationships/oleObject" Target="../embeddings/oleObject247.bin"/><Relationship Id="rId48" Type="http://schemas.openxmlformats.org/officeDocument/2006/relationships/image" Target="../media/image10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12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0" Type="http://schemas.openxmlformats.org/officeDocument/2006/relationships/image" Target="../media/image44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25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12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12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62.bin"/><Relationship Id="rId10" Type="http://schemas.openxmlformats.org/officeDocument/2006/relationships/image" Target="../media/image130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6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66.bin"/><Relationship Id="rId10" Type="http://schemas.openxmlformats.org/officeDocument/2006/relationships/image" Target="../media/image130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6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274.bin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13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80.bin"/><Relationship Id="rId18" Type="http://schemas.openxmlformats.org/officeDocument/2006/relationships/image" Target="../media/image140.wmf"/><Relationship Id="rId26" Type="http://schemas.openxmlformats.org/officeDocument/2006/relationships/image" Target="../media/image143.wmf"/><Relationship Id="rId3" Type="http://schemas.openxmlformats.org/officeDocument/2006/relationships/oleObject" Target="../embeddings/oleObject275.bin"/><Relationship Id="rId21" Type="http://schemas.openxmlformats.org/officeDocument/2006/relationships/oleObject" Target="../embeddings/oleObject284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282.bin"/><Relationship Id="rId25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279.bin"/><Relationship Id="rId24" Type="http://schemas.openxmlformats.org/officeDocument/2006/relationships/oleObject" Target="../embeddings/oleObject286.bin"/><Relationship Id="rId5" Type="http://schemas.openxmlformats.org/officeDocument/2006/relationships/oleObject" Target="../embeddings/oleObject276.bin"/><Relationship Id="rId15" Type="http://schemas.openxmlformats.org/officeDocument/2006/relationships/oleObject" Target="../embeddings/oleObject281.bin"/><Relationship Id="rId23" Type="http://schemas.openxmlformats.org/officeDocument/2006/relationships/oleObject" Target="../embeddings/oleObject285.bin"/><Relationship Id="rId28" Type="http://schemas.openxmlformats.org/officeDocument/2006/relationships/image" Target="../media/image144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283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130.wmf"/><Relationship Id="rId22" Type="http://schemas.openxmlformats.org/officeDocument/2006/relationships/image" Target="../media/image142.wmf"/><Relationship Id="rId27" Type="http://schemas.openxmlformats.org/officeDocument/2006/relationships/oleObject" Target="../embeddings/oleObject28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14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297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0" Type="http://schemas.openxmlformats.org/officeDocument/2006/relationships/image" Target="../media/image130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5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14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130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03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06.bin"/><Relationship Id="rId4" Type="http://schemas.openxmlformats.org/officeDocument/2006/relationships/image" Target="../media/image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15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15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12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155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18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20.bin"/><Relationship Id="rId10" Type="http://schemas.openxmlformats.org/officeDocument/2006/relationships/image" Target="../media/image156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2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328.bin"/><Relationship Id="rId18" Type="http://schemas.openxmlformats.org/officeDocument/2006/relationships/image" Target="../media/image163.wmf"/><Relationship Id="rId3" Type="http://schemas.openxmlformats.org/officeDocument/2006/relationships/oleObject" Target="../embeddings/oleObject323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29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331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161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16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338.bin"/><Relationship Id="rId5" Type="http://schemas.openxmlformats.org/officeDocument/2006/relationships/oleObject" Target="../embeddings/oleObject335.bin"/><Relationship Id="rId10" Type="http://schemas.openxmlformats.org/officeDocument/2006/relationships/image" Target="../media/image169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33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339.bin"/><Relationship Id="rId7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0.bin"/><Relationship Id="rId10" Type="http://schemas.openxmlformats.org/officeDocument/2006/relationships/image" Target="../media/image172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4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4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5.bin"/><Relationship Id="rId4" Type="http://schemas.openxmlformats.org/officeDocument/2006/relationships/image" Target="../media/image44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352.bin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351.bin"/><Relationship Id="rId5" Type="http://schemas.openxmlformats.org/officeDocument/2006/relationships/oleObject" Target="../embeddings/oleObject348.bin"/><Relationship Id="rId15" Type="http://schemas.openxmlformats.org/officeDocument/2006/relationships/oleObject" Target="../embeddings/oleObject353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179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355.bin"/><Relationship Id="rId4" Type="http://schemas.openxmlformats.org/officeDocument/2006/relationships/image" Target="../media/image181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>
            <a:extLst>
              <a:ext uri="{FF2B5EF4-FFF2-40B4-BE49-F238E27FC236}">
                <a16:creationId xmlns:a16="http://schemas.microsoft.com/office/drawing/2014/main" id="{10FFAB1B-CFE5-4D09-9EC2-55167EFD1F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09571" name="Footer Placeholder 4">
            <a:extLst>
              <a:ext uri="{FF2B5EF4-FFF2-40B4-BE49-F238E27FC236}">
                <a16:creationId xmlns:a16="http://schemas.microsoft.com/office/drawing/2014/main" id="{440D8BA4-DFAD-4D3D-BC77-DC16E199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09572" name="Slide Number Placeholder 5">
            <a:extLst>
              <a:ext uri="{FF2B5EF4-FFF2-40B4-BE49-F238E27FC236}">
                <a16:creationId xmlns:a16="http://schemas.microsoft.com/office/drawing/2014/main" id="{C7DD5185-61B7-425C-993B-74B6529E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9FF6F85-691B-48E4-B820-CA1159943B6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3" name="Rectangle 2">
            <a:extLst>
              <a:ext uri="{FF2B5EF4-FFF2-40B4-BE49-F238E27FC236}">
                <a16:creationId xmlns:a16="http://schemas.microsoft.com/office/drawing/2014/main" id="{B63E7F02-28AB-4FB4-A6F5-F13160EF17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400"/>
              <a:t>The Post Correspondence Problem</a:t>
            </a:r>
          </a:p>
        </p:txBody>
      </p:sp>
      <p:sp>
        <p:nvSpPr>
          <p:cNvPr id="109574" name="Rectangle 3">
            <a:extLst>
              <a:ext uri="{FF2B5EF4-FFF2-40B4-BE49-F238E27FC236}">
                <a16:creationId xmlns:a16="http://schemas.microsoft.com/office/drawing/2014/main" id="{56AF4DD1-C83A-462B-BE2B-3A31127A26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1">
            <a:extLst>
              <a:ext uri="{FF2B5EF4-FFF2-40B4-BE49-F238E27FC236}">
                <a16:creationId xmlns:a16="http://schemas.microsoft.com/office/drawing/2014/main" id="{F239808B-4A09-442E-A850-D5B2D16200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1619" name="Footer Placeholder 2">
            <a:extLst>
              <a:ext uri="{FF2B5EF4-FFF2-40B4-BE49-F238E27FC236}">
                <a16:creationId xmlns:a16="http://schemas.microsoft.com/office/drawing/2014/main" id="{80B05FC7-049E-4DA2-8E20-3965C89D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27DA3436-FC5E-41F3-B697-1DB44EF5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F7E323E-286B-45E0-964C-8AD937FBBEC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1" name="Text Box 2">
            <a:extLst>
              <a:ext uri="{FF2B5EF4-FFF2-40B4-BE49-F238E27FC236}">
                <a16:creationId xmlns:a16="http://schemas.microsoft.com/office/drawing/2014/main" id="{59FAAAA6-853D-41EB-A921-756436604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254001"/>
            <a:ext cx="8222123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We need a tool to prove that the previous</a:t>
            </a:r>
          </a:p>
          <a:p>
            <a:r>
              <a:rPr lang="en-US" altLang="en-US"/>
              <a:t>problems for context-free languages</a:t>
            </a:r>
          </a:p>
          <a:p>
            <a:r>
              <a:rPr lang="en-US" altLang="en-US"/>
              <a:t>are </a:t>
            </a:r>
            <a:r>
              <a:rPr lang="en-US" altLang="en-US" u="sng"/>
              <a:t>undecidable</a:t>
            </a:r>
            <a:r>
              <a:rPr lang="en-US" altLang="en-US"/>
              <a:t>:</a:t>
            </a:r>
          </a:p>
        </p:txBody>
      </p:sp>
      <p:sp>
        <p:nvSpPr>
          <p:cNvPr id="111622" name="Text Box 3">
            <a:extLst>
              <a:ext uri="{FF2B5EF4-FFF2-40B4-BE49-F238E27FC236}">
                <a16:creationId xmlns:a16="http://schemas.microsoft.com/office/drawing/2014/main" id="{4572F58B-FA19-4186-9702-9514D2D80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581400"/>
            <a:ext cx="6630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The Post Correspondence 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1">
            <a:extLst>
              <a:ext uri="{FF2B5EF4-FFF2-40B4-BE49-F238E27FC236}">
                <a16:creationId xmlns:a16="http://schemas.microsoft.com/office/drawing/2014/main" id="{B8EBB3CD-7E17-48DE-A4FA-575609FB0F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2643" name="Footer Placeholder 2">
            <a:extLst>
              <a:ext uri="{FF2B5EF4-FFF2-40B4-BE49-F238E27FC236}">
                <a16:creationId xmlns:a16="http://schemas.microsoft.com/office/drawing/2014/main" id="{CD0A2B19-E0DA-4478-A461-5C317EA7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C919ABB8-2E1E-47FC-AB88-7639C7D7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5E34384-7BCF-4B08-BFA8-53699AE1A52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5" name="Text Box 2">
            <a:extLst>
              <a:ext uri="{FF2B5EF4-FFF2-40B4-BE49-F238E27FC236}">
                <a16:creationId xmlns:a16="http://schemas.microsoft.com/office/drawing/2014/main" id="{D867D0ED-3BF1-483F-9411-CC8DD378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683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The Post Correspondence Problem</a:t>
            </a:r>
          </a:p>
        </p:txBody>
      </p:sp>
      <p:sp>
        <p:nvSpPr>
          <p:cNvPr id="112646" name="Text Box 3">
            <a:extLst>
              <a:ext uri="{FF2B5EF4-FFF2-40B4-BE49-F238E27FC236}">
                <a16:creationId xmlns:a16="http://schemas.microsoft.com/office/drawing/2014/main" id="{2A7D6083-ACA3-4B39-9676-DE105D8C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1244600"/>
            <a:ext cx="136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Input:</a:t>
            </a:r>
          </a:p>
        </p:txBody>
      </p:sp>
      <p:sp>
        <p:nvSpPr>
          <p:cNvPr id="112647" name="Text Box 4">
            <a:extLst>
              <a:ext uri="{FF2B5EF4-FFF2-40B4-BE49-F238E27FC236}">
                <a16:creationId xmlns:a16="http://schemas.microsoft.com/office/drawing/2014/main" id="{46B54303-FC37-4748-A7D4-6A774C504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1295400"/>
            <a:ext cx="436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Two sets of     strings</a:t>
            </a:r>
          </a:p>
        </p:txBody>
      </p:sp>
      <p:graphicFrame>
        <p:nvGraphicFramePr>
          <p:cNvPr id="112648" name="Object 5">
            <a:extLst>
              <a:ext uri="{FF2B5EF4-FFF2-40B4-BE49-F238E27FC236}">
                <a16:creationId xmlns:a16="http://schemas.microsoft.com/office/drawing/2014/main" id="{5851C7EC-B5F9-40CD-80E8-FEC873288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1350" y="3162301"/>
          <a:ext cx="3289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3289300" imgH="533400" progId="Equation.3">
                  <p:embed/>
                </p:oleObj>
              </mc:Choice>
              <mc:Fallback>
                <p:oleObj name="Equation" r:id="rId3" imgW="3289300" imgH="533400" progId="Equation.3">
                  <p:embed/>
                  <p:pic>
                    <p:nvPicPr>
                      <p:cNvPr id="112648" name="Object 5">
                        <a:extLst>
                          <a:ext uri="{FF2B5EF4-FFF2-40B4-BE49-F238E27FC236}">
                            <a16:creationId xmlns:a16="http://schemas.microsoft.com/office/drawing/2014/main" id="{5851C7EC-B5F9-40CD-80E8-FEC873288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3162301"/>
                        <a:ext cx="3289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7">
            <a:extLst>
              <a:ext uri="{FF2B5EF4-FFF2-40B4-BE49-F238E27FC236}">
                <a16:creationId xmlns:a16="http://schemas.microsoft.com/office/drawing/2014/main" id="{14DF6866-F6C1-4682-95E5-1D9AB532B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572001"/>
          <a:ext cx="2984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2984500" imgH="533400" progId="Equation.3">
                  <p:embed/>
                </p:oleObj>
              </mc:Choice>
              <mc:Fallback>
                <p:oleObj name="Equation" r:id="rId5" imgW="2984500" imgH="533400" progId="Equation.3">
                  <p:embed/>
                  <p:pic>
                    <p:nvPicPr>
                      <p:cNvPr id="112649" name="Object 7">
                        <a:extLst>
                          <a:ext uri="{FF2B5EF4-FFF2-40B4-BE49-F238E27FC236}">
                            <a16:creationId xmlns:a16="http://schemas.microsoft.com/office/drawing/2014/main" id="{14DF6866-F6C1-4682-95E5-1D9AB532B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2001"/>
                        <a:ext cx="2984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8">
            <a:extLst>
              <a:ext uri="{FF2B5EF4-FFF2-40B4-BE49-F238E27FC236}">
                <a16:creationId xmlns:a16="http://schemas.microsoft.com/office/drawing/2014/main" id="{20ACAACB-0904-424D-A8C3-2AC8B9914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14478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241195" imgH="253890" progId="Equation.3">
                  <p:embed/>
                </p:oleObj>
              </mc:Choice>
              <mc:Fallback>
                <p:oleObj name="Equation" r:id="rId7" imgW="241195" imgH="253890" progId="Equation.3">
                  <p:embed/>
                  <p:pic>
                    <p:nvPicPr>
                      <p:cNvPr id="112650" name="Object 8">
                        <a:extLst>
                          <a:ext uri="{FF2B5EF4-FFF2-40B4-BE49-F238E27FC236}">
                            <a16:creationId xmlns:a16="http://schemas.microsoft.com/office/drawing/2014/main" id="{20ACAACB-0904-424D-A8C3-2AC8B9914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4478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1">
            <a:extLst>
              <a:ext uri="{FF2B5EF4-FFF2-40B4-BE49-F238E27FC236}">
                <a16:creationId xmlns:a16="http://schemas.microsoft.com/office/drawing/2014/main" id="{57260ADA-35D0-4E19-930B-6A1E1C7FA9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3667" name="Footer Placeholder 2">
            <a:extLst>
              <a:ext uri="{FF2B5EF4-FFF2-40B4-BE49-F238E27FC236}">
                <a16:creationId xmlns:a16="http://schemas.microsoft.com/office/drawing/2014/main" id="{950841D9-318E-473D-BB37-D98DA5C0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F0ACB150-AE8A-4808-AFD8-4768FA6E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FB8B3CA-9C23-4F9A-A69C-1AF9B1DB731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9" name="Text Box 2">
            <a:extLst>
              <a:ext uri="{FF2B5EF4-FFF2-40B4-BE49-F238E27FC236}">
                <a16:creationId xmlns:a16="http://schemas.microsoft.com/office/drawing/2014/main" id="{AD0456C2-8BF0-4E48-A500-26BF76825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254000"/>
            <a:ext cx="862127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There is a </a:t>
            </a:r>
            <a:r>
              <a:rPr lang="en-US" altLang="en-US" b="1"/>
              <a:t>P</a:t>
            </a:r>
            <a:r>
              <a:rPr lang="en-US" altLang="en-US"/>
              <a:t>ost </a:t>
            </a:r>
            <a:r>
              <a:rPr lang="en-US" altLang="en-US" b="1"/>
              <a:t>C</a:t>
            </a:r>
            <a:r>
              <a:rPr lang="en-US" altLang="en-US"/>
              <a:t>orrespondence Solution</a:t>
            </a:r>
          </a:p>
          <a:p>
            <a:r>
              <a:rPr lang="en-US" altLang="en-US"/>
              <a:t>if there is a sequence                   such that:</a:t>
            </a:r>
          </a:p>
        </p:txBody>
      </p:sp>
      <p:graphicFrame>
        <p:nvGraphicFramePr>
          <p:cNvPr id="113670" name="Object 3">
            <a:extLst>
              <a:ext uri="{FF2B5EF4-FFF2-40B4-BE49-F238E27FC236}">
                <a16:creationId xmlns:a16="http://schemas.microsoft.com/office/drawing/2014/main" id="{E85209A5-51E7-4655-84D0-5870442F5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914401"/>
          <a:ext cx="1524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524000" imgH="482600" progId="Equation.3">
                  <p:embed/>
                </p:oleObj>
              </mc:Choice>
              <mc:Fallback>
                <p:oleObj name="Equation" r:id="rId3" imgW="1524000" imgH="482600" progId="Equation.3">
                  <p:embed/>
                  <p:pic>
                    <p:nvPicPr>
                      <p:cNvPr id="113670" name="Object 3">
                        <a:extLst>
                          <a:ext uri="{FF2B5EF4-FFF2-40B4-BE49-F238E27FC236}">
                            <a16:creationId xmlns:a16="http://schemas.microsoft.com/office/drawing/2014/main" id="{E85209A5-51E7-4655-84D0-5870442F5B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914401"/>
                        <a:ext cx="1524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4">
            <a:extLst>
              <a:ext uri="{FF2B5EF4-FFF2-40B4-BE49-F238E27FC236}">
                <a16:creationId xmlns:a16="http://schemas.microsoft.com/office/drawing/2014/main" id="{CB1F128A-6486-473E-8FAE-337633DDB9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438400"/>
          <a:ext cx="410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4102100" imgH="609600" progId="Equation.3">
                  <p:embed/>
                </p:oleObj>
              </mc:Choice>
              <mc:Fallback>
                <p:oleObj name="Equation" r:id="rId5" imgW="4102100" imgH="609600" progId="Equation.3">
                  <p:embed/>
                  <p:pic>
                    <p:nvPicPr>
                      <p:cNvPr id="113671" name="Object 4">
                        <a:extLst>
                          <a:ext uri="{FF2B5EF4-FFF2-40B4-BE49-F238E27FC236}">
                            <a16:creationId xmlns:a16="http://schemas.microsoft.com/office/drawing/2014/main" id="{CB1F128A-6486-473E-8FAE-337633DDB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438400"/>
                        <a:ext cx="4102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2" name="Text Box 5">
            <a:extLst>
              <a:ext uri="{FF2B5EF4-FFF2-40B4-BE49-F238E27FC236}">
                <a16:creationId xmlns:a16="http://schemas.microsoft.com/office/drawing/2014/main" id="{CCB66AB5-9337-40FE-8ACE-0ABCF1CA0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438400"/>
            <a:ext cx="240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PC-solution:</a:t>
            </a:r>
          </a:p>
        </p:txBody>
      </p:sp>
      <p:sp>
        <p:nvSpPr>
          <p:cNvPr id="113673" name="Text Box 6">
            <a:extLst>
              <a:ext uri="{FF2B5EF4-FFF2-40B4-BE49-F238E27FC236}">
                <a16:creationId xmlns:a16="http://schemas.microsoft.com/office/drawing/2014/main" id="{0DEE9A9A-1309-4103-A3DF-4B39F0E1F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486400"/>
            <a:ext cx="7027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Indices may be repeated or omitted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1">
            <a:extLst>
              <a:ext uri="{FF2B5EF4-FFF2-40B4-BE49-F238E27FC236}">
                <a16:creationId xmlns:a16="http://schemas.microsoft.com/office/drawing/2014/main" id="{0F7CB50C-B029-43EA-BCA9-7D6B65F64C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4691" name="Footer Placeholder 2">
            <a:extLst>
              <a:ext uri="{FF2B5EF4-FFF2-40B4-BE49-F238E27FC236}">
                <a16:creationId xmlns:a16="http://schemas.microsoft.com/office/drawing/2014/main" id="{F04CB6EC-BA63-4D5E-B805-2C53FFD7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D117EF25-B81E-4E4E-BF7C-3620564C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F17B6EA-8B93-40CC-82E9-B69264FDDF5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3" name="Text Box 2">
            <a:extLst>
              <a:ext uri="{FF2B5EF4-FFF2-40B4-BE49-F238E27FC236}">
                <a16:creationId xmlns:a16="http://schemas.microsoft.com/office/drawing/2014/main" id="{E46B360B-FA16-4674-8775-A18FFC58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330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Example:</a:t>
            </a:r>
          </a:p>
        </p:txBody>
      </p:sp>
      <p:graphicFrame>
        <p:nvGraphicFramePr>
          <p:cNvPr id="114694" name="Object 5">
            <a:extLst>
              <a:ext uri="{FF2B5EF4-FFF2-40B4-BE49-F238E27FC236}">
                <a16:creationId xmlns:a16="http://schemas.microsoft.com/office/drawing/2014/main" id="{50C4B15C-E6D7-4C9A-B1DC-8606860B3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1" y="9906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114694" name="Object 5">
                        <a:extLst>
                          <a:ext uri="{FF2B5EF4-FFF2-40B4-BE49-F238E27FC236}">
                            <a16:creationId xmlns:a16="http://schemas.microsoft.com/office/drawing/2014/main" id="{50C4B15C-E6D7-4C9A-B1DC-8606860B3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9906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6">
            <a:extLst>
              <a:ext uri="{FF2B5EF4-FFF2-40B4-BE49-F238E27FC236}">
                <a16:creationId xmlns:a16="http://schemas.microsoft.com/office/drawing/2014/main" id="{F333E6D8-7377-4B08-8711-DFFDC1867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90600"/>
          <a:ext cx="66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660113" imgH="380835" progId="Equation.3">
                  <p:embed/>
                </p:oleObj>
              </mc:Choice>
              <mc:Fallback>
                <p:oleObj name="Equation" r:id="rId5" imgW="660113" imgH="380835" progId="Equation.3">
                  <p:embed/>
                  <p:pic>
                    <p:nvPicPr>
                      <p:cNvPr id="114695" name="Object 6">
                        <a:extLst>
                          <a:ext uri="{FF2B5EF4-FFF2-40B4-BE49-F238E27FC236}">
                            <a16:creationId xmlns:a16="http://schemas.microsoft.com/office/drawing/2014/main" id="{F333E6D8-7377-4B08-8711-DFFDC1867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0600"/>
                        <a:ext cx="66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7">
            <a:extLst>
              <a:ext uri="{FF2B5EF4-FFF2-40B4-BE49-F238E27FC236}">
                <a16:creationId xmlns:a16="http://schemas.microsoft.com/office/drawing/2014/main" id="{3B306473-4D3E-4482-B082-F3B0541AF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2601" y="990600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7" imgW="622030" imgH="368140" progId="Equation.3">
                  <p:embed/>
                </p:oleObj>
              </mc:Choice>
              <mc:Fallback>
                <p:oleObj name="Equation" r:id="rId7" imgW="622030" imgH="368140" progId="Equation.3">
                  <p:embed/>
                  <p:pic>
                    <p:nvPicPr>
                      <p:cNvPr id="114696" name="Object 7">
                        <a:extLst>
                          <a:ext uri="{FF2B5EF4-FFF2-40B4-BE49-F238E27FC236}">
                            <a16:creationId xmlns:a16="http://schemas.microsoft.com/office/drawing/2014/main" id="{3B306473-4D3E-4482-B082-F3B0541AF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990600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8">
            <a:extLst>
              <a:ext uri="{FF2B5EF4-FFF2-40B4-BE49-F238E27FC236}">
                <a16:creationId xmlns:a16="http://schemas.microsoft.com/office/drawing/2014/main" id="{35AF92D7-690F-4B49-A74A-E30B3A83F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1" y="2743200"/>
          <a:ext cx="671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9" imgW="672808" imgH="380835" progId="Equation.3">
                  <p:embed/>
                </p:oleObj>
              </mc:Choice>
              <mc:Fallback>
                <p:oleObj name="Equation" r:id="rId9" imgW="672808" imgH="380835" progId="Equation.3">
                  <p:embed/>
                  <p:pic>
                    <p:nvPicPr>
                      <p:cNvPr id="114697" name="Object 8">
                        <a:extLst>
                          <a:ext uri="{FF2B5EF4-FFF2-40B4-BE49-F238E27FC236}">
                            <a16:creationId xmlns:a16="http://schemas.microsoft.com/office/drawing/2014/main" id="{35AF92D7-690F-4B49-A74A-E30B3A83F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743200"/>
                        <a:ext cx="6715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9">
            <a:extLst>
              <a:ext uri="{FF2B5EF4-FFF2-40B4-BE49-F238E27FC236}">
                <a16:creationId xmlns:a16="http://schemas.microsoft.com/office/drawing/2014/main" id="{446A4E10-4AD0-4083-98D9-507112065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1" y="2743200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11" imgW="622030" imgH="368140" progId="Equation.3">
                  <p:embed/>
                </p:oleObj>
              </mc:Choice>
              <mc:Fallback>
                <p:oleObj name="Equation" r:id="rId11" imgW="622030" imgH="368140" progId="Equation.3">
                  <p:embed/>
                  <p:pic>
                    <p:nvPicPr>
                      <p:cNvPr id="114698" name="Object 9">
                        <a:extLst>
                          <a:ext uri="{FF2B5EF4-FFF2-40B4-BE49-F238E27FC236}">
                            <a16:creationId xmlns:a16="http://schemas.microsoft.com/office/drawing/2014/main" id="{446A4E10-4AD0-4083-98D9-507112065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2743200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0">
            <a:extLst>
              <a:ext uri="{FF2B5EF4-FFF2-40B4-BE49-F238E27FC236}">
                <a16:creationId xmlns:a16="http://schemas.microsoft.com/office/drawing/2014/main" id="{5F55EEE8-552B-41DC-A750-9E12FC97C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2601" y="27432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2" imgW="393529" imgH="368140" progId="Equation.3">
                  <p:embed/>
                </p:oleObj>
              </mc:Choice>
              <mc:Fallback>
                <p:oleObj name="Equation" r:id="rId12" imgW="393529" imgH="368140" progId="Equation.3">
                  <p:embed/>
                  <p:pic>
                    <p:nvPicPr>
                      <p:cNvPr id="114699" name="Object 10">
                        <a:extLst>
                          <a:ext uri="{FF2B5EF4-FFF2-40B4-BE49-F238E27FC236}">
                            <a16:creationId xmlns:a16="http://schemas.microsoft.com/office/drawing/2014/main" id="{5F55EEE8-552B-41DC-A750-9E12FC97C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27432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1">
            <a:extLst>
              <a:ext uri="{FF2B5EF4-FFF2-40B4-BE49-F238E27FC236}">
                <a16:creationId xmlns:a16="http://schemas.microsoft.com/office/drawing/2014/main" id="{48EAD8F9-AD32-4DE2-95F1-1C82E9425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1" y="38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114700" name="Object 11">
                        <a:extLst>
                          <a:ext uri="{FF2B5EF4-FFF2-40B4-BE49-F238E27FC236}">
                            <a16:creationId xmlns:a16="http://schemas.microsoft.com/office/drawing/2014/main" id="{48EAD8F9-AD32-4DE2-95F1-1C82E94259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38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2">
            <a:extLst>
              <a:ext uri="{FF2B5EF4-FFF2-40B4-BE49-F238E27FC236}">
                <a16:creationId xmlns:a16="http://schemas.microsoft.com/office/drawing/2014/main" id="{D8C039A7-F5C0-4C48-8C12-978B48320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810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15" imgW="508000" imgH="520700" progId="Equation.3">
                  <p:embed/>
                </p:oleObj>
              </mc:Choice>
              <mc:Fallback>
                <p:oleObj name="Equation" r:id="rId15" imgW="508000" imgH="520700" progId="Equation.3">
                  <p:embed/>
                  <p:pic>
                    <p:nvPicPr>
                      <p:cNvPr id="114701" name="Object 12">
                        <a:extLst>
                          <a:ext uri="{FF2B5EF4-FFF2-40B4-BE49-F238E27FC236}">
                            <a16:creationId xmlns:a16="http://schemas.microsoft.com/office/drawing/2014/main" id="{D8C039A7-F5C0-4C48-8C12-978B48320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810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3">
            <a:extLst>
              <a:ext uri="{FF2B5EF4-FFF2-40B4-BE49-F238E27FC236}">
                <a16:creationId xmlns:a16="http://schemas.microsoft.com/office/drawing/2014/main" id="{B88C7BAF-F665-4091-A132-85E8501FA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2601" y="381001"/>
          <a:ext cx="493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17" imgW="495085" imgH="533169" progId="Equation.3">
                  <p:embed/>
                </p:oleObj>
              </mc:Choice>
              <mc:Fallback>
                <p:oleObj name="Equation" r:id="rId17" imgW="495085" imgH="533169" progId="Equation.3">
                  <p:embed/>
                  <p:pic>
                    <p:nvPicPr>
                      <p:cNvPr id="114702" name="Object 13">
                        <a:extLst>
                          <a:ext uri="{FF2B5EF4-FFF2-40B4-BE49-F238E27FC236}">
                            <a16:creationId xmlns:a16="http://schemas.microsoft.com/office/drawing/2014/main" id="{B88C7BAF-F665-4091-A132-85E8501FA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381001"/>
                        <a:ext cx="493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3" name="Object 14">
            <a:extLst>
              <a:ext uri="{FF2B5EF4-FFF2-40B4-BE49-F238E27FC236}">
                <a16:creationId xmlns:a16="http://schemas.microsoft.com/office/drawing/2014/main" id="{D4540F4F-F0F9-4430-A606-B52255807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4401" y="20574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19" imgW="342751" imgH="520474" progId="Equation.3">
                  <p:embed/>
                </p:oleObj>
              </mc:Choice>
              <mc:Fallback>
                <p:oleObj name="Equation" r:id="rId19" imgW="342751" imgH="520474" progId="Equation.3">
                  <p:embed/>
                  <p:pic>
                    <p:nvPicPr>
                      <p:cNvPr id="114703" name="Object 14">
                        <a:extLst>
                          <a:ext uri="{FF2B5EF4-FFF2-40B4-BE49-F238E27FC236}">
                            <a16:creationId xmlns:a16="http://schemas.microsoft.com/office/drawing/2014/main" id="{D4540F4F-F0F9-4430-A606-B52255807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1" y="20574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4" name="Object 15">
            <a:extLst>
              <a:ext uri="{FF2B5EF4-FFF2-40B4-BE49-F238E27FC236}">
                <a16:creationId xmlns:a16="http://schemas.microsoft.com/office/drawing/2014/main" id="{A2E18795-8D66-43EC-A4EF-C48E7821C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4450" y="2057400"/>
          <a:ext cx="41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21" imgW="419100" imgH="520700" progId="Equation.3">
                  <p:embed/>
                </p:oleObj>
              </mc:Choice>
              <mc:Fallback>
                <p:oleObj name="Equation" r:id="rId21" imgW="419100" imgH="520700" progId="Equation.3">
                  <p:embed/>
                  <p:pic>
                    <p:nvPicPr>
                      <p:cNvPr id="114704" name="Object 15">
                        <a:extLst>
                          <a:ext uri="{FF2B5EF4-FFF2-40B4-BE49-F238E27FC236}">
                            <a16:creationId xmlns:a16="http://schemas.microsoft.com/office/drawing/2014/main" id="{A2E18795-8D66-43EC-A4EF-C48E7821C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2057400"/>
                        <a:ext cx="41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5" name="Object 16">
            <a:extLst>
              <a:ext uri="{FF2B5EF4-FFF2-40B4-BE49-F238E27FC236}">
                <a16:creationId xmlns:a16="http://schemas.microsoft.com/office/drawing/2014/main" id="{13DA3DA7-5F53-4AE3-B427-5632A9ADB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3401" y="2057401"/>
          <a:ext cx="392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23" imgW="393529" imgH="533169" progId="Equation.3">
                  <p:embed/>
                </p:oleObj>
              </mc:Choice>
              <mc:Fallback>
                <p:oleObj name="Equation" r:id="rId23" imgW="393529" imgH="533169" progId="Equation.3">
                  <p:embed/>
                  <p:pic>
                    <p:nvPicPr>
                      <p:cNvPr id="114705" name="Object 16">
                        <a:extLst>
                          <a:ext uri="{FF2B5EF4-FFF2-40B4-BE49-F238E27FC236}">
                            <a16:creationId xmlns:a16="http://schemas.microsoft.com/office/drawing/2014/main" id="{13DA3DA7-5F53-4AE3-B427-5632A9ADB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3401" y="2057401"/>
                        <a:ext cx="392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6" name="Object 17">
            <a:extLst>
              <a:ext uri="{FF2B5EF4-FFF2-40B4-BE49-F238E27FC236}">
                <a16:creationId xmlns:a16="http://schemas.microsoft.com/office/drawing/2014/main" id="{5577356F-2E05-4207-970F-79430D4AF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0038" y="908050"/>
          <a:ext cx="493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25" imgW="495085" imgH="380835" progId="Equation.3">
                  <p:embed/>
                </p:oleObj>
              </mc:Choice>
              <mc:Fallback>
                <p:oleObj name="Equation" r:id="rId25" imgW="495085" imgH="380835" progId="Equation.3">
                  <p:embed/>
                  <p:pic>
                    <p:nvPicPr>
                      <p:cNvPr id="114706" name="Object 17">
                        <a:extLst>
                          <a:ext uri="{FF2B5EF4-FFF2-40B4-BE49-F238E27FC236}">
                            <a16:creationId xmlns:a16="http://schemas.microsoft.com/office/drawing/2014/main" id="{5577356F-2E05-4207-970F-79430D4AF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908050"/>
                        <a:ext cx="4937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7" name="Object 18">
            <a:extLst>
              <a:ext uri="{FF2B5EF4-FFF2-40B4-BE49-F238E27FC236}">
                <a16:creationId xmlns:a16="http://schemas.microsoft.com/office/drawing/2014/main" id="{D4108D38-88BE-4352-A179-55797C855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2667000"/>
          <a:ext cx="4937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27" imgW="495085" imgH="380835" progId="Equation.3">
                  <p:embed/>
                </p:oleObj>
              </mc:Choice>
              <mc:Fallback>
                <p:oleObj name="Equation" r:id="rId27" imgW="495085" imgH="380835" progId="Equation.3">
                  <p:embed/>
                  <p:pic>
                    <p:nvPicPr>
                      <p:cNvPr id="114707" name="Object 18">
                        <a:extLst>
                          <a:ext uri="{FF2B5EF4-FFF2-40B4-BE49-F238E27FC236}">
                            <a16:creationId xmlns:a16="http://schemas.microsoft.com/office/drawing/2014/main" id="{D4108D38-88BE-4352-A179-55797C855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667000"/>
                        <a:ext cx="4937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8" name="Text Box 19">
            <a:extLst>
              <a:ext uri="{FF2B5EF4-FFF2-40B4-BE49-F238E27FC236}">
                <a16:creationId xmlns:a16="http://schemas.microsoft.com/office/drawing/2014/main" id="{0080D34C-EA62-4D0B-B94F-ABEAE6B0F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91000"/>
            <a:ext cx="240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PC-solution:</a:t>
            </a:r>
          </a:p>
        </p:txBody>
      </p:sp>
      <p:graphicFrame>
        <p:nvGraphicFramePr>
          <p:cNvPr id="114709" name="Object 20">
            <a:extLst>
              <a:ext uri="{FF2B5EF4-FFF2-40B4-BE49-F238E27FC236}">
                <a16:creationId xmlns:a16="http://schemas.microsoft.com/office/drawing/2014/main" id="{AF2596F5-33FD-4347-A382-1E88314F8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267200"/>
          <a:ext cx="82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29" imgW="825500" imgH="457200" progId="Equation.3">
                  <p:embed/>
                </p:oleObj>
              </mc:Choice>
              <mc:Fallback>
                <p:oleObj name="Equation" r:id="rId29" imgW="825500" imgH="457200" progId="Equation.3">
                  <p:embed/>
                  <p:pic>
                    <p:nvPicPr>
                      <p:cNvPr id="114709" name="Object 20">
                        <a:extLst>
                          <a:ext uri="{FF2B5EF4-FFF2-40B4-BE49-F238E27FC236}">
                            <a16:creationId xmlns:a16="http://schemas.microsoft.com/office/drawing/2014/main" id="{AF2596F5-33FD-4347-A382-1E88314F8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267200"/>
                        <a:ext cx="82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0" name="Object 21">
            <a:extLst>
              <a:ext uri="{FF2B5EF4-FFF2-40B4-BE49-F238E27FC236}">
                <a16:creationId xmlns:a16="http://schemas.microsoft.com/office/drawing/2014/main" id="{455387FB-92BB-4EC0-A14C-B1BB4B234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267201"/>
          <a:ext cx="2971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31" imgW="2971800" imgH="533400" progId="Equation.3">
                  <p:embed/>
                </p:oleObj>
              </mc:Choice>
              <mc:Fallback>
                <p:oleObj name="Equation" r:id="rId31" imgW="2971800" imgH="533400" progId="Equation.3">
                  <p:embed/>
                  <p:pic>
                    <p:nvPicPr>
                      <p:cNvPr id="114710" name="Object 21">
                        <a:extLst>
                          <a:ext uri="{FF2B5EF4-FFF2-40B4-BE49-F238E27FC236}">
                            <a16:creationId xmlns:a16="http://schemas.microsoft.com/office/drawing/2014/main" id="{455387FB-92BB-4EC0-A14C-B1BB4B2345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267201"/>
                        <a:ext cx="2971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1" name="Object 22">
            <a:extLst>
              <a:ext uri="{FF2B5EF4-FFF2-40B4-BE49-F238E27FC236}">
                <a16:creationId xmlns:a16="http://schemas.microsoft.com/office/drawing/2014/main" id="{A0AC4A8E-FFDE-4AE1-B2C0-62D051F54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638800"/>
          <a:ext cx="176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33" imgW="1765300" imgH="381000" progId="Equation.3">
                  <p:embed/>
                </p:oleObj>
              </mc:Choice>
              <mc:Fallback>
                <p:oleObj name="Equation" r:id="rId33" imgW="1765300" imgH="381000" progId="Equation.3">
                  <p:embed/>
                  <p:pic>
                    <p:nvPicPr>
                      <p:cNvPr id="114711" name="Object 22">
                        <a:extLst>
                          <a:ext uri="{FF2B5EF4-FFF2-40B4-BE49-F238E27FC236}">
                            <a16:creationId xmlns:a16="http://schemas.microsoft.com/office/drawing/2014/main" id="{A0AC4A8E-FFDE-4AE1-B2C0-62D051F54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638800"/>
                        <a:ext cx="176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1">
            <a:extLst>
              <a:ext uri="{FF2B5EF4-FFF2-40B4-BE49-F238E27FC236}">
                <a16:creationId xmlns:a16="http://schemas.microsoft.com/office/drawing/2014/main" id="{1E585650-1A72-485A-A8C4-EB4E0C3E8E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5715" name="Footer Placeholder 2">
            <a:extLst>
              <a:ext uri="{FF2B5EF4-FFF2-40B4-BE49-F238E27FC236}">
                <a16:creationId xmlns:a16="http://schemas.microsoft.com/office/drawing/2014/main" id="{C28B4F36-E894-4C3E-80BB-363B6856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87EE6E39-BE21-41C4-86D1-0C91CDCA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DDB97EF-0E59-497F-B117-74192EC43F8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7" name="Text Box 2">
            <a:extLst>
              <a:ext uri="{FF2B5EF4-FFF2-40B4-BE49-F238E27FC236}">
                <a16:creationId xmlns:a16="http://schemas.microsoft.com/office/drawing/2014/main" id="{5717D99C-8F6A-4D9B-A974-EB82AF28F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330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Example:</a:t>
            </a:r>
          </a:p>
        </p:txBody>
      </p:sp>
      <p:graphicFrame>
        <p:nvGraphicFramePr>
          <p:cNvPr id="115718" name="Object 3">
            <a:extLst>
              <a:ext uri="{FF2B5EF4-FFF2-40B4-BE49-F238E27FC236}">
                <a16:creationId xmlns:a16="http://schemas.microsoft.com/office/drawing/2014/main" id="{F4CB6E03-4024-4302-A5C1-F806A0F72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1" y="984250"/>
          <a:ext cx="671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672808" imgH="380835" progId="Equation.3">
                  <p:embed/>
                </p:oleObj>
              </mc:Choice>
              <mc:Fallback>
                <p:oleObj name="Equation" r:id="rId3" imgW="672808" imgH="380835" progId="Equation.3">
                  <p:embed/>
                  <p:pic>
                    <p:nvPicPr>
                      <p:cNvPr id="115718" name="Object 3">
                        <a:extLst>
                          <a:ext uri="{FF2B5EF4-FFF2-40B4-BE49-F238E27FC236}">
                            <a16:creationId xmlns:a16="http://schemas.microsoft.com/office/drawing/2014/main" id="{F4CB6E03-4024-4302-A5C1-F806A0F72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1" y="984250"/>
                        <a:ext cx="6715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4">
            <a:extLst>
              <a:ext uri="{FF2B5EF4-FFF2-40B4-BE49-F238E27FC236}">
                <a16:creationId xmlns:a16="http://schemas.microsoft.com/office/drawing/2014/main" id="{E81E7A15-E94C-46CB-A485-9AA39FCD7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1" y="990600"/>
          <a:ext cx="481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5" imgW="482391" imgH="380835" progId="Equation.3">
                  <p:embed/>
                </p:oleObj>
              </mc:Choice>
              <mc:Fallback>
                <p:oleObj name="Equation" r:id="rId5" imgW="482391" imgH="380835" progId="Equation.3">
                  <p:embed/>
                  <p:pic>
                    <p:nvPicPr>
                      <p:cNvPr id="115719" name="Object 4">
                        <a:extLst>
                          <a:ext uri="{FF2B5EF4-FFF2-40B4-BE49-F238E27FC236}">
                            <a16:creationId xmlns:a16="http://schemas.microsoft.com/office/drawing/2014/main" id="{E81E7A15-E94C-46CB-A485-9AA39FCD7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1" y="990600"/>
                        <a:ext cx="481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5">
            <a:extLst>
              <a:ext uri="{FF2B5EF4-FFF2-40B4-BE49-F238E27FC236}">
                <a16:creationId xmlns:a16="http://schemas.microsoft.com/office/drawing/2014/main" id="{E19F3B22-1DD7-441C-8221-EA0EDC302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0" y="984250"/>
          <a:ext cx="88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7" imgW="888614" imgH="380835" progId="Equation.3">
                  <p:embed/>
                </p:oleObj>
              </mc:Choice>
              <mc:Fallback>
                <p:oleObj name="Equation" r:id="rId7" imgW="888614" imgH="380835" progId="Equation.3">
                  <p:embed/>
                  <p:pic>
                    <p:nvPicPr>
                      <p:cNvPr id="115720" name="Object 5">
                        <a:extLst>
                          <a:ext uri="{FF2B5EF4-FFF2-40B4-BE49-F238E27FC236}">
                            <a16:creationId xmlns:a16="http://schemas.microsoft.com/office/drawing/2014/main" id="{E19F3B22-1DD7-441C-8221-EA0EDC3026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0" y="984250"/>
                        <a:ext cx="889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6">
            <a:extLst>
              <a:ext uri="{FF2B5EF4-FFF2-40B4-BE49-F238E27FC236}">
                <a16:creationId xmlns:a16="http://schemas.microsoft.com/office/drawing/2014/main" id="{737F2686-FFB7-4C91-A756-94944039E5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6951" y="2743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9" imgW="253890" imgH="380835" progId="Equation.3">
                  <p:embed/>
                </p:oleObj>
              </mc:Choice>
              <mc:Fallback>
                <p:oleObj name="Equation" r:id="rId9" imgW="253890" imgH="380835" progId="Equation.3">
                  <p:embed/>
                  <p:pic>
                    <p:nvPicPr>
                      <p:cNvPr id="115721" name="Object 6">
                        <a:extLst>
                          <a:ext uri="{FF2B5EF4-FFF2-40B4-BE49-F238E27FC236}">
                            <a16:creationId xmlns:a16="http://schemas.microsoft.com/office/drawing/2014/main" id="{737F2686-FFB7-4C91-A756-94944039E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1" y="2743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7">
            <a:extLst>
              <a:ext uri="{FF2B5EF4-FFF2-40B4-BE49-F238E27FC236}">
                <a16:creationId xmlns:a16="http://schemas.microsoft.com/office/drawing/2014/main" id="{1B385638-8372-4761-9731-A1A483774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8101" y="27432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11" imgW="393529" imgH="368140" progId="Equation.3">
                  <p:embed/>
                </p:oleObj>
              </mc:Choice>
              <mc:Fallback>
                <p:oleObj name="Equation" r:id="rId11" imgW="393529" imgH="368140" progId="Equation.3">
                  <p:embed/>
                  <p:pic>
                    <p:nvPicPr>
                      <p:cNvPr id="115722" name="Object 7">
                        <a:extLst>
                          <a:ext uri="{FF2B5EF4-FFF2-40B4-BE49-F238E27FC236}">
                            <a16:creationId xmlns:a16="http://schemas.microsoft.com/office/drawing/2014/main" id="{1B385638-8372-4761-9731-A1A483774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1" y="27432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8">
            <a:extLst>
              <a:ext uri="{FF2B5EF4-FFF2-40B4-BE49-F238E27FC236}">
                <a16:creationId xmlns:a16="http://schemas.microsoft.com/office/drawing/2014/main" id="{E72C1EA6-E4A3-42CA-AE24-4527A32CC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2901" y="2736850"/>
          <a:ext cx="671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13" imgW="672808" imgH="380835" progId="Equation.3">
                  <p:embed/>
                </p:oleObj>
              </mc:Choice>
              <mc:Fallback>
                <p:oleObj name="Equation" r:id="rId13" imgW="672808" imgH="380835" progId="Equation.3">
                  <p:embed/>
                  <p:pic>
                    <p:nvPicPr>
                      <p:cNvPr id="115723" name="Object 8">
                        <a:extLst>
                          <a:ext uri="{FF2B5EF4-FFF2-40B4-BE49-F238E27FC236}">
                            <a16:creationId xmlns:a16="http://schemas.microsoft.com/office/drawing/2014/main" id="{E72C1EA6-E4A3-42CA-AE24-4527A32CC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901" y="2736850"/>
                        <a:ext cx="6715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9">
            <a:extLst>
              <a:ext uri="{FF2B5EF4-FFF2-40B4-BE49-F238E27FC236}">
                <a16:creationId xmlns:a16="http://schemas.microsoft.com/office/drawing/2014/main" id="{D75CC669-E2EB-41D6-8F23-C1CFF96B0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1" y="38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5" imgW="444307" imgH="520474" progId="Equation.3">
                  <p:embed/>
                </p:oleObj>
              </mc:Choice>
              <mc:Fallback>
                <p:oleObj name="Equation" r:id="rId15" imgW="444307" imgH="520474" progId="Equation.3">
                  <p:embed/>
                  <p:pic>
                    <p:nvPicPr>
                      <p:cNvPr id="115724" name="Object 9">
                        <a:extLst>
                          <a:ext uri="{FF2B5EF4-FFF2-40B4-BE49-F238E27FC236}">
                            <a16:creationId xmlns:a16="http://schemas.microsoft.com/office/drawing/2014/main" id="{D75CC669-E2EB-41D6-8F23-C1CFF96B0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38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0">
            <a:extLst>
              <a:ext uri="{FF2B5EF4-FFF2-40B4-BE49-F238E27FC236}">
                <a16:creationId xmlns:a16="http://schemas.microsoft.com/office/drawing/2014/main" id="{5E6FBFAB-B25B-4DF3-9D95-860AFAB7E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810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7" imgW="508000" imgH="520700" progId="Equation.3">
                  <p:embed/>
                </p:oleObj>
              </mc:Choice>
              <mc:Fallback>
                <p:oleObj name="Equation" r:id="rId17" imgW="508000" imgH="520700" progId="Equation.3">
                  <p:embed/>
                  <p:pic>
                    <p:nvPicPr>
                      <p:cNvPr id="115725" name="Object 10">
                        <a:extLst>
                          <a:ext uri="{FF2B5EF4-FFF2-40B4-BE49-F238E27FC236}">
                            <a16:creationId xmlns:a16="http://schemas.microsoft.com/office/drawing/2014/main" id="{5E6FBFAB-B25B-4DF3-9D95-860AFAB7E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810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11">
            <a:extLst>
              <a:ext uri="{FF2B5EF4-FFF2-40B4-BE49-F238E27FC236}">
                <a16:creationId xmlns:a16="http://schemas.microsoft.com/office/drawing/2014/main" id="{7D79302A-2351-42DB-A3E7-5F3D73D66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2601" y="381001"/>
          <a:ext cx="493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9" imgW="495085" imgH="533169" progId="Equation.3">
                  <p:embed/>
                </p:oleObj>
              </mc:Choice>
              <mc:Fallback>
                <p:oleObj name="Equation" r:id="rId19" imgW="495085" imgH="533169" progId="Equation.3">
                  <p:embed/>
                  <p:pic>
                    <p:nvPicPr>
                      <p:cNvPr id="115726" name="Object 11">
                        <a:extLst>
                          <a:ext uri="{FF2B5EF4-FFF2-40B4-BE49-F238E27FC236}">
                            <a16:creationId xmlns:a16="http://schemas.microsoft.com/office/drawing/2014/main" id="{7D79302A-2351-42DB-A3E7-5F3D73D664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381001"/>
                        <a:ext cx="493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7" name="Object 12">
            <a:extLst>
              <a:ext uri="{FF2B5EF4-FFF2-40B4-BE49-F238E27FC236}">
                <a16:creationId xmlns:a16="http://schemas.microsoft.com/office/drawing/2014/main" id="{56561D3F-5B39-4CF7-B7ED-35F1E5415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4401" y="20574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21" imgW="342751" imgH="520474" progId="Equation.3">
                  <p:embed/>
                </p:oleObj>
              </mc:Choice>
              <mc:Fallback>
                <p:oleObj name="Equation" r:id="rId21" imgW="342751" imgH="520474" progId="Equation.3">
                  <p:embed/>
                  <p:pic>
                    <p:nvPicPr>
                      <p:cNvPr id="115727" name="Object 12">
                        <a:extLst>
                          <a:ext uri="{FF2B5EF4-FFF2-40B4-BE49-F238E27FC236}">
                            <a16:creationId xmlns:a16="http://schemas.microsoft.com/office/drawing/2014/main" id="{56561D3F-5B39-4CF7-B7ED-35F1E5415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1" y="20574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13">
            <a:extLst>
              <a:ext uri="{FF2B5EF4-FFF2-40B4-BE49-F238E27FC236}">
                <a16:creationId xmlns:a16="http://schemas.microsoft.com/office/drawing/2014/main" id="{5FB56CB0-52E2-417B-8ABF-C28FDAC71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4450" y="2057400"/>
          <a:ext cx="41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23" imgW="419100" imgH="520700" progId="Equation.3">
                  <p:embed/>
                </p:oleObj>
              </mc:Choice>
              <mc:Fallback>
                <p:oleObj name="Equation" r:id="rId23" imgW="419100" imgH="520700" progId="Equation.3">
                  <p:embed/>
                  <p:pic>
                    <p:nvPicPr>
                      <p:cNvPr id="115728" name="Object 13">
                        <a:extLst>
                          <a:ext uri="{FF2B5EF4-FFF2-40B4-BE49-F238E27FC236}">
                            <a16:creationId xmlns:a16="http://schemas.microsoft.com/office/drawing/2014/main" id="{5FB56CB0-52E2-417B-8ABF-C28FDAC71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2057400"/>
                        <a:ext cx="41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14">
            <a:extLst>
              <a:ext uri="{FF2B5EF4-FFF2-40B4-BE49-F238E27FC236}">
                <a16:creationId xmlns:a16="http://schemas.microsoft.com/office/drawing/2014/main" id="{6752FEA7-1271-4FB1-A007-D231149D8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3401" y="2057401"/>
          <a:ext cx="392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25" imgW="393529" imgH="533169" progId="Equation.3">
                  <p:embed/>
                </p:oleObj>
              </mc:Choice>
              <mc:Fallback>
                <p:oleObj name="Equation" r:id="rId25" imgW="393529" imgH="533169" progId="Equation.3">
                  <p:embed/>
                  <p:pic>
                    <p:nvPicPr>
                      <p:cNvPr id="115729" name="Object 14">
                        <a:extLst>
                          <a:ext uri="{FF2B5EF4-FFF2-40B4-BE49-F238E27FC236}">
                            <a16:creationId xmlns:a16="http://schemas.microsoft.com/office/drawing/2014/main" id="{6752FEA7-1271-4FB1-A007-D231149D8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3401" y="2057401"/>
                        <a:ext cx="392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0" name="Object 15">
            <a:extLst>
              <a:ext uri="{FF2B5EF4-FFF2-40B4-BE49-F238E27FC236}">
                <a16:creationId xmlns:a16="http://schemas.microsoft.com/office/drawing/2014/main" id="{C9FB2131-91D7-4699-B0AC-8AB008743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0038" y="908050"/>
          <a:ext cx="493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27" imgW="495085" imgH="380835" progId="Equation.3">
                  <p:embed/>
                </p:oleObj>
              </mc:Choice>
              <mc:Fallback>
                <p:oleObj name="Equation" r:id="rId27" imgW="495085" imgH="380835" progId="Equation.3">
                  <p:embed/>
                  <p:pic>
                    <p:nvPicPr>
                      <p:cNvPr id="115730" name="Object 15">
                        <a:extLst>
                          <a:ext uri="{FF2B5EF4-FFF2-40B4-BE49-F238E27FC236}">
                            <a16:creationId xmlns:a16="http://schemas.microsoft.com/office/drawing/2014/main" id="{C9FB2131-91D7-4699-B0AC-8AB008743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908050"/>
                        <a:ext cx="4937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1" name="Object 16">
            <a:extLst>
              <a:ext uri="{FF2B5EF4-FFF2-40B4-BE49-F238E27FC236}">
                <a16:creationId xmlns:a16="http://schemas.microsoft.com/office/drawing/2014/main" id="{02208A58-66B1-40D4-97B9-F06B151BD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2667000"/>
          <a:ext cx="4937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29" imgW="495085" imgH="380835" progId="Equation.3">
                  <p:embed/>
                </p:oleObj>
              </mc:Choice>
              <mc:Fallback>
                <p:oleObj name="Equation" r:id="rId29" imgW="495085" imgH="380835" progId="Equation.3">
                  <p:embed/>
                  <p:pic>
                    <p:nvPicPr>
                      <p:cNvPr id="115731" name="Object 16">
                        <a:extLst>
                          <a:ext uri="{FF2B5EF4-FFF2-40B4-BE49-F238E27FC236}">
                            <a16:creationId xmlns:a16="http://schemas.microsoft.com/office/drawing/2014/main" id="{02208A58-66B1-40D4-97B9-F06B151BD3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667000"/>
                        <a:ext cx="4937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2" name="Text Box 17">
            <a:extLst>
              <a:ext uri="{FF2B5EF4-FFF2-40B4-BE49-F238E27FC236}">
                <a16:creationId xmlns:a16="http://schemas.microsoft.com/office/drawing/2014/main" id="{CA2FD74B-1CC0-417E-A1C4-D94A858AE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3962400"/>
            <a:ext cx="3910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There is no solution</a:t>
            </a:r>
          </a:p>
        </p:txBody>
      </p:sp>
      <p:sp>
        <p:nvSpPr>
          <p:cNvPr id="115733" name="Text Box 21">
            <a:extLst>
              <a:ext uri="{FF2B5EF4-FFF2-40B4-BE49-F238E27FC236}">
                <a16:creationId xmlns:a16="http://schemas.microsoft.com/office/drawing/2014/main" id="{97C814AF-DC7D-4777-B8CE-48F4070B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879920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Because total length of strings from </a:t>
            </a:r>
          </a:p>
          <a:p>
            <a:r>
              <a:rPr lang="en-US" altLang="en-US"/>
              <a:t>is  smaller than total length of strings from  </a:t>
            </a:r>
          </a:p>
        </p:txBody>
      </p:sp>
      <p:graphicFrame>
        <p:nvGraphicFramePr>
          <p:cNvPr id="115734" name="Object 22">
            <a:extLst>
              <a:ext uri="{FF2B5EF4-FFF2-40B4-BE49-F238E27FC236}">
                <a16:creationId xmlns:a16="http://schemas.microsoft.com/office/drawing/2014/main" id="{87C5CB52-AB14-4526-A1C1-D38D96E7D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0" y="5257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31" imgW="330200" imgH="368300" progId="Equation.3">
                  <p:embed/>
                </p:oleObj>
              </mc:Choice>
              <mc:Fallback>
                <p:oleObj name="Equation" r:id="rId31" imgW="330200" imgH="368300" progId="Equation.3">
                  <p:embed/>
                  <p:pic>
                    <p:nvPicPr>
                      <p:cNvPr id="115734" name="Object 22">
                        <a:extLst>
                          <a:ext uri="{FF2B5EF4-FFF2-40B4-BE49-F238E27FC236}">
                            <a16:creationId xmlns:a16="http://schemas.microsoft.com/office/drawing/2014/main" id="{87C5CB52-AB14-4526-A1C1-D38D96E7D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5257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5" name="Object 23">
            <a:extLst>
              <a:ext uri="{FF2B5EF4-FFF2-40B4-BE49-F238E27FC236}">
                <a16:creationId xmlns:a16="http://schemas.microsoft.com/office/drawing/2014/main" id="{A73E2C20-9697-4BC5-9450-E8197808D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4600" y="5867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33" imgW="330200" imgH="368300" progId="Equation.3">
                  <p:embed/>
                </p:oleObj>
              </mc:Choice>
              <mc:Fallback>
                <p:oleObj name="Equation" r:id="rId33" imgW="330200" imgH="368300" progId="Equation.3">
                  <p:embed/>
                  <p:pic>
                    <p:nvPicPr>
                      <p:cNvPr id="115735" name="Object 23">
                        <a:extLst>
                          <a:ext uri="{FF2B5EF4-FFF2-40B4-BE49-F238E27FC236}">
                            <a16:creationId xmlns:a16="http://schemas.microsoft.com/office/drawing/2014/main" id="{A73E2C20-9697-4BC5-9450-E8197808D7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0" y="5867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1">
            <a:extLst>
              <a:ext uri="{FF2B5EF4-FFF2-40B4-BE49-F238E27FC236}">
                <a16:creationId xmlns:a16="http://schemas.microsoft.com/office/drawing/2014/main" id="{A9AC32D9-716E-49E4-8BA3-BFB4F898BE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6739" name="Footer Placeholder 2">
            <a:extLst>
              <a:ext uri="{FF2B5EF4-FFF2-40B4-BE49-F238E27FC236}">
                <a16:creationId xmlns:a16="http://schemas.microsoft.com/office/drawing/2014/main" id="{3535185B-F08A-4223-B21D-109CBBE9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339EED95-D7C9-4C44-9A94-1CC91898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006F1A2-81AE-48CD-B360-C4AFAC21BE9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1" name="Text Box 2">
            <a:extLst>
              <a:ext uri="{FF2B5EF4-FFF2-40B4-BE49-F238E27FC236}">
                <a16:creationId xmlns:a16="http://schemas.microsoft.com/office/drawing/2014/main" id="{CC1C958A-D7FB-4298-A564-171F71758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847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</a:t>
            </a:r>
            <a:r>
              <a:rPr lang="en-US" altLang="en-US" b="1"/>
              <a:t>M</a:t>
            </a:r>
            <a:r>
              <a:rPr lang="en-US" altLang="en-US"/>
              <a:t>odified </a:t>
            </a:r>
            <a:r>
              <a:rPr lang="en-US" altLang="en-US" b="1"/>
              <a:t>P</a:t>
            </a:r>
            <a:r>
              <a:rPr lang="en-US" altLang="en-US"/>
              <a:t>ost </a:t>
            </a:r>
            <a:r>
              <a:rPr lang="en-US" altLang="en-US" b="1"/>
              <a:t>C</a:t>
            </a:r>
            <a:r>
              <a:rPr lang="en-US" altLang="en-US"/>
              <a:t>orrespondence Problem</a:t>
            </a:r>
          </a:p>
        </p:txBody>
      </p:sp>
      <p:sp>
        <p:nvSpPr>
          <p:cNvPr id="116742" name="Text Box 3">
            <a:extLst>
              <a:ext uri="{FF2B5EF4-FFF2-40B4-BE49-F238E27FC236}">
                <a16:creationId xmlns:a16="http://schemas.microsoft.com/office/drawing/2014/main" id="{F7A4001D-715C-4A3C-80B5-EC6AE8C7D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1244600"/>
            <a:ext cx="1560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Inputs:</a:t>
            </a:r>
          </a:p>
        </p:txBody>
      </p:sp>
      <p:graphicFrame>
        <p:nvGraphicFramePr>
          <p:cNvPr id="116743" name="Object 5">
            <a:extLst>
              <a:ext uri="{FF2B5EF4-FFF2-40B4-BE49-F238E27FC236}">
                <a16:creationId xmlns:a16="http://schemas.microsoft.com/office/drawing/2014/main" id="{29E1EC2D-4F3F-4D85-A57E-14CCA590F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371601"/>
          <a:ext cx="3289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3289300" imgH="533400" progId="Equation.3">
                  <p:embed/>
                </p:oleObj>
              </mc:Choice>
              <mc:Fallback>
                <p:oleObj name="Equation" r:id="rId3" imgW="3289300" imgH="533400" progId="Equation.3">
                  <p:embed/>
                  <p:pic>
                    <p:nvPicPr>
                      <p:cNvPr id="116743" name="Object 5">
                        <a:extLst>
                          <a:ext uri="{FF2B5EF4-FFF2-40B4-BE49-F238E27FC236}">
                            <a16:creationId xmlns:a16="http://schemas.microsoft.com/office/drawing/2014/main" id="{29E1EC2D-4F3F-4D85-A57E-14CCA590F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1"/>
                        <a:ext cx="3289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6">
            <a:extLst>
              <a:ext uri="{FF2B5EF4-FFF2-40B4-BE49-F238E27FC236}">
                <a16:creationId xmlns:a16="http://schemas.microsoft.com/office/drawing/2014/main" id="{D154BB18-65E2-4B9A-94CF-4BCCF6C93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2781301"/>
          <a:ext cx="2984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2984500" imgH="533400" progId="Equation.3">
                  <p:embed/>
                </p:oleObj>
              </mc:Choice>
              <mc:Fallback>
                <p:oleObj name="Equation" r:id="rId5" imgW="2984500" imgH="533400" progId="Equation.3">
                  <p:embed/>
                  <p:pic>
                    <p:nvPicPr>
                      <p:cNvPr id="116744" name="Object 6">
                        <a:extLst>
                          <a:ext uri="{FF2B5EF4-FFF2-40B4-BE49-F238E27FC236}">
                            <a16:creationId xmlns:a16="http://schemas.microsoft.com/office/drawing/2014/main" id="{D154BB18-65E2-4B9A-94CF-4BCCF6C93C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2781301"/>
                        <a:ext cx="2984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Text Box 7">
            <a:extLst>
              <a:ext uri="{FF2B5EF4-FFF2-40B4-BE49-F238E27FC236}">
                <a16:creationId xmlns:a16="http://schemas.microsoft.com/office/drawing/2014/main" id="{DB62D8E1-4C28-4686-9DC5-F21AB1D99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4140200"/>
            <a:ext cx="2759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MPC-solution:</a:t>
            </a:r>
          </a:p>
        </p:txBody>
      </p:sp>
      <p:graphicFrame>
        <p:nvGraphicFramePr>
          <p:cNvPr id="116746" name="Object 8">
            <a:extLst>
              <a:ext uri="{FF2B5EF4-FFF2-40B4-BE49-F238E27FC236}">
                <a16:creationId xmlns:a16="http://schemas.microsoft.com/office/drawing/2014/main" id="{8EF85708-9AA3-462A-BCB9-DA9D1938A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191001"/>
          <a:ext cx="1828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1828800" imgH="482600" progId="Equation.3">
                  <p:embed/>
                </p:oleObj>
              </mc:Choice>
              <mc:Fallback>
                <p:oleObj name="Equation" r:id="rId7" imgW="1828800" imgH="482600" progId="Equation.3">
                  <p:embed/>
                  <p:pic>
                    <p:nvPicPr>
                      <p:cNvPr id="116746" name="Object 8">
                        <a:extLst>
                          <a:ext uri="{FF2B5EF4-FFF2-40B4-BE49-F238E27FC236}">
                            <a16:creationId xmlns:a16="http://schemas.microsoft.com/office/drawing/2014/main" id="{8EF85708-9AA3-462A-BCB9-DA9D1938A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1"/>
                        <a:ext cx="1828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9">
            <a:extLst>
              <a:ext uri="{FF2B5EF4-FFF2-40B4-BE49-F238E27FC236}">
                <a16:creationId xmlns:a16="http://schemas.microsoft.com/office/drawing/2014/main" id="{1B23DF82-BB85-4F82-923A-1B126369A8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562600"/>
          <a:ext cx="4851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4851400" imgH="609600" progId="Equation.3">
                  <p:embed/>
                </p:oleObj>
              </mc:Choice>
              <mc:Fallback>
                <p:oleObj name="Equation" r:id="rId9" imgW="4851400" imgH="609600" progId="Equation.3">
                  <p:embed/>
                  <p:pic>
                    <p:nvPicPr>
                      <p:cNvPr id="116747" name="Object 9">
                        <a:extLst>
                          <a:ext uri="{FF2B5EF4-FFF2-40B4-BE49-F238E27FC236}">
                            <a16:creationId xmlns:a16="http://schemas.microsoft.com/office/drawing/2014/main" id="{1B23DF82-BB85-4F82-923A-1B126369A8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4851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1">
            <a:extLst>
              <a:ext uri="{FF2B5EF4-FFF2-40B4-BE49-F238E27FC236}">
                <a16:creationId xmlns:a16="http://schemas.microsoft.com/office/drawing/2014/main" id="{6FA3F223-608A-4D88-8CFD-CFB5511BCE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7763" name="Footer Placeholder 2">
            <a:extLst>
              <a:ext uri="{FF2B5EF4-FFF2-40B4-BE49-F238E27FC236}">
                <a16:creationId xmlns:a16="http://schemas.microsoft.com/office/drawing/2014/main" id="{E33FA3A1-5A2F-4F15-B9DF-7B01D56F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5A32697E-72DF-4AB8-A1D2-75722F54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1EABF8B-A64F-4870-967A-A9214EF4277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5" name="Text Box 2">
            <a:extLst>
              <a:ext uri="{FF2B5EF4-FFF2-40B4-BE49-F238E27FC236}">
                <a16:creationId xmlns:a16="http://schemas.microsoft.com/office/drawing/2014/main" id="{A67A3C13-96A5-48AB-B0B7-4B42AB471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330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Example:</a:t>
            </a:r>
          </a:p>
        </p:txBody>
      </p:sp>
      <p:graphicFrame>
        <p:nvGraphicFramePr>
          <p:cNvPr id="117766" name="Object 3">
            <a:extLst>
              <a:ext uri="{FF2B5EF4-FFF2-40B4-BE49-F238E27FC236}">
                <a16:creationId xmlns:a16="http://schemas.microsoft.com/office/drawing/2014/main" id="{E00796F1-21F5-49A5-9DB0-D6CBFFA2E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1" y="9906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117766" name="Object 3">
                        <a:extLst>
                          <a:ext uri="{FF2B5EF4-FFF2-40B4-BE49-F238E27FC236}">
                            <a16:creationId xmlns:a16="http://schemas.microsoft.com/office/drawing/2014/main" id="{E00796F1-21F5-49A5-9DB0-D6CBFFA2E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9906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4">
            <a:extLst>
              <a:ext uri="{FF2B5EF4-FFF2-40B4-BE49-F238E27FC236}">
                <a16:creationId xmlns:a16="http://schemas.microsoft.com/office/drawing/2014/main" id="{FC6B60C4-1CF1-42DE-BFCF-290ED2CDBD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990600"/>
          <a:ext cx="66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5" imgW="660113" imgH="380835" progId="Equation.3">
                  <p:embed/>
                </p:oleObj>
              </mc:Choice>
              <mc:Fallback>
                <p:oleObj name="Equation" r:id="rId5" imgW="660113" imgH="380835" progId="Equation.3">
                  <p:embed/>
                  <p:pic>
                    <p:nvPicPr>
                      <p:cNvPr id="117767" name="Object 4">
                        <a:extLst>
                          <a:ext uri="{FF2B5EF4-FFF2-40B4-BE49-F238E27FC236}">
                            <a16:creationId xmlns:a16="http://schemas.microsoft.com/office/drawing/2014/main" id="{FC6B60C4-1CF1-42DE-BFCF-290ED2CDBD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990600"/>
                        <a:ext cx="66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5">
            <a:extLst>
              <a:ext uri="{FF2B5EF4-FFF2-40B4-BE49-F238E27FC236}">
                <a16:creationId xmlns:a16="http://schemas.microsoft.com/office/drawing/2014/main" id="{84E2CBB3-45ED-4B51-BE4F-8F22004BE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1" y="990600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7" imgW="622030" imgH="368140" progId="Equation.3">
                  <p:embed/>
                </p:oleObj>
              </mc:Choice>
              <mc:Fallback>
                <p:oleObj name="Equation" r:id="rId7" imgW="622030" imgH="368140" progId="Equation.3">
                  <p:embed/>
                  <p:pic>
                    <p:nvPicPr>
                      <p:cNvPr id="117768" name="Object 5">
                        <a:extLst>
                          <a:ext uri="{FF2B5EF4-FFF2-40B4-BE49-F238E27FC236}">
                            <a16:creationId xmlns:a16="http://schemas.microsoft.com/office/drawing/2014/main" id="{84E2CBB3-45ED-4B51-BE4F-8F22004BE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990600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6">
            <a:extLst>
              <a:ext uri="{FF2B5EF4-FFF2-40B4-BE49-F238E27FC236}">
                <a16:creationId xmlns:a16="http://schemas.microsoft.com/office/drawing/2014/main" id="{858F900D-4407-41FE-9968-FB86D4841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0201" y="2743200"/>
          <a:ext cx="671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9" imgW="672808" imgH="380835" progId="Equation.3">
                  <p:embed/>
                </p:oleObj>
              </mc:Choice>
              <mc:Fallback>
                <p:oleObj name="Equation" r:id="rId9" imgW="672808" imgH="380835" progId="Equation.3">
                  <p:embed/>
                  <p:pic>
                    <p:nvPicPr>
                      <p:cNvPr id="117769" name="Object 6">
                        <a:extLst>
                          <a:ext uri="{FF2B5EF4-FFF2-40B4-BE49-F238E27FC236}">
                            <a16:creationId xmlns:a16="http://schemas.microsoft.com/office/drawing/2014/main" id="{858F900D-4407-41FE-9968-FB86D4841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2743200"/>
                        <a:ext cx="6715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7">
            <a:extLst>
              <a:ext uri="{FF2B5EF4-FFF2-40B4-BE49-F238E27FC236}">
                <a16:creationId xmlns:a16="http://schemas.microsoft.com/office/drawing/2014/main" id="{16CE6C45-4F69-445C-BB77-81F7C81EB9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1" y="2743200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1" imgW="622030" imgH="368140" progId="Equation.3">
                  <p:embed/>
                </p:oleObj>
              </mc:Choice>
              <mc:Fallback>
                <p:oleObj name="Equation" r:id="rId11" imgW="622030" imgH="368140" progId="Equation.3">
                  <p:embed/>
                  <p:pic>
                    <p:nvPicPr>
                      <p:cNvPr id="117770" name="Object 7">
                        <a:extLst>
                          <a:ext uri="{FF2B5EF4-FFF2-40B4-BE49-F238E27FC236}">
                            <a16:creationId xmlns:a16="http://schemas.microsoft.com/office/drawing/2014/main" id="{16CE6C45-4F69-445C-BB77-81F7C81EB9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743200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8">
            <a:extLst>
              <a:ext uri="{FF2B5EF4-FFF2-40B4-BE49-F238E27FC236}">
                <a16:creationId xmlns:a16="http://schemas.microsoft.com/office/drawing/2014/main" id="{748DFB7D-A021-4762-947A-91F11A7CE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1" y="27432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2" imgW="393529" imgH="368140" progId="Equation.3">
                  <p:embed/>
                </p:oleObj>
              </mc:Choice>
              <mc:Fallback>
                <p:oleObj name="Equation" r:id="rId12" imgW="393529" imgH="368140" progId="Equation.3">
                  <p:embed/>
                  <p:pic>
                    <p:nvPicPr>
                      <p:cNvPr id="117771" name="Object 8">
                        <a:extLst>
                          <a:ext uri="{FF2B5EF4-FFF2-40B4-BE49-F238E27FC236}">
                            <a16:creationId xmlns:a16="http://schemas.microsoft.com/office/drawing/2014/main" id="{748DFB7D-A021-4762-947A-91F11A7CE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7432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9">
            <a:extLst>
              <a:ext uri="{FF2B5EF4-FFF2-40B4-BE49-F238E27FC236}">
                <a16:creationId xmlns:a16="http://schemas.microsoft.com/office/drawing/2014/main" id="{88E7E661-A365-49B2-973C-889340DC7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1" y="38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117772" name="Object 9">
                        <a:extLst>
                          <a:ext uri="{FF2B5EF4-FFF2-40B4-BE49-F238E27FC236}">
                            <a16:creationId xmlns:a16="http://schemas.microsoft.com/office/drawing/2014/main" id="{88E7E661-A365-49B2-973C-889340DC7F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38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10">
            <a:extLst>
              <a:ext uri="{FF2B5EF4-FFF2-40B4-BE49-F238E27FC236}">
                <a16:creationId xmlns:a16="http://schemas.microsoft.com/office/drawing/2014/main" id="{9FFAB84D-55F1-4A3F-BA12-F215AAAD4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810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15" imgW="508000" imgH="520700" progId="Equation.3">
                  <p:embed/>
                </p:oleObj>
              </mc:Choice>
              <mc:Fallback>
                <p:oleObj name="Equation" r:id="rId15" imgW="508000" imgH="520700" progId="Equation.3">
                  <p:embed/>
                  <p:pic>
                    <p:nvPicPr>
                      <p:cNvPr id="117773" name="Object 10">
                        <a:extLst>
                          <a:ext uri="{FF2B5EF4-FFF2-40B4-BE49-F238E27FC236}">
                            <a16:creationId xmlns:a16="http://schemas.microsoft.com/office/drawing/2014/main" id="{9FFAB84D-55F1-4A3F-BA12-F215AAAD4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810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1">
            <a:extLst>
              <a:ext uri="{FF2B5EF4-FFF2-40B4-BE49-F238E27FC236}">
                <a16:creationId xmlns:a16="http://schemas.microsoft.com/office/drawing/2014/main" id="{CC4EA495-FA46-4D1E-9A83-4578A8A9B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2601" y="381001"/>
          <a:ext cx="493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17" imgW="495085" imgH="533169" progId="Equation.3">
                  <p:embed/>
                </p:oleObj>
              </mc:Choice>
              <mc:Fallback>
                <p:oleObj name="Equation" r:id="rId17" imgW="495085" imgH="533169" progId="Equation.3">
                  <p:embed/>
                  <p:pic>
                    <p:nvPicPr>
                      <p:cNvPr id="117774" name="Object 11">
                        <a:extLst>
                          <a:ext uri="{FF2B5EF4-FFF2-40B4-BE49-F238E27FC236}">
                            <a16:creationId xmlns:a16="http://schemas.microsoft.com/office/drawing/2014/main" id="{CC4EA495-FA46-4D1E-9A83-4578A8A9B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381001"/>
                        <a:ext cx="493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2">
            <a:extLst>
              <a:ext uri="{FF2B5EF4-FFF2-40B4-BE49-F238E27FC236}">
                <a16:creationId xmlns:a16="http://schemas.microsoft.com/office/drawing/2014/main" id="{E0FA1187-DB37-4CEB-B06F-71178F273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4401" y="20574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19" imgW="342751" imgH="520474" progId="Equation.3">
                  <p:embed/>
                </p:oleObj>
              </mc:Choice>
              <mc:Fallback>
                <p:oleObj name="Equation" r:id="rId19" imgW="342751" imgH="520474" progId="Equation.3">
                  <p:embed/>
                  <p:pic>
                    <p:nvPicPr>
                      <p:cNvPr id="117775" name="Object 12">
                        <a:extLst>
                          <a:ext uri="{FF2B5EF4-FFF2-40B4-BE49-F238E27FC236}">
                            <a16:creationId xmlns:a16="http://schemas.microsoft.com/office/drawing/2014/main" id="{E0FA1187-DB37-4CEB-B06F-71178F273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1" y="20574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6" name="Object 13">
            <a:extLst>
              <a:ext uri="{FF2B5EF4-FFF2-40B4-BE49-F238E27FC236}">
                <a16:creationId xmlns:a16="http://schemas.microsoft.com/office/drawing/2014/main" id="{E3C85921-A09E-4BA5-BA52-03EC7A71F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4450" y="2057400"/>
          <a:ext cx="41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21" imgW="419100" imgH="520700" progId="Equation.3">
                  <p:embed/>
                </p:oleObj>
              </mc:Choice>
              <mc:Fallback>
                <p:oleObj name="Equation" r:id="rId21" imgW="419100" imgH="520700" progId="Equation.3">
                  <p:embed/>
                  <p:pic>
                    <p:nvPicPr>
                      <p:cNvPr id="117776" name="Object 13">
                        <a:extLst>
                          <a:ext uri="{FF2B5EF4-FFF2-40B4-BE49-F238E27FC236}">
                            <a16:creationId xmlns:a16="http://schemas.microsoft.com/office/drawing/2014/main" id="{E3C85921-A09E-4BA5-BA52-03EC7A71F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2057400"/>
                        <a:ext cx="41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4">
            <a:extLst>
              <a:ext uri="{FF2B5EF4-FFF2-40B4-BE49-F238E27FC236}">
                <a16:creationId xmlns:a16="http://schemas.microsoft.com/office/drawing/2014/main" id="{73782AF0-271C-4881-A515-70E380ABD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3401" y="2057401"/>
          <a:ext cx="392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23" imgW="393529" imgH="533169" progId="Equation.3">
                  <p:embed/>
                </p:oleObj>
              </mc:Choice>
              <mc:Fallback>
                <p:oleObj name="Equation" r:id="rId23" imgW="393529" imgH="533169" progId="Equation.3">
                  <p:embed/>
                  <p:pic>
                    <p:nvPicPr>
                      <p:cNvPr id="117777" name="Object 14">
                        <a:extLst>
                          <a:ext uri="{FF2B5EF4-FFF2-40B4-BE49-F238E27FC236}">
                            <a16:creationId xmlns:a16="http://schemas.microsoft.com/office/drawing/2014/main" id="{73782AF0-271C-4881-A515-70E380ABD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3401" y="2057401"/>
                        <a:ext cx="392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5">
            <a:extLst>
              <a:ext uri="{FF2B5EF4-FFF2-40B4-BE49-F238E27FC236}">
                <a16:creationId xmlns:a16="http://schemas.microsoft.com/office/drawing/2014/main" id="{5B060035-649C-4149-A7F6-BE04FF11E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0038" y="908050"/>
          <a:ext cx="493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25" imgW="495085" imgH="380835" progId="Equation.3">
                  <p:embed/>
                </p:oleObj>
              </mc:Choice>
              <mc:Fallback>
                <p:oleObj name="Equation" r:id="rId25" imgW="495085" imgH="380835" progId="Equation.3">
                  <p:embed/>
                  <p:pic>
                    <p:nvPicPr>
                      <p:cNvPr id="117778" name="Object 15">
                        <a:extLst>
                          <a:ext uri="{FF2B5EF4-FFF2-40B4-BE49-F238E27FC236}">
                            <a16:creationId xmlns:a16="http://schemas.microsoft.com/office/drawing/2014/main" id="{5B060035-649C-4149-A7F6-BE04FF11E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908050"/>
                        <a:ext cx="4937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9" name="Object 16">
            <a:extLst>
              <a:ext uri="{FF2B5EF4-FFF2-40B4-BE49-F238E27FC236}">
                <a16:creationId xmlns:a16="http://schemas.microsoft.com/office/drawing/2014/main" id="{5BCE35E2-F4B9-4EB7-98B2-FB5F4A3DD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2667000"/>
          <a:ext cx="4937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27" imgW="495085" imgH="380835" progId="Equation.3">
                  <p:embed/>
                </p:oleObj>
              </mc:Choice>
              <mc:Fallback>
                <p:oleObj name="Equation" r:id="rId27" imgW="495085" imgH="380835" progId="Equation.3">
                  <p:embed/>
                  <p:pic>
                    <p:nvPicPr>
                      <p:cNvPr id="117779" name="Object 16">
                        <a:extLst>
                          <a:ext uri="{FF2B5EF4-FFF2-40B4-BE49-F238E27FC236}">
                            <a16:creationId xmlns:a16="http://schemas.microsoft.com/office/drawing/2014/main" id="{5BCE35E2-F4B9-4EB7-98B2-FB5F4A3DD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667000"/>
                        <a:ext cx="4937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0" name="Text Box 17">
            <a:extLst>
              <a:ext uri="{FF2B5EF4-FFF2-40B4-BE49-F238E27FC236}">
                <a16:creationId xmlns:a16="http://schemas.microsoft.com/office/drawing/2014/main" id="{EC430379-ABA7-4078-BAC0-71F596A5A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191000"/>
            <a:ext cx="2759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MPC-solution:</a:t>
            </a:r>
          </a:p>
        </p:txBody>
      </p:sp>
      <p:graphicFrame>
        <p:nvGraphicFramePr>
          <p:cNvPr id="117781" name="Object 18">
            <a:extLst>
              <a:ext uri="{FF2B5EF4-FFF2-40B4-BE49-F238E27FC236}">
                <a16:creationId xmlns:a16="http://schemas.microsoft.com/office/drawing/2014/main" id="{9E634726-5CF4-4A5E-8FA0-5CD52BE1C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267200"/>
          <a:ext cx="82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29" imgW="825500" imgH="457200" progId="Equation.3">
                  <p:embed/>
                </p:oleObj>
              </mc:Choice>
              <mc:Fallback>
                <p:oleObj name="Equation" r:id="rId29" imgW="825500" imgH="457200" progId="Equation.3">
                  <p:embed/>
                  <p:pic>
                    <p:nvPicPr>
                      <p:cNvPr id="117781" name="Object 18">
                        <a:extLst>
                          <a:ext uri="{FF2B5EF4-FFF2-40B4-BE49-F238E27FC236}">
                            <a16:creationId xmlns:a16="http://schemas.microsoft.com/office/drawing/2014/main" id="{9E634726-5CF4-4A5E-8FA0-5CD52BE1C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67200"/>
                        <a:ext cx="82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2" name="Object 19">
            <a:extLst>
              <a:ext uri="{FF2B5EF4-FFF2-40B4-BE49-F238E27FC236}">
                <a16:creationId xmlns:a16="http://schemas.microsoft.com/office/drawing/2014/main" id="{D1225370-B60D-43DC-AB5C-A0DADEFAC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1650" y="4216401"/>
          <a:ext cx="2679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31" imgW="2679700" imgH="482600" progId="Equation.3">
                  <p:embed/>
                </p:oleObj>
              </mc:Choice>
              <mc:Fallback>
                <p:oleObj name="Equation" r:id="rId31" imgW="2679700" imgH="482600" progId="Equation.3">
                  <p:embed/>
                  <p:pic>
                    <p:nvPicPr>
                      <p:cNvPr id="117782" name="Object 19">
                        <a:extLst>
                          <a:ext uri="{FF2B5EF4-FFF2-40B4-BE49-F238E27FC236}">
                            <a16:creationId xmlns:a16="http://schemas.microsoft.com/office/drawing/2014/main" id="{D1225370-B60D-43DC-AB5C-A0DADEFAC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4216401"/>
                        <a:ext cx="2679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3" name="Object 20">
            <a:extLst>
              <a:ext uri="{FF2B5EF4-FFF2-40B4-BE49-F238E27FC236}">
                <a16:creationId xmlns:a16="http://schemas.microsoft.com/office/drawing/2014/main" id="{3071FAB4-A370-45F9-9D6F-DC65749AB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791200"/>
          <a:ext cx="176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33" imgW="1765300" imgH="381000" progId="Equation.3">
                  <p:embed/>
                </p:oleObj>
              </mc:Choice>
              <mc:Fallback>
                <p:oleObj name="Equation" r:id="rId33" imgW="1765300" imgH="381000" progId="Equation.3">
                  <p:embed/>
                  <p:pic>
                    <p:nvPicPr>
                      <p:cNvPr id="117783" name="Object 20">
                        <a:extLst>
                          <a:ext uri="{FF2B5EF4-FFF2-40B4-BE49-F238E27FC236}">
                            <a16:creationId xmlns:a16="http://schemas.microsoft.com/office/drawing/2014/main" id="{3071FAB4-A370-45F9-9D6F-DC65749AB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791200"/>
                        <a:ext cx="176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1">
            <a:extLst>
              <a:ext uri="{FF2B5EF4-FFF2-40B4-BE49-F238E27FC236}">
                <a16:creationId xmlns:a16="http://schemas.microsoft.com/office/drawing/2014/main" id="{9D9B001A-BB39-4477-B382-57D00DDEDA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8787" name="Footer Placeholder 2">
            <a:extLst>
              <a:ext uri="{FF2B5EF4-FFF2-40B4-BE49-F238E27FC236}">
                <a16:creationId xmlns:a16="http://schemas.microsoft.com/office/drawing/2014/main" id="{DCB2F801-2F91-4C69-9ED8-E5EE8C1D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92887FCF-904C-45AA-8F8D-5DD65240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5D31443-E773-46D7-A431-DFD38952A64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9" name="Text Box 2">
            <a:extLst>
              <a:ext uri="{FF2B5EF4-FFF2-40B4-BE49-F238E27FC236}">
                <a16:creationId xmlns:a16="http://schemas.microsoft.com/office/drawing/2014/main" id="{28BFD2FD-02FF-4285-BF99-763F710A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1. The MPC problem is undecidable</a:t>
            </a:r>
          </a:p>
        </p:txBody>
      </p:sp>
      <p:sp>
        <p:nvSpPr>
          <p:cNvPr id="118790" name="Text Box 3">
            <a:extLst>
              <a:ext uri="{FF2B5EF4-FFF2-40B4-BE49-F238E27FC236}">
                <a16:creationId xmlns:a16="http://schemas.microsoft.com/office/drawing/2014/main" id="{2EEB5607-EB33-4540-9A9E-772B3299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19600"/>
            <a:ext cx="651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2.  The PC problem is undecidable</a:t>
            </a:r>
          </a:p>
        </p:txBody>
      </p:sp>
      <p:sp>
        <p:nvSpPr>
          <p:cNvPr id="118791" name="Text Box 4">
            <a:extLst>
              <a:ext uri="{FF2B5EF4-FFF2-40B4-BE49-F238E27FC236}">
                <a16:creationId xmlns:a16="http://schemas.microsoft.com/office/drawing/2014/main" id="{64774E7D-B6B1-4D50-9451-1C1379F3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153026"/>
            <a:ext cx="415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/>
              <a:t>(by reducing MPC to PC)</a:t>
            </a:r>
          </a:p>
        </p:txBody>
      </p:sp>
      <p:sp>
        <p:nvSpPr>
          <p:cNvPr id="118792" name="Text Box 5">
            <a:extLst>
              <a:ext uri="{FF2B5EF4-FFF2-40B4-BE49-F238E27FC236}">
                <a16:creationId xmlns:a16="http://schemas.microsoft.com/office/drawing/2014/main" id="{6873506F-FF21-4682-A877-CC8937CE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2181226"/>
            <a:ext cx="642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/>
              <a:t>(by reducing the membership to MPC)</a:t>
            </a:r>
          </a:p>
        </p:txBody>
      </p:sp>
      <p:sp>
        <p:nvSpPr>
          <p:cNvPr id="118793" name="Text Box 6">
            <a:extLst>
              <a:ext uri="{FF2B5EF4-FFF2-40B4-BE49-F238E27FC236}">
                <a16:creationId xmlns:a16="http://schemas.microsoft.com/office/drawing/2014/main" id="{EC2D1983-A26F-4C79-839D-4562365F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406400"/>
            <a:ext cx="273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We will show: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1">
            <a:extLst>
              <a:ext uri="{FF2B5EF4-FFF2-40B4-BE49-F238E27FC236}">
                <a16:creationId xmlns:a16="http://schemas.microsoft.com/office/drawing/2014/main" id="{4D38780A-0715-47F2-8066-00C21CE46C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9811" name="Footer Placeholder 2">
            <a:extLst>
              <a:ext uri="{FF2B5EF4-FFF2-40B4-BE49-F238E27FC236}">
                <a16:creationId xmlns:a16="http://schemas.microsoft.com/office/drawing/2014/main" id="{1445AB6C-2F67-43F4-8FB0-61A08D6A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FFA84460-EC11-448F-ABCB-DB2E049B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009DB5D-CA66-42C9-AC1C-2CAEE7E1334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3" name="Text Box 2">
            <a:extLst>
              <a:ext uri="{FF2B5EF4-FFF2-40B4-BE49-F238E27FC236}">
                <a16:creationId xmlns:a16="http://schemas.microsoft.com/office/drawing/2014/main" id="{071513BD-5E58-4921-8E9B-CD4F86AA0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33400"/>
            <a:ext cx="839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Theorem:</a:t>
            </a:r>
            <a:r>
              <a:rPr lang="en-US" altLang="en-US"/>
              <a:t>  The MPC problem is undecidable</a:t>
            </a:r>
          </a:p>
        </p:txBody>
      </p:sp>
      <p:sp>
        <p:nvSpPr>
          <p:cNvPr id="119814" name="Text Box 3">
            <a:extLst>
              <a:ext uri="{FF2B5EF4-FFF2-40B4-BE49-F238E27FC236}">
                <a16:creationId xmlns:a16="http://schemas.microsoft.com/office/drawing/2014/main" id="{9D548817-7F37-486E-8585-09B0CBD75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114800"/>
            <a:ext cx="769794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Proof:</a:t>
            </a:r>
            <a:r>
              <a:rPr lang="en-US" altLang="en-US"/>
              <a:t> We will reduce the membership </a:t>
            </a:r>
          </a:p>
          <a:p>
            <a:r>
              <a:rPr lang="en-US" altLang="en-US"/>
              <a:t>            problem to the MPC problem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1">
            <a:extLst>
              <a:ext uri="{FF2B5EF4-FFF2-40B4-BE49-F238E27FC236}">
                <a16:creationId xmlns:a16="http://schemas.microsoft.com/office/drawing/2014/main" id="{20C09A06-B7A9-45D0-A2E5-8AE1E8E4F1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20835" name="Footer Placeholder 2">
            <a:extLst>
              <a:ext uri="{FF2B5EF4-FFF2-40B4-BE49-F238E27FC236}">
                <a16:creationId xmlns:a16="http://schemas.microsoft.com/office/drawing/2014/main" id="{9DF45635-D720-49C2-A3BD-923AFD24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F52B5503-A61D-4549-8925-F53899EC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B9A62AE-A54E-4B0C-A76A-63842DF228B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7" name="Text Box 2">
            <a:extLst>
              <a:ext uri="{FF2B5EF4-FFF2-40B4-BE49-F238E27FC236}">
                <a16:creationId xmlns:a16="http://schemas.microsoft.com/office/drawing/2014/main" id="{6846C63A-40D5-4480-A8A3-BD0616ED9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04800"/>
            <a:ext cx="414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Membership problem</a:t>
            </a:r>
          </a:p>
        </p:txBody>
      </p:sp>
      <p:sp>
        <p:nvSpPr>
          <p:cNvPr id="120838" name="Text Box 3">
            <a:extLst>
              <a:ext uri="{FF2B5EF4-FFF2-40B4-BE49-F238E27FC236}">
                <a16:creationId xmlns:a16="http://schemas.microsoft.com/office/drawing/2014/main" id="{0AB7BB4C-1F08-4936-A4FF-44E8E7548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1219200"/>
            <a:ext cx="451437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Input:</a:t>
            </a:r>
            <a:r>
              <a:rPr lang="en-US" altLang="en-US"/>
              <a:t>  Turing machine</a:t>
            </a:r>
          </a:p>
          <a:p>
            <a:r>
              <a:rPr lang="en-US" altLang="en-US"/>
              <a:t>            string </a:t>
            </a:r>
          </a:p>
        </p:txBody>
      </p:sp>
      <p:graphicFrame>
        <p:nvGraphicFramePr>
          <p:cNvPr id="120839" name="Object 4">
            <a:extLst>
              <a:ext uri="{FF2B5EF4-FFF2-40B4-BE49-F238E27FC236}">
                <a16:creationId xmlns:a16="http://schemas.microsoft.com/office/drawing/2014/main" id="{E4A463CB-F821-4B67-8F02-A21BFA079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1143001"/>
          <a:ext cx="685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90335" imgH="177646" progId="Equation.3">
                  <p:embed/>
                </p:oleObj>
              </mc:Choice>
              <mc:Fallback>
                <p:oleObj name="Equation" r:id="rId3" imgW="190335" imgH="177646" progId="Equation.3">
                  <p:embed/>
                  <p:pic>
                    <p:nvPicPr>
                      <p:cNvPr id="120839" name="Object 4">
                        <a:extLst>
                          <a:ext uri="{FF2B5EF4-FFF2-40B4-BE49-F238E27FC236}">
                            <a16:creationId xmlns:a16="http://schemas.microsoft.com/office/drawing/2014/main" id="{E4A463CB-F821-4B67-8F02-A21BFA079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143001"/>
                        <a:ext cx="6858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5">
            <a:extLst>
              <a:ext uri="{FF2B5EF4-FFF2-40B4-BE49-F238E27FC236}">
                <a16:creationId xmlns:a16="http://schemas.microsoft.com/office/drawing/2014/main" id="{6F5EF6DB-DC98-47D7-ADB4-332A47F19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9812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330200" imgH="279400" progId="Equation.3">
                  <p:embed/>
                </p:oleObj>
              </mc:Choice>
              <mc:Fallback>
                <p:oleObj name="Equation" r:id="rId5" imgW="330200" imgH="279400" progId="Equation.3">
                  <p:embed/>
                  <p:pic>
                    <p:nvPicPr>
                      <p:cNvPr id="120840" name="Object 5">
                        <a:extLst>
                          <a:ext uri="{FF2B5EF4-FFF2-40B4-BE49-F238E27FC236}">
                            <a16:creationId xmlns:a16="http://schemas.microsoft.com/office/drawing/2014/main" id="{6F5EF6DB-DC98-47D7-ADB4-332A47F19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Text Box 6">
            <a:extLst>
              <a:ext uri="{FF2B5EF4-FFF2-40B4-BE49-F238E27FC236}">
                <a16:creationId xmlns:a16="http://schemas.microsoft.com/office/drawing/2014/main" id="{10AB7B14-02EB-44F5-AE35-DB52621E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921000"/>
            <a:ext cx="202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Question:</a:t>
            </a:r>
          </a:p>
        </p:txBody>
      </p:sp>
      <p:graphicFrame>
        <p:nvGraphicFramePr>
          <p:cNvPr id="120842" name="Object 7">
            <a:extLst>
              <a:ext uri="{FF2B5EF4-FFF2-40B4-BE49-F238E27FC236}">
                <a16:creationId xmlns:a16="http://schemas.microsoft.com/office/drawing/2014/main" id="{A3E9B7FB-7B85-4A70-A788-90EDC6631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895600"/>
          <a:ext cx="2286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7" imgW="774364" imgH="215806" progId="Equation.3">
                  <p:embed/>
                </p:oleObj>
              </mc:Choice>
              <mc:Fallback>
                <p:oleObj name="Equation" r:id="rId7" imgW="774364" imgH="215806" progId="Equation.3">
                  <p:embed/>
                  <p:pic>
                    <p:nvPicPr>
                      <p:cNvPr id="120842" name="Object 7">
                        <a:extLst>
                          <a:ext uri="{FF2B5EF4-FFF2-40B4-BE49-F238E27FC236}">
                            <a16:creationId xmlns:a16="http://schemas.microsoft.com/office/drawing/2014/main" id="{A3E9B7FB-7B85-4A70-A788-90EDC6631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95600"/>
                        <a:ext cx="2286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3" name="Text Box 8">
            <a:extLst>
              <a:ext uri="{FF2B5EF4-FFF2-40B4-BE49-F238E27FC236}">
                <a16:creationId xmlns:a16="http://schemas.microsoft.com/office/drawing/2014/main" id="{18990C4C-F805-48DE-9B98-D500CC11C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029200"/>
            <a:ext cx="250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u="sng"/>
              <a:t>Undecidable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FBF8-3D9F-40BE-B9D4-04405EA2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PCP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97D0-79D0-43A2-B0E7-DF422D99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var(--font-din)"/>
              </a:rPr>
              <a:t>Post Correspondence Problem</a:t>
            </a:r>
            <a:r>
              <a:rPr lang="en-US" b="0" i="0" dirty="0">
                <a:effectLst/>
                <a:latin typeface="var(--font-din)"/>
              </a:rPr>
              <a:t> is a popular </a:t>
            </a:r>
            <a:r>
              <a:rPr lang="en-US" b="0" i="0" u="none" strike="noStrike" dirty="0">
                <a:solidFill>
                  <a:srgbClr val="EC4E20"/>
                </a:solidFill>
                <a:effectLst/>
                <a:latin typeface="var(--font-din)"/>
                <a:hlinkClick r:id="rId2"/>
              </a:rPr>
              <a:t>undecidable problem</a:t>
            </a:r>
            <a:r>
              <a:rPr lang="en-US" b="0" i="0" dirty="0">
                <a:effectLst/>
                <a:latin typeface="var(--font-din)"/>
              </a:rPr>
              <a:t> that was introduced by Emil Leon Post in 1946. It is simpler than Halting Problem.</a:t>
            </a:r>
          </a:p>
          <a:p>
            <a:pPr algn="l" fontAlgn="base"/>
            <a:r>
              <a:rPr lang="en-US" b="0" i="0" dirty="0">
                <a:effectLst/>
                <a:latin typeface="var(--font-din)"/>
              </a:rPr>
              <a:t>In this problem we have N number of </a:t>
            </a:r>
            <a:r>
              <a:rPr lang="en-US" b="1" i="0" dirty="0">
                <a:effectLst/>
                <a:latin typeface="var(--font-din)"/>
              </a:rPr>
              <a:t>Dominos</a:t>
            </a:r>
            <a:r>
              <a:rPr lang="en-US" b="0" i="0" dirty="0">
                <a:effectLst/>
                <a:latin typeface="var(--font-din)"/>
              </a:rPr>
              <a:t> (tiles). The aim is to arrange tiles in such order that string made by Numerators is same as string made by Denominators.</a:t>
            </a:r>
            <a:br>
              <a:rPr lang="en-US" b="0" i="0" dirty="0">
                <a:effectLst/>
                <a:latin typeface="var(--font-din)"/>
              </a:rPr>
            </a:br>
            <a:r>
              <a:rPr lang="en-US" b="0" i="0" dirty="0">
                <a:effectLst/>
                <a:latin typeface="var(--font-din)"/>
              </a:rPr>
              <a:t>In simple words, lets assume we have two lists both containing N words, aim is to find out concatenation of these words in some sequence such that both lists yield same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07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1">
            <a:extLst>
              <a:ext uri="{FF2B5EF4-FFF2-40B4-BE49-F238E27FC236}">
                <a16:creationId xmlns:a16="http://schemas.microsoft.com/office/drawing/2014/main" id="{A1019B11-00DA-4DFB-A8A5-00B1FD17A0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21859" name="Footer Placeholder 2">
            <a:extLst>
              <a:ext uri="{FF2B5EF4-FFF2-40B4-BE49-F238E27FC236}">
                <a16:creationId xmlns:a16="http://schemas.microsoft.com/office/drawing/2014/main" id="{58D15F01-0B56-4F29-A4ED-1ED17665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3DF6C5DF-33D7-4783-AAEA-7B7AF9E2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7D2E56D-DABC-465B-8814-EF081FAE47E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1" name="Text Box 2">
            <a:extLst>
              <a:ext uri="{FF2B5EF4-FFF2-40B4-BE49-F238E27FC236}">
                <a16:creationId xmlns:a16="http://schemas.microsoft.com/office/drawing/2014/main" id="{989A35F3-0446-4776-857B-0906769B7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04800"/>
            <a:ext cx="414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Membership problem</a:t>
            </a:r>
          </a:p>
        </p:txBody>
      </p:sp>
      <p:sp>
        <p:nvSpPr>
          <p:cNvPr id="121862" name="Text Box 3">
            <a:extLst>
              <a:ext uri="{FF2B5EF4-FFF2-40B4-BE49-F238E27FC236}">
                <a16:creationId xmlns:a16="http://schemas.microsoft.com/office/drawing/2014/main" id="{A4CDF434-4C22-4335-823C-1B44AEC9C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219200"/>
            <a:ext cx="584166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Input:</a:t>
            </a:r>
            <a:r>
              <a:rPr lang="en-US" altLang="en-US"/>
              <a:t>  unrestricted grammar</a:t>
            </a:r>
          </a:p>
          <a:p>
            <a:r>
              <a:rPr lang="en-US" altLang="en-US"/>
              <a:t>            string </a:t>
            </a:r>
          </a:p>
        </p:txBody>
      </p:sp>
      <p:graphicFrame>
        <p:nvGraphicFramePr>
          <p:cNvPr id="121863" name="Object 4">
            <a:extLst>
              <a:ext uri="{FF2B5EF4-FFF2-40B4-BE49-F238E27FC236}">
                <a16:creationId xmlns:a16="http://schemas.microsoft.com/office/drawing/2014/main" id="{FFDF9751-B2C5-49C3-A907-DC5AC3E5C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5050" y="1289050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368300" imgH="381000" progId="Equation.3">
                  <p:embed/>
                </p:oleObj>
              </mc:Choice>
              <mc:Fallback>
                <p:oleObj name="Equation" r:id="rId3" imgW="368300" imgH="381000" progId="Equation.3">
                  <p:embed/>
                  <p:pic>
                    <p:nvPicPr>
                      <p:cNvPr id="121863" name="Object 4">
                        <a:extLst>
                          <a:ext uri="{FF2B5EF4-FFF2-40B4-BE49-F238E27FC236}">
                            <a16:creationId xmlns:a16="http://schemas.microsoft.com/office/drawing/2014/main" id="{FFDF9751-B2C5-49C3-A907-DC5AC3E5C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050" y="1289050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5">
            <a:extLst>
              <a:ext uri="{FF2B5EF4-FFF2-40B4-BE49-F238E27FC236}">
                <a16:creationId xmlns:a16="http://schemas.microsoft.com/office/drawing/2014/main" id="{26DFB361-62A7-4043-9995-4E35931DF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9812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330200" imgH="279400" progId="Equation.3">
                  <p:embed/>
                </p:oleObj>
              </mc:Choice>
              <mc:Fallback>
                <p:oleObj name="Equation" r:id="rId5" imgW="330200" imgH="279400" progId="Equation.3">
                  <p:embed/>
                  <p:pic>
                    <p:nvPicPr>
                      <p:cNvPr id="121864" name="Object 5">
                        <a:extLst>
                          <a:ext uri="{FF2B5EF4-FFF2-40B4-BE49-F238E27FC236}">
                            <a16:creationId xmlns:a16="http://schemas.microsoft.com/office/drawing/2014/main" id="{26DFB361-62A7-4043-9995-4E35931DF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5" name="Text Box 6">
            <a:extLst>
              <a:ext uri="{FF2B5EF4-FFF2-40B4-BE49-F238E27FC236}">
                <a16:creationId xmlns:a16="http://schemas.microsoft.com/office/drawing/2014/main" id="{3340592F-E4BB-4B2F-89C5-573C7C825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921000"/>
            <a:ext cx="202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Question:</a:t>
            </a:r>
          </a:p>
        </p:txBody>
      </p:sp>
      <p:graphicFrame>
        <p:nvGraphicFramePr>
          <p:cNvPr id="121866" name="Object 7">
            <a:extLst>
              <a:ext uri="{FF2B5EF4-FFF2-40B4-BE49-F238E27FC236}">
                <a16:creationId xmlns:a16="http://schemas.microsoft.com/office/drawing/2014/main" id="{C87C4166-9874-413A-83A6-6E22DA477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971801"/>
          <a:ext cx="1930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7" imgW="1930400" imgH="482600" progId="Equation.3">
                  <p:embed/>
                </p:oleObj>
              </mc:Choice>
              <mc:Fallback>
                <p:oleObj name="Equation" r:id="rId7" imgW="1930400" imgH="482600" progId="Equation.3">
                  <p:embed/>
                  <p:pic>
                    <p:nvPicPr>
                      <p:cNvPr id="121866" name="Object 7">
                        <a:extLst>
                          <a:ext uri="{FF2B5EF4-FFF2-40B4-BE49-F238E27FC236}">
                            <a16:creationId xmlns:a16="http://schemas.microsoft.com/office/drawing/2014/main" id="{C87C4166-9874-413A-83A6-6E22DA4771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1"/>
                        <a:ext cx="1930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7" name="Text Box 8">
            <a:extLst>
              <a:ext uri="{FF2B5EF4-FFF2-40B4-BE49-F238E27FC236}">
                <a16:creationId xmlns:a16="http://schemas.microsoft.com/office/drawing/2014/main" id="{13689C28-B5F1-4027-9943-C9656FA00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250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u="sng"/>
              <a:t>Undecidable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1">
            <a:extLst>
              <a:ext uri="{FF2B5EF4-FFF2-40B4-BE49-F238E27FC236}">
                <a16:creationId xmlns:a16="http://schemas.microsoft.com/office/drawing/2014/main" id="{9B12E8BF-E71D-4CB2-A7DB-67ADC0D443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22883" name="Footer Placeholder 2">
            <a:extLst>
              <a:ext uri="{FF2B5EF4-FFF2-40B4-BE49-F238E27FC236}">
                <a16:creationId xmlns:a16="http://schemas.microsoft.com/office/drawing/2014/main" id="{B5C6636A-F862-4819-B473-EDA39AA1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E13F1358-6A68-4E69-8FCB-61E903E1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CD3BC65-FC25-4501-81E5-A04AD3C4162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5" name="Text Box 11">
            <a:extLst>
              <a:ext uri="{FF2B5EF4-FFF2-40B4-BE49-F238E27FC236}">
                <a16:creationId xmlns:a16="http://schemas.microsoft.com/office/drawing/2014/main" id="{71997501-82B9-4A69-82C9-7882E9D8D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81000"/>
            <a:ext cx="616707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Suppose we have a decider for </a:t>
            </a:r>
          </a:p>
          <a:p>
            <a:r>
              <a:rPr lang="en-US" altLang="en-US">
                <a:solidFill>
                  <a:srgbClr val="D60093"/>
                </a:solidFill>
              </a:rPr>
              <a:t>the MPC problem</a:t>
            </a:r>
          </a:p>
        </p:txBody>
      </p:sp>
      <p:sp>
        <p:nvSpPr>
          <p:cNvPr id="122886" name="Rectangle 12">
            <a:extLst>
              <a:ext uri="{FF2B5EF4-FFF2-40B4-BE49-F238E27FC236}">
                <a16:creationId xmlns:a16="http://schemas.microsoft.com/office/drawing/2014/main" id="{A0383482-DCAD-403E-90B9-16A099F6C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74813"/>
            <a:ext cx="3048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2887" name="Line 13">
            <a:extLst>
              <a:ext uri="{FF2B5EF4-FFF2-40B4-BE49-F238E27FC236}">
                <a16:creationId xmlns:a16="http://schemas.microsoft.com/office/drawing/2014/main" id="{02395114-F7B1-44C1-A6CE-AA6F53253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2888" name="Line 14">
            <a:extLst>
              <a:ext uri="{FF2B5EF4-FFF2-40B4-BE49-F238E27FC236}">
                <a16:creationId xmlns:a16="http://schemas.microsoft.com/office/drawing/2014/main" id="{4AF2AA6A-068E-4006-BED5-BC6F3E09C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2889" name="Line 15">
            <a:extLst>
              <a:ext uri="{FF2B5EF4-FFF2-40B4-BE49-F238E27FC236}">
                <a16:creationId xmlns:a16="http://schemas.microsoft.com/office/drawing/2014/main" id="{03A500AE-126E-4956-9755-CC3645C17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2890" name="Line 16">
            <a:extLst>
              <a:ext uri="{FF2B5EF4-FFF2-40B4-BE49-F238E27FC236}">
                <a16:creationId xmlns:a16="http://schemas.microsoft.com/office/drawing/2014/main" id="{CE784E34-AD0B-43C6-9698-F114924C2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2891" name="Text Box 17">
            <a:extLst>
              <a:ext uri="{FF2B5EF4-FFF2-40B4-BE49-F238E27FC236}">
                <a16:creationId xmlns:a16="http://schemas.microsoft.com/office/drawing/2014/main" id="{A13E37B5-CA1C-4C38-B270-A76CD7A27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209800"/>
            <a:ext cx="280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MPC solution?</a:t>
            </a:r>
          </a:p>
        </p:txBody>
      </p:sp>
      <p:sp>
        <p:nvSpPr>
          <p:cNvPr id="122892" name="Text Box 18">
            <a:extLst>
              <a:ext uri="{FF2B5EF4-FFF2-40B4-BE49-F238E27FC236}">
                <a16:creationId xmlns:a16="http://schemas.microsoft.com/office/drawing/2014/main" id="{F4DD9C4A-78AC-4F93-ADD7-86E7D91B9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31496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22893" name="Text Box 19">
            <a:extLst>
              <a:ext uri="{FF2B5EF4-FFF2-40B4-BE49-F238E27FC236}">
                <a16:creationId xmlns:a16="http://schemas.microsoft.com/office/drawing/2014/main" id="{303DC65C-9E92-4412-92AF-FE7427C2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7244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2894" name="Text Box 20">
            <a:extLst>
              <a:ext uri="{FF2B5EF4-FFF2-40B4-BE49-F238E27FC236}">
                <a16:creationId xmlns:a16="http://schemas.microsoft.com/office/drawing/2014/main" id="{CBC49D53-2A79-4413-B86C-8DA0D7DC2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0"/>
            <a:ext cx="3511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 Sequences</a:t>
            </a:r>
          </a:p>
        </p:txBody>
      </p:sp>
      <p:sp>
        <p:nvSpPr>
          <p:cNvPr id="122895" name="Text Box 21">
            <a:extLst>
              <a:ext uri="{FF2B5EF4-FFF2-40B4-BE49-F238E27FC236}">
                <a16:creationId xmlns:a16="http://schemas.microsoft.com/office/drawing/2014/main" id="{BE8D5C7D-D68F-4D2E-85AF-078C2484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0"/>
            <a:ext cx="2662908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MPC problem</a:t>
            </a:r>
          </a:p>
          <a:p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22896" name="Object 22">
            <a:extLst>
              <a:ext uri="{FF2B5EF4-FFF2-40B4-BE49-F238E27FC236}">
                <a16:creationId xmlns:a16="http://schemas.microsoft.com/office/drawing/2014/main" id="{49EC6BC3-4845-4730-962C-7C1DE7FEA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32004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122896" name="Object 22">
                        <a:extLst>
                          <a:ext uri="{FF2B5EF4-FFF2-40B4-BE49-F238E27FC236}">
                            <a16:creationId xmlns:a16="http://schemas.microsoft.com/office/drawing/2014/main" id="{49EC6BC3-4845-4730-962C-7C1DE7FEA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2004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7" name="Object 23">
            <a:extLst>
              <a:ext uri="{FF2B5EF4-FFF2-40B4-BE49-F238E27FC236}">
                <a16:creationId xmlns:a16="http://schemas.microsoft.com/office/drawing/2014/main" id="{0B06A876-7AB5-4782-AB53-124DB06F7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47244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122897" name="Object 23">
                        <a:extLst>
                          <a:ext uri="{FF2B5EF4-FFF2-40B4-BE49-F238E27FC236}">
                            <a16:creationId xmlns:a16="http://schemas.microsoft.com/office/drawing/2014/main" id="{0B06A876-7AB5-4782-AB53-124DB06F7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7244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ate Placeholder 1">
            <a:extLst>
              <a:ext uri="{FF2B5EF4-FFF2-40B4-BE49-F238E27FC236}">
                <a16:creationId xmlns:a16="http://schemas.microsoft.com/office/drawing/2014/main" id="{A1B5D375-E4C3-4402-911B-BE5BC44E41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23907" name="Footer Placeholder 2">
            <a:extLst>
              <a:ext uri="{FF2B5EF4-FFF2-40B4-BE49-F238E27FC236}">
                <a16:creationId xmlns:a16="http://schemas.microsoft.com/office/drawing/2014/main" id="{F39B7616-7D2C-4A12-B9A1-017D3DFD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967345A2-76C5-46AF-B517-0CB6FB48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BDAAC44-9170-4D66-B70E-5B096E7853C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9" name="Text Box 2">
            <a:extLst>
              <a:ext uri="{FF2B5EF4-FFF2-40B4-BE49-F238E27FC236}">
                <a16:creationId xmlns:a16="http://schemas.microsoft.com/office/drawing/2014/main" id="{0D86951D-AE84-45EF-B41B-6EF3214A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81000"/>
            <a:ext cx="540724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We will build a decider for </a:t>
            </a:r>
          </a:p>
          <a:p>
            <a:r>
              <a:rPr lang="en-US" altLang="en-US">
                <a:solidFill>
                  <a:srgbClr val="D60093"/>
                </a:solidFill>
              </a:rPr>
              <a:t>the membership problem</a:t>
            </a:r>
          </a:p>
        </p:txBody>
      </p:sp>
      <p:sp>
        <p:nvSpPr>
          <p:cNvPr id="123910" name="Rectangle 3">
            <a:extLst>
              <a:ext uri="{FF2B5EF4-FFF2-40B4-BE49-F238E27FC236}">
                <a16:creationId xmlns:a16="http://schemas.microsoft.com/office/drawing/2014/main" id="{31D6555E-7262-4E42-A73B-A7AA585B7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74813"/>
            <a:ext cx="3048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911" name="Line 4">
            <a:extLst>
              <a:ext uri="{FF2B5EF4-FFF2-40B4-BE49-F238E27FC236}">
                <a16:creationId xmlns:a16="http://schemas.microsoft.com/office/drawing/2014/main" id="{DDF3FC98-A98A-48E3-A5C9-D76646110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3912" name="Line 5">
            <a:extLst>
              <a:ext uri="{FF2B5EF4-FFF2-40B4-BE49-F238E27FC236}">
                <a16:creationId xmlns:a16="http://schemas.microsoft.com/office/drawing/2014/main" id="{2C4D49B1-2F00-4180-9E93-ECA3FE533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3913" name="Line 6">
            <a:extLst>
              <a:ext uri="{FF2B5EF4-FFF2-40B4-BE49-F238E27FC236}">
                <a16:creationId xmlns:a16="http://schemas.microsoft.com/office/drawing/2014/main" id="{A177F6CE-E84E-448B-BD16-DC431C31A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3914" name="Line 7">
            <a:extLst>
              <a:ext uri="{FF2B5EF4-FFF2-40B4-BE49-F238E27FC236}">
                <a16:creationId xmlns:a16="http://schemas.microsoft.com/office/drawing/2014/main" id="{57C0F740-35A7-41BD-B00A-59A7636B0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3915" name="Text Box 9">
            <a:extLst>
              <a:ext uri="{FF2B5EF4-FFF2-40B4-BE49-F238E27FC236}">
                <a16:creationId xmlns:a16="http://schemas.microsoft.com/office/drawing/2014/main" id="{A5ED7436-A606-47FF-AFC5-5562E5DAD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31496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23916" name="Text Box 10">
            <a:extLst>
              <a:ext uri="{FF2B5EF4-FFF2-40B4-BE49-F238E27FC236}">
                <a16:creationId xmlns:a16="http://schemas.microsoft.com/office/drawing/2014/main" id="{2307CBCF-897C-41B1-B173-75E3E2597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7244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3917" name="Text Box 12">
            <a:extLst>
              <a:ext uri="{FF2B5EF4-FFF2-40B4-BE49-F238E27FC236}">
                <a16:creationId xmlns:a16="http://schemas.microsoft.com/office/drawing/2014/main" id="{9F0A6ED2-9A91-4D4D-8875-76C380431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1"/>
            <a:ext cx="2528256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Membership</a:t>
            </a:r>
          </a:p>
          <a:p>
            <a:r>
              <a:rPr lang="en-US" altLang="en-US">
                <a:solidFill>
                  <a:srgbClr val="CC6600"/>
                </a:solidFill>
              </a:rPr>
              <a:t>problem</a:t>
            </a:r>
          </a:p>
          <a:p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23918" name="Object 15">
            <a:extLst>
              <a:ext uri="{FF2B5EF4-FFF2-40B4-BE49-F238E27FC236}">
                <a16:creationId xmlns:a16="http://schemas.microsoft.com/office/drawing/2014/main" id="{4A678BDD-A712-4C94-A14A-74E927887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2004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330057" imgH="342751" progId="Equation.3">
                  <p:embed/>
                </p:oleObj>
              </mc:Choice>
              <mc:Fallback>
                <p:oleObj name="Equation" r:id="rId3" imgW="330057" imgH="342751" progId="Equation.3">
                  <p:embed/>
                  <p:pic>
                    <p:nvPicPr>
                      <p:cNvPr id="123918" name="Object 15">
                        <a:extLst>
                          <a:ext uri="{FF2B5EF4-FFF2-40B4-BE49-F238E27FC236}">
                            <a16:creationId xmlns:a16="http://schemas.microsoft.com/office/drawing/2014/main" id="{4A678BDD-A712-4C94-A14A-74E927887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6">
            <a:extLst>
              <a:ext uri="{FF2B5EF4-FFF2-40B4-BE49-F238E27FC236}">
                <a16:creationId xmlns:a16="http://schemas.microsoft.com/office/drawing/2014/main" id="{F720AB66-14A0-4216-9D2A-20751A214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876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304536" imgH="253780" progId="Equation.3">
                  <p:embed/>
                </p:oleObj>
              </mc:Choice>
              <mc:Fallback>
                <p:oleObj name="Equation" r:id="rId5" imgW="304536" imgH="253780" progId="Equation.3">
                  <p:embed/>
                  <p:pic>
                    <p:nvPicPr>
                      <p:cNvPr id="123919" name="Object 16">
                        <a:extLst>
                          <a:ext uri="{FF2B5EF4-FFF2-40B4-BE49-F238E27FC236}">
                            <a16:creationId xmlns:a16="http://schemas.microsoft.com/office/drawing/2014/main" id="{F720AB66-14A0-4216-9D2A-20751A214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76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0" name="Object 17">
            <a:extLst>
              <a:ext uri="{FF2B5EF4-FFF2-40B4-BE49-F238E27FC236}">
                <a16:creationId xmlns:a16="http://schemas.microsoft.com/office/drawing/2014/main" id="{895A899C-2AF8-43C8-9A3A-3B818BFD0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2286000"/>
          <a:ext cx="2514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7" imgW="1727200" imgH="431800" progId="Equation.3">
                  <p:embed/>
                </p:oleObj>
              </mc:Choice>
              <mc:Fallback>
                <p:oleObj name="Equation" r:id="rId7" imgW="1727200" imgH="431800" progId="Equation.3">
                  <p:embed/>
                  <p:pic>
                    <p:nvPicPr>
                      <p:cNvPr id="123920" name="Object 17">
                        <a:extLst>
                          <a:ext uri="{FF2B5EF4-FFF2-40B4-BE49-F238E27FC236}">
                            <a16:creationId xmlns:a16="http://schemas.microsoft.com/office/drawing/2014/main" id="{895A899C-2AF8-43C8-9A3A-3B818BFD0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286000"/>
                        <a:ext cx="25146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Date Placeholder 1">
            <a:extLst>
              <a:ext uri="{FF2B5EF4-FFF2-40B4-BE49-F238E27FC236}">
                <a16:creationId xmlns:a16="http://schemas.microsoft.com/office/drawing/2014/main" id="{804A3734-183F-4071-87ED-7B72C2A251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24931" name="Footer Placeholder 2">
            <a:extLst>
              <a:ext uri="{FF2B5EF4-FFF2-40B4-BE49-F238E27FC236}">
                <a16:creationId xmlns:a16="http://schemas.microsoft.com/office/drawing/2014/main" id="{F9170B68-D806-44DE-A275-192B37BC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2CAFD71C-54D2-44F7-B45E-EB09B356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1876747-8C20-45A5-B0B4-2A0A71F4A0E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3" name="Rectangle 2">
            <a:extLst>
              <a:ext uri="{FF2B5EF4-FFF2-40B4-BE49-F238E27FC236}">
                <a16:creationId xmlns:a16="http://schemas.microsoft.com/office/drawing/2014/main" id="{265A80E6-E2C0-487C-A849-ACA62A64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74713"/>
            <a:ext cx="7010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4934" name="Rectangle 3">
            <a:extLst>
              <a:ext uri="{FF2B5EF4-FFF2-40B4-BE49-F238E27FC236}">
                <a16:creationId xmlns:a16="http://schemas.microsoft.com/office/drawing/2014/main" id="{02E2C6AB-DC08-45C4-9032-5ABC0C45E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3098513"/>
            <a:ext cx="184731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4935" name="Text Box 4">
            <a:extLst>
              <a:ext uri="{FF2B5EF4-FFF2-40B4-BE49-F238E27FC236}">
                <a16:creationId xmlns:a16="http://schemas.microsoft.com/office/drawing/2014/main" id="{E4AFCF08-3C41-41A5-BE98-1284DCC20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743201"/>
            <a:ext cx="23336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MPC problem</a:t>
            </a:r>
          </a:p>
          <a:p>
            <a:r>
              <a:rPr lang="en-US" altLang="en-US" sz="2800">
                <a:solidFill>
                  <a:srgbClr val="FF9900"/>
                </a:solidFill>
              </a:rPr>
              <a:t>decider</a:t>
            </a:r>
          </a:p>
        </p:txBody>
      </p:sp>
      <p:sp>
        <p:nvSpPr>
          <p:cNvPr id="124936" name="Line 6">
            <a:extLst>
              <a:ext uri="{FF2B5EF4-FFF2-40B4-BE49-F238E27FC236}">
                <a16:creationId xmlns:a16="http://schemas.microsoft.com/office/drawing/2014/main" id="{225AD96C-9236-492F-9FE9-EF2E6CC91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4937" name="Line 7">
            <a:extLst>
              <a:ext uri="{FF2B5EF4-FFF2-40B4-BE49-F238E27FC236}">
                <a16:creationId xmlns:a16="http://schemas.microsoft.com/office/drawing/2014/main" id="{B94309F4-7A5D-415A-A4B2-F64155769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4938" name="Line 8">
            <a:extLst>
              <a:ext uri="{FF2B5EF4-FFF2-40B4-BE49-F238E27FC236}">
                <a16:creationId xmlns:a16="http://schemas.microsoft.com/office/drawing/2014/main" id="{ECFB376C-3987-48E9-A66A-8BC373F4C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4939" name="Line 9">
            <a:extLst>
              <a:ext uri="{FF2B5EF4-FFF2-40B4-BE49-F238E27FC236}">
                <a16:creationId xmlns:a16="http://schemas.microsoft.com/office/drawing/2014/main" id="{DC166835-1756-47C8-9754-38C078522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4940" name="Line 10">
            <a:extLst>
              <a:ext uri="{FF2B5EF4-FFF2-40B4-BE49-F238E27FC236}">
                <a16:creationId xmlns:a16="http://schemas.microsoft.com/office/drawing/2014/main" id="{46EBDFB6-C81D-4772-BA5D-9C3D07576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4941" name="Line 11">
            <a:extLst>
              <a:ext uri="{FF2B5EF4-FFF2-40B4-BE49-F238E27FC236}">
                <a16:creationId xmlns:a16="http://schemas.microsoft.com/office/drawing/2014/main" id="{59BE906A-3A99-4B42-83BE-9A18C1EAB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4942" name="Text Box 15">
            <a:extLst>
              <a:ext uri="{FF2B5EF4-FFF2-40B4-BE49-F238E27FC236}">
                <a16:creationId xmlns:a16="http://schemas.microsoft.com/office/drawing/2014/main" id="{AC556C7D-822A-4C5B-9A3D-76367934B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6" y="1320800"/>
            <a:ext cx="5707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Membership problem </a:t>
            </a:r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24943" name="Object 16">
            <a:extLst>
              <a:ext uri="{FF2B5EF4-FFF2-40B4-BE49-F238E27FC236}">
                <a16:creationId xmlns:a16="http://schemas.microsoft.com/office/drawing/2014/main" id="{8E6DE7D1-F0E2-4A12-8588-1A6662ADA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6670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330057" imgH="342751" progId="Equation.3">
                  <p:embed/>
                </p:oleObj>
              </mc:Choice>
              <mc:Fallback>
                <p:oleObj name="Equation" r:id="rId3" imgW="330057" imgH="342751" progId="Equation.3">
                  <p:embed/>
                  <p:pic>
                    <p:nvPicPr>
                      <p:cNvPr id="124943" name="Object 16">
                        <a:extLst>
                          <a:ext uri="{FF2B5EF4-FFF2-40B4-BE49-F238E27FC236}">
                            <a16:creationId xmlns:a16="http://schemas.microsoft.com/office/drawing/2014/main" id="{8E6DE7D1-F0E2-4A12-8588-1A6662ADA5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4" name="Object 17">
            <a:extLst>
              <a:ext uri="{FF2B5EF4-FFF2-40B4-BE49-F238E27FC236}">
                <a16:creationId xmlns:a16="http://schemas.microsoft.com/office/drawing/2014/main" id="{93B4914F-3A93-422A-8736-12EF60322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733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304536" imgH="253780" progId="Equation.3">
                  <p:embed/>
                </p:oleObj>
              </mc:Choice>
              <mc:Fallback>
                <p:oleObj name="Equation" r:id="rId5" imgW="304536" imgH="253780" progId="Equation.3">
                  <p:embed/>
                  <p:pic>
                    <p:nvPicPr>
                      <p:cNvPr id="124944" name="Object 17">
                        <a:extLst>
                          <a:ext uri="{FF2B5EF4-FFF2-40B4-BE49-F238E27FC236}">
                            <a16:creationId xmlns:a16="http://schemas.microsoft.com/office/drawing/2014/main" id="{93B4914F-3A93-422A-8736-12EF60322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5" name="Text Box 18">
            <a:extLst>
              <a:ext uri="{FF2B5EF4-FFF2-40B4-BE49-F238E27FC236}">
                <a16:creationId xmlns:a16="http://schemas.microsoft.com/office/drawing/2014/main" id="{5F0BCF31-D8AC-44A3-AA81-C01D69E0B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"/>
            <a:ext cx="72009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/>
              <a:t>The reduction of the membership problem</a:t>
            </a:r>
          </a:p>
          <a:p>
            <a:r>
              <a:rPr lang="en-US" altLang="en-US" sz="2800"/>
              <a:t>to the MPC problem:</a:t>
            </a:r>
          </a:p>
        </p:txBody>
      </p:sp>
      <p:graphicFrame>
        <p:nvGraphicFramePr>
          <p:cNvPr id="124946" name="Object 21">
            <a:extLst>
              <a:ext uri="{FF2B5EF4-FFF2-40B4-BE49-F238E27FC236}">
                <a16:creationId xmlns:a16="http://schemas.microsoft.com/office/drawing/2014/main" id="{EF08E091-3FBE-4AF8-A7AB-554C870C4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5146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7" imgW="304668" imgH="330057" progId="Equation.3">
                  <p:embed/>
                </p:oleObj>
              </mc:Choice>
              <mc:Fallback>
                <p:oleObj name="Equation" r:id="rId7" imgW="304668" imgH="330057" progId="Equation.3">
                  <p:embed/>
                  <p:pic>
                    <p:nvPicPr>
                      <p:cNvPr id="124946" name="Object 21">
                        <a:extLst>
                          <a:ext uri="{FF2B5EF4-FFF2-40B4-BE49-F238E27FC236}">
                            <a16:creationId xmlns:a16="http://schemas.microsoft.com/office/drawing/2014/main" id="{EF08E091-3FBE-4AF8-A7AB-554C870C4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146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7" name="Object 22">
            <a:extLst>
              <a:ext uri="{FF2B5EF4-FFF2-40B4-BE49-F238E27FC236}">
                <a16:creationId xmlns:a16="http://schemas.microsoft.com/office/drawing/2014/main" id="{DB79E3C3-060D-42DC-A2AB-FC7C4B353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5052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9" imgW="304668" imgH="330057" progId="Equation.3">
                  <p:embed/>
                </p:oleObj>
              </mc:Choice>
              <mc:Fallback>
                <p:oleObj name="Equation" r:id="rId9" imgW="304668" imgH="330057" progId="Equation.3">
                  <p:embed/>
                  <p:pic>
                    <p:nvPicPr>
                      <p:cNvPr id="124947" name="Object 22">
                        <a:extLst>
                          <a:ext uri="{FF2B5EF4-FFF2-40B4-BE49-F238E27FC236}">
                            <a16:creationId xmlns:a16="http://schemas.microsoft.com/office/drawing/2014/main" id="{DB79E3C3-060D-42DC-A2AB-FC7C4B353D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8" name="Text Box 23">
            <a:extLst>
              <a:ext uri="{FF2B5EF4-FFF2-40B4-BE49-F238E27FC236}">
                <a16:creationId xmlns:a16="http://schemas.microsoft.com/office/drawing/2014/main" id="{863CD3E3-61BD-4E8E-B8C5-04ED47616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24949" name="Text Box 24">
            <a:extLst>
              <a:ext uri="{FF2B5EF4-FFF2-40B4-BE49-F238E27FC236}">
                <a16:creationId xmlns:a16="http://schemas.microsoft.com/office/drawing/2014/main" id="{6168C340-C6B9-4242-A439-D0E3BBB1F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6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24950" name="Text Box 25">
            <a:extLst>
              <a:ext uri="{FF2B5EF4-FFF2-40B4-BE49-F238E27FC236}">
                <a16:creationId xmlns:a16="http://schemas.microsoft.com/office/drawing/2014/main" id="{E6A794E5-60DC-47E9-974D-11778D8D1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5" y="3302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24951" name="Text Box 26">
            <a:extLst>
              <a:ext uri="{FF2B5EF4-FFF2-40B4-BE49-F238E27FC236}">
                <a16:creationId xmlns:a16="http://schemas.microsoft.com/office/drawing/2014/main" id="{4B6B0786-E01B-4C57-8210-5F3124DCB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32766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1">
            <a:extLst>
              <a:ext uri="{FF2B5EF4-FFF2-40B4-BE49-F238E27FC236}">
                <a16:creationId xmlns:a16="http://schemas.microsoft.com/office/drawing/2014/main" id="{3F3ADE0A-E2E1-464B-BE1C-ABDA68226B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25955" name="Footer Placeholder 2">
            <a:extLst>
              <a:ext uri="{FF2B5EF4-FFF2-40B4-BE49-F238E27FC236}">
                <a16:creationId xmlns:a16="http://schemas.microsoft.com/office/drawing/2014/main" id="{5842FB62-BE5F-43F1-B0E6-3D709EB6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1AD61521-6C75-48AC-A237-D53CFF38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C945F0A-340D-4CFB-A234-F9865CB9666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7" name="Rectangle 2">
            <a:extLst>
              <a:ext uri="{FF2B5EF4-FFF2-40B4-BE49-F238E27FC236}">
                <a16:creationId xmlns:a16="http://schemas.microsoft.com/office/drawing/2014/main" id="{D2CD3595-76F3-4449-9F13-B8686ABE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74713"/>
            <a:ext cx="7391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5958" name="Rectangle 3">
            <a:extLst>
              <a:ext uri="{FF2B5EF4-FFF2-40B4-BE49-F238E27FC236}">
                <a16:creationId xmlns:a16="http://schemas.microsoft.com/office/drawing/2014/main" id="{9EB11629-59E5-4C88-B02B-67F15FDA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3098513"/>
            <a:ext cx="184731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5959" name="Text Box 4">
            <a:extLst>
              <a:ext uri="{FF2B5EF4-FFF2-40B4-BE49-F238E27FC236}">
                <a16:creationId xmlns:a16="http://schemas.microsoft.com/office/drawing/2014/main" id="{192FC1BF-0219-4AF1-B07D-7675447C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743201"/>
            <a:ext cx="23336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MPC problem</a:t>
            </a:r>
          </a:p>
          <a:p>
            <a:r>
              <a:rPr lang="en-US" altLang="en-US" sz="2800">
                <a:solidFill>
                  <a:srgbClr val="FF9900"/>
                </a:solidFill>
              </a:rPr>
              <a:t>decider</a:t>
            </a:r>
          </a:p>
        </p:txBody>
      </p:sp>
      <p:sp>
        <p:nvSpPr>
          <p:cNvPr id="125960" name="Line 6">
            <a:extLst>
              <a:ext uri="{FF2B5EF4-FFF2-40B4-BE49-F238E27FC236}">
                <a16:creationId xmlns:a16="http://schemas.microsoft.com/office/drawing/2014/main" id="{600CD55F-E8F3-4C05-A401-576BC8FBB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5961" name="Line 7">
            <a:extLst>
              <a:ext uri="{FF2B5EF4-FFF2-40B4-BE49-F238E27FC236}">
                <a16:creationId xmlns:a16="http://schemas.microsoft.com/office/drawing/2014/main" id="{9BC50CAA-4DFE-47BD-BDCD-1D5620BAE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5962" name="Line 8">
            <a:extLst>
              <a:ext uri="{FF2B5EF4-FFF2-40B4-BE49-F238E27FC236}">
                <a16:creationId xmlns:a16="http://schemas.microsoft.com/office/drawing/2014/main" id="{A6DE08BE-5DDF-48D0-A102-7F3627A09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5963" name="Line 9">
            <a:extLst>
              <a:ext uri="{FF2B5EF4-FFF2-40B4-BE49-F238E27FC236}">
                <a16:creationId xmlns:a16="http://schemas.microsoft.com/office/drawing/2014/main" id="{63B21FE4-AC85-45CB-9102-D674FAEA9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5964" name="Line 10">
            <a:extLst>
              <a:ext uri="{FF2B5EF4-FFF2-40B4-BE49-F238E27FC236}">
                <a16:creationId xmlns:a16="http://schemas.microsoft.com/office/drawing/2014/main" id="{6B466F88-A89E-4749-847C-BAF503B8A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5965" name="Line 11">
            <a:extLst>
              <a:ext uri="{FF2B5EF4-FFF2-40B4-BE49-F238E27FC236}">
                <a16:creationId xmlns:a16="http://schemas.microsoft.com/office/drawing/2014/main" id="{DE8C0CAA-CC75-42D3-98A7-EB90D222D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5966" name="Text Box 15">
            <a:extLst>
              <a:ext uri="{FF2B5EF4-FFF2-40B4-BE49-F238E27FC236}">
                <a16:creationId xmlns:a16="http://schemas.microsoft.com/office/drawing/2014/main" id="{00646E66-DD52-49F0-87EE-810BAB65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6" y="1320800"/>
            <a:ext cx="5707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Membership problem </a:t>
            </a:r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25967" name="Object 16">
            <a:extLst>
              <a:ext uri="{FF2B5EF4-FFF2-40B4-BE49-F238E27FC236}">
                <a16:creationId xmlns:a16="http://schemas.microsoft.com/office/drawing/2014/main" id="{431E1589-5B20-4EFD-81E1-8B46889BE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6670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330057" imgH="342751" progId="Equation.3">
                  <p:embed/>
                </p:oleObj>
              </mc:Choice>
              <mc:Fallback>
                <p:oleObj name="Equation" r:id="rId3" imgW="330057" imgH="342751" progId="Equation.3">
                  <p:embed/>
                  <p:pic>
                    <p:nvPicPr>
                      <p:cNvPr id="125967" name="Object 16">
                        <a:extLst>
                          <a:ext uri="{FF2B5EF4-FFF2-40B4-BE49-F238E27FC236}">
                            <a16:creationId xmlns:a16="http://schemas.microsoft.com/office/drawing/2014/main" id="{431E1589-5B20-4EFD-81E1-8B46889BE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8" name="Object 17">
            <a:extLst>
              <a:ext uri="{FF2B5EF4-FFF2-40B4-BE49-F238E27FC236}">
                <a16:creationId xmlns:a16="http://schemas.microsoft.com/office/drawing/2014/main" id="{316D1BFA-1FCC-4BDC-843B-880123B84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733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5" imgW="304536" imgH="253780" progId="Equation.3">
                  <p:embed/>
                </p:oleObj>
              </mc:Choice>
              <mc:Fallback>
                <p:oleObj name="Equation" r:id="rId5" imgW="304536" imgH="253780" progId="Equation.3">
                  <p:embed/>
                  <p:pic>
                    <p:nvPicPr>
                      <p:cNvPr id="125968" name="Object 17">
                        <a:extLst>
                          <a:ext uri="{FF2B5EF4-FFF2-40B4-BE49-F238E27FC236}">
                            <a16:creationId xmlns:a16="http://schemas.microsoft.com/office/drawing/2014/main" id="{316D1BFA-1FCC-4BDC-843B-880123B84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9" name="Text Box 18">
            <a:extLst>
              <a:ext uri="{FF2B5EF4-FFF2-40B4-BE49-F238E27FC236}">
                <a16:creationId xmlns:a16="http://schemas.microsoft.com/office/drawing/2014/main" id="{85CA9DBA-1A41-4986-8FCE-8D76D8FE3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"/>
            <a:ext cx="7037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/>
              <a:t>We need to convert the input instance of</a:t>
            </a:r>
          </a:p>
          <a:p>
            <a:r>
              <a:rPr lang="en-US" altLang="en-US" sz="2800"/>
              <a:t>one problem to the other</a:t>
            </a:r>
          </a:p>
        </p:txBody>
      </p:sp>
      <p:graphicFrame>
        <p:nvGraphicFramePr>
          <p:cNvPr id="125970" name="Object 21">
            <a:extLst>
              <a:ext uri="{FF2B5EF4-FFF2-40B4-BE49-F238E27FC236}">
                <a16:creationId xmlns:a16="http://schemas.microsoft.com/office/drawing/2014/main" id="{2CFF1FDB-1D2D-4379-B356-096AF14D6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5146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7" imgW="304668" imgH="330057" progId="Equation.3">
                  <p:embed/>
                </p:oleObj>
              </mc:Choice>
              <mc:Fallback>
                <p:oleObj name="Equation" r:id="rId7" imgW="304668" imgH="330057" progId="Equation.3">
                  <p:embed/>
                  <p:pic>
                    <p:nvPicPr>
                      <p:cNvPr id="125970" name="Object 21">
                        <a:extLst>
                          <a:ext uri="{FF2B5EF4-FFF2-40B4-BE49-F238E27FC236}">
                            <a16:creationId xmlns:a16="http://schemas.microsoft.com/office/drawing/2014/main" id="{2CFF1FDB-1D2D-4379-B356-096AF14D6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146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1" name="Object 22">
            <a:extLst>
              <a:ext uri="{FF2B5EF4-FFF2-40B4-BE49-F238E27FC236}">
                <a16:creationId xmlns:a16="http://schemas.microsoft.com/office/drawing/2014/main" id="{8B6D2431-A4E1-48B2-82D9-B6CE57EE3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5052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9" imgW="304668" imgH="330057" progId="Equation.3">
                  <p:embed/>
                </p:oleObj>
              </mc:Choice>
              <mc:Fallback>
                <p:oleObj name="Equation" r:id="rId9" imgW="304668" imgH="330057" progId="Equation.3">
                  <p:embed/>
                  <p:pic>
                    <p:nvPicPr>
                      <p:cNvPr id="125971" name="Object 22">
                        <a:extLst>
                          <a:ext uri="{FF2B5EF4-FFF2-40B4-BE49-F238E27FC236}">
                            <a16:creationId xmlns:a16="http://schemas.microsoft.com/office/drawing/2014/main" id="{8B6D2431-A4E1-48B2-82D9-B6CE57EE3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2" name="Text Box 23">
            <a:extLst>
              <a:ext uri="{FF2B5EF4-FFF2-40B4-BE49-F238E27FC236}">
                <a16:creationId xmlns:a16="http://schemas.microsoft.com/office/drawing/2014/main" id="{8EA399E1-38A6-44F3-B733-617DDC15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25973" name="Text Box 24">
            <a:extLst>
              <a:ext uri="{FF2B5EF4-FFF2-40B4-BE49-F238E27FC236}">
                <a16:creationId xmlns:a16="http://schemas.microsoft.com/office/drawing/2014/main" id="{480F05F1-28F7-48D9-B211-4C0138985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6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25974" name="Text Box 25">
            <a:extLst>
              <a:ext uri="{FF2B5EF4-FFF2-40B4-BE49-F238E27FC236}">
                <a16:creationId xmlns:a16="http://schemas.microsoft.com/office/drawing/2014/main" id="{66F580AB-6C99-448B-BF7C-FE395466A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5" y="3302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25975" name="Text Box 26">
            <a:extLst>
              <a:ext uri="{FF2B5EF4-FFF2-40B4-BE49-F238E27FC236}">
                <a16:creationId xmlns:a16="http://schemas.microsoft.com/office/drawing/2014/main" id="{9BAF1011-46E7-43E8-8A85-BAB45BCE5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32766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25976" name="Oval 27">
            <a:extLst>
              <a:ext uri="{FF2B5EF4-FFF2-40B4-BE49-F238E27FC236}">
                <a16:creationId xmlns:a16="http://schemas.microsoft.com/office/drawing/2014/main" id="{20203F7F-779D-4616-B9F1-8D640731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17848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5977" name="Text Box 28">
            <a:extLst>
              <a:ext uri="{FF2B5EF4-FFF2-40B4-BE49-F238E27FC236}">
                <a16:creationId xmlns:a16="http://schemas.microsoft.com/office/drawing/2014/main" id="{4233896B-AAFF-4022-93A4-EC5BA47FD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226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Reduction?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1">
            <a:extLst>
              <a:ext uri="{FF2B5EF4-FFF2-40B4-BE49-F238E27FC236}">
                <a16:creationId xmlns:a16="http://schemas.microsoft.com/office/drawing/2014/main" id="{3C951A48-62BB-41D3-BD81-89894EFDAE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26979" name="Footer Placeholder 2">
            <a:extLst>
              <a:ext uri="{FF2B5EF4-FFF2-40B4-BE49-F238E27FC236}">
                <a16:creationId xmlns:a16="http://schemas.microsoft.com/office/drawing/2014/main" id="{0CFB741A-CDC1-4E90-B6E3-90468309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A53018C1-DEE3-462D-AE01-BE5A03C6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F5752FA-D1FD-4A22-B8CD-B971E8FFF56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81" name="Text Box 4">
            <a:extLst>
              <a:ext uri="{FF2B5EF4-FFF2-40B4-BE49-F238E27FC236}">
                <a16:creationId xmlns:a16="http://schemas.microsoft.com/office/drawing/2014/main" id="{5B50C0DE-B459-49CA-B45C-A0CB3B93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1371600"/>
            <a:ext cx="632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Convert grammar        and string</a:t>
            </a:r>
          </a:p>
        </p:txBody>
      </p:sp>
      <p:sp>
        <p:nvSpPr>
          <p:cNvPr id="126982" name="Text Box 5">
            <a:extLst>
              <a:ext uri="{FF2B5EF4-FFF2-40B4-BE49-F238E27FC236}">
                <a16:creationId xmlns:a16="http://schemas.microsoft.com/office/drawing/2014/main" id="{C4D28114-A8BF-4573-BB0A-B601A015E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77800"/>
            <a:ext cx="217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Reduction:</a:t>
            </a:r>
          </a:p>
        </p:txBody>
      </p:sp>
      <p:graphicFrame>
        <p:nvGraphicFramePr>
          <p:cNvPr id="126983" name="Object 6">
            <a:extLst>
              <a:ext uri="{FF2B5EF4-FFF2-40B4-BE49-F238E27FC236}">
                <a16:creationId xmlns:a16="http://schemas.microsoft.com/office/drawing/2014/main" id="{BF1BD906-1A56-40C2-9962-1DADAEA27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1" y="1371600"/>
          <a:ext cx="506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" imgW="164814" imgH="177492" progId="Equation.3">
                  <p:embed/>
                </p:oleObj>
              </mc:Choice>
              <mc:Fallback>
                <p:oleObj name="Equation" r:id="rId3" imgW="164814" imgH="177492" progId="Equation.3">
                  <p:embed/>
                  <p:pic>
                    <p:nvPicPr>
                      <p:cNvPr id="126983" name="Object 6">
                        <a:extLst>
                          <a:ext uri="{FF2B5EF4-FFF2-40B4-BE49-F238E27FC236}">
                            <a16:creationId xmlns:a16="http://schemas.microsoft.com/office/drawing/2014/main" id="{BF1BD906-1A56-40C2-9962-1DADAEA27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1371600"/>
                        <a:ext cx="5064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7">
            <a:extLst>
              <a:ext uri="{FF2B5EF4-FFF2-40B4-BE49-F238E27FC236}">
                <a16:creationId xmlns:a16="http://schemas.microsoft.com/office/drawing/2014/main" id="{96F7D5AC-9822-41E4-8EF7-089611842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1" y="1447801"/>
          <a:ext cx="5064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5" imgW="164957" imgH="152268" progId="Equation.3">
                  <p:embed/>
                </p:oleObj>
              </mc:Choice>
              <mc:Fallback>
                <p:oleObj name="Equation" r:id="rId5" imgW="164957" imgH="152268" progId="Equation.3">
                  <p:embed/>
                  <p:pic>
                    <p:nvPicPr>
                      <p:cNvPr id="126984" name="Object 7">
                        <a:extLst>
                          <a:ext uri="{FF2B5EF4-FFF2-40B4-BE49-F238E27FC236}">
                            <a16:creationId xmlns:a16="http://schemas.microsoft.com/office/drawing/2014/main" id="{96F7D5AC-9822-41E4-8EF7-089611842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1447801"/>
                        <a:ext cx="5064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5" name="Text Box 8">
            <a:extLst>
              <a:ext uri="{FF2B5EF4-FFF2-40B4-BE49-F238E27FC236}">
                <a16:creationId xmlns:a16="http://schemas.microsoft.com/office/drawing/2014/main" id="{3F628349-2399-4C5C-B1F9-F37389C9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2235200"/>
            <a:ext cx="527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to sets of strings        and </a:t>
            </a:r>
          </a:p>
        </p:txBody>
      </p:sp>
      <p:graphicFrame>
        <p:nvGraphicFramePr>
          <p:cNvPr id="126986" name="Object 9">
            <a:extLst>
              <a:ext uri="{FF2B5EF4-FFF2-40B4-BE49-F238E27FC236}">
                <a16:creationId xmlns:a16="http://schemas.microsoft.com/office/drawing/2014/main" id="{C267981B-A089-4A56-AA02-2FA0C6D05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1" y="2209800"/>
          <a:ext cx="4984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126986" name="Object 9">
                        <a:extLst>
                          <a:ext uri="{FF2B5EF4-FFF2-40B4-BE49-F238E27FC236}">
                            <a16:creationId xmlns:a16="http://schemas.microsoft.com/office/drawing/2014/main" id="{C267981B-A089-4A56-AA02-2FA0C6D05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2209800"/>
                        <a:ext cx="4984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0">
            <a:extLst>
              <a:ext uri="{FF2B5EF4-FFF2-40B4-BE49-F238E27FC236}">
                <a16:creationId xmlns:a16="http://schemas.microsoft.com/office/drawing/2014/main" id="{02BA3DAD-3192-43BE-8FAB-B6083AF7F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1" y="2209801"/>
          <a:ext cx="4984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9" imgW="152202" imgH="177569" progId="Equation.3">
                  <p:embed/>
                </p:oleObj>
              </mc:Choice>
              <mc:Fallback>
                <p:oleObj name="Equation" r:id="rId9" imgW="152202" imgH="177569" progId="Equation.3">
                  <p:embed/>
                  <p:pic>
                    <p:nvPicPr>
                      <p:cNvPr id="126987" name="Object 10">
                        <a:extLst>
                          <a:ext uri="{FF2B5EF4-FFF2-40B4-BE49-F238E27FC236}">
                            <a16:creationId xmlns:a16="http://schemas.microsoft.com/office/drawing/2014/main" id="{02BA3DAD-3192-43BE-8FAB-B6083AF7FF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2209801"/>
                        <a:ext cx="4984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8" name="Text Box 11">
            <a:extLst>
              <a:ext uri="{FF2B5EF4-FFF2-40B4-BE49-F238E27FC236}">
                <a16:creationId xmlns:a16="http://schemas.microsoft.com/office/drawing/2014/main" id="{0A3AD37C-5E4F-40CD-ACA5-C17DC5240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3759200"/>
            <a:ext cx="2193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Such that:</a:t>
            </a:r>
          </a:p>
        </p:txBody>
      </p:sp>
      <p:sp>
        <p:nvSpPr>
          <p:cNvPr id="126989" name="AutoShape 12">
            <a:extLst>
              <a:ext uri="{FF2B5EF4-FFF2-40B4-BE49-F238E27FC236}">
                <a16:creationId xmlns:a16="http://schemas.microsoft.com/office/drawing/2014/main" id="{05E8238D-10D0-413B-9BEA-E4BC67AB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919872"/>
            <a:ext cx="366960" cy="116163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6990" name="Text Box 13">
            <a:extLst>
              <a:ext uri="{FF2B5EF4-FFF2-40B4-BE49-F238E27FC236}">
                <a16:creationId xmlns:a16="http://schemas.microsoft.com/office/drawing/2014/main" id="{3780517E-E311-4516-B531-65561B03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5181600"/>
            <a:ext cx="207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generates</a:t>
            </a:r>
          </a:p>
        </p:txBody>
      </p:sp>
      <p:graphicFrame>
        <p:nvGraphicFramePr>
          <p:cNvPr id="126991" name="Object 14">
            <a:extLst>
              <a:ext uri="{FF2B5EF4-FFF2-40B4-BE49-F238E27FC236}">
                <a16:creationId xmlns:a16="http://schemas.microsoft.com/office/drawing/2014/main" id="{055349B2-052A-4B71-BF4C-A9A8B1100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5257800"/>
          <a:ext cx="506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11" imgW="164814" imgH="177492" progId="Equation.3">
                  <p:embed/>
                </p:oleObj>
              </mc:Choice>
              <mc:Fallback>
                <p:oleObj name="Equation" r:id="rId11" imgW="164814" imgH="177492" progId="Equation.3">
                  <p:embed/>
                  <p:pic>
                    <p:nvPicPr>
                      <p:cNvPr id="126991" name="Object 14">
                        <a:extLst>
                          <a:ext uri="{FF2B5EF4-FFF2-40B4-BE49-F238E27FC236}">
                            <a16:creationId xmlns:a16="http://schemas.microsoft.com/office/drawing/2014/main" id="{055349B2-052A-4B71-BF4C-A9A8B1100F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257800"/>
                        <a:ext cx="5064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2" name="Object 15">
            <a:extLst>
              <a:ext uri="{FF2B5EF4-FFF2-40B4-BE49-F238E27FC236}">
                <a16:creationId xmlns:a16="http://schemas.microsoft.com/office/drawing/2014/main" id="{98351857-5D9D-46CC-95BC-FF8319B55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5257801"/>
          <a:ext cx="5064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13" imgW="164957" imgH="152268" progId="Equation.3">
                  <p:embed/>
                </p:oleObj>
              </mc:Choice>
              <mc:Fallback>
                <p:oleObj name="Equation" r:id="rId13" imgW="164957" imgH="152268" progId="Equation.3">
                  <p:embed/>
                  <p:pic>
                    <p:nvPicPr>
                      <p:cNvPr id="126992" name="Object 15">
                        <a:extLst>
                          <a:ext uri="{FF2B5EF4-FFF2-40B4-BE49-F238E27FC236}">
                            <a16:creationId xmlns:a16="http://schemas.microsoft.com/office/drawing/2014/main" id="{98351857-5D9D-46CC-95BC-FF8319B55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257801"/>
                        <a:ext cx="5064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3" name="Text Box 16">
            <a:extLst>
              <a:ext uri="{FF2B5EF4-FFF2-40B4-BE49-F238E27FC236}">
                <a16:creationId xmlns:a16="http://schemas.microsoft.com/office/drawing/2014/main" id="{35D1F862-D40A-4C6A-8296-E93DE55CC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4800600"/>
            <a:ext cx="328006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There is an MPC</a:t>
            </a:r>
          </a:p>
          <a:p>
            <a:r>
              <a:rPr lang="en-US" altLang="en-US"/>
              <a:t>solution for</a:t>
            </a:r>
          </a:p>
        </p:txBody>
      </p:sp>
      <p:graphicFrame>
        <p:nvGraphicFramePr>
          <p:cNvPr id="126994" name="Object 17">
            <a:extLst>
              <a:ext uri="{FF2B5EF4-FFF2-40B4-BE49-F238E27FC236}">
                <a16:creationId xmlns:a16="http://schemas.microsoft.com/office/drawing/2014/main" id="{553FAA94-542A-4711-A3CE-7383029CF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6076" y="5384800"/>
          <a:ext cx="11223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14" imgW="342603" imgH="215713" progId="Equation.3">
                  <p:embed/>
                </p:oleObj>
              </mc:Choice>
              <mc:Fallback>
                <p:oleObj name="Equation" r:id="rId14" imgW="342603" imgH="215713" progId="Equation.3">
                  <p:embed/>
                  <p:pic>
                    <p:nvPicPr>
                      <p:cNvPr id="126994" name="Object 17">
                        <a:extLst>
                          <a:ext uri="{FF2B5EF4-FFF2-40B4-BE49-F238E27FC236}">
                            <a16:creationId xmlns:a16="http://schemas.microsoft.com/office/drawing/2014/main" id="{553FAA94-542A-4711-A3CE-7383029CF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076" y="5384800"/>
                        <a:ext cx="11223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ate Placeholder 1">
            <a:extLst>
              <a:ext uri="{FF2B5EF4-FFF2-40B4-BE49-F238E27FC236}">
                <a16:creationId xmlns:a16="http://schemas.microsoft.com/office/drawing/2014/main" id="{0CB9DEF3-8976-4D66-8506-81E27E9BCE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28003" name="Footer Placeholder 2">
            <a:extLst>
              <a:ext uri="{FF2B5EF4-FFF2-40B4-BE49-F238E27FC236}">
                <a16:creationId xmlns:a16="http://schemas.microsoft.com/office/drawing/2014/main" id="{8AC0CC66-FD77-4098-8272-07477B9E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287E52E6-2583-48FA-B881-42C3708B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70412E5-04D8-47E9-8D63-FBCE8F155AF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8005" name="Object 2">
            <a:extLst>
              <a:ext uri="{FF2B5EF4-FFF2-40B4-BE49-F238E27FC236}">
                <a16:creationId xmlns:a16="http://schemas.microsoft.com/office/drawing/2014/main" id="{BC79FF37-1A1D-4104-92DB-FA47B79FD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04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3" imgW="330200" imgH="368300" progId="Equation.3">
                  <p:embed/>
                </p:oleObj>
              </mc:Choice>
              <mc:Fallback>
                <p:oleObj name="Equation" r:id="rId3" imgW="330200" imgH="368300" progId="Equation.3">
                  <p:embed/>
                  <p:pic>
                    <p:nvPicPr>
                      <p:cNvPr id="128005" name="Object 2">
                        <a:extLst>
                          <a:ext uri="{FF2B5EF4-FFF2-40B4-BE49-F238E27FC236}">
                            <a16:creationId xmlns:a16="http://schemas.microsoft.com/office/drawing/2014/main" id="{BC79FF37-1A1D-4104-92DB-FA47B79FD5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3">
            <a:extLst>
              <a:ext uri="{FF2B5EF4-FFF2-40B4-BE49-F238E27FC236}">
                <a16:creationId xmlns:a16="http://schemas.microsoft.com/office/drawing/2014/main" id="{33206E01-7819-4429-B7F0-06E4C26B5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37160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5" imgW="1129810" imgH="380835" progId="Equation.3">
                  <p:embed/>
                </p:oleObj>
              </mc:Choice>
              <mc:Fallback>
                <p:oleObj name="Equation" r:id="rId5" imgW="1129810" imgH="380835" progId="Equation.3">
                  <p:embed/>
                  <p:pic>
                    <p:nvPicPr>
                      <p:cNvPr id="128006" name="Object 3">
                        <a:extLst>
                          <a:ext uri="{FF2B5EF4-FFF2-40B4-BE49-F238E27FC236}">
                            <a16:creationId xmlns:a16="http://schemas.microsoft.com/office/drawing/2014/main" id="{33206E01-7819-4429-B7F0-06E4C26B5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1130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Line 4">
            <a:extLst>
              <a:ext uri="{FF2B5EF4-FFF2-40B4-BE49-F238E27FC236}">
                <a16:creationId xmlns:a16="http://schemas.microsoft.com/office/drawing/2014/main" id="{37C5F909-7E34-4E85-8F0E-60FC4EA6F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8008" name="Object 5">
            <a:extLst>
              <a:ext uri="{FF2B5EF4-FFF2-40B4-BE49-F238E27FC236}">
                <a16:creationId xmlns:a16="http://schemas.microsoft.com/office/drawing/2014/main" id="{B1285FCF-63AD-46A5-9E92-455A6848F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04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128008" name="Object 5">
                        <a:extLst>
                          <a:ext uri="{FF2B5EF4-FFF2-40B4-BE49-F238E27FC236}">
                            <a16:creationId xmlns:a16="http://schemas.microsoft.com/office/drawing/2014/main" id="{B1285FCF-63AD-46A5-9E92-455A6848F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6">
            <a:extLst>
              <a:ext uri="{FF2B5EF4-FFF2-40B4-BE49-F238E27FC236}">
                <a16:creationId xmlns:a16="http://schemas.microsoft.com/office/drawing/2014/main" id="{D01CEF2B-B56A-44D8-A5E3-F43210831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4478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9" imgW="368300" imgH="368300" progId="Equation.3">
                  <p:embed/>
                </p:oleObj>
              </mc:Choice>
              <mc:Fallback>
                <p:oleObj name="Equation" r:id="rId9" imgW="368300" imgH="368300" progId="Equation.3">
                  <p:embed/>
                  <p:pic>
                    <p:nvPicPr>
                      <p:cNvPr id="128009" name="Object 6">
                        <a:extLst>
                          <a:ext uri="{FF2B5EF4-FFF2-40B4-BE49-F238E27FC236}">
                            <a16:creationId xmlns:a16="http://schemas.microsoft.com/office/drawing/2014/main" id="{D01CEF2B-B56A-44D8-A5E3-F43210831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4478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0" name="Line 7">
            <a:extLst>
              <a:ext uri="{FF2B5EF4-FFF2-40B4-BE49-F238E27FC236}">
                <a16:creationId xmlns:a16="http://schemas.microsoft.com/office/drawing/2014/main" id="{47BB441A-E1BC-4020-8133-AE5E5AA13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04800"/>
            <a:ext cx="0" cy="632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8011" name="Line 8">
            <a:extLst>
              <a:ext uri="{FF2B5EF4-FFF2-40B4-BE49-F238E27FC236}">
                <a16:creationId xmlns:a16="http://schemas.microsoft.com/office/drawing/2014/main" id="{667E7072-1E3A-4B80-86CA-ED2FDEC78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04800"/>
            <a:ext cx="0" cy="632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28012" name="Object 9">
            <a:extLst>
              <a:ext uri="{FF2B5EF4-FFF2-40B4-BE49-F238E27FC236}">
                <a16:creationId xmlns:a16="http://schemas.microsoft.com/office/drawing/2014/main" id="{245AAB29-6ABE-484B-8880-D714AADA9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0574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11" imgW="368300" imgH="368300" progId="Equation.3">
                  <p:embed/>
                </p:oleObj>
              </mc:Choice>
              <mc:Fallback>
                <p:oleObj name="Equation" r:id="rId11" imgW="368300" imgH="368300" progId="Equation.3">
                  <p:embed/>
                  <p:pic>
                    <p:nvPicPr>
                      <p:cNvPr id="128012" name="Object 9">
                        <a:extLst>
                          <a:ext uri="{FF2B5EF4-FFF2-40B4-BE49-F238E27FC236}">
                            <a16:creationId xmlns:a16="http://schemas.microsoft.com/office/drawing/2014/main" id="{245AAB29-6ABE-484B-8880-D714AADA9E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0574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3" name="Text Box 10">
            <a:extLst>
              <a:ext uri="{FF2B5EF4-FFF2-40B4-BE49-F238E27FC236}">
                <a16:creationId xmlns:a16="http://schemas.microsoft.com/office/drawing/2014/main" id="{A845AA95-5B6B-4E16-971B-C0DFFD7D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: special symbol</a:t>
            </a:r>
          </a:p>
        </p:txBody>
      </p:sp>
      <p:sp>
        <p:nvSpPr>
          <p:cNvPr id="128014" name="Line 11">
            <a:extLst>
              <a:ext uri="{FF2B5EF4-FFF2-40B4-BE49-F238E27FC236}">
                <a16:creationId xmlns:a16="http://schemas.microsoft.com/office/drawing/2014/main" id="{BDB55BC2-2CF6-42A5-9660-D13C515D6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743200"/>
            <a:ext cx="861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8015" name="Object 12">
            <a:extLst>
              <a:ext uri="{FF2B5EF4-FFF2-40B4-BE49-F238E27FC236}">
                <a16:creationId xmlns:a16="http://schemas.microsoft.com/office/drawing/2014/main" id="{BF3B9CEC-CD86-4487-A6DF-88DC194A9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1" y="3276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28015" name="Object 12">
                        <a:extLst>
                          <a:ext uri="{FF2B5EF4-FFF2-40B4-BE49-F238E27FC236}">
                            <a16:creationId xmlns:a16="http://schemas.microsoft.com/office/drawing/2014/main" id="{BF3B9CEC-CD86-4487-A6DF-88DC194A9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3276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6" name="Object 13">
            <a:extLst>
              <a:ext uri="{FF2B5EF4-FFF2-40B4-BE49-F238E27FC236}">
                <a16:creationId xmlns:a16="http://schemas.microsoft.com/office/drawing/2014/main" id="{8C0A5008-58CE-47EA-B107-622ECE45D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128016" name="Object 13">
                        <a:extLst>
                          <a:ext uri="{FF2B5EF4-FFF2-40B4-BE49-F238E27FC236}">
                            <a16:creationId xmlns:a16="http://schemas.microsoft.com/office/drawing/2014/main" id="{8C0A5008-58CE-47EA-B107-622ECE45D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7" name="Line 14">
            <a:extLst>
              <a:ext uri="{FF2B5EF4-FFF2-40B4-BE49-F238E27FC236}">
                <a16:creationId xmlns:a16="http://schemas.microsoft.com/office/drawing/2014/main" id="{1DF5C8CD-559D-4331-A78B-531B17B33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419600"/>
            <a:ext cx="861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8018" name="Text Box 15">
            <a:extLst>
              <a:ext uri="{FF2B5EF4-FFF2-40B4-BE49-F238E27FC236}">
                <a16:creationId xmlns:a16="http://schemas.microsoft.com/office/drawing/2014/main" id="{D9B9E9D2-063F-4FF9-94F2-1027A5972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3276600"/>
            <a:ext cx="3425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every symbol</a:t>
            </a:r>
          </a:p>
        </p:txBody>
      </p:sp>
      <p:sp>
        <p:nvSpPr>
          <p:cNvPr id="128019" name="Text Box 16">
            <a:extLst>
              <a:ext uri="{FF2B5EF4-FFF2-40B4-BE49-F238E27FC236}">
                <a16:creationId xmlns:a16="http://schemas.microsoft.com/office/drawing/2014/main" id="{DF1BA7D6-DBC0-4E2B-86B5-0E1FCF0F1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286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Grammar</a:t>
            </a:r>
          </a:p>
        </p:txBody>
      </p:sp>
      <p:graphicFrame>
        <p:nvGraphicFramePr>
          <p:cNvPr id="128020" name="Object 17">
            <a:extLst>
              <a:ext uri="{FF2B5EF4-FFF2-40B4-BE49-F238E27FC236}">
                <a16:creationId xmlns:a16="http://schemas.microsoft.com/office/drawing/2014/main" id="{D190F0EB-100D-4CE3-AC4E-325B2DF74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2600" y="304800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16" imgW="368300" imgH="381000" progId="Equation.3">
                  <p:embed/>
                </p:oleObj>
              </mc:Choice>
              <mc:Fallback>
                <p:oleObj name="Equation" r:id="rId16" imgW="368300" imgH="381000" progId="Equation.3">
                  <p:embed/>
                  <p:pic>
                    <p:nvPicPr>
                      <p:cNvPr id="128020" name="Object 17">
                        <a:extLst>
                          <a:ext uri="{FF2B5EF4-FFF2-40B4-BE49-F238E27FC236}">
                            <a16:creationId xmlns:a16="http://schemas.microsoft.com/office/drawing/2014/main" id="{D190F0EB-100D-4CE3-AC4E-325B2DF746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304800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1" name="Object 18">
            <a:extLst>
              <a:ext uri="{FF2B5EF4-FFF2-40B4-BE49-F238E27FC236}">
                <a16:creationId xmlns:a16="http://schemas.microsoft.com/office/drawing/2014/main" id="{0537FDE0-3BD0-4D92-91C4-067571BA0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1151" y="12890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18" imgW="304668" imgH="380835" progId="Equation.3">
                  <p:embed/>
                </p:oleObj>
              </mc:Choice>
              <mc:Fallback>
                <p:oleObj name="Equation" r:id="rId18" imgW="304668" imgH="380835" progId="Equation.3">
                  <p:embed/>
                  <p:pic>
                    <p:nvPicPr>
                      <p:cNvPr id="128021" name="Object 18">
                        <a:extLst>
                          <a:ext uri="{FF2B5EF4-FFF2-40B4-BE49-F238E27FC236}">
                            <a16:creationId xmlns:a16="http://schemas.microsoft.com/office/drawing/2014/main" id="{0537FDE0-3BD0-4D92-91C4-067571BA0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1" y="12890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2" name="Text Box 19">
            <a:extLst>
              <a:ext uri="{FF2B5EF4-FFF2-40B4-BE49-F238E27FC236}">
                <a16:creationId xmlns:a16="http://schemas.microsoft.com/office/drawing/2014/main" id="{4B972CED-E82A-4A2D-9640-B9656C5B0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143000"/>
            <a:ext cx="303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: start variable</a:t>
            </a:r>
          </a:p>
        </p:txBody>
      </p:sp>
      <p:graphicFrame>
        <p:nvGraphicFramePr>
          <p:cNvPr id="128023" name="Object 20">
            <a:extLst>
              <a:ext uri="{FF2B5EF4-FFF2-40B4-BE49-F238E27FC236}">
                <a16:creationId xmlns:a16="http://schemas.microsoft.com/office/drawing/2014/main" id="{ABF08829-6465-4188-A67C-19287EF9C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2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128023" name="Object 20">
                        <a:extLst>
                          <a:ext uri="{FF2B5EF4-FFF2-40B4-BE49-F238E27FC236}">
                            <a16:creationId xmlns:a16="http://schemas.microsoft.com/office/drawing/2014/main" id="{ABF08829-6465-4188-A67C-19287EF9C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2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4" name="Object 21">
            <a:extLst>
              <a:ext uri="{FF2B5EF4-FFF2-40B4-BE49-F238E27FC236}">
                <a16:creationId xmlns:a16="http://schemas.microsoft.com/office/drawing/2014/main" id="{55B5664A-A534-4C64-B45A-EB96D05F3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0" y="49784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21" imgW="330057" imgH="380835" progId="Equation.3">
                  <p:embed/>
                </p:oleObj>
              </mc:Choice>
              <mc:Fallback>
                <p:oleObj name="Equation" r:id="rId21" imgW="330057" imgH="380835" progId="Equation.3">
                  <p:embed/>
                  <p:pic>
                    <p:nvPicPr>
                      <p:cNvPr id="128024" name="Object 21">
                        <a:extLst>
                          <a:ext uri="{FF2B5EF4-FFF2-40B4-BE49-F238E27FC236}">
                            <a16:creationId xmlns:a16="http://schemas.microsoft.com/office/drawing/2014/main" id="{55B5664A-A534-4C64-B45A-EB96D05F3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9784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5" name="Object 22">
            <a:extLst>
              <a:ext uri="{FF2B5EF4-FFF2-40B4-BE49-F238E27FC236}">
                <a16:creationId xmlns:a16="http://schemas.microsoft.com/office/drawing/2014/main" id="{82BB93E9-A1E8-4153-9364-2F56D9516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50292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23" imgW="330057" imgH="380835" progId="Equation.3">
                  <p:embed/>
                </p:oleObj>
              </mc:Choice>
              <mc:Fallback>
                <p:oleObj name="Equation" r:id="rId23" imgW="330057" imgH="380835" progId="Equation.3">
                  <p:embed/>
                  <p:pic>
                    <p:nvPicPr>
                      <p:cNvPr id="128025" name="Object 22">
                        <a:extLst>
                          <a:ext uri="{FF2B5EF4-FFF2-40B4-BE49-F238E27FC236}">
                            <a16:creationId xmlns:a16="http://schemas.microsoft.com/office/drawing/2014/main" id="{82BB93E9-A1E8-4153-9364-2F56D9516C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92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6" name="Text Box 23">
            <a:extLst>
              <a:ext uri="{FF2B5EF4-FFF2-40B4-BE49-F238E27FC236}">
                <a16:creationId xmlns:a16="http://schemas.microsoft.com/office/drawing/2014/main" id="{D473DB51-C8B0-476C-9148-661E4093F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953000"/>
            <a:ext cx="363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every variable</a:t>
            </a:r>
          </a:p>
        </p:txBody>
      </p:sp>
      <p:graphicFrame>
        <p:nvGraphicFramePr>
          <p:cNvPr id="128027" name="Object 24">
            <a:extLst>
              <a:ext uri="{FF2B5EF4-FFF2-40B4-BE49-F238E27FC236}">
                <a16:creationId xmlns:a16="http://schemas.microsoft.com/office/drawing/2014/main" id="{B8F52E4D-85B3-4D67-969F-DFD16E60C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4600" y="50292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24" imgW="330057" imgH="380835" progId="Equation.3">
                  <p:embed/>
                </p:oleObj>
              </mc:Choice>
              <mc:Fallback>
                <p:oleObj name="Equation" r:id="rId24" imgW="330057" imgH="380835" progId="Equation.3">
                  <p:embed/>
                  <p:pic>
                    <p:nvPicPr>
                      <p:cNvPr id="128027" name="Object 24">
                        <a:extLst>
                          <a:ext uri="{FF2B5EF4-FFF2-40B4-BE49-F238E27FC236}">
                            <a16:creationId xmlns:a16="http://schemas.microsoft.com/office/drawing/2014/main" id="{B8F52E4D-85B3-4D67-969F-DFD16E60C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0" y="50292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Date Placeholder 1">
            <a:extLst>
              <a:ext uri="{FF2B5EF4-FFF2-40B4-BE49-F238E27FC236}">
                <a16:creationId xmlns:a16="http://schemas.microsoft.com/office/drawing/2014/main" id="{5320D9E1-70F1-428A-92C1-5487462C68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29027" name="Footer Placeholder 2">
            <a:extLst>
              <a:ext uri="{FF2B5EF4-FFF2-40B4-BE49-F238E27FC236}">
                <a16:creationId xmlns:a16="http://schemas.microsoft.com/office/drawing/2014/main" id="{288779FF-7276-4328-AD8C-4B34B8E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7DDD61EF-6018-43CE-A9A8-06FF202D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2D78D52-1193-48D7-AE72-C435F8283B4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9029" name="Object 2">
            <a:extLst>
              <a:ext uri="{FF2B5EF4-FFF2-40B4-BE49-F238E27FC236}">
                <a16:creationId xmlns:a16="http://schemas.microsoft.com/office/drawing/2014/main" id="{25588D3E-507E-41DC-B8CD-452F23D52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04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330200" imgH="368300" progId="Equation.3">
                  <p:embed/>
                </p:oleObj>
              </mc:Choice>
              <mc:Fallback>
                <p:oleObj name="Equation" r:id="rId3" imgW="330200" imgH="368300" progId="Equation.3">
                  <p:embed/>
                  <p:pic>
                    <p:nvPicPr>
                      <p:cNvPr id="129029" name="Object 2">
                        <a:extLst>
                          <a:ext uri="{FF2B5EF4-FFF2-40B4-BE49-F238E27FC236}">
                            <a16:creationId xmlns:a16="http://schemas.microsoft.com/office/drawing/2014/main" id="{25588D3E-507E-41DC-B8CD-452F23D52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3">
            <a:extLst>
              <a:ext uri="{FF2B5EF4-FFF2-40B4-BE49-F238E27FC236}">
                <a16:creationId xmlns:a16="http://schemas.microsoft.com/office/drawing/2014/main" id="{5C20D825-6CAE-4D52-90CF-4B53BBECB3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33528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291973" imgH="368140" progId="Equation.3">
                  <p:embed/>
                </p:oleObj>
              </mc:Choice>
              <mc:Fallback>
                <p:oleObj name="Equation" r:id="rId5" imgW="291973" imgH="368140" progId="Equation.3">
                  <p:embed/>
                  <p:pic>
                    <p:nvPicPr>
                      <p:cNvPr id="129030" name="Object 3">
                        <a:extLst>
                          <a:ext uri="{FF2B5EF4-FFF2-40B4-BE49-F238E27FC236}">
                            <a16:creationId xmlns:a16="http://schemas.microsoft.com/office/drawing/2014/main" id="{5C20D825-6CAE-4D52-90CF-4B53BBECB3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3528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Line 4">
            <a:extLst>
              <a:ext uri="{FF2B5EF4-FFF2-40B4-BE49-F238E27FC236}">
                <a16:creationId xmlns:a16="http://schemas.microsoft.com/office/drawing/2014/main" id="{62EC3905-F592-4943-B6CC-52772C0BE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9032" name="Object 5">
            <a:extLst>
              <a:ext uri="{FF2B5EF4-FFF2-40B4-BE49-F238E27FC236}">
                <a16:creationId xmlns:a16="http://schemas.microsoft.com/office/drawing/2014/main" id="{161AA1E3-9BDD-4A20-A09E-C4E679454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04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129032" name="Object 5">
                        <a:extLst>
                          <a:ext uri="{FF2B5EF4-FFF2-40B4-BE49-F238E27FC236}">
                            <a16:creationId xmlns:a16="http://schemas.microsoft.com/office/drawing/2014/main" id="{161AA1E3-9BDD-4A20-A09E-C4E679454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6">
            <a:extLst>
              <a:ext uri="{FF2B5EF4-FFF2-40B4-BE49-F238E27FC236}">
                <a16:creationId xmlns:a16="http://schemas.microsoft.com/office/drawing/2014/main" id="{2D6E6F41-A105-470A-BA1D-431E7C38D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129033" name="Object 6">
                        <a:extLst>
                          <a:ext uri="{FF2B5EF4-FFF2-40B4-BE49-F238E27FC236}">
                            <a16:creationId xmlns:a16="http://schemas.microsoft.com/office/drawing/2014/main" id="{2D6E6F41-A105-470A-BA1D-431E7C38D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Line 7">
            <a:extLst>
              <a:ext uri="{FF2B5EF4-FFF2-40B4-BE49-F238E27FC236}">
                <a16:creationId xmlns:a16="http://schemas.microsoft.com/office/drawing/2014/main" id="{579915F3-6466-4CE4-8640-B40462A22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04800"/>
            <a:ext cx="0" cy="632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9035" name="Line 8">
            <a:extLst>
              <a:ext uri="{FF2B5EF4-FFF2-40B4-BE49-F238E27FC236}">
                <a16:creationId xmlns:a16="http://schemas.microsoft.com/office/drawing/2014/main" id="{682AF5A1-73E2-40B2-B2D9-B30C0F4F0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04800"/>
            <a:ext cx="0" cy="632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9036" name="Line 9">
            <a:extLst>
              <a:ext uri="{FF2B5EF4-FFF2-40B4-BE49-F238E27FC236}">
                <a16:creationId xmlns:a16="http://schemas.microsoft.com/office/drawing/2014/main" id="{1B6DF76A-AFFC-43B5-80B2-AD72C519C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743200"/>
            <a:ext cx="861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9037" name="Object 10">
            <a:extLst>
              <a:ext uri="{FF2B5EF4-FFF2-40B4-BE49-F238E27FC236}">
                <a16:creationId xmlns:a16="http://schemas.microsoft.com/office/drawing/2014/main" id="{2B13294A-DCE3-4FF3-870C-4E08187CA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447800"/>
          <a:ext cx="119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11" imgW="1193800" imgH="381000" progId="Equation.3">
                  <p:embed/>
                </p:oleObj>
              </mc:Choice>
              <mc:Fallback>
                <p:oleObj name="Equation" r:id="rId11" imgW="1193800" imgH="381000" progId="Equation.3">
                  <p:embed/>
                  <p:pic>
                    <p:nvPicPr>
                      <p:cNvPr id="129037" name="Object 10">
                        <a:extLst>
                          <a:ext uri="{FF2B5EF4-FFF2-40B4-BE49-F238E27FC236}">
                            <a16:creationId xmlns:a16="http://schemas.microsoft.com/office/drawing/2014/main" id="{2B13294A-DCE3-4FF3-870C-4E08187CA8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1193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8" name="Object 11">
            <a:extLst>
              <a:ext uri="{FF2B5EF4-FFF2-40B4-BE49-F238E27FC236}">
                <a16:creationId xmlns:a16="http://schemas.microsoft.com/office/drawing/2014/main" id="{DCE269AE-0F79-4618-B5BC-C562F1ADC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14478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13" imgW="355446" imgH="368140" progId="Equation.3">
                  <p:embed/>
                </p:oleObj>
              </mc:Choice>
              <mc:Fallback>
                <p:oleObj name="Equation" r:id="rId13" imgW="355446" imgH="368140" progId="Equation.3">
                  <p:embed/>
                  <p:pic>
                    <p:nvPicPr>
                      <p:cNvPr id="129038" name="Object 11">
                        <a:extLst>
                          <a:ext uri="{FF2B5EF4-FFF2-40B4-BE49-F238E27FC236}">
                            <a16:creationId xmlns:a16="http://schemas.microsoft.com/office/drawing/2014/main" id="{DCE269AE-0F79-4618-B5BC-C562F1ADC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14478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9" name="Line 12">
            <a:extLst>
              <a:ext uri="{FF2B5EF4-FFF2-40B4-BE49-F238E27FC236}">
                <a16:creationId xmlns:a16="http://schemas.microsoft.com/office/drawing/2014/main" id="{72433E8F-2B3F-4B2B-AB8A-11F018A00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419600"/>
            <a:ext cx="861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9040" name="Text Box 13">
            <a:extLst>
              <a:ext uri="{FF2B5EF4-FFF2-40B4-BE49-F238E27FC236}">
                <a16:creationId xmlns:a16="http://schemas.microsoft.com/office/drawing/2014/main" id="{38E61DA4-8B45-4267-8DAB-89D6A90DA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286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Grammar</a:t>
            </a:r>
          </a:p>
        </p:txBody>
      </p:sp>
      <p:graphicFrame>
        <p:nvGraphicFramePr>
          <p:cNvPr id="129041" name="Object 14">
            <a:extLst>
              <a:ext uri="{FF2B5EF4-FFF2-40B4-BE49-F238E27FC236}">
                <a16:creationId xmlns:a16="http://schemas.microsoft.com/office/drawing/2014/main" id="{DBE61FF7-3527-4AE3-AC6B-A12DD2159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2600" y="304800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15" imgW="368300" imgH="381000" progId="Equation.3">
                  <p:embed/>
                </p:oleObj>
              </mc:Choice>
              <mc:Fallback>
                <p:oleObj name="Equation" r:id="rId15" imgW="368300" imgH="381000" progId="Equation.3">
                  <p:embed/>
                  <p:pic>
                    <p:nvPicPr>
                      <p:cNvPr id="129041" name="Object 14">
                        <a:extLst>
                          <a:ext uri="{FF2B5EF4-FFF2-40B4-BE49-F238E27FC236}">
                            <a16:creationId xmlns:a16="http://schemas.microsoft.com/office/drawing/2014/main" id="{DBE61FF7-3527-4AE3-AC6B-A12DD2159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304800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2" name="Text Box 15">
            <a:extLst>
              <a:ext uri="{FF2B5EF4-FFF2-40B4-BE49-F238E27FC236}">
                <a16:creationId xmlns:a16="http://schemas.microsoft.com/office/drawing/2014/main" id="{531CE89F-CC4E-4DE0-B6C6-472493FAB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415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every production</a:t>
            </a:r>
          </a:p>
        </p:txBody>
      </p:sp>
      <p:graphicFrame>
        <p:nvGraphicFramePr>
          <p:cNvPr id="129043" name="Object 16">
            <a:extLst>
              <a:ext uri="{FF2B5EF4-FFF2-40B4-BE49-F238E27FC236}">
                <a16:creationId xmlns:a16="http://schemas.microsoft.com/office/drawing/2014/main" id="{A40D1C05-7009-4F9C-98A3-E632A10F0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3475" y="3937000"/>
          <a:ext cx="1155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7" imgW="1155700" imgH="381000" progId="Equation.3">
                  <p:embed/>
                </p:oleObj>
              </mc:Choice>
              <mc:Fallback>
                <p:oleObj name="Equation" r:id="rId17" imgW="1155700" imgH="381000" progId="Equation.3">
                  <p:embed/>
                  <p:pic>
                    <p:nvPicPr>
                      <p:cNvPr id="129043" name="Object 16">
                        <a:extLst>
                          <a:ext uri="{FF2B5EF4-FFF2-40B4-BE49-F238E27FC236}">
                            <a16:creationId xmlns:a16="http://schemas.microsoft.com/office/drawing/2014/main" id="{A40D1C05-7009-4F9C-98A3-E632A10F07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3937000"/>
                        <a:ext cx="1155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4" name="Object 17">
            <a:extLst>
              <a:ext uri="{FF2B5EF4-FFF2-40B4-BE49-F238E27FC236}">
                <a16:creationId xmlns:a16="http://schemas.microsoft.com/office/drawing/2014/main" id="{64141AF6-E78E-4BF1-8640-5617BDBF9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410201"/>
          <a:ext cx="4699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9" imgW="469696" imgH="304668" progId="Equation.3">
                  <p:embed/>
                </p:oleObj>
              </mc:Choice>
              <mc:Fallback>
                <p:oleObj name="Equation" r:id="rId19" imgW="469696" imgH="304668" progId="Equation.3">
                  <p:embed/>
                  <p:pic>
                    <p:nvPicPr>
                      <p:cNvPr id="129044" name="Object 17">
                        <a:extLst>
                          <a:ext uri="{FF2B5EF4-FFF2-40B4-BE49-F238E27FC236}">
                            <a16:creationId xmlns:a16="http://schemas.microsoft.com/office/drawing/2014/main" id="{64141AF6-E78E-4BF1-8640-5617BDBF9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1"/>
                        <a:ext cx="4699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5" name="Object 18">
            <a:extLst>
              <a:ext uri="{FF2B5EF4-FFF2-40B4-BE49-F238E27FC236}">
                <a16:creationId xmlns:a16="http://schemas.microsoft.com/office/drawing/2014/main" id="{64A5CDA2-80D8-4672-9472-0E766C963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410201"/>
          <a:ext cx="4699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21" imgW="469696" imgH="304668" progId="Equation.3">
                  <p:embed/>
                </p:oleObj>
              </mc:Choice>
              <mc:Fallback>
                <p:oleObj name="Equation" r:id="rId21" imgW="469696" imgH="304668" progId="Equation.3">
                  <p:embed/>
                  <p:pic>
                    <p:nvPicPr>
                      <p:cNvPr id="129045" name="Object 18">
                        <a:extLst>
                          <a:ext uri="{FF2B5EF4-FFF2-40B4-BE49-F238E27FC236}">
                            <a16:creationId xmlns:a16="http://schemas.microsoft.com/office/drawing/2014/main" id="{64A5CDA2-80D8-4672-9472-0E766C963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10201"/>
                        <a:ext cx="4699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6" name="Object 19">
            <a:extLst>
              <a:ext uri="{FF2B5EF4-FFF2-40B4-BE49-F238E27FC236}">
                <a16:creationId xmlns:a16="http://schemas.microsoft.com/office/drawing/2014/main" id="{12838D0B-9317-4FF9-BEF5-C7E3EB30B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3351" y="2057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22" imgW="355446" imgH="368140" progId="Equation.3">
                  <p:embed/>
                </p:oleObj>
              </mc:Choice>
              <mc:Fallback>
                <p:oleObj name="Equation" r:id="rId22" imgW="355446" imgH="368140" progId="Equation.3">
                  <p:embed/>
                  <p:pic>
                    <p:nvPicPr>
                      <p:cNvPr id="129046" name="Object 19">
                        <a:extLst>
                          <a:ext uri="{FF2B5EF4-FFF2-40B4-BE49-F238E27FC236}">
                            <a16:creationId xmlns:a16="http://schemas.microsoft.com/office/drawing/2014/main" id="{12838D0B-9317-4FF9-BEF5-C7E3EB30B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1" y="2057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7" name="Text Box 20">
            <a:extLst>
              <a:ext uri="{FF2B5EF4-FFF2-40B4-BE49-F238E27FC236}">
                <a16:creationId xmlns:a16="http://schemas.microsoft.com/office/drawing/2014/main" id="{61F39315-99A6-439B-B950-1E57AFC8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9050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: special symbol</a:t>
            </a:r>
          </a:p>
        </p:txBody>
      </p:sp>
      <p:sp>
        <p:nvSpPr>
          <p:cNvPr id="129048" name="Text Box 21">
            <a:extLst>
              <a:ext uri="{FF2B5EF4-FFF2-40B4-BE49-F238E27FC236}">
                <a16:creationId xmlns:a16="http://schemas.microsoft.com/office/drawing/2014/main" id="{E7A28AD0-60C3-4537-A7E9-B5A1A1BE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1430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 </a:t>
            </a:r>
          </a:p>
        </p:txBody>
      </p:sp>
      <p:graphicFrame>
        <p:nvGraphicFramePr>
          <p:cNvPr id="129049" name="Object 22">
            <a:extLst>
              <a:ext uri="{FF2B5EF4-FFF2-40B4-BE49-F238E27FC236}">
                <a16:creationId xmlns:a16="http://schemas.microsoft.com/office/drawing/2014/main" id="{6F1D8F32-A8DF-42BA-8BBA-224510C03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12954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23" imgW="330200" imgH="279400" progId="Equation.3">
                  <p:embed/>
                </p:oleObj>
              </mc:Choice>
              <mc:Fallback>
                <p:oleObj name="Equation" r:id="rId23" imgW="330200" imgH="279400" progId="Equation.3">
                  <p:embed/>
                  <p:pic>
                    <p:nvPicPr>
                      <p:cNvPr id="129049" name="Object 22">
                        <a:extLst>
                          <a:ext uri="{FF2B5EF4-FFF2-40B4-BE49-F238E27FC236}">
                            <a16:creationId xmlns:a16="http://schemas.microsoft.com/office/drawing/2014/main" id="{6F1D8F32-A8DF-42BA-8BBA-224510C03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2954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ate Placeholder 1">
            <a:extLst>
              <a:ext uri="{FF2B5EF4-FFF2-40B4-BE49-F238E27FC236}">
                <a16:creationId xmlns:a16="http://schemas.microsoft.com/office/drawing/2014/main" id="{7FF860DA-A7EE-4DDD-B0CD-7208B165C0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0051" name="Footer Placeholder 2">
            <a:extLst>
              <a:ext uri="{FF2B5EF4-FFF2-40B4-BE49-F238E27FC236}">
                <a16:creationId xmlns:a16="http://schemas.microsoft.com/office/drawing/2014/main" id="{AFA8DFB0-83D6-433C-8B3A-E3153522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3FD682B2-0767-49F4-90EA-52895FEF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957FCE9-A886-4A9E-B542-4095234C8F9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3" name="Text Box 2">
            <a:extLst>
              <a:ext uri="{FF2B5EF4-FFF2-40B4-BE49-F238E27FC236}">
                <a16:creationId xmlns:a16="http://schemas.microsoft.com/office/drawing/2014/main" id="{E8064181-8760-44DE-8803-60E8914B2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Example:</a:t>
            </a:r>
          </a:p>
        </p:txBody>
      </p:sp>
      <p:sp>
        <p:nvSpPr>
          <p:cNvPr id="130054" name="Text Box 3">
            <a:extLst>
              <a:ext uri="{FF2B5EF4-FFF2-40B4-BE49-F238E27FC236}">
                <a16:creationId xmlns:a16="http://schemas.microsoft.com/office/drawing/2014/main" id="{4078AE62-10F5-457C-8B63-532686F4A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6" y="1244600"/>
            <a:ext cx="3732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Grammar       :       </a:t>
            </a:r>
          </a:p>
        </p:txBody>
      </p:sp>
      <p:graphicFrame>
        <p:nvGraphicFramePr>
          <p:cNvPr id="130055" name="Object 4">
            <a:extLst>
              <a:ext uri="{FF2B5EF4-FFF2-40B4-BE49-F238E27FC236}">
                <a16:creationId xmlns:a16="http://schemas.microsoft.com/office/drawing/2014/main" id="{32A08CDB-7CB5-4924-A2D4-6A578B03F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371600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368300" imgH="381000" progId="Equation.3">
                  <p:embed/>
                </p:oleObj>
              </mc:Choice>
              <mc:Fallback>
                <p:oleObj name="Equation" r:id="rId3" imgW="368300" imgH="381000" progId="Equation.3">
                  <p:embed/>
                  <p:pic>
                    <p:nvPicPr>
                      <p:cNvPr id="130055" name="Object 4">
                        <a:extLst>
                          <a:ext uri="{FF2B5EF4-FFF2-40B4-BE49-F238E27FC236}">
                            <a16:creationId xmlns:a16="http://schemas.microsoft.com/office/drawing/2014/main" id="{32A08CDB-7CB5-4924-A2D4-6A578B03F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71600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5">
            <a:extLst>
              <a:ext uri="{FF2B5EF4-FFF2-40B4-BE49-F238E27FC236}">
                <a16:creationId xmlns:a16="http://schemas.microsoft.com/office/drawing/2014/main" id="{12E921B2-81C0-4E77-8DE7-4630347DB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1295400"/>
          <a:ext cx="32131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3213100" imgH="1765300" progId="Equation.3">
                  <p:embed/>
                </p:oleObj>
              </mc:Choice>
              <mc:Fallback>
                <p:oleObj name="Equation" r:id="rId5" imgW="3213100" imgH="1765300" progId="Equation.3">
                  <p:embed/>
                  <p:pic>
                    <p:nvPicPr>
                      <p:cNvPr id="130056" name="Object 5">
                        <a:extLst>
                          <a:ext uri="{FF2B5EF4-FFF2-40B4-BE49-F238E27FC236}">
                            <a16:creationId xmlns:a16="http://schemas.microsoft.com/office/drawing/2014/main" id="{12E921B2-81C0-4E77-8DE7-4630347DB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295400"/>
                        <a:ext cx="32131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Text Box 6">
            <a:extLst>
              <a:ext uri="{FF2B5EF4-FFF2-40B4-BE49-F238E27FC236}">
                <a16:creationId xmlns:a16="http://schemas.microsoft.com/office/drawing/2014/main" id="{9D9D537D-E098-4EE7-819A-C0F6851BA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41402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  <p:graphicFrame>
        <p:nvGraphicFramePr>
          <p:cNvPr id="130058" name="Object 7">
            <a:extLst>
              <a:ext uri="{FF2B5EF4-FFF2-40B4-BE49-F238E27FC236}">
                <a16:creationId xmlns:a16="http://schemas.microsoft.com/office/drawing/2014/main" id="{16E18BFC-4998-476F-A047-F263E8233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343400"/>
          <a:ext cx="168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7" imgW="1689100" imgH="279400" progId="Equation.3">
                  <p:embed/>
                </p:oleObj>
              </mc:Choice>
              <mc:Fallback>
                <p:oleObj name="Equation" r:id="rId7" imgW="1689100" imgH="279400" progId="Equation.3">
                  <p:embed/>
                  <p:pic>
                    <p:nvPicPr>
                      <p:cNvPr id="130058" name="Object 7">
                        <a:extLst>
                          <a:ext uri="{FF2B5EF4-FFF2-40B4-BE49-F238E27FC236}">
                            <a16:creationId xmlns:a16="http://schemas.microsoft.com/office/drawing/2014/main" id="{16E18BFC-4998-476F-A047-F263E8233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168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1">
            <a:extLst>
              <a:ext uri="{FF2B5EF4-FFF2-40B4-BE49-F238E27FC236}">
                <a16:creationId xmlns:a16="http://schemas.microsoft.com/office/drawing/2014/main" id="{A774C87A-EC0C-40EB-86A9-C2B8459D32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1075" name="Footer Placeholder 2">
            <a:extLst>
              <a:ext uri="{FF2B5EF4-FFF2-40B4-BE49-F238E27FC236}">
                <a16:creationId xmlns:a16="http://schemas.microsoft.com/office/drawing/2014/main" id="{0E404EB0-9B3B-4815-8AD7-B09A635A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93F26180-9941-487F-BA9C-CAFEDA33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1256875-3FD2-41B3-820A-8A04D92225E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1077" name="Object 2">
            <a:extLst>
              <a:ext uri="{FF2B5EF4-FFF2-40B4-BE49-F238E27FC236}">
                <a16:creationId xmlns:a16="http://schemas.microsoft.com/office/drawing/2014/main" id="{EE23A536-812F-4260-B0B4-B8F5D8FCF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04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3" imgW="330200" imgH="368300" progId="Equation.3">
                  <p:embed/>
                </p:oleObj>
              </mc:Choice>
              <mc:Fallback>
                <p:oleObj name="Equation" r:id="rId3" imgW="330200" imgH="368300" progId="Equation.3">
                  <p:embed/>
                  <p:pic>
                    <p:nvPicPr>
                      <p:cNvPr id="131077" name="Object 2">
                        <a:extLst>
                          <a:ext uri="{FF2B5EF4-FFF2-40B4-BE49-F238E27FC236}">
                            <a16:creationId xmlns:a16="http://schemas.microsoft.com/office/drawing/2014/main" id="{EE23A536-812F-4260-B0B4-B8F5D8FCF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Line 3">
            <a:extLst>
              <a:ext uri="{FF2B5EF4-FFF2-40B4-BE49-F238E27FC236}">
                <a16:creationId xmlns:a16="http://schemas.microsoft.com/office/drawing/2014/main" id="{DE149DCF-B9C4-493C-9A39-A8EC4A239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31079" name="Object 4">
            <a:extLst>
              <a:ext uri="{FF2B5EF4-FFF2-40B4-BE49-F238E27FC236}">
                <a16:creationId xmlns:a16="http://schemas.microsoft.com/office/drawing/2014/main" id="{7A9FB478-4B06-451B-AC28-C35CAD16D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04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5" imgW="330200" imgH="368300" progId="Equation.3">
                  <p:embed/>
                </p:oleObj>
              </mc:Choice>
              <mc:Fallback>
                <p:oleObj name="Equation" r:id="rId5" imgW="330200" imgH="368300" progId="Equation.3">
                  <p:embed/>
                  <p:pic>
                    <p:nvPicPr>
                      <p:cNvPr id="131079" name="Object 4">
                        <a:extLst>
                          <a:ext uri="{FF2B5EF4-FFF2-40B4-BE49-F238E27FC236}">
                            <a16:creationId xmlns:a16="http://schemas.microsoft.com/office/drawing/2014/main" id="{7A9FB478-4B06-451B-AC28-C35CAD16D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04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0" name="Line 5">
            <a:extLst>
              <a:ext uri="{FF2B5EF4-FFF2-40B4-BE49-F238E27FC236}">
                <a16:creationId xmlns:a16="http://schemas.microsoft.com/office/drawing/2014/main" id="{FF96D357-554A-422F-97C7-CF764FC66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04800"/>
            <a:ext cx="0" cy="632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31081" name="Object 6">
            <a:extLst>
              <a:ext uri="{FF2B5EF4-FFF2-40B4-BE49-F238E27FC236}">
                <a16:creationId xmlns:a16="http://schemas.microsoft.com/office/drawing/2014/main" id="{C00C66BE-12B2-48BB-AC25-1E9D31E33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29540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7" imgW="1129810" imgH="380835" progId="Equation.3">
                  <p:embed/>
                </p:oleObj>
              </mc:Choice>
              <mc:Fallback>
                <p:oleObj name="Equation" r:id="rId7" imgW="1129810" imgH="380835" progId="Equation.3">
                  <p:embed/>
                  <p:pic>
                    <p:nvPicPr>
                      <p:cNvPr id="131081" name="Object 6">
                        <a:extLst>
                          <a:ext uri="{FF2B5EF4-FFF2-40B4-BE49-F238E27FC236}">
                            <a16:creationId xmlns:a16="http://schemas.microsoft.com/office/drawing/2014/main" id="{C00C66BE-12B2-48BB-AC25-1E9D31E33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95400"/>
                        <a:ext cx="1130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7">
            <a:extLst>
              <a:ext uri="{FF2B5EF4-FFF2-40B4-BE49-F238E27FC236}">
                <a16:creationId xmlns:a16="http://schemas.microsoft.com/office/drawing/2014/main" id="{12632F13-7EF2-48B9-AB2C-46D5F087D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0" y="1371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9" imgW="368300" imgH="368300" progId="Equation.3">
                  <p:embed/>
                </p:oleObj>
              </mc:Choice>
              <mc:Fallback>
                <p:oleObj name="Equation" r:id="rId9" imgW="368300" imgH="368300" progId="Equation.3">
                  <p:embed/>
                  <p:pic>
                    <p:nvPicPr>
                      <p:cNvPr id="131082" name="Object 7">
                        <a:extLst>
                          <a:ext uri="{FF2B5EF4-FFF2-40B4-BE49-F238E27FC236}">
                            <a16:creationId xmlns:a16="http://schemas.microsoft.com/office/drawing/2014/main" id="{12632F13-7EF2-48B9-AB2C-46D5F087D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1371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8">
            <a:extLst>
              <a:ext uri="{FF2B5EF4-FFF2-40B4-BE49-F238E27FC236}">
                <a16:creationId xmlns:a16="http://schemas.microsoft.com/office/drawing/2014/main" id="{DE3AC354-6C08-46DC-885A-7FC528882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1" y="1219200"/>
          <a:ext cx="6334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11" imgW="634725" imgH="520474" progId="Equation.3">
                  <p:embed/>
                </p:oleObj>
              </mc:Choice>
              <mc:Fallback>
                <p:oleObj name="Equation" r:id="rId11" imgW="634725" imgH="520474" progId="Equation.3">
                  <p:embed/>
                  <p:pic>
                    <p:nvPicPr>
                      <p:cNvPr id="131083" name="Object 8">
                        <a:extLst>
                          <a:ext uri="{FF2B5EF4-FFF2-40B4-BE49-F238E27FC236}">
                            <a16:creationId xmlns:a16="http://schemas.microsoft.com/office/drawing/2014/main" id="{DE3AC354-6C08-46DC-885A-7FC5288828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1" y="1219200"/>
                        <a:ext cx="6334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9">
            <a:extLst>
              <a:ext uri="{FF2B5EF4-FFF2-40B4-BE49-F238E27FC236}">
                <a16:creationId xmlns:a16="http://schemas.microsoft.com/office/drawing/2014/main" id="{62255367-A06B-4F56-A3DC-BA4ECB830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1" y="1295400"/>
          <a:ext cx="544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13" imgW="545863" imgH="520474" progId="Equation.3">
                  <p:embed/>
                </p:oleObj>
              </mc:Choice>
              <mc:Fallback>
                <p:oleObj name="Equation" r:id="rId13" imgW="545863" imgH="520474" progId="Equation.3">
                  <p:embed/>
                  <p:pic>
                    <p:nvPicPr>
                      <p:cNvPr id="131084" name="Object 9">
                        <a:extLst>
                          <a:ext uri="{FF2B5EF4-FFF2-40B4-BE49-F238E27FC236}">
                            <a16:creationId xmlns:a16="http://schemas.microsoft.com/office/drawing/2014/main" id="{62255367-A06B-4F56-A3DC-BA4ECB830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1295400"/>
                        <a:ext cx="5445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5" name="Object 10">
            <a:extLst>
              <a:ext uri="{FF2B5EF4-FFF2-40B4-BE49-F238E27FC236}">
                <a16:creationId xmlns:a16="http://schemas.microsoft.com/office/drawing/2014/main" id="{87B6866E-A4EC-453D-AFF9-CE91577F1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1" y="2133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131085" name="Object 10">
                        <a:extLst>
                          <a:ext uri="{FF2B5EF4-FFF2-40B4-BE49-F238E27FC236}">
                            <a16:creationId xmlns:a16="http://schemas.microsoft.com/office/drawing/2014/main" id="{87B6866E-A4EC-453D-AFF9-CE91577F1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2133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6" name="Object 11">
            <a:extLst>
              <a:ext uri="{FF2B5EF4-FFF2-40B4-BE49-F238E27FC236}">
                <a16:creationId xmlns:a16="http://schemas.microsoft.com/office/drawing/2014/main" id="{2A7764C5-86FE-47F4-816F-175D83C78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1" y="2133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131086" name="Object 11">
                        <a:extLst>
                          <a:ext uri="{FF2B5EF4-FFF2-40B4-BE49-F238E27FC236}">
                            <a16:creationId xmlns:a16="http://schemas.microsoft.com/office/drawing/2014/main" id="{2A7764C5-86FE-47F4-816F-175D83C78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2133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2">
            <a:extLst>
              <a:ext uri="{FF2B5EF4-FFF2-40B4-BE49-F238E27FC236}">
                <a16:creationId xmlns:a16="http://schemas.microsoft.com/office/drawing/2014/main" id="{F19B7B2A-3119-432F-A23E-BCAA3DD8C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1" y="27432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131087" name="Object 12">
                        <a:extLst>
                          <a:ext uri="{FF2B5EF4-FFF2-40B4-BE49-F238E27FC236}">
                            <a16:creationId xmlns:a16="http://schemas.microsoft.com/office/drawing/2014/main" id="{F19B7B2A-3119-432F-A23E-BCAA3DD8C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27432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3">
            <a:extLst>
              <a:ext uri="{FF2B5EF4-FFF2-40B4-BE49-F238E27FC236}">
                <a16:creationId xmlns:a16="http://schemas.microsoft.com/office/drawing/2014/main" id="{79CC114C-B18D-48F7-B6D8-C652589A9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1" y="27432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20" imgW="253890" imgH="393529" progId="Equation.3">
                  <p:embed/>
                </p:oleObj>
              </mc:Choice>
              <mc:Fallback>
                <p:oleObj name="Equation" r:id="rId20" imgW="253890" imgH="393529" progId="Equation.3">
                  <p:embed/>
                  <p:pic>
                    <p:nvPicPr>
                      <p:cNvPr id="131088" name="Object 13">
                        <a:extLst>
                          <a:ext uri="{FF2B5EF4-FFF2-40B4-BE49-F238E27FC236}">
                            <a16:creationId xmlns:a16="http://schemas.microsoft.com/office/drawing/2014/main" id="{79CC114C-B18D-48F7-B6D8-C652589A9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27432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4">
            <a:extLst>
              <a:ext uri="{FF2B5EF4-FFF2-40B4-BE49-F238E27FC236}">
                <a16:creationId xmlns:a16="http://schemas.microsoft.com/office/drawing/2014/main" id="{4F66F592-8F50-4060-8A2B-45B7BF0D3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1" y="3505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21" imgW="241195" imgH="279279" progId="Equation.3">
                  <p:embed/>
                </p:oleObj>
              </mc:Choice>
              <mc:Fallback>
                <p:oleObj name="Equation" r:id="rId21" imgW="241195" imgH="279279" progId="Equation.3">
                  <p:embed/>
                  <p:pic>
                    <p:nvPicPr>
                      <p:cNvPr id="131089" name="Object 14">
                        <a:extLst>
                          <a:ext uri="{FF2B5EF4-FFF2-40B4-BE49-F238E27FC236}">
                            <a16:creationId xmlns:a16="http://schemas.microsoft.com/office/drawing/2014/main" id="{4F66F592-8F50-4060-8A2B-45B7BF0D3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3505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0" name="Object 15">
            <a:extLst>
              <a:ext uri="{FF2B5EF4-FFF2-40B4-BE49-F238E27FC236}">
                <a16:creationId xmlns:a16="http://schemas.microsoft.com/office/drawing/2014/main" id="{BCF065AB-50AA-4B1A-AA6D-B5D1C8935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1" y="3505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23" imgW="241195" imgH="279279" progId="Equation.3">
                  <p:embed/>
                </p:oleObj>
              </mc:Choice>
              <mc:Fallback>
                <p:oleObj name="Equation" r:id="rId23" imgW="241195" imgH="279279" progId="Equation.3">
                  <p:embed/>
                  <p:pic>
                    <p:nvPicPr>
                      <p:cNvPr id="131090" name="Object 15">
                        <a:extLst>
                          <a:ext uri="{FF2B5EF4-FFF2-40B4-BE49-F238E27FC236}">
                            <a16:creationId xmlns:a16="http://schemas.microsoft.com/office/drawing/2014/main" id="{BCF065AB-50AA-4B1A-AA6D-B5D1C8935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3505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6">
            <a:extLst>
              <a:ext uri="{FF2B5EF4-FFF2-40B4-BE49-F238E27FC236}">
                <a16:creationId xmlns:a16="http://schemas.microsoft.com/office/drawing/2014/main" id="{57CCC6C1-B84D-4AEB-A39A-5DC3BB6B5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114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24" imgW="330200" imgH="368300" progId="Equation.3">
                  <p:embed/>
                </p:oleObj>
              </mc:Choice>
              <mc:Fallback>
                <p:oleObj name="Equation" r:id="rId24" imgW="330200" imgH="368300" progId="Equation.3">
                  <p:embed/>
                  <p:pic>
                    <p:nvPicPr>
                      <p:cNvPr id="131091" name="Object 16">
                        <a:extLst>
                          <a:ext uri="{FF2B5EF4-FFF2-40B4-BE49-F238E27FC236}">
                            <a16:creationId xmlns:a16="http://schemas.microsoft.com/office/drawing/2014/main" id="{57CCC6C1-B84D-4AEB-A39A-5DC3BB6B5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14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17">
            <a:extLst>
              <a:ext uri="{FF2B5EF4-FFF2-40B4-BE49-F238E27FC236}">
                <a16:creationId xmlns:a16="http://schemas.microsoft.com/office/drawing/2014/main" id="{E621EC6B-5D99-43CA-913D-1F2B56CAB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876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25" imgW="330200" imgH="368300" progId="Equation.3">
                  <p:embed/>
                </p:oleObj>
              </mc:Choice>
              <mc:Fallback>
                <p:oleObj name="Equation" r:id="rId25" imgW="330200" imgH="368300" progId="Equation.3">
                  <p:embed/>
                  <p:pic>
                    <p:nvPicPr>
                      <p:cNvPr id="131092" name="Object 17">
                        <a:extLst>
                          <a:ext uri="{FF2B5EF4-FFF2-40B4-BE49-F238E27FC236}">
                            <a16:creationId xmlns:a16="http://schemas.microsoft.com/office/drawing/2014/main" id="{E621EC6B-5D99-43CA-913D-1F2B56CAB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6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18">
            <a:extLst>
              <a:ext uri="{FF2B5EF4-FFF2-40B4-BE49-F238E27FC236}">
                <a16:creationId xmlns:a16="http://schemas.microsoft.com/office/drawing/2014/main" id="{D22734C9-BA3C-46E0-AFBA-26FE742E5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56388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27" imgW="355446" imgH="380835" progId="Equation.3">
                  <p:embed/>
                </p:oleObj>
              </mc:Choice>
              <mc:Fallback>
                <p:oleObj name="Equation" r:id="rId27" imgW="355446" imgH="380835" progId="Equation.3">
                  <p:embed/>
                  <p:pic>
                    <p:nvPicPr>
                      <p:cNvPr id="131093" name="Object 18">
                        <a:extLst>
                          <a:ext uri="{FF2B5EF4-FFF2-40B4-BE49-F238E27FC236}">
                            <a16:creationId xmlns:a16="http://schemas.microsoft.com/office/drawing/2014/main" id="{D22734C9-BA3C-46E0-AFBA-26FE742E59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6388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19">
            <a:extLst>
              <a:ext uri="{FF2B5EF4-FFF2-40B4-BE49-F238E27FC236}">
                <a16:creationId xmlns:a16="http://schemas.microsoft.com/office/drawing/2014/main" id="{E33A36AC-3E3B-47DD-B6DA-A59465ED8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62484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29" imgW="304668" imgH="380835" progId="Equation.3">
                  <p:embed/>
                </p:oleObj>
              </mc:Choice>
              <mc:Fallback>
                <p:oleObj name="Equation" r:id="rId29" imgW="304668" imgH="380835" progId="Equation.3">
                  <p:embed/>
                  <p:pic>
                    <p:nvPicPr>
                      <p:cNvPr id="131094" name="Object 19">
                        <a:extLst>
                          <a:ext uri="{FF2B5EF4-FFF2-40B4-BE49-F238E27FC236}">
                            <a16:creationId xmlns:a16="http://schemas.microsoft.com/office/drawing/2014/main" id="{E33A36AC-3E3B-47DD-B6DA-A59465ED8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62484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5" name="Object 20">
            <a:extLst>
              <a:ext uri="{FF2B5EF4-FFF2-40B4-BE49-F238E27FC236}">
                <a16:creationId xmlns:a16="http://schemas.microsoft.com/office/drawing/2014/main" id="{25F7C5AB-F899-4D5A-9F2A-DBBB433F1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4114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31" imgW="330200" imgH="368300" progId="Equation.3">
                  <p:embed/>
                </p:oleObj>
              </mc:Choice>
              <mc:Fallback>
                <p:oleObj name="Equation" r:id="rId31" imgW="330200" imgH="368300" progId="Equation.3">
                  <p:embed/>
                  <p:pic>
                    <p:nvPicPr>
                      <p:cNvPr id="131095" name="Object 20">
                        <a:extLst>
                          <a:ext uri="{FF2B5EF4-FFF2-40B4-BE49-F238E27FC236}">
                            <a16:creationId xmlns:a16="http://schemas.microsoft.com/office/drawing/2014/main" id="{25F7C5AB-F899-4D5A-9F2A-DBBB433F15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114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6" name="Object 21">
            <a:extLst>
              <a:ext uri="{FF2B5EF4-FFF2-40B4-BE49-F238E27FC236}">
                <a16:creationId xmlns:a16="http://schemas.microsoft.com/office/drawing/2014/main" id="{2E0C61E1-BD31-44DD-96E7-ECE6C81DE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4876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32" imgW="330200" imgH="368300" progId="Equation.3">
                  <p:embed/>
                </p:oleObj>
              </mc:Choice>
              <mc:Fallback>
                <p:oleObj name="Equation" r:id="rId32" imgW="330200" imgH="368300" progId="Equation.3">
                  <p:embed/>
                  <p:pic>
                    <p:nvPicPr>
                      <p:cNvPr id="131096" name="Object 21">
                        <a:extLst>
                          <a:ext uri="{FF2B5EF4-FFF2-40B4-BE49-F238E27FC236}">
                            <a16:creationId xmlns:a16="http://schemas.microsoft.com/office/drawing/2014/main" id="{2E0C61E1-BD31-44DD-96E7-ECE6C81DE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876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7" name="Object 22">
            <a:extLst>
              <a:ext uri="{FF2B5EF4-FFF2-40B4-BE49-F238E27FC236}">
                <a16:creationId xmlns:a16="http://schemas.microsoft.com/office/drawing/2014/main" id="{1499959F-24EA-46E1-B1B7-F4A476975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1" y="56388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33" imgW="355446" imgH="380835" progId="Equation.3">
                  <p:embed/>
                </p:oleObj>
              </mc:Choice>
              <mc:Fallback>
                <p:oleObj name="Equation" r:id="rId33" imgW="355446" imgH="380835" progId="Equation.3">
                  <p:embed/>
                  <p:pic>
                    <p:nvPicPr>
                      <p:cNvPr id="131097" name="Object 22">
                        <a:extLst>
                          <a:ext uri="{FF2B5EF4-FFF2-40B4-BE49-F238E27FC236}">
                            <a16:creationId xmlns:a16="http://schemas.microsoft.com/office/drawing/2014/main" id="{1499959F-24EA-46E1-B1B7-F4A476975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56388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8" name="Object 23">
            <a:extLst>
              <a:ext uri="{FF2B5EF4-FFF2-40B4-BE49-F238E27FC236}">
                <a16:creationId xmlns:a16="http://schemas.microsoft.com/office/drawing/2014/main" id="{61D672C3-3CDF-460A-8C62-1FE765BEC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1" y="62484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34" imgW="304668" imgH="380835" progId="Equation.3">
                  <p:embed/>
                </p:oleObj>
              </mc:Choice>
              <mc:Fallback>
                <p:oleObj name="Equation" r:id="rId34" imgW="304668" imgH="380835" progId="Equation.3">
                  <p:embed/>
                  <p:pic>
                    <p:nvPicPr>
                      <p:cNvPr id="131098" name="Object 23">
                        <a:extLst>
                          <a:ext uri="{FF2B5EF4-FFF2-40B4-BE49-F238E27FC236}">
                            <a16:creationId xmlns:a16="http://schemas.microsoft.com/office/drawing/2014/main" id="{61D672C3-3CDF-460A-8C62-1FE765BEC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62484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9" name="Object 24">
            <a:extLst>
              <a:ext uri="{FF2B5EF4-FFF2-40B4-BE49-F238E27FC236}">
                <a16:creationId xmlns:a16="http://schemas.microsoft.com/office/drawing/2014/main" id="{A6844F65-8FA7-4991-A348-3B286B26F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1905000"/>
          <a:ext cx="711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35" imgW="710891" imgH="520474" progId="Equation.3">
                  <p:embed/>
                </p:oleObj>
              </mc:Choice>
              <mc:Fallback>
                <p:oleObj name="Equation" r:id="rId35" imgW="710891" imgH="520474" progId="Equation.3">
                  <p:embed/>
                  <p:pic>
                    <p:nvPicPr>
                      <p:cNvPr id="131099" name="Object 24">
                        <a:extLst>
                          <a:ext uri="{FF2B5EF4-FFF2-40B4-BE49-F238E27FC236}">
                            <a16:creationId xmlns:a16="http://schemas.microsoft.com/office/drawing/2014/main" id="{A6844F65-8FA7-4991-A348-3B286B26F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905000"/>
                        <a:ext cx="711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0" name="Object 25">
            <a:extLst>
              <a:ext uri="{FF2B5EF4-FFF2-40B4-BE49-F238E27FC236}">
                <a16:creationId xmlns:a16="http://schemas.microsoft.com/office/drawing/2014/main" id="{6012722F-7EA6-4D85-825A-7C4E6E996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4191000"/>
          <a:ext cx="100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37" imgW="101556" imgH="418918" progId="Equation.3">
                  <p:embed/>
                </p:oleObj>
              </mc:Choice>
              <mc:Fallback>
                <p:oleObj name="Equation" r:id="rId37" imgW="101556" imgH="418918" progId="Equation.3">
                  <p:embed/>
                  <p:pic>
                    <p:nvPicPr>
                      <p:cNvPr id="131100" name="Object 25">
                        <a:extLst>
                          <a:ext uri="{FF2B5EF4-FFF2-40B4-BE49-F238E27FC236}">
                            <a16:creationId xmlns:a16="http://schemas.microsoft.com/office/drawing/2014/main" id="{6012722F-7EA6-4D85-825A-7C4E6E996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191000"/>
                        <a:ext cx="1000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1" name="Object 26">
            <a:extLst>
              <a:ext uri="{FF2B5EF4-FFF2-40B4-BE49-F238E27FC236}">
                <a16:creationId xmlns:a16="http://schemas.microsoft.com/office/drawing/2014/main" id="{26D60ED4-3847-4FDE-BF85-53A75AD09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6091238"/>
          <a:ext cx="685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39" imgW="685800" imgH="533400" progId="Equation.3">
                  <p:embed/>
                </p:oleObj>
              </mc:Choice>
              <mc:Fallback>
                <p:oleObj name="Equation" r:id="rId39" imgW="685800" imgH="533400" progId="Equation.3">
                  <p:embed/>
                  <p:pic>
                    <p:nvPicPr>
                      <p:cNvPr id="131101" name="Object 26">
                        <a:extLst>
                          <a:ext uri="{FF2B5EF4-FFF2-40B4-BE49-F238E27FC236}">
                            <a16:creationId xmlns:a16="http://schemas.microsoft.com/office/drawing/2014/main" id="{26D60ED4-3847-4FDE-BF85-53A75AD09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6091238"/>
                        <a:ext cx="685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2" name="Object 27">
            <a:extLst>
              <a:ext uri="{FF2B5EF4-FFF2-40B4-BE49-F238E27FC236}">
                <a16:creationId xmlns:a16="http://schemas.microsoft.com/office/drawing/2014/main" id="{27E46FF3-680D-4D1E-9592-7E9B73E9C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1981200"/>
          <a:ext cx="60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41" imgW="609336" imgH="520474" progId="Equation.3">
                  <p:embed/>
                </p:oleObj>
              </mc:Choice>
              <mc:Fallback>
                <p:oleObj name="Equation" r:id="rId41" imgW="609336" imgH="520474" progId="Equation.3">
                  <p:embed/>
                  <p:pic>
                    <p:nvPicPr>
                      <p:cNvPr id="131102" name="Object 27">
                        <a:extLst>
                          <a:ext uri="{FF2B5EF4-FFF2-40B4-BE49-F238E27FC236}">
                            <a16:creationId xmlns:a16="http://schemas.microsoft.com/office/drawing/2014/main" id="{27E46FF3-680D-4D1E-9592-7E9B73E9C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981200"/>
                        <a:ext cx="60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3" name="Object 28">
            <a:extLst>
              <a:ext uri="{FF2B5EF4-FFF2-40B4-BE49-F238E27FC236}">
                <a16:creationId xmlns:a16="http://schemas.microsoft.com/office/drawing/2014/main" id="{BF93BDD7-8288-45F3-83D1-4BB6E44A6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2701" y="4267200"/>
          <a:ext cx="100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43" imgW="101556" imgH="418918" progId="Equation.3">
                  <p:embed/>
                </p:oleObj>
              </mc:Choice>
              <mc:Fallback>
                <p:oleObj name="Equation" r:id="rId43" imgW="101556" imgH="418918" progId="Equation.3">
                  <p:embed/>
                  <p:pic>
                    <p:nvPicPr>
                      <p:cNvPr id="131103" name="Object 28">
                        <a:extLst>
                          <a:ext uri="{FF2B5EF4-FFF2-40B4-BE49-F238E27FC236}">
                            <a16:creationId xmlns:a16="http://schemas.microsoft.com/office/drawing/2014/main" id="{BF93BDD7-8288-45F3-83D1-4BB6E44A6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1" y="4267200"/>
                        <a:ext cx="1000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4" name="Object 29">
            <a:extLst>
              <a:ext uri="{FF2B5EF4-FFF2-40B4-BE49-F238E27FC236}">
                <a16:creationId xmlns:a16="http://schemas.microsoft.com/office/drawing/2014/main" id="{5CB74751-8B50-4DEB-BF89-CFC45A9C0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1" y="6167438"/>
          <a:ext cx="5826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44" imgW="583947" imgH="533169" progId="Equation.3">
                  <p:embed/>
                </p:oleObj>
              </mc:Choice>
              <mc:Fallback>
                <p:oleObj name="Equation" r:id="rId44" imgW="583947" imgH="533169" progId="Equation.3">
                  <p:embed/>
                  <p:pic>
                    <p:nvPicPr>
                      <p:cNvPr id="131104" name="Object 29">
                        <a:extLst>
                          <a:ext uri="{FF2B5EF4-FFF2-40B4-BE49-F238E27FC236}">
                            <a16:creationId xmlns:a16="http://schemas.microsoft.com/office/drawing/2014/main" id="{5CB74751-8B50-4DEB-BF89-CFC45A9C0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1" y="6167438"/>
                        <a:ext cx="5826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5" name="Object 30">
            <a:extLst>
              <a:ext uri="{FF2B5EF4-FFF2-40B4-BE49-F238E27FC236}">
                <a16:creationId xmlns:a16="http://schemas.microsoft.com/office/drawing/2014/main" id="{DD8E967D-E9A3-428F-90D0-D0557A247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590800"/>
          <a:ext cx="838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46" imgW="279279" imgH="215806" progId="Equation.3">
                  <p:embed/>
                </p:oleObj>
              </mc:Choice>
              <mc:Fallback>
                <p:oleObj name="Equation" r:id="rId46" imgW="279279" imgH="215806" progId="Equation.3">
                  <p:embed/>
                  <p:pic>
                    <p:nvPicPr>
                      <p:cNvPr id="131105" name="Object 30">
                        <a:extLst>
                          <a:ext uri="{FF2B5EF4-FFF2-40B4-BE49-F238E27FC236}">
                            <a16:creationId xmlns:a16="http://schemas.microsoft.com/office/drawing/2014/main" id="{DD8E967D-E9A3-428F-90D0-D0557A247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838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6" name="Object 31">
            <a:extLst>
              <a:ext uri="{FF2B5EF4-FFF2-40B4-BE49-F238E27FC236}">
                <a16:creationId xmlns:a16="http://schemas.microsoft.com/office/drawing/2014/main" id="{73CF231A-0C51-4530-9A9F-C2CB0E448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667001"/>
          <a:ext cx="685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48" imgW="241091" imgH="215713" progId="Equation.3">
                  <p:embed/>
                </p:oleObj>
              </mc:Choice>
              <mc:Fallback>
                <p:oleObj name="Equation" r:id="rId48" imgW="241091" imgH="215713" progId="Equation.3">
                  <p:embed/>
                  <p:pic>
                    <p:nvPicPr>
                      <p:cNvPr id="131106" name="Object 31">
                        <a:extLst>
                          <a:ext uri="{FF2B5EF4-FFF2-40B4-BE49-F238E27FC236}">
                            <a16:creationId xmlns:a16="http://schemas.microsoft.com/office/drawing/2014/main" id="{73CF231A-0C51-4530-9A9F-C2CB0E448D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667001"/>
                        <a:ext cx="6858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10EF-CD6C-424A-B80E-02A1D657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E2C184-BF0E-41BF-B310-162F1D932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420" y="597675"/>
            <a:ext cx="24793759" cy="667615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Let’s try understanding this by taking two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lists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 and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A=[aa, bb, abb] and B=[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aab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b]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Now for sequence 1, 2, 1, 3 first list will yield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aabbaaabb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 and second list will yield same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aabbaaabb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.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So the solution to this PCP becomes 1, 2, 1,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Post Correspondence Problems can be represented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 in two ways: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05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Date Placeholder 1">
            <a:extLst>
              <a:ext uri="{FF2B5EF4-FFF2-40B4-BE49-F238E27FC236}">
                <a16:creationId xmlns:a16="http://schemas.microsoft.com/office/drawing/2014/main" id="{64314C18-5CC5-42D3-8618-5F9296A5C8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2099" name="Footer Placeholder 2">
            <a:extLst>
              <a:ext uri="{FF2B5EF4-FFF2-40B4-BE49-F238E27FC236}">
                <a16:creationId xmlns:a16="http://schemas.microsoft.com/office/drawing/2014/main" id="{F864E4F5-E9AB-4059-9446-70020D62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1417E299-37C5-489D-8C2F-76C8133F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CE6C4A3-42D8-44CE-9A45-3717DDFAA9B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2101" name="Object 2">
            <a:extLst>
              <a:ext uri="{FF2B5EF4-FFF2-40B4-BE49-F238E27FC236}">
                <a16:creationId xmlns:a16="http://schemas.microsoft.com/office/drawing/2014/main" id="{50743DA5-D79C-42FE-9BB6-A0886FB0C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04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3" imgW="330200" imgH="368300" progId="Equation.3">
                  <p:embed/>
                </p:oleObj>
              </mc:Choice>
              <mc:Fallback>
                <p:oleObj name="Equation" r:id="rId3" imgW="330200" imgH="368300" progId="Equation.3">
                  <p:embed/>
                  <p:pic>
                    <p:nvPicPr>
                      <p:cNvPr id="132101" name="Object 2">
                        <a:extLst>
                          <a:ext uri="{FF2B5EF4-FFF2-40B4-BE49-F238E27FC236}">
                            <a16:creationId xmlns:a16="http://schemas.microsoft.com/office/drawing/2014/main" id="{50743DA5-D79C-42FE-9BB6-A0886FB0C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Line 3">
            <a:extLst>
              <a:ext uri="{FF2B5EF4-FFF2-40B4-BE49-F238E27FC236}">
                <a16:creationId xmlns:a16="http://schemas.microsoft.com/office/drawing/2014/main" id="{1229102B-AF26-4963-B9FA-CF70E8A2B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32103" name="Object 4">
            <a:extLst>
              <a:ext uri="{FF2B5EF4-FFF2-40B4-BE49-F238E27FC236}">
                <a16:creationId xmlns:a16="http://schemas.microsoft.com/office/drawing/2014/main" id="{EA311530-D353-4FC1-BD21-D3C447C53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04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5" imgW="330200" imgH="368300" progId="Equation.3">
                  <p:embed/>
                </p:oleObj>
              </mc:Choice>
              <mc:Fallback>
                <p:oleObj name="Equation" r:id="rId5" imgW="330200" imgH="368300" progId="Equation.3">
                  <p:embed/>
                  <p:pic>
                    <p:nvPicPr>
                      <p:cNvPr id="132103" name="Object 4">
                        <a:extLst>
                          <a:ext uri="{FF2B5EF4-FFF2-40B4-BE49-F238E27FC236}">
                            <a16:creationId xmlns:a16="http://schemas.microsoft.com/office/drawing/2014/main" id="{EA311530-D353-4FC1-BD21-D3C447C53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04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4" name="Line 5">
            <a:extLst>
              <a:ext uri="{FF2B5EF4-FFF2-40B4-BE49-F238E27FC236}">
                <a16:creationId xmlns:a16="http://schemas.microsoft.com/office/drawing/2014/main" id="{96E761C0-D7B6-425A-8279-8C041994D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04800"/>
            <a:ext cx="0" cy="632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32105" name="Object 6">
            <a:extLst>
              <a:ext uri="{FF2B5EF4-FFF2-40B4-BE49-F238E27FC236}">
                <a16:creationId xmlns:a16="http://schemas.microsoft.com/office/drawing/2014/main" id="{482B2FDD-E123-4DE0-8654-738C368F3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219200"/>
          <a:ext cx="4460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7" imgW="164957" imgH="190335" progId="Equation.3">
                  <p:embed/>
                </p:oleObj>
              </mc:Choice>
              <mc:Fallback>
                <p:oleObj name="Equation" r:id="rId7" imgW="164957" imgH="190335" progId="Equation.3">
                  <p:embed/>
                  <p:pic>
                    <p:nvPicPr>
                      <p:cNvPr id="132105" name="Object 6">
                        <a:extLst>
                          <a:ext uri="{FF2B5EF4-FFF2-40B4-BE49-F238E27FC236}">
                            <a16:creationId xmlns:a16="http://schemas.microsoft.com/office/drawing/2014/main" id="{482B2FDD-E123-4DE0-8654-738C368F34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19200"/>
                        <a:ext cx="4460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7">
            <a:extLst>
              <a:ext uri="{FF2B5EF4-FFF2-40B4-BE49-F238E27FC236}">
                <a16:creationId xmlns:a16="http://schemas.microsoft.com/office/drawing/2014/main" id="{83C78A82-B35F-4E42-BA54-B4F55C0AE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1219200"/>
          <a:ext cx="1905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9" imgW="685800" imgH="190500" progId="Equation.3">
                  <p:embed/>
                </p:oleObj>
              </mc:Choice>
              <mc:Fallback>
                <p:oleObj name="Equation" r:id="rId9" imgW="685800" imgH="190500" progId="Equation.3">
                  <p:embed/>
                  <p:pic>
                    <p:nvPicPr>
                      <p:cNvPr id="132106" name="Object 7">
                        <a:extLst>
                          <a:ext uri="{FF2B5EF4-FFF2-40B4-BE49-F238E27FC236}">
                            <a16:creationId xmlns:a16="http://schemas.microsoft.com/office/drawing/2014/main" id="{83C78A82-B35F-4E42-BA54-B4F55C0AE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219200"/>
                        <a:ext cx="1905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7" name="Object 8">
            <a:extLst>
              <a:ext uri="{FF2B5EF4-FFF2-40B4-BE49-F238E27FC236}">
                <a16:creationId xmlns:a16="http://schemas.microsoft.com/office/drawing/2014/main" id="{68DE5B0C-468E-4EDC-BAE7-8D5CC3BB1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1214438"/>
          <a:ext cx="6985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11" imgW="698197" imgH="533169" progId="Equation.3">
                  <p:embed/>
                </p:oleObj>
              </mc:Choice>
              <mc:Fallback>
                <p:oleObj name="Equation" r:id="rId11" imgW="698197" imgH="533169" progId="Equation.3">
                  <p:embed/>
                  <p:pic>
                    <p:nvPicPr>
                      <p:cNvPr id="132107" name="Object 8">
                        <a:extLst>
                          <a:ext uri="{FF2B5EF4-FFF2-40B4-BE49-F238E27FC236}">
                            <a16:creationId xmlns:a16="http://schemas.microsoft.com/office/drawing/2014/main" id="{68DE5B0C-468E-4EDC-BAE7-8D5CC3BB1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214438"/>
                        <a:ext cx="6985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9">
            <a:extLst>
              <a:ext uri="{FF2B5EF4-FFF2-40B4-BE49-F238E27FC236}">
                <a16:creationId xmlns:a16="http://schemas.microsoft.com/office/drawing/2014/main" id="{0B0EDAAA-3BB2-4E67-9B1C-EBF0C531C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1290638"/>
          <a:ext cx="5969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13" imgW="596641" imgH="533169" progId="Equation.3">
                  <p:embed/>
                </p:oleObj>
              </mc:Choice>
              <mc:Fallback>
                <p:oleObj name="Equation" r:id="rId13" imgW="596641" imgH="533169" progId="Equation.3">
                  <p:embed/>
                  <p:pic>
                    <p:nvPicPr>
                      <p:cNvPr id="132108" name="Object 9">
                        <a:extLst>
                          <a:ext uri="{FF2B5EF4-FFF2-40B4-BE49-F238E27FC236}">
                            <a16:creationId xmlns:a16="http://schemas.microsoft.com/office/drawing/2014/main" id="{0B0EDAAA-3BB2-4E67-9B1C-EBF0C531C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290638"/>
                        <a:ext cx="5969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0">
            <a:extLst>
              <a:ext uri="{FF2B5EF4-FFF2-40B4-BE49-F238E27FC236}">
                <a16:creationId xmlns:a16="http://schemas.microsoft.com/office/drawing/2014/main" id="{ED5F8123-50DD-46A3-988E-273808AC8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2078038"/>
          <a:ext cx="1054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15" imgW="1054100" imgH="393700" progId="Equation.3">
                  <p:embed/>
                </p:oleObj>
              </mc:Choice>
              <mc:Fallback>
                <p:oleObj name="Equation" r:id="rId15" imgW="1054100" imgH="393700" progId="Equation.3">
                  <p:embed/>
                  <p:pic>
                    <p:nvPicPr>
                      <p:cNvPr id="132109" name="Object 10">
                        <a:extLst>
                          <a:ext uri="{FF2B5EF4-FFF2-40B4-BE49-F238E27FC236}">
                            <a16:creationId xmlns:a16="http://schemas.microsoft.com/office/drawing/2014/main" id="{ED5F8123-50DD-46A3-988E-273808AC8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078038"/>
                        <a:ext cx="1054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1">
            <a:extLst>
              <a:ext uri="{FF2B5EF4-FFF2-40B4-BE49-F238E27FC236}">
                <a16:creationId xmlns:a16="http://schemas.microsoft.com/office/drawing/2014/main" id="{1E98E8AA-A16D-4C3B-8E27-05BF1B667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3951" y="2082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7" imgW="304668" imgH="380835" progId="Equation.3">
                  <p:embed/>
                </p:oleObj>
              </mc:Choice>
              <mc:Fallback>
                <p:oleObj name="Equation" r:id="rId17" imgW="304668" imgH="380835" progId="Equation.3">
                  <p:embed/>
                  <p:pic>
                    <p:nvPicPr>
                      <p:cNvPr id="132110" name="Object 11">
                        <a:extLst>
                          <a:ext uri="{FF2B5EF4-FFF2-40B4-BE49-F238E27FC236}">
                            <a16:creationId xmlns:a16="http://schemas.microsoft.com/office/drawing/2014/main" id="{1E98E8AA-A16D-4C3B-8E27-05BF1B667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3951" y="2082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12">
            <a:extLst>
              <a:ext uri="{FF2B5EF4-FFF2-40B4-BE49-F238E27FC236}">
                <a16:creationId xmlns:a16="http://schemas.microsoft.com/office/drawing/2014/main" id="{5C0AB82C-A381-475C-B41D-4B159EB87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8100" y="2743201"/>
          <a:ext cx="787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19" imgW="787058" imgH="393529" progId="Equation.3">
                  <p:embed/>
                </p:oleObj>
              </mc:Choice>
              <mc:Fallback>
                <p:oleObj name="Equation" r:id="rId19" imgW="787058" imgH="393529" progId="Equation.3">
                  <p:embed/>
                  <p:pic>
                    <p:nvPicPr>
                      <p:cNvPr id="132111" name="Object 12">
                        <a:extLst>
                          <a:ext uri="{FF2B5EF4-FFF2-40B4-BE49-F238E27FC236}">
                            <a16:creationId xmlns:a16="http://schemas.microsoft.com/office/drawing/2014/main" id="{5C0AB82C-A381-475C-B41D-4B159EB87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743201"/>
                        <a:ext cx="787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3">
            <a:extLst>
              <a:ext uri="{FF2B5EF4-FFF2-40B4-BE49-F238E27FC236}">
                <a16:creationId xmlns:a16="http://schemas.microsoft.com/office/drawing/2014/main" id="{358A0ED1-858F-4AAB-8E4B-747822661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7601" y="2747963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21" imgW="304668" imgH="380835" progId="Equation.3">
                  <p:embed/>
                </p:oleObj>
              </mc:Choice>
              <mc:Fallback>
                <p:oleObj name="Equation" r:id="rId21" imgW="304668" imgH="380835" progId="Equation.3">
                  <p:embed/>
                  <p:pic>
                    <p:nvPicPr>
                      <p:cNvPr id="132112" name="Object 13">
                        <a:extLst>
                          <a:ext uri="{FF2B5EF4-FFF2-40B4-BE49-F238E27FC236}">
                            <a16:creationId xmlns:a16="http://schemas.microsoft.com/office/drawing/2014/main" id="{358A0ED1-858F-4AAB-8E4B-747822661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601" y="2747963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3" name="Object 14">
            <a:extLst>
              <a:ext uri="{FF2B5EF4-FFF2-40B4-BE49-F238E27FC236}">
                <a16:creationId xmlns:a16="http://schemas.microsoft.com/office/drawing/2014/main" id="{0AB5399C-3E1A-43AA-87F5-7AE638476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7651" y="34544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22" imgW="355446" imgH="380835" progId="Equation.3">
                  <p:embed/>
                </p:oleObj>
              </mc:Choice>
              <mc:Fallback>
                <p:oleObj name="Equation" r:id="rId22" imgW="355446" imgH="380835" progId="Equation.3">
                  <p:embed/>
                  <p:pic>
                    <p:nvPicPr>
                      <p:cNvPr id="132113" name="Object 14">
                        <a:extLst>
                          <a:ext uri="{FF2B5EF4-FFF2-40B4-BE49-F238E27FC236}">
                            <a16:creationId xmlns:a16="http://schemas.microsoft.com/office/drawing/2014/main" id="{0AB5399C-3E1A-43AA-87F5-7AE638476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34544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5">
            <a:extLst>
              <a:ext uri="{FF2B5EF4-FFF2-40B4-BE49-F238E27FC236}">
                <a16:creationId xmlns:a16="http://schemas.microsoft.com/office/drawing/2014/main" id="{EAC03107-C7D1-4923-9360-D48AA6610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4250" y="3449638"/>
          <a:ext cx="55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24" imgW="558558" imgH="393529" progId="Equation.3">
                  <p:embed/>
                </p:oleObj>
              </mc:Choice>
              <mc:Fallback>
                <p:oleObj name="Equation" r:id="rId24" imgW="558558" imgH="393529" progId="Equation.3">
                  <p:embed/>
                  <p:pic>
                    <p:nvPicPr>
                      <p:cNvPr id="132114" name="Object 15">
                        <a:extLst>
                          <a:ext uri="{FF2B5EF4-FFF2-40B4-BE49-F238E27FC236}">
                            <a16:creationId xmlns:a16="http://schemas.microsoft.com/office/drawing/2014/main" id="{EAC03107-C7D1-4923-9360-D48AA6610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3449638"/>
                        <a:ext cx="558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6">
            <a:extLst>
              <a:ext uri="{FF2B5EF4-FFF2-40B4-BE49-F238E27FC236}">
                <a16:creationId xmlns:a16="http://schemas.microsoft.com/office/drawing/2014/main" id="{95F4AEA1-26FD-4513-A72A-BCC10C7FCF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4450" y="4159250"/>
          <a:ext cx="698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26" imgW="698500" imgH="279400" progId="Equation.3">
                  <p:embed/>
                </p:oleObj>
              </mc:Choice>
              <mc:Fallback>
                <p:oleObj name="Equation" r:id="rId26" imgW="698500" imgH="279400" progId="Equation.3">
                  <p:embed/>
                  <p:pic>
                    <p:nvPicPr>
                      <p:cNvPr id="132115" name="Object 16">
                        <a:extLst>
                          <a:ext uri="{FF2B5EF4-FFF2-40B4-BE49-F238E27FC236}">
                            <a16:creationId xmlns:a16="http://schemas.microsoft.com/office/drawing/2014/main" id="{95F4AEA1-26FD-4513-A72A-BCC10C7FC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4159250"/>
                        <a:ext cx="698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6" name="Object 17">
            <a:extLst>
              <a:ext uri="{FF2B5EF4-FFF2-40B4-BE49-F238E27FC236}">
                <a16:creationId xmlns:a16="http://schemas.microsoft.com/office/drawing/2014/main" id="{42782AE2-1B34-4B8F-83B6-CCAA6D358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0" y="4908551"/>
          <a:ext cx="4699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28" imgW="469696" imgH="304668" progId="Equation.3">
                  <p:embed/>
                </p:oleObj>
              </mc:Choice>
              <mc:Fallback>
                <p:oleObj name="Equation" r:id="rId28" imgW="469696" imgH="304668" progId="Equation.3">
                  <p:embed/>
                  <p:pic>
                    <p:nvPicPr>
                      <p:cNvPr id="132116" name="Object 17">
                        <a:extLst>
                          <a:ext uri="{FF2B5EF4-FFF2-40B4-BE49-F238E27FC236}">
                            <a16:creationId xmlns:a16="http://schemas.microsoft.com/office/drawing/2014/main" id="{42782AE2-1B34-4B8F-83B6-CCAA6D358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908551"/>
                        <a:ext cx="4699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7" name="Object 18">
            <a:extLst>
              <a:ext uri="{FF2B5EF4-FFF2-40B4-BE49-F238E27FC236}">
                <a16:creationId xmlns:a16="http://schemas.microsoft.com/office/drawing/2014/main" id="{459CDFE7-2295-425E-969F-8CED8901D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6938" y="4108450"/>
          <a:ext cx="6715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30" imgW="672808" imgH="380835" progId="Equation.3">
                  <p:embed/>
                </p:oleObj>
              </mc:Choice>
              <mc:Fallback>
                <p:oleObj name="Equation" r:id="rId30" imgW="672808" imgH="380835" progId="Equation.3">
                  <p:embed/>
                  <p:pic>
                    <p:nvPicPr>
                      <p:cNvPr id="132117" name="Object 18">
                        <a:extLst>
                          <a:ext uri="{FF2B5EF4-FFF2-40B4-BE49-F238E27FC236}">
                            <a16:creationId xmlns:a16="http://schemas.microsoft.com/office/drawing/2014/main" id="{459CDFE7-2295-425E-969F-8CED8901D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6938" y="4108450"/>
                        <a:ext cx="6715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8" name="Object 19">
            <a:extLst>
              <a:ext uri="{FF2B5EF4-FFF2-40B4-BE49-F238E27FC236}">
                <a16:creationId xmlns:a16="http://schemas.microsoft.com/office/drawing/2014/main" id="{EBFBA4F4-A7DE-46BF-B5B8-2156107D2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0" y="4908551"/>
          <a:ext cx="4699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32" imgW="469696" imgH="304668" progId="Equation.3">
                  <p:embed/>
                </p:oleObj>
              </mc:Choice>
              <mc:Fallback>
                <p:oleObj name="Equation" r:id="rId32" imgW="469696" imgH="304668" progId="Equation.3">
                  <p:embed/>
                  <p:pic>
                    <p:nvPicPr>
                      <p:cNvPr id="132118" name="Object 19">
                        <a:extLst>
                          <a:ext uri="{FF2B5EF4-FFF2-40B4-BE49-F238E27FC236}">
                            <a16:creationId xmlns:a16="http://schemas.microsoft.com/office/drawing/2014/main" id="{EBFBA4F4-A7DE-46BF-B5B8-2156107D2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4908551"/>
                        <a:ext cx="4699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9" name="Object 20">
            <a:extLst>
              <a:ext uri="{FF2B5EF4-FFF2-40B4-BE49-F238E27FC236}">
                <a16:creationId xmlns:a16="http://schemas.microsoft.com/office/drawing/2014/main" id="{E2A66CC7-2674-4E17-9C6F-04C537DF1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3124200"/>
          <a:ext cx="100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33" imgW="101556" imgH="418918" progId="Equation.3">
                  <p:embed/>
                </p:oleObj>
              </mc:Choice>
              <mc:Fallback>
                <p:oleObj name="Equation" r:id="rId33" imgW="101556" imgH="418918" progId="Equation.3">
                  <p:embed/>
                  <p:pic>
                    <p:nvPicPr>
                      <p:cNvPr id="132119" name="Object 20">
                        <a:extLst>
                          <a:ext uri="{FF2B5EF4-FFF2-40B4-BE49-F238E27FC236}">
                            <a16:creationId xmlns:a16="http://schemas.microsoft.com/office/drawing/2014/main" id="{E2A66CC7-2674-4E17-9C6F-04C537DF1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124200"/>
                        <a:ext cx="1000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0" name="Object 21">
            <a:extLst>
              <a:ext uri="{FF2B5EF4-FFF2-40B4-BE49-F238E27FC236}">
                <a16:creationId xmlns:a16="http://schemas.microsoft.com/office/drawing/2014/main" id="{924855D7-BC3F-4E55-9146-73591392D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4800600"/>
          <a:ext cx="8620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35" imgW="863225" imgH="520474" progId="Equation.3">
                  <p:embed/>
                </p:oleObj>
              </mc:Choice>
              <mc:Fallback>
                <p:oleObj name="Equation" r:id="rId35" imgW="863225" imgH="520474" progId="Equation.3">
                  <p:embed/>
                  <p:pic>
                    <p:nvPicPr>
                      <p:cNvPr id="132120" name="Object 21">
                        <a:extLst>
                          <a:ext uri="{FF2B5EF4-FFF2-40B4-BE49-F238E27FC236}">
                            <a16:creationId xmlns:a16="http://schemas.microsoft.com/office/drawing/2014/main" id="{924855D7-BC3F-4E55-9146-73591392D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4800600"/>
                        <a:ext cx="8620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1" name="Object 22">
            <a:extLst>
              <a:ext uri="{FF2B5EF4-FFF2-40B4-BE49-F238E27FC236}">
                <a16:creationId xmlns:a16="http://schemas.microsoft.com/office/drawing/2014/main" id="{2801B39C-C1E7-47B2-BA4E-9FA917A9D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1" y="3124200"/>
          <a:ext cx="100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37" imgW="101556" imgH="418918" progId="Equation.3">
                  <p:embed/>
                </p:oleObj>
              </mc:Choice>
              <mc:Fallback>
                <p:oleObj name="Equation" r:id="rId37" imgW="101556" imgH="418918" progId="Equation.3">
                  <p:embed/>
                  <p:pic>
                    <p:nvPicPr>
                      <p:cNvPr id="132121" name="Object 22">
                        <a:extLst>
                          <a:ext uri="{FF2B5EF4-FFF2-40B4-BE49-F238E27FC236}">
                            <a16:creationId xmlns:a16="http://schemas.microsoft.com/office/drawing/2014/main" id="{2801B39C-C1E7-47B2-BA4E-9FA917A9D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3124200"/>
                        <a:ext cx="1000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2" name="Object 23">
            <a:extLst>
              <a:ext uri="{FF2B5EF4-FFF2-40B4-BE49-F238E27FC236}">
                <a16:creationId xmlns:a16="http://schemas.microsoft.com/office/drawing/2014/main" id="{4BA0E602-2DB0-4AE9-A06C-4FBCEBD5F5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800600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38" imgW="761669" imgH="520474" progId="Equation.3">
                  <p:embed/>
                </p:oleObj>
              </mc:Choice>
              <mc:Fallback>
                <p:oleObj name="Equation" r:id="rId38" imgW="761669" imgH="520474" progId="Equation.3">
                  <p:embed/>
                  <p:pic>
                    <p:nvPicPr>
                      <p:cNvPr id="132122" name="Object 23">
                        <a:extLst>
                          <a:ext uri="{FF2B5EF4-FFF2-40B4-BE49-F238E27FC236}">
                            <a16:creationId xmlns:a16="http://schemas.microsoft.com/office/drawing/2014/main" id="{4BA0E602-2DB0-4AE9-A06C-4FBCEBD5F5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00600"/>
                        <a:ext cx="762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ate Placeholder 1">
            <a:extLst>
              <a:ext uri="{FF2B5EF4-FFF2-40B4-BE49-F238E27FC236}">
                <a16:creationId xmlns:a16="http://schemas.microsoft.com/office/drawing/2014/main" id="{8115C595-7509-4B5B-92D5-ED7CFEF669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3123" name="Footer Placeholder 2">
            <a:extLst>
              <a:ext uri="{FF2B5EF4-FFF2-40B4-BE49-F238E27FC236}">
                <a16:creationId xmlns:a16="http://schemas.microsoft.com/office/drawing/2014/main" id="{D317BD16-70A0-417A-9752-A9872A8C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3113EAE0-C169-440A-848D-AAA15B25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11537EA-545F-45F0-B0B9-6052BFBCF9B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5" name="Text Box 2">
            <a:extLst>
              <a:ext uri="{FF2B5EF4-FFF2-40B4-BE49-F238E27FC236}">
                <a16:creationId xmlns:a16="http://schemas.microsoft.com/office/drawing/2014/main" id="{9D74C437-9F25-4FB1-8F81-E760409D8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5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126" name="Object 3">
            <a:extLst>
              <a:ext uri="{FF2B5EF4-FFF2-40B4-BE49-F238E27FC236}">
                <a16:creationId xmlns:a16="http://schemas.microsoft.com/office/drawing/2014/main" id="{EC805AF6-C591-47CC-BAAD-DF2421874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1"/>
          <a:ext cx="2362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926698" imgH="215806" progId="Equation.3">
                  <p:embed/>
                </p:oleObj>
              </mc:Choice>
              <mc:Fallback>
                <p:oleObj name="Equation" r:id="rId3" imgW="926698" imgH="215806" progId="Equation.3">
                  <p:embed/>
                  <p:pic>
                    <p:nvPicPr>
                      <p:cNvPr id="133126" name="Object 3">
                        <a:extLst>
                          <a:ext uri="{FF2B5EF4-FFF2-40B4-BE49-F238E27FC236}">
                            <a16:creationId xmlns:a16="http://schemas.microsoft.com/office/drawing/2014/main" id="{EC805AF6-C591-47CC-BAAD-DF2421874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1"/>
                        <a:ext cx="23622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4">
            <a:extLst>
              <a:ext uri="{FF2B5EF4-FFF2-40B4-BE49-F238E27FC236}">
                <a16:creationId xmlns:a16="http://schemas.microsoft.com/office/drawing/2014/main" id="{B1CC710E-17FC-4BAD-9F1F-2AD452F88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429001"/>
          <a:ext cx="4965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5" imgW="4965700" imgH="393700" progId="Equation.3">
                  <p:embed/>
                </p:oleObj>
              </mc:Choice>
              <mc:Fallback>
                <p:oleObj name="Equation" r:id="rId5" imgW="4965700" imgH="393700" progId="Equation.3">
                  <p:embed/>
                  <p:pic>
                    <p:nvPicPr>
                      <p:cNvPr id="133127" name="Object 4">
                        <a:extLst>
                          <a:ext uri="{FF2B5EF4-FFF2-40B4-BE49-F238E27FC236}">
                            <a16:creationId xmlns:a16="http://schemas.microsoft.com/office/drawing/2014/main" id="{B1CC710E-17FC-4BAD-9F1F-2AD452F88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1"/>
                        <a:ext cx="4965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Text Box 7">
            <a:extLst>
              <a:ext uri="{FF2B5EF4-FFF2-40B4-BE49-F238E27FC236}">
                <a16:creationId xmlns:a16="http://schemas.microsoft.com/office/drawing/2014/main" id="{66D228B8-E627-4413-8463-974A6ED40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330200"/>
            <a:ext cx="3732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Grammar       :       </a:t>
            </a:r>
          </a:p>
        </p:txBody>
      </p:sp>
      <p:graphicFrame>
        <p:nvGraphicFramePr>
          <p:cNvPr id="133129" name="Object 8">
            <a:extLst>
              <a:ext uri="{FF2B5EF4-FFF2-40B4-BE49-F238E27FC236}">
                <a16:creationId xmlns:a16="http://schemas.microsoft.com/office/drawing/2014/main" id="{223DDEFA-F091-4383-B2C2-C7B5B601B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57200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7" imgW="368300" imgH="381000" progId="Equation.3">
                  <p:embed/>
                </p:oleObj>
              </mc:Choice>
              <mc:Fallback>
                <p:oleObj name="Equation" r:id="rId7" imgW="368300" imgH="381000" progId="Equation.3">
                  <p:embed/>
                  <p:pic>
                    <p:nvPicPr>
                      <p:cNvPr id="133129" name="Object 8">
                        <a:extLst>
                          <a:ext uri="{FF2B5EF4-FFF2-40B4-BE49-F238E27FC236}">
                            <a16:creationId xmlns:a16="http://schemas.microsoft.com/office/drawing/2014/main" id="{223DDEFA-F091-4383-B2C2-C7B5B601B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9">
            <a:extLst>
              <a:ext uri="{FF2B5EF4-FFF2-40B4-BE49-F238E27FC236}">
                <a16:creationId xmlns:a16="http://schemas.microsoft.com/office/drawing/2014/main" id="{33665B88-5BEF-4C99-9A3C-557574C53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81000"/>
          <a:ext cx="32131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9" imgW="3213100" imgH="1765300" progId="Equation.3">
                  <p:embed/>
                </p:oleObj>
              </mc:Choice>
              <mc:Fallback>
                <p:oleObj name="Equation" r:id="rId9" imgW="3213100" imgH="1765300" progId="Equation.3">
                  <p:embed/>
                  <p:pic>
                    <p:nvPicPr>
                      <p:cNvPr id="133130" name="Object 9">
                        <a:extLst>
                          <a:ext uri="{FF2B5EF4-FFF2-40B4-BE49-F238E27FC236}">
                            <a16:creationId xmlns:a16="http://schemas.microsoft.com/office/drawing/2014/main" id="{33665B88-5BEF-4C99-9A3C-557574C53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1000"/>
                        <a:ext cx="32131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ate Placeholder 1">
            <a:extLst>
              <a:ext uri="{FF2B5EF4-FFF2-40B4-BE49-F238E27FC236}">
                <a16:creationId xmlns:a16="http://schemas.microsoft.com/office/drawing/2014/main" id="{6328B509-CF41-47D9-BE93-EC62C2B47C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4147" name="Footer Placeholder 2">
            <a:extLst>
              <a:ext uri="{FF2B5EF4-FFF2-40B4-BE49-F238E27FC236}">
                <a16:creationId xmlns:a16="http://schemas.microsoft.com/office/drawing/2014/main" id="{507FD7F7-BEBD-4B67-A749-4A180BCE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14D44090-8316-4B94-A8B0-BF34580B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DDE4852-BF68-4328-A66F-7BD57DE9CD8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4149" name="Object 2">
            <a:extLst>
              <a:ext uri="{FF2B5EF4-FFF2-40B4-BE49-F238E27FC236}">
                <a16:creationId xmlns:a16="http://schemas.microsoft.com/office/drawing/2014/main" id="{0D7ED3C2-0143-4ACC-A970-A6A3B33A4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505200"/>
          <a:ext cx="1600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" imgW="571252" imgH="215806" progId="Equation.3">
                  <p:embed/>
                </p:oleObj>
              </mc:Choice>
              <mc:Fallback>
                <p:oleObj name="Equation" r:id="rId3" imgW="571252" imgH="215806" progId="Equation.3">
                  <p:embed/>
                  <p:pic>
                    <p:nvPicPr>
                      <p:cNvPr id="134149" name="Object 2">
                        <a:extLst>
                          <a:ext uri="{FF2B5EF4-FFF2-40B4-BE49-F238E27FC236}">
                            <a16:creationId xmlns:a16="http://schemas.microsoft.com/office/drawing/2014/main" id="{0D7ED3C2-0143-4ACC-A970-A6A3B33A44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16002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AutoShape 3">
            <a:extLst>
              <a:ext uri="{FF2B5EF4-FFF2-40B4-BE49-F238E27FC236}">
                <a16:creationId xmlns:a16="http://schemas.microsoft.com/office/drawing/2014/main" id="{CD571754-79A1-455C-97EA-7DE6F4AE7211}"/>
              </a:ext>
            </a:extLst>
          </p:cNvPr>
          <p:cNvSpPr>
            <a:spLocks/>
          </p:cNvSpPr>
          <p:nvPr/>
        </p:nvSpPr>
        <p:spPr bwMode="auto">
          <a:xfrm rot="16200000">
            <a:off x="3162300" y="3023652"/>
            <a:ext cx="457200" cy="658297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4151" name="Object 4">
            <a:extLst>
              <a:ext uri="{FF2B5EF4-FFF2-40B4-BE49-F238E27FC236}">
                <a16:creationId xmlns:a16="http://schemas.microsoft.com/office/drawing/2014/main" id="{AADC3E02-D696-4128-8F77-A2DC7787D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514600"/>
          <a:ext cx="68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5" imgW="228501" imgH="165028" progId="Equation.3">
                  <p:embed/>
                </p:oleObj>
              </mc:Choice>
              <mc:Fallback>
                <p:oleObj name="Equation" r:id="rId5" imgW="228501" imgH="165028" progId="Equation.3">
                  <p:embed/>
                  <p:pic>
                    <p:nvPicPr>
                      <p:cNvPr id="134151" name="Object 4">
                        <a:extLst>
                          <a:ext uri="{FF2B5EF4-FFF2-40B4-BE49-F238E27FC236}">
                            <a16:creationId xmlns:a16="http://schemas.microsoft.com/office/drawing/2014/main" id="{AADC3E02-D696-4128-8F77-A2DC7787D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685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5">
            <a:extLst>
              <a:ext uri="{FF2B5EF4-FFF2-40B4-BE49-F238E27FC236}">
                <a16:creationId xmlns:a16="http://schemas.microsoft.com/office/drawing/2014/main" id="{37D8F1A0-6CE7-4B89-A38E-E805CED95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95800"/>
          <a:ext cx="711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7" imgW="228402" imgH="177646" progId="Equation.3">
                  <p:embed/>
                </p:oleObj>
              </mc:Choice>
              <mc:Fallback>
                <p:oleObj name="Equation" r:id="rId7" imgW="228402" imgH="177646" progId="Equation.3">
                  <p:embed/>
                  <p:pic>
                    <p:nvPicPr>
                      <p:cNvPr id="134152" name="Object 5">
                        <a:extLst>
                          <a:ext uri="{FF2B5EF4-FFF2-40B4-BE49-F238E27FC236}">
                            <a16:creationId xmlns:a16="http://schemas.microsoft.com/office/drawing/2014/main" id="{37D8F1A0-6CE7-4B89-A38E-E805CED95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711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6">
            <a:extLst>
              <a:ext uri="{FF2B5EF4-FFF2-40B4-BE49-F238E27FC236}">
                <a16:creationId xmlns:a16="http://schemas.microsoft.com/office/drawing/2014/main" id="{F136F9D3-9DB4-4428-9C55-6FE83D827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2438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134153" name="Object 6">
                        <a:extLst>
                          <a:ext uri="{FF2B5EF4-FFF2-40B4-BE49-F238E27FC236}">
                            <a16:creationId xmlns:a16="http://schemas.microsoft.com/office/drawing/2014/main" id="{F136F9D3-9DB4-4428-9C55-6FE83D827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2438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7">
            <a:extLst>
              <a:ext uri="{FF2B5EF4-FFF2-40B4-BE49-F238E27FC236}">
                <a16:creationId xmlns:a16="http://schemas.microsoft.com/office/drawing/2014/main" id="{AF8C0718-65B1-4AAF-A1FC-FC6083D24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609600"/>
          <a:ext cx="423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11" imgW="164814" imgH="177492" progId="Equation.3">
                  <p:embed/>
                </p:oleObj>
              </mc:Choice>
              <mc:Fallback>
                <p:oleObj name="Equation" r:id="rId11" imgW="164814" imgH="177492" progId="Equation.3">
                  <p:embed/>
                  <p:pic>
                    <p:nvPicPr>
                      <p:cNvPr id="134154" name="Object 7">
                        <a:extLst>
                          <a:ext uri="{FF2B5EF4-FFF2-40B4-BE49-F238E27FC236}">
                            <a16:creationId xmlns:a16="http://schemas.microsoft.com/office/drawing/2014/main" id="{AF8C0718-65B1-4AAF-A1FC-FC6083D24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609600"/>
                        <a:ext cx="423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5" name="AutoShape 10">
            <a:extLst>
              <a:ext uri="{FF2B5EF4-FFF2-40B4-BE49-F238E27FC236}">
                <a16:creationId xmlns:a16="http://schemas.microsoft.com/office/drawing/2014/main" id="{F1AB5096-F74E-482D-8399-8B17A15A6023}"/>
              </a:ext>
            </a:extLst>
          </p:cNvPr>
          <p:cNvSpPr>
            <a:spLocks/>
          </p:cNvSpPr>
          <p:nvPr/>
        </p:nvSpPr>
        <p:spPr bwMode="auto">
          <a:xfrm rot="5400000">
            <a:off x="26289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4156" name="Object 12">
            <a:extLst>
              <a:ext uri="{FF2B5EF4-FFF2-40B4-BE49-F238E27FC236}">
                <a16:creationId xmlns:a16="http://schemas.microsoft.com/office/drawing/2014/main" id="{B197327A-5DA8-4B34-8147-3A20E255C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44958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13" imgW="342751" imgH="520474" progId="Equation.3">
                  <p:embed/>
                </p:oleObj>
              </mc:Choice>
              <mc:Fallback>
                <p:oleObj name="Equation" r:id="rId13" imgW="342751" imgH="520474" progId="Equation.3">
                  <p:embed/>
                  <p:pic>
                    <p:nvPicPr>
                      <p:cNvPr id="134156" name="Object 12">
                        <a:extLst>
                          <a:ext uri="{FF2B5EF4-FFF2-40B4-BE49-F238E27FC236}">
                            <a16:creationId xmlns:a16="http://schemas.microsoft.com/office/drawing/2014/main" id="{B197327A-5DA8-4B34-8147-3A20E255CF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4958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4">
            <a:extLst>
              <a:ext uri="{FF2B5EF4-FFF2-40B4-BE49-F238E27FC236}">
                <a16:creationId xmlns:a16="http://schemas.microsoft.com/office/drawing/2014/main" id="{597DAC0C-84A9-4613-8467-CB106E050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152401"/>
          <a:ext cx="25146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15" imgW="3213100" imgH="1765300" progId="Equation.3">
                  <p:embed/>
                </p:oleObj>
              </mc:Choice>
              <mc:Fallback>
                <p:oleObj name="Equation" r:id="rId15" imgW="3213100" imgH="1765300" progId="Equation.3">
                  <p:embed/>
                  <p:pic>
                    <p:nvPicPr>
                      <p:cNvPr id="134157" name="Object 14">
                        <a:extLst>
                          <a:ext uri="{FF2B5EF4-FFF2-40B4-BE49-F238E27FC236}">
                            <a16:creationId xmlns:a16="http://schemas.microsoft.com/office/drawing/2014/main" id="{597DAC0C-84A9-4613-8467-CB106E050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52401"/>
                        <a:ext cx="2514600" cy="1381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8" name="Text Box 15">
            <a:extLst>
              <a:ext uri="{FF2B5EF4-FFF2-40B4-BE49-F238E27FC236}">
                <a16:creationId xmlns:a16="http://schemas.microsoft.com/office/drawing/2014/main" id="{0928AACE-DFB3-4233-97A3-5B942995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53340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Derivation: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Date Placeholder 1">
            <a:extLst>
              <a:ext uri="{FF2B5EF4-FFF2-40B4-BE49-F238E27FC236}">
                <a16:creationId xmlns:a16="http://schemas.microsoft.com/office/drawing/2014/main" id="{B05C76AB-F095-4BC2-A83E-4F4DF1343F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5171" name="Footer Placeholder 2">
            <a:extLst>
              <a:ext uri="{FF2B5EF4-FFF2-40B4-BE49-F238E27FC236}">
                <a16:creationId xmlns:a16="http://schemas.microsoft.com/office/drawing/2014/main" id="{52F6FCBF-3393-46CD-A358-63FBD16B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0FECA099-56BA-4991-9BAF-2277E48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6AEADF3-CFB5-4748-9613-3DDEEBFCC2E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5173" name="Object 2">
            <a:extLst>
              <a:ext uri="{FF2B5EF4-FFF2-40B4-BE49-F238E27FC236}">
                <a16:creationId xmlns:a16="http://schemas.microsoft.com/office/drawing/2014/main" id="{1836C005-5F62-47A2-8428-D23A60DAE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581401"/>
          <a:ext cx="3365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3" imgW="3365500" imgH="495300" progId="Equation.3">
                  <p:embed/>
                </p:oleObj>
              </mc:Choice>
              <mc:Fallback>
                <p:oleObj name="Equation" r:id="rId3" imgW="3365500" imgH="495300" progId="Equation.3">
                  <p:embed/>
                  <p:pic>
                    <p:nvPicPr>
                      <p:cNvPr id="135173" name="Object 2">
                        <a:extLst>
                          <a:ext uri="{FF2B5EF4-FFF2-40B4-BE49-F238E27FC236}">
                            <a16:creationId xmlns:a16="http://schemas.microsoft.com/office/drawing/2014/main" id="{1836C005-5F62-47A2-8428-D23A60DAE8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81401"/>
                        <a:ext cx="3365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AutoShape 3">
            <a:extLst>
              <a:ext uri="{FF2B5EF4-FFF2-40B4-BE49-F238E27FC236}">
                <a16:creationId xmlns:a16="http://schemas.microsoft.com/office/drawing/2014/main" id="{D878A7BF-CDAB-4A8F-BBE3-504851429839}"/>
              </a:ext>
            </a:extLst>
          </p:cNvPr>
          <p:cNvSpPr>
            <a:spLocks/>
          </p:cNvSpPr>
          <p:nvPr/>
        </p:nvSpPr>
        <p:spPr bwMode="auto">
          <a:xfrm rot="16200000">
            <a:off x="3200400" y="3029307"/>
            <a:ext cx="457200" cy="646986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5175" name="Object 4">
            <a:extLst>
              <a:ext uri="{FF2B5EF4-FFF2-40B4-BE49-F238E27FC236}">
                <a16:creationId xmlns:a16="http://schemas.microsoft.com/office/drawing/2014/main" id="{8FB68C42-9A81-42FB-BC53-C10A27A87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514600"/>
          <a:ext cx="68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5" imgW="228501" imgH="165028" progId="Equation.3">
                  <p:embed/>
                </p:oleObj>
              </mc:Choice>
              <mc:Fallback>
                <p:oleObj name="Equation" r:id="rId5" imgW="228501" imgH="165028" progId="Equation.3">
                  <p:embed/>
                  <p:pic>
                    <p:nvPicPr>
                      <p:cNvPr id="135175" name="Object 4">
                        <a:extLst>
                          <a:ext uri="{FF2B5EF4-FFF2-40B4-BE49-F238E27FC236}">
                            <a16:creationId xmlns:a16="http://schemas.microsoft.com/office/drawing/2014/main" id="{8FB68C42-9A81-42FB-BC53-C10A27A87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685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5">
            <a:extLst>
              <a:ext uri="{FF2B5EF4-FFF2-40B4-BE49-F238E27FC236}">
                <a16:creationId xmlns:a16="http://schemas.microsoft.com/office/drawing/2014/main" id="{80074E08-2050-47E7-9104-BB3564D77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95800"/>
          <a:ext cx="711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7" imgW="228402" imgH="177646" progId="Equation.3">
                  <p:embed/>
                </p:oleObj>
              </mc:Choice>
              <mc:Fallback>
                <p:oleObj name="Equation" r:id="rId7" imgW="228402" imgH="177646" progId="Equation.3">
                  <p:embed/>
                  <p:pic>
                    <p:nvPicPr>
                      <p:cNvPr id="135176" name="Object 5">
                        <a:extLst>
                          <a:ext uri="{FF2B5EF4-FFF2-40B4-BE49-F238E27FC236}">
                            <a16:creationId xmlns:a16="http://schemas.microsoft.com/office/drawing/2014/main" id="{80074E08-2050-47E7-9104-BB3564D77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711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6">
            <a:extLst>
              <a:ext uri="{FF2B5EF4-FFF2-40B4-BE49-F238E27FC236}">
                <a16:creationId xmlns:a16="http://schemas.microsoft.com/office/drawing/2014/main" id="{C76E809C-2603-47DE-9F42-FA9BF15B0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1" y="2438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135177" name="Object 6">
                        <a:extLst>
                          <a:ext uri="{FF2B5EF4-FFF2-40B4-BE49-F238E27FC236}">
                            <a16:creationId xmlns:a16="http://schemas.microsoft.com/office/drawing/2014/main" id="{C76E809C-2603-47DE-9F42-FA9BF15B0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438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7">
            <a:extLst>
              <a:ext uri="{FF2B5EF4-FFF2-40B4-BE49-F238E27FC236}">
                <a16:creationId xmlns:a16="http://schemas.microsoft.com/office/drawing/2014/main" id="{30E93E80-1DA5-49BD-99FD-46C47C2FB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914401"/>
          <a:ext cx="1955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11" imgW="1955800" imgH="393700" progId="Equation.3">
                  <p:embed/>
                </p:oleObj>
              </mc:Choice>
              <mc:Fallback>
                <p:oleObj name="Equation" r:id="rId11" imgW="1955800" imgH="393700" progId="Equation.3">
                  <p:embed/>
                  <p:pic>
                    <p:nvPicPr>
                      <p:cNvPr id="135178" name="Object 7">
                        <a:extLst>
                          <a:ext uri="{FF2B5EF4-FFF2-40B4-BE49-F238E27FC236}">
                            <a16:creationId xmlns:a16="http://schemas.microsoft.com/office/drawing/2014/main" id="{30E93E80-1DA5-49BD-99FD-46C47C2FB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14401"/>
                        <a:ext cx="1955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9" name="AutoShape 8">
            <a:extLst>
              <a:ext uri="{FF2B5EF4-FFF2-40B4-BE49-F238E27FC236}">
                <a16:creationId xmlns:a16="http://schemas.microsoft.com/office/drawing/2014/main" id="{350CAFDB-4E15-4A1B-B073-28BA469EEA6E}"/>
              </a:ext>
            </a:extLst>
          </p:cNvPr>
          <p:cNvSpPr>
            <a:spLocks/>
          </p:cNvSpPr>
          <p:nvPr/>
        </p:nvSpPr>
        <p:spPr bwMode="auto">
          <a:xfrm rot="16200000">
            <a:off x="4876800" y="3017996"/>
            <a:ext cx="457200" cy="669608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5180" name="Object 9">
            <a:extLst>
              <a:ext uri="{FF2B5EF4-FFF2-40B4-BE49-F238E27FC236}">
                <a16:creationId xmlns:a16="http://schemas.microsoft.com/office/drawing/2014/main" id="{015B8AE6-F9FD-4DA8-B94C-608731A23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438401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13" imgW="660113" imgH="533169" progId="Equation.3">
                  <p:embed/>
                </p:oleObj>
              </mc:Choice>
              <mc:Fallback>
                <p:oleObj name="Equation" r:id="rId13" imgW="660113" imgH="533169" progId="Equation.3">
                  <p:embed/>
                  <p:pic>
                    <p:nvPicPr>
                      <p:cNvPr id="135180" name="Object 9">
                        <a:extLst>
                          <a:ext uri="{FF2B5EF4-FFF2-40B4-BE49-F238E27FC236}">
                            <a16:creationId xmlns:a16="http://schemas.microsoft.com/office/drawing/2014/main" id="{015B8AE6-F9FD-4DA8-B94C-608731A238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1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AutoShape 10">
            <a:extLst>
              <a:ext uri="{FF2B5EF4-FFF2-40B4-BE49-F238E27FC236}">
                <a16:creationId xmlns:a16="http://schemas.microsoft.com/office/drawing/2014/main" id="{63DD3ABF-D8CE-4064-9C98-D7842AD8C314}"/>
              </a:ext>
            </a:extLst>
          </p:cNvPr>
          <p:cNvSpPr>
            <a:spLocks/>
          </p:cNvSpPr>
          <p:nvPr/>
        </p:nvSpPr>
        <p:spPr bwMode="auto">
          <a:xfrm rot="5400000">
            <a:off x="26289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5182" name="AutoShape 11">
            <a:extLst>
              <a:ext uri="{FF2B5EF4-FFF2-40B4-BE49-F238E27FC236}">
                <a16:creationId xmlns:a16="http://schemas.microsoft.com/office/drawing/2014/main" id="{BB74CB7B-6116-4781-9106-922D9F3E1C80}"/>
              </a:ext>
            </a:extLst>
          </p:cNvPr>
          <p:cNvSpPr>
            <a:spLocks/>
          </p:cNvSpPr>
          <p:nvPr/>
        </p:nvSpPr>
        <p:spPr bwMode="auto">
          <a:xfrm rot="5400000">
            <a:off x="31623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5183" name="Object 12">
            <a:extLst>
              <a:ext uri="{FF2B5EF4-FFF2-40B4-BE49-F238E27FC236}">
                <a16:creationId xmlns:a16="http://schemas.microsoft.com/office/drawing/2014/main" id="{C64B5041-5CA9-48AA-A64E-1AC2DAA93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44958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5" imgW="342751" imgH="520474" progId="Equation.3">
                  <p:embed/>
                </p:oleObj>
              </mc:Choice>
              <mc:Fallback>
                <p:oleObj name="Equation" r:id="rId15" imgW="342751" imgH="520474" progId="Equation.3">
                  <p:embed/>
                  <p:pic>
                    <p:nvPicPr>
                      <p:cNvPr id="135183" name="Object 12">
                        <a:extLst>
                          <a:ext uri="{FF2B5EF4-FFF2-40B4-BE49-F238E27FC236}">
                            <a16:creationId xmlns:a16="http://schemas.microsoft.com/office/drawing/2014/main" id="{C64B5041-5CA9-48AA-A64E-1AC2DAA93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4958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4" name="Object 13">
            <a:extLst>
              <a:ext uri="{FF2B5EF4-FFF2-40B4-BE49-F238E27FC236}">
                <a16:creationId xmlns:a16="http://schemas.microsoft.com/office/drawing/2014/main" id="{114891D6-8612-49F1-BD38-DBC6E5597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495801"/>
          <a:ext cx="558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17" imgW="558558" imgH="533169" progId="Equation.3">
                  <p:embed/>
                </p:oleObj>
              </mc:Choice>
              <mc:Fallback>
                <p:oleObj name="Equation" r:id="rId17" imgW="558558" imgH="533169" progId="Equation.3">
                  <p:embed/>
                  <p:pic>
                    <p:nvPicPr>
                      <p:cNvPr id="135184" name="Object 13">
                        <a:extLst>
                          <a:ext uri="{FF2B5EF4-FFF2-40B4-BE49-F238E27FC236}">
                            <a16:creationId xmlns:a16="http://schemas.microsoft.com/office/drawing/2014/main" id="{114891D6-8612-49F1-BD38-DBC6E5597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1"/>
                        <a:ext cx="558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5" name="Object 14">
            <a:extLst>
              <a:ext uri="{FF2B5EF4-FFF2-40B4-BE49-F238E27FC236}">
                <a16:creationId xmlns:a16="http://schemas.microsoft.com/office/drawing/2014/main" id="{6F4F8312-1A14-47AC-8670-E8C60F410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152401"/>
          <a:ext cx="25146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19" imgW="3213100" imgH="1765300" progId="Equation.3">
                  <p:embed/>
                </p:oleObj>
              </mc:Choice>
              <mc:Fallback>
                <p:oleObj name="Equation" r:id="rId19" imgW="3213100" imgH="1765300" progId="Equation.3">
                  <p:embed/>
                  <p:pic>
                    <p:nvPicPr>
                      <p:cNvPr id="135185" name="Object 14">
                        <a:extLst>
                          <a:ext uri="{FF2B5EF4-FFF2-40B4-BE49-F238E27FC236}">
                            <a16:creationId xmlns:a16="http://schemas.microsoft.com/office/drawing/2014/main" id="{6F4F8312-1A14-47AC-8670-E8C60F410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52401"/>
                        <a:ext cx="2514600" cy="1381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6" name="Text Box 15">
            <a:extLst>
              <a:ext uri="{FF2B5EF4-FFF2-40B4-BE49-F238E27FC236}">
                <a16:creationId xmlns:a16="http://schemas.microsoft.com/office/drawing/2014/main" id="{1AEBCE2E-62B7-4C12-BE76-FAF0DA6F7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22860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Derivation: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Date Placeholder 1">
            <a:extLst>
              <a:ext uri="{FF2B5EF4-FFF2-40B4-BE49-F238E27FC236}">
                <a16:creationId xmlns:a16="http://schemas.microsoft.com/office/drawing/2014/main" id="{3D2165FF-1721-4CE3-95D4-EE8CEDBB74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6195" name="Footer Placeholder 2">
            <a:extLst>
              <a:ext uri="{FF2B5EF4-FFF2-40B4-BE49-F238E27FC236}">
                <a16:creationId xmlns:a16="http://schemas.microsoft.com/office/drawing/2014/main" id="{66B470F7-0F5D-40BC-8C06-2A8A1A2E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6196" name="Slide Number Placeholder 3">
            <a:extLst>
              <a:ext uri="{FF2B5EF4-FFF2-40B4-BE49-F238E27FC236}">
                <a16:creationId xmlns:a16="http://schemas.microsoft.com/office/drawing/2014/main" id="{C9D5F39F-6531-4C2B-8616-BA248788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3BF8227-EDF3-46EE-8356-1C2C0CDE887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6197" name="Object 2">
            <a:extLst>
              <a:ext uri="{FF2B5EF4-FFF2-40B4-BE49-F238E27FC236}">
                <a16:creationId xmlns:a16="http://schemas.microsoft.com/office/drawing/2014/main" id="{223CC7A9-6C70-4339-8EAF-BBC3C24FF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3581401"/>
          <a:ext cx="53101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3" imgW="5308600" imgH="495300" progId="Equation.3">
                  <p:embed/>
                </p:oleObj>
              </mc:Choice>
              <mc:Fallback>
                <p:oleObj name="Equation" r:id="rId3" imgW="5308600" imgH="495300" progId="Equation.3">
                  <p:embed/>
                  <p:pic>
                    <p:nvPicPr>
                      <p:cNvPr id="136197" name="Object 2">
                        <a:extLst>
                          <a:ext uri="{FF2B5EF4-FFF2-40B4-BE49-F238E27FC236}">
                            <a16:creationId xmlns:a16="http://schemas.microsoft.com/office/drawing/2014/main" id="{223CC7A9-6C70-4339-8EAF-BBC3C24FF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581401"/>
                        <a:ext cx="53101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AutoShape 3">
            <a:extLst>
              <a:ext uri="{FF2B5EF4-FFF2-40B4-BE49-F238E27FC236}">
                <a16:creationId xmlns:a16="http://schemas.microsoft.com/office/drawing/2014/main" id="{CB7D47EF-2127-41E5-AE7B-A1DACAEA7BB3}"/>
              </a:ext>
            </a:extLst>
          </p:cNvPr>
          <p:cNvSpPr>
            <a:spLocks/>
          </p:cNvSpPr>
          <p:nvPr/>
        </p:nvSpPr>
        <p:spPr bwMode="auto">
          <a:xfrm rot="16200000">
            <a:off x="2971800" y="3029307"/>
            <a:ext cx="457200" cy="646986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6199" name="Object 6">
            <a:extLst>
              <a:ext uri="{FF2B5EF4-FFF2-40B4-BE49-F238E27FC236}">
                <a16:creationId xmlns:a16="http://schemas.microsoft.com/office/drawing/2014/main" id="{75FF426A-D6EE-49D3-9B97-9D582824E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2438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136199" name="Object 6">
                        <a:extLst>
                          <a:ext uri="{FF2B5EF4-FFF2-40B4-BE49-F238E27FC236}">
                            <a16:creationId xmlns:a16="http://schemas.microsoft.com/office/drawing/2014/main" id="{75FF426A-D6EE-49D3-9B97-9D582824E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438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7">
            <a:extLst>
              <a:ext uri="{FF2B5EF4-FFF2-40B4-BE49-F238E27FC236}">
                <a16:creationId xmlns:a16="http://schemas.microsoft.com/office/drawing/2014/main" id="{D6EB3D96-B39E-4FFC-85D3-B795FE71A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914401"/>
          <a:ext cx="3441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7" imgW="3441700" imgH="393700" progId="Equation.3">
                  <p:embed/>
                </p:oleObj>
              </mc:Choice>
              <mc:Fallback>
                <p:oleObj name="Equation" r:id="rId7" imgW="3441700" imgH="393700" progId="Equation.3">
                  <p:embed/>
                  <p:pic>
                    <p:nvPicPr>
                      <p:cNvPr id="136200" name="Object 7">
                        <a:extLst>
                          <a:ext uri="{FF2B5EF4-FFF2-40B4-BE49-F238E27FC236}">
                            <a16:creationId xmlns:a16="http://schemas.microsoft.com/office/drawing/2014/main" id="{D6EB3D96-B39E-4FFC-85D3-B795FE71A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14401"/>
                        <a:ext cx="3441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AutoShape 8">
            <a:extLst>
              <a:ext uri="{FF2B5EF4-FFF2-40B4-BE49-F238E27FC236}">
                <a16:creationId xmlns:a16="http://schemas.microsoft.com/office/drawing/2014/main" id="{2AD1ABBD-94C4-429E-96DA-D128960610CF}"/>
              </a:ext>
            </a:extLst>
          </p:cNvPr>
          <p:cNvSpPr>
            <a:spLocks/>
          </p:cNvSpPr>
          <p:nvPr/>
        </p:nvSpPr>
        <p:spPr bwMode="auto">
          <a:xfrm rot="16200000">
            <a:off x="4572000" y="3020824"/>
            <a:ext cx="457200" cy="663952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6202" name="Object 9">
            <a:extLst>
              <a:ext uri="{FF2B5EF4-FFF2-40B4-BE49-F238E27FC236}">
                <a16:creationId xmlns:a16="http://schemas.microsoft.com/office/drawing/2014/main" id="{691C4064-844C-4E5F-B5DE-A24DEA3A7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438401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136202" name="Object 9">
                        <a:extLst>
                          <a:ext uri="{FF2B5EF4-FFF2-40B4-BE49-F238E27FC236}">
                            <a16:creationId xmlns:a16="http://schemas.microsoft.com/office/drawing/2014/main" id="{691C4064-844C-4E5F-B5DE-A24DEA3A7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438401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AutoShape 10">
            <a:extLst>
              <a:ext uri="{FF2B5EF4-FFF2-40B4-BE49-F238E27FC236}">
                <a16:creationId xmlns:a16="http://schemas.microsoft.com/office/drawing/2014/main" id="{BE1742E9-B5B3-4A5E-B3F8-4E76C04A3DE5}"/>
              </a:ext>
            </a:extLst>
          </p:cNvPr>
          <p:cNvSpPr>
            <a:spLocks/>
          </p:cNvSpPr>
          <p:nvPr/>
        </p:nvSpPr>
        <p:spPr bwMode="auto">
          <a:xfrm rot="5400000">
            <a:off x="23241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6204" name="AutoShape 11">
            <a:extLst>
              <a:ext uri="{FF2B5EF4-FFF2-40B4-BE49-F238E27FC236}">
                <a16:creationId xmlns:a16="http://schemas.microsoft.com/office/drawing/2014/main" id="{7ECD8662-F805-4EC7-A9E9-9442AB59A537}"/>
              </a:ext>
            </a:extLst>
          </p:cNvPr>
          <p:cNvSpPr>
            <a:spLocks/>
          </p:cNvSpPr>
          <p:nvPr/>
        </p:nvSpPr>
        <p:spPr bwMode="auto">
          <a:xfrm rot="5400000">
            <a:off x="29337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6205" name="Object 12">
            <a:extLst>
              <a:ext uri="{FF2B5EF4-FFF2-40B4-BE49-F238E27FC236}">
                <a16:creationId xmlns:a16="http://schemas.microsoft.com/office/drawing/2014/main" id="{F7538152-B261-4A2B-AFD0-B0A352136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44958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11" imgW="342751" imgH="520474" progId="Equation.3">
                  <p:embed/>
                </p:oleObj>
              </mc:Choice>
              <mc:Fallback>
                <p:oleObj name="Equation" r:id="rId11" imgW="342751" imgH="520474" progId="Equation.3">
                  <p:embed/>
                  <p:pic>
                    <p:nvPicPr>
                      <p:cNvPr id="136205" name="Object 12">
                        <a:extLst>
                          <a:ext uri="{FF2B5EF4-FFF2-40B4-BE49-F238E27FC236}">
                            <a16:creationId xmlns:a16="http://schemas.microsoft.com/office/drawing/2014/main" id="{F7538152-B261-4A2B-AFD0-B0A352136F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4958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6" name="Object 13">
            <a:extLst>
              <a:ext uri="{FF2B5EF4-FFF2-40B4-BE49-F238E27FC236}">
                <a16:creationId xmlns:a16="http://schemas.microsoft.com/office/drawing/2014/main" id="{6605D77C-A190-4BB1-8AD7-8BF7BFE80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495801"/>
          <a:ext cx="558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13" imgW="558558" imgH="533169" progId="Equation.3">
                  <p:embed/>
                </p:oleObj>
              </mc:Choice>
              <mc:Fallback>
                <p:oleObj name="Equation" r:id="rId13" imgW="558558" imgH="533169" progId="Equation.3">
                  <p:embed/>
                  <p:pic>
                    <p:nvPicPr>
                      <p:cNvPr id="136206" name="Object 13">
                        <a:extLst>
                          <a:ext uri="{FF2B5EF4-FFF2-40B4-BE49-F238E27FC236}">
                            <a16:creationId xmlns:a16="http://schemas.microsoft.com/office/drawing/2014/main" id="{6605D77C-A190-4BB1-8AD7-8BF7BFE80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1"/>
                        <a:ext cx="558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7" name="AutoShape 14">
            <a:extLst>
              <a:ext uri="{FF2B5EF4-FFF2-40B4-BE49-F238E27FC236}">
                <a16:creationId xmlns:a16="http://schemas.microsoft.com/office/drawing/2014/main" id="{E270CA4F-18E0-4DDB-84D3-B1846BAF9F68}"/>
              </a:ext>
            </a:extLst>
          </p:cNvPr>
          <p:cNvSpPr>
            <a:spLocks/>
          </p:cNvSpPr>
          <p:nvPr/>
        </p:nvSpPr>
        <p:spPr bwMode="auto">
          <a:xfrm rot="16200000">
            <a:off x="57150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6208" name="AutoShape 15">
            <a:extLst>
              <a:ext uri="{FF2B5EF4-FFF2-40B4-BE49-F238E27FC236}">
                <a16:creationId xmlns:a16="http://schemas.microsoft.com/office/drawing/2014/main" id="{ECAAB523-E685-4333-9EFC-FB9E6119C93F}"/>
              </a:ext>
            </a:extLst>
          </p:cNvPr>
          <p:cNvSpPr>
            <a:spLocks/>
          </p:cNvSpPr>
          <p:nvPr/>
        </p:nvSpPr>
        <p:spPr bwMode="auto">
          <a:xfrm rot="16200000">
            <a:off x="63627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6209" name="AutoShape 16">
            <a:extLst>
              <a:ext uri="{FF2B5EF4-FFF2-40B4-BE49-F238E27FC236}">
                <a16:creationId xmlns:a16="http://schemas.microsoft.com/office/drawing/2014/main" id="{C54AB7A6-6B4E-4A4E-B261-6E67A50654C2}"/>
              </a:ext>
            </a:extLst>
          </p:cNvPr>
          <p:cNvSpPr>
            <a:spLocks/>
          </p:cNvSpPr>
          <p:nvPr/>
        </p:nvSpPr>
        <p:spPr bwMode="auto">
          <a:xfrm rot="16200000">
            <a:off x="68961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6210" name="AutoShape 17">
            <a:extLst>
              <a:ext uri="{FF2B5EF4-FFF2-40B4-BE49-F238E27FC236}">
                <a16:creationId xmlns:a16="http://schemas.microsoft.com/office/drawing/2014/main" id="{0BFF1DBA-885C-462D-9232-55DD5D2B20AB}"/>
              </a:ext>
            </a:extLst>
          </p:cNvPr>
          <p:cNvSpPr>
            <a:spLocks/>
          </p:cNvSpPr>
          <p:nvPr/>
        </p:nvSpPr>
        <p:spPr bwMode="auto">
          <a:xfrm rot="16200000">
            <a:off x="73533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6211" name="Object 18">
            <a:extLst>
              <a:ext uri="{FF2B5EF4-FFF2-40B4-BE49-F238E27FC236}">
                <a16:creationId xmlns:a16="http://schemas.microsoft.com/office/drawing/2014/main" id="{625CD917-CB08-4FCD-B26C-0901D4A4A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438400"/>
          <a:ext cx="66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15" imgW="660113" imgH="520474" progId="Equation.3">
                  <p:embed/>
                </p:oleObj>
              </mc:Choice>
              <mc:Fallback>
                <p:oleObj name="Equation" r:id="rId15" imgW="660113" imgH="520474" progId="Equation.3">
                  <p:embed/>
                  <p:pic>
                    <p:nvPicPr>
                      <p:cNvPr id="136211" name="Object 18">
                        <a:extLst>
                          <a:ext uri="{FF2B5EF4-FFF2-40B4-BE49-F238E27FC236}">
                            <a16:creationId xmlns:a16="http://schemas.microsoft.com/office/drawing/2014/main" id="{625CD917-CB08-4FCD-B26C-0901D4A4A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38400"/>
                        <a:ext cx="66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2" name="Object 19">
            <a:extLst>
              <a:ext uri="{FF2B5EF4-FFF2-40B4-BE49-F238E27FC236}">
                <a16:creationId xmlns:a16="http://schemas.microsoft.com/office/drawing/2014/main" id="{782E415D-3673-4FF5-8AB1-8D7A6C3C4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4384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17" imgW="508000" imgH="520700" progId="Equation.3">
                  <p:embed/>
                </p:oleObj>
              </mc:Choice>
              <mc:Fallback>
                <p:oleObj name="Equation" r:id="rId17" imgW="508000" imgH="520700" progId="Equation.3">
                  <p:embed/>
                  <p:pic>
                    <p:nvPicPr>
                      <p:cNvPr id="136212" name="Object 19">
                        <a:extLst>
                          <a:ext uri="{FF2B5EF4-FFF2-40B4-BE49-F238E27FC236}">
                            <a16:creationId xmlns:a16="http://schemas.microsoft.com/office/drawing/2014/main" id="{782E415D-3673-4FF5-8AB1-8D7A6C3C4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4384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3" name="Object 20">
            <a:extLst>
              <a:ext uri="{FF2B5EF4-FFF2-40B4-BE49-F238E27FC236}">
                <a16:creationId xmlns:a16="http://schemas.microsoft.com/office/drawing/2014/main" id="{D2B5EDB4-B691-4479-9846-E73A66869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2438401"/>
          <a:ext cx="493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19" imgW="495085" imgH="533169" progId="Equation.3">
                  <p:embed/>
                </p:oleObj>
              </mc:Choice>
              <mc:Fallback>
                <p:oleObj name="Equation" r:id="rId19" imgW="495085" imgH="533169" progId="Equation.3">
                  <p:embed/>
                  <p:pic>
                    <p:nvPicPr>
                      <p:cNvPr id="136213" name="Object 20">
                        <a:extLst>
                          <a:ext uri="{FF2B5EF4-FFF2-40B4-BE49-F238E27FC236}">
                            <a16:creationId xmlns:a16="http://schemas.microsoft.com/office/drawing/2014/main" id="{D2B5EDB4-B691-4479-9846-E73A66869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2438401"/>
                        <a:ext cx="493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4" name="Object 21">
            <a:extLst>
              <a:ext uri="{FF2B5EF4-FFF2-40B4-BE49-F238E27FC236}">
                <a16:creationId xmlns:a16="http://schemas.microsoft.com/office/drawing/2014/main" id="{87A1F6A0-5211-48FF-9C62-CBFE156F6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2438400"/>
          <a:ext cx="66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21" imgW="660113" imgH="520474" progId="Equation.3">
                  <p:embed/>
                </p:oleObj>
              </mc:Choice>
              <mc:Fallback>
                <p:oleObj name="Equation" r:id="rId21" imgW="660113" imgH="520474" progId="Equation.3">
                  <p:embed/>
                  <p:pic>
                    <p:nvPicPr>
                      <p:cNvPr id="136214" name="Object 21">
                        <a:extLst>
                          <a:ext uri="{FF2B5EF4-FFF2-40B4-BE49-F238E27FC236}">
                            <a16:creationId xmlns:a16="http://schemas.microsoft.com/office/drawing/2014/main" id="{87A1F6A0-5211-48FF-9C62-CBFE156F6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438400"/>
                        <a:ext cx="66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5" name="AutoShape 22">
            <a:extLst>
              <a:ext uri="{FF2B5EF4-FFF2-40B4-BE49-F238E27FC236}">
                <a16:creationId xmlns:a16="http://schemas.microsoft.com/office/drawing/2014/main" id="{BAF0CBB1-98AC-45BD-8CDD-7D9C6DADEB20}"/>
              </a:ext>
            </a:extLst>
          </p:cNvPr>
          <p:cNvSpPr>
            <a:spLocks/>
          </p:cNvSpPr>
          <p:nvPr/>
        </p:nvSpPr>
        <p:spPr bwMode="auto">
          <a:xfrm rot="5400000">
            <a:off x="34671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6216" name="AutoShape 23">
            <a:extLst>
              <a:ext uri="{FF2B5EF4-FFF2-40B4-BE49-F238E27FC236}">
                <a16:creationId xmlns:a16="http://schemas.microsoft.com/office/drawing/2014/main" id="{0D8BE1F1-A5C9-488B-9BC9-DDC8B2461FB3}"/>
              </a:ext>
            </a:extLst>
          </p:cNvPr>
          <p:cNvSpPr>
            <a:spLocks/>
          </p:cNvSpPr>
          <p:nvPr/>
        </p:nvSpPr>
        <p:spPr bwMode="auto">
          <a:xfrm rot="5400000">
            <a:off x="40005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6217" name="AutoShape 24">
            <a:extLst>
              <a:ext uri="{FF2B5EF4-FFF2-40B4-BE49-F238E27FC236}">
                <a16:creationId xmlns:a16="http://schemas.microsoft.com/office/drawing/2014/main" id="{DDA3D6B5-BF6B-4D53-9B49-966C3B3A76E7}"/>
              </a:ext>
            </a:extLst>
          </p:cNvPr>
          <p:cNvSpPr>
            <a:spLocks/>
          </p:cNvSpPr>
          <p:nvPr/>
        </p:nvSpPr>
        <p:spPr bwMode="auto">
          <a:xfrm rot="5400000">
            <a:off x="44577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6218" name="AutoShape 25">
            <a:extLst>
              <a:ext uri="{FF2B5EF4-FFF2-40B4-BE49-F238E27FC236}">
                <a16:creationId xmlns:a16="http://schemas.microsoft.com/office/drawing/2014/main" id="{CF61D06C-F724-44C1-B003-90478CC633AD}"/>
              </a:ext>
            </a:extLst>
          </p:cNvPr>
          <p:cNvSpPr>
            <a:spLocks/>
          </p:cNvSpPr>
          <p:nvPr/>
        </p:nvSpPr>
        <p:spPr bwMode="auto">
          <a:xfrm rot="5400000">
            <a:off x="5143500" y="3960674"/>
            <a:ext cx="457200" cy="613053"/>
          </a:xfrm>
          <a:prstGeom prst="righ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6219" name="Object 26">
            <a:extLst>
              <a:ext uri="{FF2B5EF4-FFF2-40B4-BE49-F238E27FC236}">
                <a16:creationId xmlns:a16="http://schemas.microsoft.com/office/drawing/2014/main" id="{A3024CB9-68F3-47F9-9ED2-A9D343746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495800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23" imgW="558800" imgH="520700" progId="Equation.3">
                  <p:embed/>
                </p:oleObj>
              </mc:Choice>
              <mc:Fallback>
                <p:oleObj name="Equation" r:id="rId23" imgW="558800" imgH="520700" progId="Equation.3">
                  <p:embed/>
                  <p:pic>
                    <p:nvPicPr>
                      <p:cNvPr id="136219" name="Object 26">
                        <a:extLst>
                          <a:ext uri="{FF2B5EF4-FFF2-40B4-BE49-F238E27FC236}">
                            <a16:creationId xmlns:a16="http://schemas.microsoft.com/office/drawing/2014/main" id="{A3024CB9-68F3-47F9-9ED2-A9D343746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95800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0" name="Object 27">
            <a:extLst>
              <a:ext uri="{FF2B5EF4-FFF2-40B4-BE49-F238E27FC236}">
                <a16:creationId xmlns:a16="http://schemas.microsoft.com/office/drawing/2014/main" id="{EBB6160E-E80A-4311-8084-5F5D4A508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495800"/>
          <a:ext cx="41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25" imgW="419100" imgH="520700" progId="Equation.3">
                  <p:embed/>
                </p:oleObj>
              </mc:Choice>
              <mc:Fallback>
                <p:oleObj name="Equation" r:id="rId25" imgW="419100" imgH="520700" progId="Equation.3">
                  <p:embed/>
                  <p:pic>
                    <p:nvPicPr>
                      <p:cNvPr id="136220" name="Object 27">
                        <a:extLst>
                          <a:ext uri="{FF2B5EF4-FFF2-40B4-BE49-F238E27FC236}">
                            <a16:creationId xmlns:a16="http://schemas.microsoft.com/office/drawing/2014/main" id="{EBB6160E-E80A-4311-8084-5F5D4A508E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95800"/>
                        <a:ext cx="41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1" name="Object 28">
            <a:extLst>
              <a:ext uri="{FF2B5EF4-FFF2-40B4-BE49-F238E27FC236}">
                <a16:creationId xmlns:a16="http://schemas.microsoft.com/office/drawing/2014/main" id="{87D427DF-63E5-4A01-B2E0-2F6DA28FD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1" y="4491038"/>
          <a:ext cx="3921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27" imgW="393529" imgH="533169" progId="Equation.3">
                  <p:embed/>
                </p:oleObj>
              </mc:Choice>
              <mc:Fallback>
                <p:oleObj name="Equation" r:id="rId27" imgW="393529" imgH="533169" progId="Equation.3">
                  <p:embed/>
                  <p:pic>
                    <p:nvPicPr>
                      <p:cNvPr id="136221" name="Object 28">
                        <a:extLst>
                          <a:ext uri="{FF2B5EF4-FFF2-40B4-BE49-F238E27FC236}">
                            <a16:creationId xmlns:a16="http://schemas.microsoft.com/office/drawing/2014/main" id="{87D427DF-63E5-4A01-B2E0-2F6DA28FD6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1" y="4491038"/>
                        <a:ext cx="3921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2" name="Object 29">
            <a:extLst>
              <a:ext uri="{FF2B5EF4-FFF2-40B4-BE49-F238E27FC236}">
                <a16:creationId xmlns:a16="http://schemas.microsoft.com/office/drawing/2014/main" id="{A70EC9F8-E030-4259-9AC4-295D7DB0A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5250" y="4500563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29" imgW="558800" imgH="520700" progId="Equation.3">
                  <p:embed/>
                </p:oleObj>
              </mc:Choice>
              <mc:Fallback>
                <p:oleObj name="Equation" r:id="rId29" imgW="558800" imgH="520700" progId="Equation.3">
                  <p:embed/>
                  <p:pic>
                    <p:nvPicPr>
                      <p:cNvPr id="136222" name="Object 29">
                        <a:extLst>
                          <a:ext uri="{FF2B5EF4-FFF2-40B4-BE49-F238E27FC236}">
                            <a16:creationId xmlns:a16="http://schemas.microsoft.com/office/drawing/2014/main" id="{A70EC9F8-E030-4259-9AC4-295D7DB0A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4500563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3" name="Object 32">
            <a:extLst>
              <a:ext uri="{FF2B5EF4-FFF2-40B4-BE49-F238E27FC236}">
                <a16:creationId xmlns:a16="http://schemas.microsoft.com/office/drawing/2014/main" id="{939D403B-48C9-4005-933C-B2B7BEEAE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152401"/>
          <a:ext cx="25146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31" imgW="3213100" imgH="1765300" progId="Equation.3">
                  <p:embed/>
                </p:oleObj>
              </mc:Choice>
              <mc:Fallback>
                <p:oleObj name="Equation" r:id="rId31" imgW="3213100" imgH="1765300" progId="Equation.3">
                  <p:embed/>
                  <p:pic>
                    <p:nvPicPr>
                      <p:cNvPr id="136223" name="Object 32">
                        <a:extLst>
                          <a:ext uri="{FF2B5EF4-FFF2-40B4-BE49-F238E27FC236}">
                            <a16:creationId xmlns:a16="http://schemas.microsoft.com/office/drawing/2014/main" id="{939D403B-48C9-4005-933C-B2B7BEEAE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52401"/>
                        <a:ext cx="2514600" cy="1381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4" name="Object 33">
            <a:extLst>
              <a:ext uri="{FF2B5EF4-FFF2-40B4-BE49-F238E27FC236}">
                <a16:creationId xmlns:a16="http://schemas.microsoft.com/office/drawing/2014/main" id="{7E9AEB41-2576-4F1C-AE47-F34B69181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514600"/>
          <a:ext cx="68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33" imgW="228501" imgH="165028" progId="Equation.3">
                  <p:embed/>
                </p:oleObj>
              </mc:Choice>
              <mc:Fallback>
                <p:oleObj name="Equation" r:id="rId33" imgW="228501" imgH="165028" progId="Equation.3">
                  <p:embed/>
                  <p:pic>
                    <p:nvPicPr>
                      <p:cNvPr id="136224" name="Object 33">
                        <a:extLst>
                          <a:ext uri="{FF2B5EF4-FFF2-40B4-BE49-F238E27FC236}">
                            <a16:creationId xmlns:a16="http://schemas.microsoft.com/office/drawing/2014/main" id="{7E9AEB41-2576-4F1C-AE47-F34B69181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685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5" name="Object 34">
            <a:extLst>
              <a:ext uri="{FF2B5EF4-FFF2-40B4-BE49-F238E27FC236}">
                <a16:creationId xmlns:a16="http://schemas.microsoft.com/office/drawing/2014/main" id="{E2BFD7CD-85BC-45C0-9574-9BBB9767E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95800"/>
          <a:ext cx="711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35" imgW="228402" imgH="177646" progId="Equation.3">
                  <p:embed/>
                </p:oleObj>
              </mc:Choice>
              <mc:Fallback>
                <p:oleObj name="Equation" r:id="rId35" imgW="228402" imgH="177646" progId="Equation.3">
                  <p:embed/>
                  <p:pic>
                    <p:nvPicPr>
                      <p:cNvPr id="136225" name="Object 34">
                        <a:extLst>
                          <a:ext uri="{FF2B5EF4-FFF2-40B4-BE49-F238E27FC236}">
                            <a16:creationId xmlns:a16="http://schemas.microsoft.com/office/drawing/2014/main" id="{E2BFD7CD-85BC-45C0-9574-9BBB9767E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711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26" name="Text Box 35">
            <a:extLst>
              <a:ext uri="{FF2B5EF4-FFF2-40B4-BE49-F238E27FC236}">
                <a16:creationId xmlns:a16="http://schemas.microsoft.com/office/drawing/2014/main" id="{8E2C4386-C690-4E0B-9202-FF8CDF4B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22860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Derivation: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Date Placeholder 1">
            <a:extLst>
              <a:ext uri="{FF2B5EF4-FFF2-40B4-BE49-F238E27FC236}">
                <a16:creationId xmlns:a16="http://schemas.microsoft.com/office/drawing/2014/main" id="{3B10951C-CB2D-4700-88E2-30EDEE0450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7219" name="Footer Placeholder 2">
            <a:extLst>
              <a:ext uri="{FF2B5EF4-FFF2-40B4-BE49-F238E27FC236}">
                <a16:creationId xmlns:a16="http://schemas.microsoft.com/office/drawing/2014/main" id="{1818948E-E308-4C8A-BC29-E3CC35BE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EC256B53-DFB3-4646-B5F2-F3E7F6A5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3989E4E-CD82-41EA-94C1-657A6A0CAEC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7221" name="Object 2">
            <a:extLst>
              <a:ext uri="{FF2B5EF4-FFF2-40B4-BE49-F238E27FC236}">
                <a16:creationId xmlns:a16="http://schemas.microsoft.com/office/drawing/2014/main" id="{7AF5B403-2C96-4D12-AFF5-877A75D18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3581401"/>
          <a:ext cx="83200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3" imgW="8318500" imgH="495300" progId="Equation.3">
                  <p:embed/>
                </p:oleObj>
              </mc:Choice>
              <mc:Fallback>
                <p:oleObj name="Equation" r:id="rId3" imgW="8318500" imgH="495300" progId="Equation.3">
                  <p:embed/>
                  <p:pic>
                    <p:nvPicPr>
                      <p:cNvPr id="137221" name="Object 2">
                        <a:extLst>
                          <a:ext uri="{FF2B5EF4-FFF2-40B4-BE49-F238E27FC236}">
                            <a16:creationId xmlns:a16="http://schemas.microsoft.com/office/drawing/2014/main" id="{7AF5B403-2C96-4D12-AFF5-877A75D18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581401"/>
                        <a:ext cx="83200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2" name="AutoShape 3">
            <a:extLst>
              <a:ext uri="{FF2B5EF4-FFF2-40B4-BE49-F238E27FC236}">
                <a16:creationId xmlns:a16="http://schemas.microsoft.com/office/drawing/2014/main" id="{FE210D2F-EFF2-4F44-B16D-79CEF11AF7FA}"/>
              </a:ext>
            </a:extLst>
          </p:cNvPr>
          <p:cNvSpPr>
            <a:spLocks/>
          </p:cNvSpPr>
          <p:nvPr/>
        </p:nvSpPr>
        <p:spPr bwMode="auto">
          <a:xfrm rot="16200000">
            <a:off x="2768600" y="3029307"/>
            <a:ext cx="457200" cy="646986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7223" name="Object 6">
            <a:extLst>
              <a:ext uri="{FF2B5EF4-FFF2-40B4-BE49-F238E27FC236}">
                <a16:creationId xmlns:a16="http://schemas.microsoft.com/office/drawing/2014/main" id="{079C4797-B1D8-4237-8C5C-606019706E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1" y="2438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137223" name="Object 6">
                        <a:extLst>
                          <a:ext uri="{FF2B5EF4-FFF2-40B4-BE49-F238E27FC236}">
                            <a16:creationId xmlns:a16="http://schemas.microsoft.com/office/drawing/2014/main" id="{079C4797-B1D8-4237-8C5C-606019706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1" y="2438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7">
            <a:extLst>
              <a:ext uri="{FF2B5EF4-FFF2-40B4-BE49-F238E27FC236}">
                <a16:creationId xmlns:a16="http://schemas.microsoft.com/office/drawing/2014/main" id="{2B4DCB09-9ED7-4505-8AC6-39432C37C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066801"/>
          <a:ext cx="4965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7" imgW="4965700" imgH="393700" progId="Equation.3">
                  <p:embed/>
                </p:oleObj>
              </mc:Choice>
              <mc:Fallback>
                <p:oleObj name="Equation" r:id="rId7" imgW="4965700" imgH="393700" progId="Equation.3">
                  <p:embed/>
                  <p:pic>
                    <p:nvPicPr>
                      <p:cNvPr id="137224" name="Object 7">
                        <a:extLst>
                          <a:ext uri="{FF2B5EF4-FFF2-40B4-BE49-F238E27FC236}">
                            <a16:creationId xmlns:a16="http://schemas.microsoft.com/office/drawing/2014/main" id="{2B4DCB09-9ED7-4505-8AC6-39432C37C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6801"/>
                        <a:ext cx="4965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5" name="AutoShape 8">
            <a:extLst>
              <a:ext uri="{FF2B5EF4-FFF2-40B4-BE49-F238E27FC236}">
                <a16:creationId xmlns:a16="http://schemas.microsoft.com/office/drawing/2014/main" id="{1FC85BB3-5A83-42DA-926B-E92250A72AA7}"/>
              </a:ext>
            </a:extLst>
          </p:cNvPr>
          <p:cNvSpPr>
            <a:spLocks/>
          </p:cNvSpPr>
          <p:nvPr/>
        </p:nvSpPr>
        <p:spPr bwMode="auto">
          <a:xfrm rot="16200000">
            <a:off x="4368800" y="3020824"/>
            <a:ext cx="457200" cy="663952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7226" name="Object 9">
            <a:extLst>
              <a:ext uri="{FF2B5EF4-FFF2-40B4-BE49-F238E27FC236}">
                <a16:creationId xmlns:a16="http://schemas.microsoft.com/office/drawing/2014/main" id="{8C34D564-7F6B-462E-B08F-E4D63E03A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2438401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137226" name="Object 9">
                        <a:extLst>
                          <a:ext uri="{FF2B5EF4-FFF2-40B4-BE49-F238E27FC236}">
                            <a16:creationId xmlns:a16="http://schemas.microsoft.com/office/drawing/2014/main" id="{8C34D564-7F6B-462E-B08F-E4D63E03A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438401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7" name="AutoShape 10">
            <a:extLst>
              <a:ext uri="{FF2B5EF4-FFF2-40B4-BE49-F238E27FC236}">
                <a16:creationId xmlns:a16="http://schemas.microsoft.com/office/drawing/2014/main" id="{B9BF7C51-CBA0-45B9-9D2B-5D0BE8492877}"/>
              </a:ext>
            </a:extLst>
          </p:cNvPr>
          <p:cNvSpPr>
            <a:spLocks/>
          </p:cNvSpPr>
          <p:nvPr/>
        </p:nvSpPr>
        <p:spPr bwMode="auto">
          <a:xfrm rot="5400000">
            <a:off x="21209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28" name="AutoShape 11">
            <a:extLst>
              <a:ext uri="{FF2B5EF4-FFF2-40B4-BE49-F238E27FC236}">
                <a16:creationId xmlns:a16="http://schemas.microsoft.com/office/drawing/2014/main" id="{B01BDCF1-CEB3-470B-8533-5C787E5FC1C7}"/>
              </a:ext>
            </a:extLst>
          </p:cNvPr>
          <p:cNvSpPr>
            <a:spLocks/>
          </p:cNvSpPr>
          <p:nvPr/>
        </p:nvSpPr>
        <p:spPr bwMode="auto">
          <a:xfrm rot="5400000">
            <a:off x="27305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7229" name="Object 12">
            <a:extLst>
              <a:ext uri="{FF2B5EF4-FFF2-40B4-BE49-F238E27FC236}">
                <a16:creationId xmlns:a16="http://schemas.microsoft.com/office/drawing/2014/main" id="{CCBE40E4-B232-4FDC-AA7C-2D42C7CB2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1" y="44958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11" imgW="342751" imgH="520474" progId="Equation.3">
                  <p:embed/>
                </p:oleObj>
              </mc:Choice>
              <mc:Fallback>
                <p:oleObj name="Equation" r:id="rId11" imgW="342751" imgH="520474" progId="Equation.3">
                  <p:embed/>
                  <p:pic>
                    <p:nvPicPr>
                      <p:cNvPr id="137229" name="Object 12">
                        <a:extLst>
                          <a:ext uri="{FF2B5EF4-FFF2-40B4-BE49-F238E27FC236}">
                            <a16:creationId xmlns:a16="http://schemas.microsoft.com/office/drawing/2014/main" id="{CCBE40E4-B232-4FDC-AA7C-2D42C7CB2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1" y="44958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0" name="Object 13">
            <a:extLst>
              <a:ext uri="{FF2B5EF4-FFF2-40B4-BE49-F238E27FC236}">
                <a16:creationId xmlns:a16="http://schemas.microsoft.com/office/drawing/2014/main" id="{A6A12197-D49F-4AC1-86BA-D063601EF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2400" y="4495801"/>
          <a:ext cx="558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13" imgW="558558" imgH="533169" progId="Equation.3">
                  <p:embed/>
                </p:oleObj>
              </mc:Choice>
              <mc:Fallback>
                <p:oleObj name="Equation" r:id="rId13" imgW="558558" imgH="533169" progId="Equation.3">
                  <p:embed/>
                  <p:pic>
                    <p:nvPicPr>
                      <p:cNvPr id="137230" name="Object 13">
                        <a:extLst>
                          <a:ext uri="{FF2B5EF4-FFF2-40B4-BE49-F238E27FC236}">
                            <a16:creationId xmlns:a16="http://schemas.microsoft.com/office/drawing/2014/main" id="{A6A12197-D49F-4AC1-86BA-D063601EF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495801"/>
                        <a:ext cx="558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1" name="AutoShape 14">
            <a:extLst>
              <a:ext uri="{FF2B5EF4-FFF2-40B4-BE49-F238E27FC236}">
                <a16:creationId xmlns:a16="http://schemas.microsoft.com/office/drawing/2014/main" id="{298BAA21-5907-46F3-AB80-29FB4696E993}"/>
              </a:ext>
            </a:extLst>
          </p:cNvPr>
          <p:cNvSpPr>
            <a:spLocks/>
          </p:cNvSpPr>
          <p:nvPr/>
        </p:nvSpPr>
        <p:spPr bwMode="auto">
          <a:xfrm rot="16200000">
            <a:off x="55118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32" name="AutoShape 15">
            <a:extLst>
              <a:ext uri="{FF2B5EF4-FFF2-40B4-BE49-F238E27FC236}">
                <a16:creationId xmlns:a16="http://schemas.microsoft.com/office/drawing/2014/main" id="{E313902B-505B-48EC-BCD8-8A3C6B91C004}"/>
              </a:ext>
            </a:extLst>
          </p:cNvPr>
          <p:cNvSpPr>
            <a:spLocks/>
          </p:cNvSpPr>
          <p:nvPr/>
        </p:nvSpPr>
        <p:spPr bwMode="auto">
          <a:xfrm rot="16200000">
            <a:off x="61595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33" name="AutoShape 16">
            <a:extLst>
              <a:ext uri="{FF2B5EF4-FFF2-40B4-BE49-F238E27FC236}">
                <a16:creationId xmlns:a16="http://schemas.microsoft.com/office/drawing/2014/main" id="{F13D5694-DDD5-4072-8B48-C41289B309A1}"/>
              </a:ext>
            </a:extLst>
          </p:cNvPr>
          <p:cNvSpPr>
            <a:spLocks/>
          </p:cNvSpPr>
          <p:nvPr/>
        </p:nvSpPr>
        <p:spPr bwMode="auto">
          <a:xfrm rot="16200000">
            <a:off x="66929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34" name="AutoShape 17">
            <a:extLst>
              <a:ext uri="{FF2B5EF4-FFF2-40B4-BE49-F238E27FC236}">
                <a16:creationId xmlns:a16="http://schemas.microsoft.com/office/drawing/2014/main" id="{B95EDFF4-EB01-417D-9F71-BF365E84417D}"/>
              </a:ext>
            </a:extLst>
          </p:cNvPr>
          <p:cNvSpPr>
            <a:spLocks/>
          </p:cNvSpPr>
          <p:nvPr/>
        </p:nvSpPr>
        <p:spPr bwMode="auto">
          <a:xfrm rot="16200000">
            <a:off x="71501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7235" name="Object 18">
            <a:extLst>
              <a:ext uri="{FF2B5EF4-FFF2-40B4-BE49-F238E27FC236}">
                <a16:creationId xmlns:a16="http://schemas.microsoft.com/office/drawing/2014/main" id="{96DC3512-D400-47C0-93F5-787E0A347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2438400"/>
          <a:ext cx="66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15" imgW="660113" imgH="520474" progId="Equation.3">
                  <p:embed/>
                </p:oleObj>
              </mc:Choice>
              <mc:Fallback>
                <p:oleObj name="Equation" r:id="rId15" imgW="660113" imgH="520474" progId="Equation.3">
                  <p:embed/>
                  <p:pic>
                    <p:nvPicPr>
                      <p:cNvPr id="137235" name="Object 18">
                        <a:extLst>
                          <a:ext uri="{FF2B5EF4-FFF2-40B4-BE49-F238E27FC236}">
                            <a16:creationId xmlns:a16="http://schemas.microsoft.com/office/drawing/2014/main" id="{96DC3512-D400-47C0-93F5-787E0A3476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438400"/>
                        <a:ext cx="66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6" name="Object 19">
            <a:extLst>
              <a:ext uri="{FF2B5EF4-FFF2-40B4-BE49-F238E27FC236}">
                <a16:creationId xmlns:a16="http://schemas.microsoft.com/office/drawing/2014/main" id="{835BE7EF-1B98-4CAB-B388-360DD252A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5200" y="24384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Equation" r:id="rId17" imgW="508000" imgH="520700" progId="Equation.3">
                  <p:embed/>
                </p:oleObj>
              </mc:Choice>
              <mc:Fallback>
                <p:oleObj name="Equation" r:id="rId17" imgW="508000" imgH="520700" progId="Equation.3">
                  <p:embed/>
                  <p:pic>
                    <p:nvPicPr>
                      <p:cNvPr id="137236" name="Object 19">
                        <a:extLst>
                          <a:ext uri="{FF2B5EF4-FFF2-40B4-BE49-F238E27FC236}">
                            <a16:creationId xmlns:a16="http://schemas.microsoft.com/office/drawing/2014/main" id="{835BE7EF-1B98-4CAB-B388-360DD252A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24384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7" name="Object 20">
            <a:extLst>
              <a:ext uri="{FF2B5EF4-FFF2-40B4-BE49-F238E27FC236}">
                <a16:creationId xmlns:a16="http://schemas.microsoft.com/office/drawing/2014/main" id="{0121CDBA-7674-4C86-B422-52F865688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8601" y="2438401"/>
          <a:ext cx="493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19" imgW="495085" imgH="533169" progId="Equation.3">
                  <p:embed/>
                </p:oleObj>
              </mc:Choice>
              <mc:Fallback>
                <p:oleObj name="Equation" r:id="rId19" imgW="495085" imgH="533169" progId="Equation.3">
                  <p:embed/>
                  <p:pic>
                    <p:nvPicPr>
                      <p:cNvPr id="137237" name="Object 20">
                        <a:extLst>
                          <a:ext uri="{FF2B5EF4-FFF2-40B4-BE49-F238E27FC236}">
                            <a16:creationId xmlns:a16="http://schemas.microsoft.com/office/drawing/2014/main" id="{0121CDBA-7674-4C86-B422-52F865688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1" y="2438401"/>
                        <a:ext cx="493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8" name="Object 21">
            <a:extLst>
              <a:ext uri="{FF2B5EF4-FFF2-40B4-BE49-F238E27FC236}">
                <a16:creationId xmlns:a16="http://schemas.microsoft.com/office/drawing/2014/main" id="{9B0A93E3-4E65-4AF0-8F38-9E7CCC19B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0" y="2438400"/>
          <a:ext cx="66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21" imgW="660113" imgH="520474" progId="Equation.3">
                  <p:embed/>
                </p:oleObj>
              </mc:Choice>
              <mc:Fallback>
                <p:oleObj name="Equation" r:id="rId21" imgW="660113" imgH="520474" progId="Equation.3">
                  <p:embed/>
                  <p:pic>
                    <p:nvPicPr>
                      <p:cNvPr id="137238" name="Object 21">
                        <a:extLst>
                          <a:ext uri="{FF2B5EF4-FFF2-40B4-BE49-F238E27FC236}">
                            <a16:creationId xmlns:a16="http://schemas.microsoft.com/office/drawing/2014/main" id="{9B0A93E3-4E65-4AF0-8F38-9E7CCC19B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2438400"/>
                        <a:ext cx="66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9" name="AutoShape 22">
            <a:extLst>
              <a:ext uri="{FF2B5EF4-FFF2-40B4-BE49-F238E27FC236}">
                <a16:creationId xmlns:a16="http://schemas.microsoft.com/office/drawing/2014/main" id="{52AD4D1A-6DA4-443A-A1D4-A8EDE6AC91CE}"/>
              </a:ext>
            </a:extLst>
          </p:cNvPr>
          <p:cNvSpPr>
            <a:spLocks/>
          </p:cNvSpPr>
          <p:nvPr/>
        </p:nvSpPr>
        <p:spPr bwMode="auto">
          <a:xfrm rot="5400000">
            <a:off x="32639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40" name="AutoShape 23">
            <a:extLst>
              <a:ext uri="{FF2B5EF4-FFF2-40B4-BE49-F238E27FC236}">
                <a16:creationId xmlns:a16="http://schemas.microsoft.com/office/drawing/2014/main" id="{325DBD28-68D3-4E88-94DF-D965B598AD90}"/>
              </a:ext>
            </a:extLst>
          </p:cNvPr>
          <p:cNvSpPr>
            <a:spLocks/>
          </p:cNvSpPr>
          <p:nvPr/>
        </p:nvSpPr>
        <p:spPr bwMode="auto">
          <a:xfrm rot="5400000">
            <a:off x="37973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41" name="AutoShape 24">
            <a:extLst>
              <a:ext uri="{FF2B5EF4-FFF2-40B4-BE49-F238E27FC236}">
                <a16:creationId xmlns:a16="http://schemas.microsoft.com/office/drawing/2014/main" id="{CEE9CE12-C9C2-452F-A1F5-B6D94A6B9B16}"/>
              </a:ext>
            </a:extLst>
          </p:cNvPr>
          <p:cNvSpPr>
            <a:spLocks/>
          </p:cNvSpPr>
          <p:nvPr/>
        </p:nvSpPr>
        <p:spPr bwMode="auto">
          <a:xfrm rot="5400000">
            <a:off x="42545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42" name="AutoShape 25">
            <a:extLst>
              <a:ext uri="{FF2B5EF4-FFF2-40B4-BE49-F238E27FC236}">
                <a16:creationId xmlns:a16="http://schemas.microsoft.com/office/drawing/2014/main" id="{3C2285A6-578C-4577-971F-6A79D04281E6}"/>
              </a:ext>
            </a:extLst>
          </p:cNvPr>
          <p:cNvSpPr>
            <a:spLocks/>
          </p:cNvSpPr>
          <p:nvPr/>
        </p:nvSpPr>
        <p:spPr bwMode="auto">
          <a:xfrm rot="5400000">
            <a:off x="4940300" y="3960674"/>
            <a:ext cx="457200" cy="613053"/>
          </a:xfrm>
          <a:prstGeom prst="righ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7243" name="Object 26">
            <a:extLst>
              <a:ext uri="{FF2B5EF4-FFF2-40B4-BE49-F238E27FC236}">
                <a16:creationId xmlns:a16="http://schemas.microsoft.com/office/drawing/2014/main" id="{54C533B8-011B-4179-B352-BB920142C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0" y="4495800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23" imgW="558800" imgH="520700" progId="Equation.3">
                  <p:embed/>
                </p:oleObj>
              </mc:Choice>
              <mc:Fallback>
                <p:oleObj name="Equation" r:id="rId23" imgW="558800" imgH="520700" progId="Equation.3">
                  <p:embed/>
                  <p:pic>
                    <p:nvPicPr>
                      <p:cNvPr id="137243" name="Object 26">
                        <a:extLst>
                          <a:ext uri="{FF2B5EF4-FFF2-40B4-BE49-F238E27FC236}">
                            <a16:creationId xmlns:a16="http://schemas.microsoft.com/office/drawing/2014/main" id="{54C533B8-011B-4179-B352-BB920142C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4495800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4" name="Object 27">
            <a:extLst>
              <a:ext uri="{FF2B5EF4-FFF2-40B4-BE49-F238E27FC236}">
                <a16:creationId xmlns:a16="http://schemas.microsoft.com/office/drawing/2014/main" id="{644000F8-4BF2-4A39-876E-B856DE53D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0" y="4495800"/>
          <a:ext cx="41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25" imgW="419100" imgH="520700" progId="Equation.3">
                  <p:embed/>
                </p:oleObj>
              </mc:Choice>
              <mc:Fallback>
                <p:oleObj name="Equation" r:id="rId25" imgW="419100" imgH="520700" progId="Equation.3">
                  <p:embed/>
                  <p:pic>
                    <p:nvPicPr>
                      <p:cNvPr id="137244" name="Object 27">
                        <a:extLst>
                          <a:ext uri="{FF2B5EF4-FFF2-40B4-BE49-F238E27FC236}">
                            <a16:creationId xmlns:a16="http://schemas.microsoft.com/office/drawing/2014/main" id="{644000F8-4BF2-4A39-876E-B856DE53D0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495800"/>
                        <a:ext cx="41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5" name="Object 28">
            <a:extLst>
              <a:ext uri="{FF2B5EF4-FFF2-40B4-BE49-F238E27FC236}">
                <a16:creationId xmlns:a16="http://schemas.microsoft.com/office/drawing/2014/main" id="{7E58A36F-0859-43CC-94C4-C21DB1EE5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1" y="4572001"/>
          <a:ext cx="392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27" imgW="393529" imgH="533169" progId="Equation.3">
                  <p:embed/>
                </p:oleObj>
              </mc:Choice>
              <mc:Fallback>
                <p:oleObj name="Equation" r:id="rId27" imgW="393529" imgH="533169" progId="Equation.3">
                  <p:embed/>
                  <p:pic>
                    <p:nvPicPr>
                      <p:cNvPr id="137245" name="Object 28">
                        <a:extLst>
                          <a:ext uri="{FF2B5EF4-FFF2-40B4-BE49-F238E27FC236}">
                            <a16:creationId xmlns:a16="http://schemas.microsoft.com/office/drawing/2014/main" id="{7E58A36F-0859-43CC-94C4-C21DB1EE5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1" y="4572001"/>
                        <a:ext cx="392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6" name="Object 29">
            <a:extLst>
              <a:ext uri="{FF2B5EF4-FFF2-40B4-BE49-F238E27FC236}">
                <a16:creationId xmlns:a16="http://schemas.microsoft.com/office/drawing/2014/main" id="{A3DADE30-6500-49DA-A98F-179AC488E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4500563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29" imgW="558800" imgH="520700" progId="Equation.3">
                  <p:embed/>
                </p:oleObj>
              </mc:Choice>
              <mc:Fallback>
                <p:oleObj name="Equation" r:id="rId29" imgW="558800" imgH="520700" progId="Equation.3">
                  <p:embed/>
                  <p:pic>
                    <p:nvPicPr>
                      <p:cNvPr id="137246" name="Object 29">
                        <a:extLst>
                          <a:ext uri="{FF2B5EF4-FFF2-40B4-BE49-F238E27FC236}">
                            <a16:creationId xmlns:a16="http://schemas.microsoft.com/office/drawing/2014/main" id="{A3DADE30-6500-49DA-A98F-179AC488E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500563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7" name="AutoShape 30">
            <a:extLst>
              <a:ext uri="{FF2B5EF4-FFF2-40B4-BE49-F238E27FC236}">
                <a16:creationId xmlns:a16="http://schemas.microsoft.com/office/drawing/2014/main" id="{2E5F3FF9-6F48-4877-B24A-62061DB1D020}"/>
              </a:ext>
            </a:extLst>
          </p:cNvPr>
          <p:cNvSpPr>
            <a:spLocks/>
          </p:cNvSpPr>
          <p:nvPr/>
        </p:nvSpPr>
        <p:spPr bwMode="auto">
          <a:xfrm rot="5400000">
            <a:off x="56261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48" name="AutoShape 31">
            <a:extLst>
              <a:ext uri="{FF2B5EF4-FFF2-40B4-BE49-F238E27FC236}">
                <a16:creationId xmlns:a16="http://schemas.microsoft.com/office/drawing/2014/main" id="{7259DCD0-8093-4B7C-B03C-F0669B9AA074}"/>
              </a:ext>
            </a:extLst>
          </p:cNvPr>
          <p:cNvSpPr>
            <a:spLocks/>
          </p:cNvSpPr>
          <p:nvPr/>
        </p:nvSpPr>
        <p:spPr bwMode="auto">
          <a:xfrm rot="5400000">
            <a:off x="60833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49" name="AutoShape 32">
            <a:extLst>
              <a:ext uri="{FF2B5EF4-FFF2-40B4-BE49-F238E27FC236}">
                <a16:creationId xmlns:a16="http://schemas.microsoft.com/office/drawing/2014/main" id="{3EB34C4E-0884-456C-A5E8-3A23CC43F1F4}"/>
              </a:ext>
            </a:extLst>
          </p:cNvPr>
          <p:cNvSpPr>
            <a:spLocks/>
          </p:cNvSpPr>
          <p:nvPr/>
        </p:nvSpPr>
        <p:spPr bwMode="auto">
          <a:xfrm rot="5400000">
            <a:off x="6845300" y="3960674"/>
            <a:ext cx="457200" cy="613053"/>
          </a:xfrm>
          <a:prstGeom prst="righ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50" name="AutoShape 34">
            <a:extLst>
              <a:ext uri="{FF2B5EF4-FFF2-40B4-BE49-F238E27FC236}">
                <a16:creationId xmlns:a16="http://schemas.microsoft.com/office/drawing/2014/main" id="{54E90C08-EEA6-4AE7-B05E-1244182F05B8}"/>
              </a:ext>
            </a:extLst>
          </p:cNvPr>
          <p:cNvSpPr>
            <a:spLocks/>
          </p:cNvSpPr>
          <p:nvPr/>
        </p:nvSpPr>
        <p:spPr bwMode="auto">
          <a:xfrm rot="16200000">
            <a:off x="77597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51" name="AutoShape 35">
            <a:extLst>
              <a:ext uri="{FF2B5EF4-FFF2-40B4-BE49-F238E27FC236}">
                <a16:creationId xmlns:a16="http://schemas.microsoft.com/office/drawing/2014/main" id="{530B6DC7-23F7-4B5F-A10D-CA69AC0807DD}"/>
              </a:ext>
            </a:extLst>
          </p:cNvPr>
          <p:cNvSpPr>
            <a:spLocks/>
          </p:cNvSpPr>
          <p:nvPr/>
        </p:nvSpPr>
        <p:spPr bwMode="auto">
          <a:xfrm rot="16200000">
            <a:off x="82931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7252" name="AutoShape 36">
            <a:extLst>
              <a:ext uri="{FF2B5EF4-FFF2-40B4-BE49-F238E27FC236}">
                <a16:creationId xmlns:a16="http://schemas.microsoft.com/office/drawing/2014/main" id="{37DD1FA5-558C-465D-B6BC-002D19FF70CA}"/>
              </a:ext>
            </a:extLst>
          </p:cNvPr>
          <p:cNvSpPr>
            <a:spLocks/>
          </p:cNvSpPr>
          <p:nvPr/>
        </p:nvSpPr>
        <p:spPr bwMode="auto">
          <a:xfrm rot="16200000">
            <a:off x="9245600" y="3032135"/>
            <a:ext cx="457200" cy="64133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7253" name="Object 37">
            <a:extLst>
              <a:ext uri="{FF2B5EF4-FFF2-40B4-BE49-F238E27FC236}">
                <a16:creationId xmlns:a16="http://schemas.microsoft.com/office/drawing/2014/main" id="{B2EE58F2-22D9-4C65-8AAD-283474A22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4572000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31" imgW="558800" imgH="520700" progId="Equation.3">
                  <p:embed/>
                </p:oleObj>
              </mc:Choice>
              <mc:Fallback>
                <p:oleObj name="Equation" r:id="rId31" imgW="558800" imgH="520700" progId="Equation.3">
                  <p:embed/>
                  <p:pic>
                    <p:nvPicPr>
                      <p:cNvPr id="137253" name="Object 37">
                        <a:extLst>
                          <a:ext uri="{FF2B5EF4-FFF2-40B4-BE49-F238E27FC236}">
                            <a16:creationId xmlns:a16="http://schemas.microsoft.com/office/drawing/2014/main" id="{B2EE58F2-22D9-4C65-8AAD-283474A22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572000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4" name="Object 38">
            <a:extLst>
              <a:ext uri="{FF2B5EF4-FFF2-40B4-BE49-F238E27FC236}">
                <a16:creationId xmlns:a16="http://schemas.microsoft.com/office/drawing/2014/main" id="{9967584F-6F89-4218-A796-E6257A0F0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7450" y="4572000"/>
          <a:ext cx="41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32" imgW="419100" imgH="520700" progId="Equation.3">
                  <p:embed/>
                </p:oleObj>
              </mc:Choice>
              <mc:Fallback>
                <p:oleObj name="Equation" r:id="rId32" imgW="419100" imgH="520700" progId="Equation.3">
                  <p:embed/>
                  <p:pic>
                    <p:nvPicPr>
                      <p:cNvPr id="137254" name="Object 38">
                        <a:extLst>
                          <a:ext uri="{FF2B5EF4-FFF2-40B4-BE49-F238E27FC236}">
                            <a16:creationId xmlns:a16="http://schemas.microsoft.com/office/drawing/2014/main" id="{9967584F-6F89-4218-A796-E6257A0F0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4572000"/>
                        <a:ext cx="41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5" name="Object 39">
            <a:extLst>
              <a:ext uri="{FF2B5EF4-FFF2-40B4-BE49-F238E27FC236}">
                <a16:creationId xmlns:a16="http://schemas.microsoft.com/office/drawing/2014/main" id="{FC21697B-D3E6-4C17-B159-24261EFA9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7688" y="4567238"/>
          <a:ext cx="5445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33" imgW="545863" imgH="533169" progId="Equation.3">
                  <p:embed/>
                </p:oleObj>
              </mc:Choice>
              <mc:Fallback>
                <p:oleObj name="Equation" r:id="rId33" imgW="545863" imgH="533169" progId="Equation.3">
                  <p:embed/>
                  <p:pic>
                    <p:nvPicPr>
                      <p:cNvPr id="137255" name="Object 39">
                        <a:extLst>
                          <a:ext uri="{FF2B5EF4-FFF2-40B4-BE49-F238E27FC236}">
                            <a16:creationId xmlns:a16="http://schemas.microsoft.com/office/drawing/2014/main" id="{FC21697B-D3E6-4C17-B159-24261EFA9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4567238"/>
                        <a:ext cx="5445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6" name="Object 41">
            <a:extLst>
              <a:ext uri="{FF2B5EF4-FFF2-40B4-BE49-F238E27FC236}">
                <a16:creationId xmlns:a16="http://schemas.microsoft.com/office/drawing/2014/main" id="{6AB58F6F-C6E6-4438-AFFC-AC6F029FB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1600" y="2514600"/>
          <a:ext cx="66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35" imgW="660113" imgH="520474" progId="Equation.3">
                  <p:embed/>
                </p:oleObj>
              </mc:Choice>
              <mc:Fallback>
                <p:oleObj name="Equation" r:id="rId35" imgW="660113" imgH="520474" progId="Equation.3">
                  <p:embed/>
                  <p:pic>
                    <p:nvPicPr>
                      <p:cNvPr id="137256" name="Object 41">
                        <a:extLst>
                          <a:ext uri="{FF2B5EF4-FFF2-40B4-BE49-F238E27FC236}">
                            <a16:creationId xmlns:a16="http://schemas.microsoft.com/office/drawing/2014/main" id="{6AB58F6F-C6E6-4438-AFFC-AC6F029FB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2514600"/>
                        <a:ext cx="66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7" name="Object 42">
            <a:extLst>
              <a:ext uri="{FF2B5EF4-FFF2-40B4-BE49-F238E27FC236}">
                <a16:creationId xmlns:a16="http://schemas.microsoft.com/office/drawing/2014/main" id="{E6256534-54E2-49A1-BDA2-C33392599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7400" y="25146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36" imgW="508000" imgH="520700" progId="Equation.3">
                  <p:embed/>
                </p:oleObj>
              </mc:Choice>
              <mc:Fallback>
                <p:oleObj name="Equation" r:id="rId36" imgW="508000" imgH="520700" progId="Equation.3">
                  <p:embed/>
                  <p:pic>
                    <p:nvPicPr>
                      <p:cNvPr id="137257" name="Object 42">
                        <a:extLst>
                          <a:ext uri="{FF2B5EF4-FFF2-40B4-BE49-F238E27FC236}">
                            <a16:creationId xmlns:a16="http://schemas.microsoft.com/office/drawing/2014/main" id="{E6256534-54E2-49A1-BDA2-C33392599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0" y="25146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8" name="Object 43">
            <a:extLst>
              <a:ext uri="{FF2B5EF4-FFF2-40B4-BE49-F238E27FC236}">
                <a16:creationId xmlns:a16="http://schemas.microsoft.com/office/drawing/2014/main" id="{A67B2ED3-3C89-4FC1-8D99-F92A90288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0" y="2509838"/>
          <a:ext cx="647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37" imgW="647419" imgH="533169" progId="Equation.3">
                  <p:embed/>
                </p:oleObj>
              </mc:Choice>
              <mc:Fallback>
                <p:oleObj name="Equation" r:id="rId37" imgW="647419" imgH="533169" progId="Equation.3">
                  <p:embed/>
                  <p:pic>
                    <p:nvPicPr>
                      <p:cNvPr id="137258" name="Object 43">
                        <a:extLst>
                          <a:ext uri="{FF2B5EF4-FFF2-40B4-BE49-F238E27FC236}">
                            <a16:creationId xmlns:a16="http://schemas.microsoft.com/office/drawing/2014/main" id="{A67B2ED3-3C89-4FC1-8D99-F92A90288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0" y="2509838"/>
                        <a:ext cx="647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9" name="Object 48">
            <a:extLst>
              <a:ext uri="{FF2B5EF4-FFF2-40B4-BE49-F238E27FC236}">
                <a16:creationId xmlns:a16="http://schemas.microsoft.com/office/drawing/2014/main" id="{26C18FC3-08C4-4431-8DA2-B46747399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152401"/>
          <a:ext cx="25146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39" imgW="3213100" imgH="1765300" progId="Equation.3">
                  <p:embed/>
                </p:oleObj>
              </mc:Choice>
              <mc:Fallback>
                <p:oleObj name="Equation" r:id="rId39" imgW="3213100" imgH="1765300" progId="Equation.3">
                  <p:embed/>
                  <p:pic>
                    <p:nvPicPr>
                      <p:cNvPr id="137259" name="Object 48">
                        <a:extLst>
                          <a:ext uri="{FF2B5EF4-FFF2-40B4-BE49-F238E27FC236}">
                            <a16:creationId xmlns:a16="http://schemas.microsoft.com/office/drawing/2014/main" id="{26C18FC3-08C4-4431-8DA2-B46747399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52401"/>
                        <a:ext cx="2514600" cy="1381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0" name="Object 49">
            <a:extLst>
              <a:ext uri="{FF2B5EF4-FFF2-40B4-BE49-F238E27FC236}">
                <a16:creationId xmlns:a16="http://schemas.microsoft.com/office/drawing/2014/main" id="{37C7F11B-AAE4-4AB6-B631-387E0780F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514600"/>
          <a:ext cx="68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41" imgW="228501" imgH="165028" progId="Equation.3">
                  <p:embed/>
                </p:oleObj>
              </mc:Choice>
              <mc:Fallback>
                <p:oleObj name="Equation" r:id="rId41" imgW="228501" imgH="165028" progId="Equation.3">
                  <p:embed/>
                  <p:pic>
                    <p:nvPicPr>
                      <p:cNvPr id="137260" name="Object 49">
                        <a:extLst>
                          <a:ext uri="{FF2B5EF4-FFF2-40B4-BE49-F238E27FC236}">
                            <a16:creationId xmlns:a16="http://schemas.microsoft.com/office/drawing/2014/main" id="{37C7F11B-AAE4-4AB6-B631-387E0780F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685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1" name="Object 50">
            <a:extLst>
              <a:ext uri="{FF2B5EF4-FFF2-40B4-BE49-F238E27FC236}">
                <a16:creationId xmlns:a16="http://schemas.microsoft.com/office/drawing/2014/main" id="{D9DEF8B3-BE5B-442B-B464-C355D2810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95800"/>
          <a:ext cx="711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43" imgW="228402" imgH="177646" progId="Equation.3">
                  <p:embed/>
                </p:oleObj>
              </mc:Choice>
              <mc:Fallback>
                <p:oleObj name="Equation" r:id="rId43" imgW="228402" imgH="177646" progId="Equation.3">
                  <p:embed/>
                  <p:pic>
                    <p:nvPicPr>
                      <p:cNvPr id="137261" name="Object 50">
                        <a:extLst>
                          <a:ext uri="{FF2B5EF4-FFF2-40B4-BE49-F238E27FC236}">
                            <a16:creationId xmlns:a16="http://schemas.microsoft.com/office/drawing/2014/main" id="{D9DEF8B3-BE5B-442B-B464-C355D2810D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711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62" name="Text Box 51">
            <a:extLst>
              <a:ext uri="{FF2B5EF4-FFF2-40B4-BE49-F238E27FC236}">
                <a16:creationId xmlns:a16="http://schemas.microsoft.com/office/drawing/2014/main" id="{FA12014C-E16A-4B38-9341-0CF7D5C6B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0480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Derivation: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Date Placeholder 1">
            <a:extLst>
              <a:ext uri="{FF2B5EF4-FFF2-40B4-BE49-F238E27FC236}">
                <a16:creationId xmlns:a16="http://schemas.microsoft.com/office/drawing/2014/main" id="{A576DC5C-F1FC-4F5C-84AC-AE275D077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8243" name="Footer Placeholder 2">
            <a:extLst>
              <a:ext uri="{FF2B5EF4-FFF2-40B4-BE49-F238E27FC236}">
                <a16:creationId xmlns:a16="http://schemas.microsoft.com/office/drawing/2014/main" id="{F99E11C8-5EA0-408D-83B1-AACBCBCB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8F3CA531-DEDA-4C83-80C1-E57F3978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C8BC6F4-498B-4575-AE31-FECE912040E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8245" name="Object 2">
            <a:extLst>
              <a:ext uri="{FF2B5EF4-FFF2-40B4-BE49-F238E27FC236}">
                <a16:creationId xmlns:a16="http://schemas.microsoft.com/office/drawing/2014/main" id="{560C76E6-4607-4A6E-9176-90D8FEA96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3581401"/>
          <a:ext cx="83200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3" imgW="8318500" imgH="495300" progId="Equation.3">
                  <p:embed/>
                </p:oleObj>
              </mc:Choice>
              <mc:Fallback>
                <p:oleObj name="Equation" r:id="rId3" imgW="8318500" imgH="495300" progId="Equation.3">
                  <p:embed/>
                  <p:pic>
                    <p:nvPicPr>
                      <p:cNvPr id="138245" name="Object 2">
                        <a:extLst>
                          <a:ext uri="{FF2B5EF4-FFF2-40B4-BE49-F238E27FC236}">
                            <a16:creationId xmlns:a16="http://schemas.microsoft.com/office/drawing/2014/main" id="{560C76E6-4607-4A6E-9176-90D8FEA96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581401"/>
                        <a:ext cx="83200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6" name="AutoShape 3">
            <a:extLst>
              <a:ext uri="{FF2B5EF4-FFF2-40B4-BE49-F238E27FC236}">
                <a16:creationId xmlns:a16="http://schemas.microsoft.com/office/drawing/2014/main" id="{EA2F4938-F615-4698-87F5-972686813255}"/>
              </a:ext>
            </a:extLst>
          </p:cNvPr>
          <p:cNvSpPr>
            <a:spLocks/>
          </p:cNvSpPr>
          <p:nvPr/>
        </p:nvSpPr>
        <p:spPr bwMode="auto">
          <a:xfrm rot="16200000">
            <a:off x="2768600" y="3029307"/>
            <a:ext cx="457200" cy="646986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8247" name="Object 4">
            <a:extLst>
              <a:ext uri="{FF2B5EF4-FFF2-40B4-BE49-F238E27FC236}">
                <a16:creationId xmlns:a16="http://schemas.microsoft.com/office/drawing/2014/main" id="{49F47E99-903E-4335-921F-8C0525970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1" y="2438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138247" name="Object 4">
                        <a:extLst>
                          <a:ext uri="{FF2B5EF4-FFF2-40B4-BE49-F238E27FC236}">
                            <a16:creationId xmlns:a16="http://schemas.microsoft.com/office/drawing/2014/main" id="{49F47E99-903E-4335-921F-8C0525970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1" y="2438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5">
            <a:extLst>
              <a:ext uri="{FF2B5EF4-FFF2-40B4-BE49-F238E27FC236}">
                <a16:creationId xmlns:a16="http://schemas.microsoft.com/office/drawing/2014/main" id="{FA724358-4BE6-445D-B29D-110576F88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914401"/>
          <a:ext cx="4965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7" imgW="4965700" imgH="393700" progId="Equation.3">
                  <p:embed/>
                </p:oleObj>
              </mc:Choice>
              <mc:Fallback>
                <p:oleObj name="Equation" r:id="rId7" imgW="4965700" imgH="393700" progId="Equation.3">
                  <p:embed/>
                  <p:pic>
                    <p:nvPicPr>
                      <p:cNvPr id="138248" name="Object 5">
                        <a:extLst>
                          <a:ext uri="{FF2B5EF4-FFF2-40B4-BE49-F238E27FC236}">
                            <a16:creationId xmlns:a16="http://schemas.microsoft.com/office/drawing/2014/main" id="{FA724358-4BE6-445D-B29D-110576F88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1"/>
                        <a:ext cx="4965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9" name="AutoShape 6">
            <a:extLst>
              <a:ext uri="{FF2B5EF4-FFF2-40B4-BE49-F238E27FC236}">
                <a16:creationId xmlns:a16="http://schemas.microsoft.com/office/drawing/2014/main" id="{06C65A9A-EF42-4B3C-800D-8A84A150BE87}"/>
              </a:ext>
            </a:extLst>
          </p:cNvPr>
          <p:cNvSpPr>
            <a:spLocks/>
          </p:cNvSpPr>
          <p:nvPr/>
        </p:nvSpPr>
        <p:spPr bwMode="auto">
          <a:xfrm rot="16200000">
            <a:off x="4368800" y="3020824"/>
            <a:ext cx="457200" cy="663952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8250" name="Object 7">
            <a:extLst>
              <a:ext uri="{FF2B5EF4-FFF2-40B4-BE49-F238E27FC236}">
                <a16:creationId xmlns:a16="http://schemas.microsoft.com/office/drawing/2014/main" id="{A07C3247-7FFB-48A1-92EA-ED3F79398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2438401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138250" name="Object 7">
                        <a:extLst>
                          <a:ext uri="{FF2B5EF4-FFF2-40B4-BE49-F238E27FC236}">
                            <a16:creationId xmlns:a16="http://schemas.microsoft.com/office/drawing/2014/main" id="{A07C3247-7FFB-48A1-92EA-ED3F793986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438401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1" name="AutoShape 8">
            <a:extLst>
              <a:ext uri="{FF2B5EF4-FFF2-40B4-BE49-F238E27FC236}">
                <a16:creationId xmlns:a16="http://schemas.microsoft.com/office/drawing/2014/main" id="{3A20E9CC-7CE8-4548-8E64-BBADE62BDC58}"/>
              </a:ext>
            </a:extLst>
          </p:cNvPr>
          <p:cNvSpPr>
            <a:spLocks/>
          </p:cNvSpPr>
          <p:nvPr/>
        </p:nvSpPr>
        <p:spPr bwMode="auto">
          <a:xfrm rot="5400000">
            <a:off x="21209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52" name="AutoShape 9">
            <a:extLst>
              <a:ext uri="{FF2B5EF4-FFF2-40B4-BE49-F238E27FC236}">
                <a16:creationId xmlns:a16="http://schemas.microsoft.com/office/drawing/2014/main" id="{0223D485-93AD-409E-8103-3D180F7CD0AC}"/>
              </a:ext>
            </a:extLst>
          </p:cNvPr>
          <p:cNvSpPr>
            <a:spLocks/>
          </p:cNvSpPr>
          <p:nvPr/>
        </p:nvSpPr>
        <p:spPr bwMode="auto">
          <a:xfrm rot="5400000">
            <a:off x="27305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8253" name="Object 10">
            <a:extLst>
              <a:ext uri="{FF2B5EF4-FFF2-40B4-BE49-F238E27FC236}">
                <a16:creationId xmlns:a16="http://schemas.microsoft.com/office/drawing/2014/main" id="{B2A2A4C7-A61F-4482-B990-635F581D0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1" y="44958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11" imgW="342751" imgH="520474" progId="Equation.3">
                  <p:embed/>
                </p:oleObj>
              </mc:Choice>
              <mc:Fallback>
                <p:oleObj name="Equation" r:id="rId11" imgW="342751" imgH="520474" progId="Equation.3">
                  <p:embed/>
                  <p:pic>
                    <p:nvPicPr>
                      <p:cNvPr id="138253" name="Object 10">
                        <a:extLst>
                          <a:ext uri="{FF2B5EF4-FFF2-40B4-BE49-F238E27FC236}">
                            <a16:creationId xmlns:a16="http://schemas.microsoft.com/office/drawing/2014/main" id="{B2A2A4C7-A61F-4482-B990-635F581D0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1" y="44958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1">
            <a:extLst>
              <a:ext uri="{FF2B5EF4-FFF2-40B4-BE49-F238E27FC236}">
                <a16:creationId xmlns:a16="http://schemas.microsoft.com/office/drawing/2014/main" id="{4A9284CA-545A-4F18-BA63-D8E66F38DF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2400" y="4495801"/>
          <a:ext cx="558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13" imgW="558558" imgH="533169" progId="Equation.3">
                  <p:embed/>
                </p:oleObj>
              </mc:Choice>
              <mc:Fallback>
                <p:oleObj name="Equation" r:id="rId13" imgW="558558" imgH="533169" progId="Equation.3">
                  <p:embed/>
                  <p:pic>
                    <p:nvPicPr>
                      <p:cNvPr id="138254" name="Object 11">
                        <a:extLst>
                          <a:ext uri="{FF2B5EF4-FFF2-40B4-BE49-F238E27FC236}">
                            <a16:creationId xmlns:a16="http://schemas.microsoft.com/office/drawing/2014/main" id="{4A9284CA-545A-4F18-BA63-D8E66F38DF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495801"/>
                        <a:ext cx="558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5" name="AutoShape 12">
            <a:extLst>
              <a:ext uri="{FF2B5EF4-FFF2-40B4-BE49-F238E27FC236}">
                <a16:creationId xmlns:a16="http://schemas.microsoft.com/office/drawing/2014/main" id="{7324D82B-B9C7-47FD-8A33-61CD17EC9614}"/>
              </a:ext>
            </a:extLst>
          </p:cNvPr>
          <p:cNvSpPr>
            <a:spLocks/>
          </p:cNvSpPr>
          <p:nvPr/>
        </p:nvSpPr>
        <p:spPr bwMode="auto">
          <a:xfrm rot="16200000">
            <a:off x="55118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56" name="AutoShape 13">
            <a:extLst>
              <a:ext uri="{FF2B5EF4-FFF2-40B4-BE49-F238E27FC236}">
                <a16:creationId xmlns:a16="http://schemas.microsoft.com/office/drawing/2014/main" id="{FDFDB851-D826-4FCB-9CA8-96FEE7B9165D}"/>
              </a:ext>
            </a:extLst>
          </p:cNvPr>
          <p:cNvSpPr>
            <a:spLocks/>
          </p:cNvSpPr>
          <p:nvPr/>
        </p:nvSpPr>
        <p:spPr bwMode="auto">
          <a:xfrm rot="16200000">
            <a:off x="61595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57" name="AutoShape 14">
            <a:extLst>
              <a:ext uri="{FF2B5EF4-FFF2-40B4-BE49-F238E27FC236}">
                <a16:creationId xmlns:a16="http://schemas.microsoft.com/office/drawing/2014/main" id="{B728B5F3-1992-4A29-AC5D-C90E5366B6E9}"/>
              </a:ext>
            </a:extLst>
          </p:cNvPr>
          <p:cNvSpPr>
            <a:spLocks/>
          </p:cNvSpPr>
          <p:nvPr/>
        </p:nvSpPr>
        <p:spPr bwMode="auto">
          <a:xfrm rot="16200000">
            <a:off x="66929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58" name="AutoShape 15">
            <a:extLst>
              <a:ext uri="{FF2B5EF4-FFF2-40B4-BE49-F238E27FC236}">
                <a16:creationId xmlns:a16="http://schemas.microsoft.com/office/drawing/2014/main" id="{64A19E9F-1B51-41D0-A1DD-D28C390FD5C9}"/>
              </a:ext>
            </a:extLst>
          </p:cNvPr>
          <p:cNvSpPr>
            <a:spLocks/>
          </p:cNvSpPr>
          <p:nvPr/>
        </p:nvSpPr>
        <p:spPr bwMode="auto">
          <a:xfrm rot="16200000">
            <a:off x="71501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8259" name="Object 16">
            <a:extLst>
              <a:ext uri="{FF2B5EF4-FFF2-40B4-BE49-F238E27FC236}">
                <a16:creationId xmlns:a16="http://schemas.microsoft.com/office/drawing/2014/main" id="{A47DF7DC-630C-43B3-8EB6-A9CEFDDC1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2438400"/>
          <a:ext cx="66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15" imgW="660113" imgH="520474" progId="Equation.3">
                  <p:embed/>
                </p:oleObj>
              </mc:Choice>
              <mc:Fallback>
                <p:oleObj name="Equation" r:id="rId15" imgW="660113" imgH="520474" progId="Equation.3">
                  <p:embed/>
                  <p:pic>
                    <p:nvPicPr>
                      <p:cNvPr id="138259" name="Object 16">
                        <a:extLst>
                          <a:ext uri="{FF2B5EF4-FFF2-40B4-BE49-F238E27FC236}">
                            <a16:creationId xmlns:a16="http://schemas.microsoft.com/office/drawing/2014/main" id="{A47DF7DC-630C-43B3-8EB6-A9CEFDDC1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438400"/>
                        <a:ext cx="66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0" name="Object 17">
            <a:extLst>
              <a:ext uri="{FF2B5EF4-FFF2-40B4-BE49-F238E27FC236}">
                <a16:creationId xmlns:a16="http://schemas.microsoft.com/office/drawing/2014/main" id="{78D1B0FE-4E18-4B1F-9818-D6F110DF1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5200" y="24384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17" imgW="508000" imgH="520700" progId="Equation.3">
                  <p:embed/>
                </p:oleObj>
              </mc:Choice>
              <mc:Fallback>
                <p:oleObj name="Equation" r:id="rId17" imgW="508000" imgH="520700" progId="Equation.3">
                  <p:embed/>
                  <p:pic>
                    <p:nvPicPr>
                      <p:cNvPr id="138260" name="Object 17">
                        <a:extLst>
                          <a:ext uri="{FF2B5EF4-FFF2-40B4-BE49-F238E27FC236}">
                            <a16:creationId xmlns:a16="http://schemas.microsoft.com/office/drawing/2014/main" id="{78D1B0FE-4E18-4B1F-9818-D6F110DF1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24384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1" name="Object 18">
            <a:extLst>
              <a:ext uri="{FF2B5EF4-FFF2-40B4-BE49-F238E27FC236}">
                <a16:creationId xmlns:a16="http://schemas.microsoft.com/office/drawing/2014/main" id="{9FAE04A9-07DA-4114-B6AA-C98592DD5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8601" y="2438401"/>
          <a:ext cx="493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Equation" r:id="rId19" imgW="495085" imgH="533169" progId="Equation.3">
                  <p:embed/>
                </p:oleObj>
              </mc:Choice>
              <mc:Fallback>
                <p:oleObj name="Equation" r:id="rId19" imgW="495085" imgH="533169" progId="Equation.3">
                  <p:embed/>
                  <p:pic>
                    <p:nvPicPr>
                      <p:cNvPr id="138261" name="Object 18">
                        <a:extLst>
                          <a:ext uri="{FF2B5EF4-FFF2-40B4-BE49-F238E27FC236}">
                            <a16:creationId xmlns:a16="http://schemas.microsoft.com/office/drawing/2014/main" id="{9FAE04A9-07DA-4114-B6AA-C98592DD5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1" y="2438401"/>
                        <a:ext cx="493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2" name="Object 19">
            <a:extLst>
              <a:ext uri="{FF2B5EF4-FFF2-40B4-BE49-F238E27FC236}">
                <a16:creationId xmlns:a16="http://schemas.microsoft.com/office/drawing/2014/main" id="{AA9C0CCD-EF8D-433F-9798-2C526EADB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0" y="2438400"/>
          <a:ext cx="66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Equation" r:id="rId21" imgW="660113" imgH="520474" progId="Equation.3">
                  <p:embed/>
                </p:oleObj>
              </mc:Choice>
              <mc:Fallback>
                <p:oleObj name="Equation" r:id="rId21" imgW="660113" imgH="520474" progId="Equation.3">
                  <p:embed/>
                  <p:pic>
                    <p:nvPicPr>
                      <p:cNvPr id="138262" name="Object 19">
                        <a:extLst>
                          <a:ext uri="{FF2B5EF4-FFF2-40B4-BE49-F238E27FC236}">
                            <a16:creationId xmlns:a16="http://schemas.microsoft.com/office/drawing/2014/main" id="{AA9C0CCD-EF8D-433F-9798-2C526EADB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2438400"/>
                        <a:ext cx="66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3" name="AutoShape 20">
            <a:extLst>
              <a:ext uri="{FF2B5EF4-FFF2-40B4-BE49-F238E27FC236}">
                <a16:creationId xmlns:a16="http://schemas.microsoft.com/office/drawing/2014/main" id="{E8174C1C-8EA7-4DF7-92F8-7C777977B968}"/>
              </a:ext>
            </a:extLst>
          </p:cNvPr>
          <p:cNvSpPr>
            <a:spLocks/>
          </p:cNvSpPr>
          <p:nvPr/>
        </p:nvSpPr>
        <p:spPr bwMode="auto">
          <a:xfrm rot="5400000">
            <a:off x="32639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64" name="AutoShape 21">
            <a:extLst>
              <a:ext uri="{FF2B5EF4-FFF2-40B4-BE49-F238E27FC236}">
                <a16:creationId xmlns:a16="http://schemas.microsoft.com/office/drawing/2014/main" id="{FB4FDBB0-0064-45F9-BE28-C826A5003F15}"/>
              </a:ext>
            </a:extLst>
          </p:cNvPr>
          <p:cNvSpPr>
            <a:spLocks/>
          </p:cNvSpPr>
          <p:nvPr/>
        </p:nvSpPr>
        <p:spPr bwMode="auto">
          <a:xfrm rot="5400000">
            <a:off x="37973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65" name="AutoShape 22">
            <a:extLst>
              <a:ext uri="{FF2B5EF4-FFF2-40B4-BE49-F238E27FC236}">
                <a16:creationId xmlns:a16="http://schemas.microsoft.com/office/drawing/2014/main" id="{22DE7366-F5A7-4C49-B4C3-6B1994100392}"/>
              </a:ext>
            </a:extLst>
          </p:cNvPr>
          <p:cNvSpPr>
            <a:spLocks/>
          </p:cNvSpPr>
          <p:nvPr/>
        </p:nvSpPr>
        <p:spPr bwMode="auto">
          <a:xfrm rot="5400000">
            <a:off x="42545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66" name="AutoShape 23">
            <a:extLst>
              <a:ext uri="{FF2B5EF4-FFF2-40B4-BE49-F238E27FC236}">
                <a16:creationId xmlns:a16="http://schemas.microsoft.com/office/drawing/2014/main" id="{B8F87D58-FB23-4AD2-951C-8BBED4BF905C}"/>
              </a:ext>
            </a:extLst>
          </p:cNvPr>
          <p:cNvSpPr>
            <a:spLocks/>
          </p:cNvSpPr>
          <p:nvPr/>
        </p:nvSpPr>
        <p:spPr bwMode="auto">
          <a:xfrm rot="5400000">
            <a:off x="4940300" y="3960674"/>
            <a:ext cx="457200" cy="613053"/>
          </a:xfrm>
          <a:prstGeom prst="righ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8267" name="Object 24">
            <a:extLst>
              <a:ext uri="{FF2B5EF4-FFF2-40B4-BE49-F238E27FC236}">
                <a16:creationId xmlns:a16="http://schemas.microsoft.com/office/drawing/2014/main" id="{96D4EE4D-7808-409E-9467-AAC9933E8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0" y="4495800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23" imgW="558800" imgH="520700" progId="Equation.3">
                  <p:embed/>
                </p:oleObj>
              </mc:Choice>
              <mc:Fallback>
                <p:oleObj name="Equation" r:id="rId23" imgW="558800" imgH="520700" progId="Equation.3">
                  <p:embed/>
                  <p:pic>
                    <p:nvPicPr>
                      <p:cNvPr id="138267" name="Object 24">
                        <a:extLst>
                          <a:ext uri="{FF2B5EF4-FFF2-40B4-BE49-F238E27FC236}">
                            <a16:creationId xmlns:a16="http://schemas.microsoft.com/office/drawing/2014/main" id="{96D4EE4D-7808-409E-9467-AAC9933E85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4495800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8" name="Object 25">
            <a:extLst>
              <a:ext uri="{FF2B5EF4-FFF2-40B4-BE49-F238E27FC236}">
                <a16:creationId xmlns:a16="http://schemas.microsoft.com/office/drawing/2014/main" id="{540995CD-930C-4748-B4B9-50481282D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0" y="4495800"/>
          <a:ext cx="41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25" imgW="419100" imgH="520700" progId="Equation.3">
                  <p:embed/>
                </p:oleObj>
              </mc:Choice>
              <mc:Fallback>
                <p:oleObj name="Equation" r:id="rId25" imgW="419100" imgH="520700" progId="Equation.3">
                  <p:embed/>
                  <p:pic>
                    <p:nvPicPr>
                      <p:cNvPr id="138268" name="Object 25">
                        <a:extLst>
                          <a:ext uri="{FF2B5EF4-FFF2-40B4-BE49-F238E27FC236}">
                            <a16:creationId xmlns:a16="http://schemas.microsoft.com/office/drawing/2014/main" id="{540995CD-930C-4748-B4B9-50481282D7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495800"/>
                        <a:ext cx="41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9" name="Object 26">
            <a:extLst>
              <a:ext uri="{FF2B5EF4-FFF2-40B4-BE49-F238E27FC236}">
                <a16:creationId xmlns:a16="http://schemas.microsoft.com/office/drawing/2014/main" id="{8A16FDE5-5828-4726-84B8-2B0683A99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1" y="4572001"/>
          <a:ext cx="392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27" imgW="393529" imgH="533169" progId="Equation.3">
                  <p:embed/>
                </p:oleObj>
              </mc:Choice>
              <mc:Fallback>
                <p:oleObj name="Equation" r:id="rId27" imgW="393529" imgH="533169" progId="Equation.3">
                  <p:embed/>
                  <p:pic>
                    <p:nvPicPr>
                      <p:cNvPr id="138269" name="Object 26">
                        <a:extLst>
                          <a:ext uri="{FF2B5EF4-FFF2-40B4-BE49-F238E27FC236}">
                            <a16:creationId xmlns:a16="http://schemas.microsoft.com/office/drawing/2014/main" id="{8A16FDE5-5828-4726-84B8-2B0683A993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1" y="4572001"/>
                        <a:ext cx="392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0" name="Object 27">
            <a:extLst>
              <a:ext uri="{FF2B5EF4-FFF2-40B4-BE49-F238E27FC236}">
                <a16:creationId xmlns:a16="http://schemas.microsoft.com/office/drawing/2014/main" id="{086B7275-39F4-419C-8F5E-DFFEFB0C7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4500563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Equation" r:id="rId29" imgW="558800" imgH="520700" progId="Equation.3">
                  <p:embed/>
                </p:oleObj>
              </mc:Choice>
              <mc:Fallback>
                <p:oleObj name="Equation" r:id="rId29" imgW="558800" imgH="520700" progId="Equation.3">
                  <p:embed/>
                  <p:pic>
                    <p:nvPicPr>
                      <p:cNvPr id="138270" name="Object 27">
                        <a:extLst>
                          <a:ext uri="{FF2B5EF4-FFF2-40B4-BE49-F238E27FC236}">
                            <a16:creationId xmlns:a16="http://schemas.microsoft.com/office/drawing/2014/main" id="{086B7275-39F4-419C-8F5E-DFFEFB0C7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500563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71" name="AutoShape 28">
            <a:extLst>
              <a:ext uri="{FF2B5EF4-FFF2-40B4-BE49-F238E27FC236}">
                <a16:creationId xmlns:a16="http://schemas.microsoft.com/office/drawing/2014/main" id="{B39CD5B0-89CB-4789-B394-898D4F3EF8A0}"/>
              </a:ext>
            </a:extLst>
          </p:cNvPr>
          <p:cNvSpPr>
            <a:spLocks/>
          </p:cNvSpPr>
          <p:nvPr/>
        </p:nvSpPr>
        <p:spPr bwMode="auto">
          <a:xfrm rot="5400000">
            <a:off x="56261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72" name="AutoShape 29">
            <a:extLst>
              <a:ext uri="{FF2B5EF4-FFF2-40B4-BE49-F238E27FC236}">
                <a16:creationId xmlns:a16="http://schemas.microsoft.com/office/drawing/2014/main" id="{091D304B-9F7D-48D0-BA97-B18C1FCC208F}"/>
              </a:ext>
            </a:extLst>
          </p:cNvPr>
          <p:cNvSpPr>
            <a:spLocks/>
          </p:cNvSpPr>
          <p:nvPr/>
        </p:nvSpPr>
        <p:spPr bwMode="auto">
          <a:xfrm rot="5400000">
            <a:off x="6083300" y="39663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73" name="AutoShape 30">
            <a:extLst>
              <a:ext uri="{FF2B5EF4-FFF2-40B4-BE49-F238E27FC236}">
                <a16:creationId xmlns:a16="http://schemas.microsoft.com/office/drawing/2014/main" id="{63D5C723-4DEF-4378-8800-0C81EC8205B5}"/>
              </a:ext>
            </a:extLst>
          </p:cNvPr>
          <p:cNvSpPr>
            <a:spLocks/>
          </p:cNvSpPr>
          <p:nvPr/>
        </p:nvSpPr>
        <p:spPr bwMode="auto">
          <a:xfrm rot="5400000">
            <a:off x="6845300" y="3960674"/>
            <a:ext cx="457200" cy="613053"/>
          </a:xfrm>
          <a:prstGeom prst="righ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74" name="AutoShape 31">
            <a:extLst>
              <a:ext uri="{FF2B5EF4-FFF2-40B4-BE49-F238E27FC236}">
                <a16:creationId xmlns:a16="http://schemas.microsoft.com/office/drawing/2014/main" id="{E874482C-463E-4F9B-9CA9-15AA2029466B}"/>
              </a:ext>
            </a:extLst>
          </p:cNvPr>
          <p:cNvSpPr>
            <a:spLocks/>
          </p:cNvSpPr>
          <p:nvPr/>
        </p:nvSpPr>
        <p:spPr bwMode="auto">
          <a:xfrm rot="5400000">
            <a:off x="8864600" y="3926741"/>
            <a:ext cx="457200" cy="680918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75" name="AutoShape 32">
            <a:extLst>
              <a:ext uri="{FF2B5EF4-FFF2-40B4-BE49-F238E27FC236}">
                <a16:creationId xmlns:a16="http://schemas.microsoft.com/office/drawing/2014/main" id="{D7121B60-4FDD-4E5C-A804-D51152152E31}"/>
              </a:ext>
            </a:extLst>
          </p:cNvPr>
          <p:cNvSpPr>
            <a:spLocks/>
          </p:cNvSpPr>
          <p:nvPr/>
        </p:nvSpPr>
        <p:spPr bwMode="auto">
          <a:xfrm rot="16200000">
            <a:off x="77597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76" name="AutoShape 33">
            <a:extLst>
              <a:ext uri="{FF2B5EF4-FFF2-40B4-BE49-F238E27FC236}">
                <a16:creationId xmlns:a16="http://schemas.microsoft.com/office/drawing/2014/main" id="{EEFBB0CE-400B-4A2F-B6AE-EE299868616D}"/>
              </a:ext>
            </a:extLst>
          </p:cNvPr>
          <p:cNvSpPr>
            <a:spLocks/>
          </p:cNvSpPr>
          <p:nvPr/>
        </p:nvSpPr>
        <p:spPr bwMode="auto">
          <a:xfrm rot="16200000">
            <a:off x="8293100" y="30519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38277" name="AutoShape 34">
            <a:extLst>
              <a:ext uri="{FF2B5EF4-FFF2-40B4-BE49-F238E27FC236}">
                <a16:creationId xmlns:a16="http://schemas.microsoft.com/office/drawing/2014/main" id="{B84A2DC6-3640-4314-AD09-77DE180D9763}"/>
              </a:ext>
            </a:extLst>
          </p:cNvPr>
          <p:cNvSpPr>
            <a:spLocks/>
          </p:cNvSpPr>
          <p:nvPr/>
        </p:nvSpPr>
        <p:spPr bwMode="auto">
          <a:xfrm rot="16200000">
            <a:off x="9245600" y="3032135"/>
            <a:ext cx="457200" cy="64133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8278" name="Object 35">
            <a:extLst>
              <a:ext uri="{FF2B5EF4-FFF2-40B4-BE49-F238E27FC236}">
                <a16:creationId xmlns:a16="http://schemas.microsoft.com/office/drawing/2014/main" id="{9FBFF816-8D33-4750-B97A-7C42D41C2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4572000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Equation" r:id="rId31" imgW="558800" imgH="520700" progId="Equation.3">
                  <p:embed/>
                </p:oleObj>
              </mc:Choice>
              <mc:Fallback>
                <p:oleObj name="Equation" r:id="rId31" imgW="558800" imgH="520700" progId="Equation.3">
                  <p:embed/>
                  <p:pic>
                    <p:nvPicPr>
                      <p:cNvPr id="138278" name="Object 35">
                        <a:extLst>
                          <a:ext uri="{FF2B5EF4-FFF2-40B4-BE49-F238E27FC236}">
                            <a16:creationId xmlns:a16="http://schemas.microsoft.com/office/drawing/2014/main" id="{9FBFF816-8D33-4750-B97A-7C42D41C2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572000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9" name="Object 36">
            <a:extLst>
              <a:ext uri="{FF2B5EF4-FFF2-40B4-BE49-F238E27FC236}">
                <a16:creationId xmlns:a16="http://schemas.microsoft.com/office/drawing/2014/main" id="{82018E44-27AA-4303-BCDB-B8D89BED8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7450" y="4572000"/>
          <a:ext cx="41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Equation" r:id="rId32" imgW="419100" imgH="520700" progId="Equation.3">
                  <p:embed/>
                </p:oleObj>
              </mc:Choice>
              <mc:Fallback>
                <p:oleObj name="Equation" r:id="rId32" imgW="419100" imgH="520700" progId="Equation.3">
                  <p:embed/>
                  <p:pic>
                    <p:nvPicPr>
                      <p:cNvPr id="138279" name="Object 36">
                        <a:extLst>
                          <a:ext uri="{FF2B5EF4-FFF2-40B4-BE49-F238E27FC236}">
                            <a16:creationId xmlns:a16="http://schemas.microsoft.com/office/drawing/2014/main" id="{82018E44-27AA-4303-BCDB-B8D89BED8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4572000"/>
                        <a:ext cx="41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0" name="Object 37">
            <a:extLst>
              <a:ext uri="{FF2B5EF4-FFF2-40B4-BE49-F238E27FC236}">
                <a16:creationId xmlns:a16="http://schemas.microsoft.com/office/drawing/2014/main" id="{8C3C1892-C0D1-49AC-92B5-52CA24240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7688" y="4567238"/>
          <a:ext cx="5445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33" imgW="545863" imgH="533169" progId="Equation.3">
                  <p:embed/>
                </p:oleObj>
              </mc:Choice>
              <mc:Fallback>
                <p:oleObj name="Equation" r:id="rId33" imgW="545863" imgH="533169" progId="Equation.3">
                  <p:embed/>
                  <p:pic>
                    <p:nvPicPr>
                      <p:cNvPr id="138280" name="Object 37">
                        <a:extLst>
                          <a:ext uri="{FF2B5EF4-FFF2-40B4-BE49-F238E27FC236}">
                            <a16:creationId xmlns:a16="http://schemas.microsoft.com/office/drawing/2014/main" id="{8C3C1892-C0D1-49AC-92B5-52CA24240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4567238"/>
                        <a:ext cx="5445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1" name="Object 38">
            <a:extLst>
              <a:ext uri="{FF2B5EF4-FFF2-40B4-BE49-F238E27FC236}">
                <a16:creationId xmlns:a16="http://schemas.microsoft.com/office/drawing/2014/main" id="{16FA3B25-F21E-4E42-91E1-1C6E06B00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4451" y="4572001"/>
          <a:ext cx="4048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35" imgW="406224" imgH="533169" progId="Equation.3">
                  <p:embed/>
                </p:oleObj>
              </mc:Choice>
              <mc:Fallback>
                <p:oleObj name="Equation" r:id="rId35" imgW="406224" imgH="533169" progId="Equation.3">
                  <p:embed/>
                  <p:pic>
                    <p:nvPicPr>
                      <p:cNvPr id="138281" name="Object 38">
                        <a:extLst>
                          <a:ext uri="{FF2B5EF4-FFF2-40B4-BE49-F238E27FC236}">
                            <a16:creationId xmlns:a16="http://schemas.microsoft.com/office/drawing/2014/main" id="{16FA3B25-F21E-4E42-91E1-1C6E06B00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4451" y="4572001"/>
                        <a:ext cx="4048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2" name="Object 39">
            <a:extLst>
              <a:ext uri="{FF2B5EF4-FFF2-40B4-BE49-F238E27FC236}">
                <a16:creationId xmlns:a16="http://schemas.microsoft.com/office/drawing/2014/main" id="{EF804745-6D3E-44C1-9762-0E5843B82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1600" y="2514600"/>
          <a:ext cx="66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37" imgW="660113" imgH="520474" progId="Equation.3">
                  <p:embed/>
                </p:oleObj>
              </mc:Choice>
              <mc:Fallback>
                <p:oleObj name="Equation" r:id="rId37" imgW="660113" imgH="520474" progId="Equation.3">
                  <p:embed/>
                  <p:pic>
                    <p:nvPicPr>
                      <p:cNvPr id="138282" name="Object 39">
                        <a:extLst>
                          <a:ext uri="{FF2B5EF4-FFF2-40B4-BE49-F238E27FC236}">
                            <a16:creationId xmlns:a16="http://schemas.microsoft.com/office/drawing/2014/main" id="{EF804745-6D3E-44C1-9762-0E5843B82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2514600"/>
                        <a:ext cx="66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3" name="Object 40">
            <a:extLst>
              <a:ext uri="{FF2B5EF4-FFF2-40B4-BE49-F238E27FC236}">
                <a16:creationId xmlns:a16="http://schemas.microsoft.com/office/drawing/2014/main" id="{34CB25C9-F9B7-4D78-9811-606796BDB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7400" y="25146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38" imgW="508000" imgH="520700" progId="Equation.3">
                  <p:embed/>
                </p:oleObj>
              </mc:Choice>
              <mc:Fallback>
                <p:oleObj name="Equation" r:id="rId38" imgW="508000" imgH="520700" progId="Equation.3">
                  <p:embed/>
                  <p:pic>
                    <p:nvPicPr>
                      <p:cNvPr id="138283" name="Object 40">
                        <a:extLst>
                          <a:ext uri="{FF2B5EF4-FFF2-40B4-BE49-F238E27FC236}">
                            <a16:creationId xmlns:a16="http://schemas.microsoft.com/office/drawing/2014/main" id="{34CB25C9-F9B7-4D78-9811-606796BDB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0" y="25146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4" name="Object 41">
            <a:extLst>
              <a:ext uri="{FF2B5EF4-FFF2-40B4-BE49-F238E27FC236}">
                <a16:creationId xmlns:a16="http://schemas.microsoft.com/office/drawing/2014/main" id="{9780C54F-F0AD-439C-AF9C-2C4507714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0" y="2509838"/>
          <a:ext cx="647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39" imgW="647419" imgH="533169" progId="Equation.3">
                  <p:embed/>
                </p:oleObj>
              </mc:Choice>
              <mc:Fallback>
                <p:oleObj name="Equation" r:id="rId39" imgW="647419" imgH="533169" progId="Equation.3">
                  <p:embed/>
                  <p:pic>
                    <p:nvPicPr>
                      <p:cNvPr id="138284" name="Object 41">
                        <a:extLst>
                          <a:ext uri="{FF2B5EF4-FFF2-40B4-BE49-F238E27FC236}">
                            <a16:creationId xmlns:a16="http://schemas.microsoft.com/office/drawing/2014/main" id="{9780C54F-F0AD-439C-AF9C-2C4507714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0" y="2509838"/>
                        <a:ext cx="647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85" name="AutoShape 42">
            <a:extLst>
              <a:ext uri="{FF2B5EF4-FFF2-40B4-BE49-F238E27FC236}">
                <a16:creationId xmlns:a16="http://schemas.microsoft.com/office/drawing/2014/main" id="{40289968-220A-4FC3-A7F8-B1F77240BC5B}"/>
              </a:ext>
            </a:extLst>
          </p:cNvPr>
          <p:cNvSpPr>
            <a:spLocks/>
          </p:cNvSpPr>
          <p:nvPr/>
        </p:nvSpPr>
        <p:spPr bwMode="auto">
          <a:xfrm rot="16200000">
            <a:off x="10121900" y="2975729"/>
            <a:ext cx="457200" cy="60174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8286" name="Object 43">
            <a:extLst>
              <a:ext uri="{FF2B5EF4-FFF2-40B4-BE49-F238E27FC236}">
                <a16:creationId xmlns:a16="http://schemas.microsoft.com/office/drawing/2014/main" id="{670C5DC1-1658-4FEC-AA53-4156A0E9B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0" y="2509838"/>
          <a:ext cx="508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Equation" r:id="rId41" imgW="507780" imgH="533169" progId="Equation.3">
                  <p:embed/>
                </p:oleObj>
              </mc:Choice>
              <mc:Fallback>
                <p:oleObj name="Equation" r:id="rId41" imgW="507780" imgH="533169" progId="Equation.3">
                  <p:embed/>
                  <p:pic>
                    <p:nvPicPr>
                      <p:cNvPr id="138286" name="Object 43">
                        <a:extLst>
                          <a:ext uri="{FF2B5EF4-FFF2-40B4-BE49-F238E27FC236}">
                            <a16:creationId xmlns:a16="http://schemas.microsoft.com/office/drawing/2014/main" id="{670C5DC1-1658-4FEC-AA53-4156A0E9BB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0" y="2509838"/>
                        <a:ext cx="508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7" name="Object 44">
            <a:extLst>
              <a:ext uri="{FF2B5EF4-FFF2-40B4-BE49-F238E27FC236}">
                <a16:creationId xmlns:a16="http://schemas.microsoft.com/office/drawing/2014/main" id="{A7A4F2B1-4AB4-4E20-A283-5923BF94D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152401"/>
          <a:ext cx="25146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43" imgW="3213100" imgH="1765300" progId="Equation.3">
                  <p:embed/>
                </p:oleObj>
              </mc:Choice>
              <mc:Fallback>
                <p:oleObj name="Equation" r:id="rId43" imgW="3213100" imgH="1765300" progId="Equation.3">
                  <p:embed/>
                  <p:pic>
                    <p:nvPicPr>
                      <p:cNvPr id="138287" name="Object 44">
                        <a:extLst>
                          <a:ext uri="{FF2B5EF4-FFF2-40B4-BE49-F238E27FC236}">
                            <a16:creationId xmlns:a16="http://schemas.microsoft.com/office/drawing/2014/main" id="{A7A4F2B1-4AB4-4E20-A283-5923BF94D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52401"/>
                        <a:ext cx="2514600" cy="1381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8" name="Object 45">
            <a:extLst>
              <a:ext uri="{FF2B5EF4-FFF2-40B4-BE49-F238E27FC236}">
                <a16:creationId xmlns:a16="http://schemas.microsoft.com/office/drawing/2014/main" id="{6C97384F-8E42-4BCF-9DB9-24A929893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514600"/>
          <a:ext cx="68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Equation" r:id="rId45" imgW="228501" imgH="165028" progId="Equation.3">
                  <p:embed/>
                </p:oleObj>
              </mc:Choice>
              <mc:Fallback>
                <p:oleObj name="Equation" r:id="rId45" imgW="228501" imgH="165028" progId="Equation.3">
                  <p:embed/>
                  <p:pic>
                    <p:nvPicPr>
                      <p:cNvPr id="138288" name="Object 45">
                        <a:extLst>
                          <a:ext uri="{FF2B5EF4-FFF2-40B4-BE49-F238E27FC236}">
                            <a16:creationId xmlns:a16="http://schemas.microsoft.com/office/drawing/2014/main" id="{6C97384F-8E42-4BCF-9DB9-24A929893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685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9" name="Object 46">
            <a:extLst>
              <a:ext uri="{FF2B5EF4-FFF2-40B4-BE49-F238E27FC236}">
                <a16:creationId xmlns:a16="http://schemas.microsoft.com/office/drawing/2014/main" id="{C4EE462E-EB39-4C19-A4B0-E170ABBB5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95800"/>
          <a:ext cx="711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tion" r:id="rId47" imgW="228402" imgH="177646" progId="Equation.3">
                  <p:embed/>
                </p:oleObj>
              </mc:Choice>
              <mc:Fallback>
                <p:oleObj name="Equation" r:id="rId47" imgW="228402" imgH="177646" progId="Equation.3">
                  <p:embed/>
                  <p:pic>
                    <p:nvPicPr>
                      <p:cNvPr id="138289" name="Object 46">
                        <a:extLst>
                          <a:ext uri="{FF2B5EF4-FFF2-40B4-BE49-F238E27FC236}">
                            <a16:creationId xmlns:a16="http://schemas.microsoft.com/office/drawing/2014/main" id="{C4EE462E-EB39-4C19-A4B0-E170ABBB57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711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90" name="Text Box 47">
            <a:extLst>
              <a:ext uri="{FF2B5EF4-FFF2-40B4-BE49-F238E27FC236}">
                <a16:creationId xmlns:a16="http://schemas.microsoft.com/office/drawing/2014/main" id="{62951672-7F08-4E73-B913-36A7BF08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0480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Derivation: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Date Placeholder 1">
            <a:extLst>
              <a:ext uri="{FF2B5EF4-FFF2-40B4-BE49-F238E27FC236}">
                <a16:creationId xmlns:a16="http://schemas.microsoft.com/office/drawing/2014/main" id="{1494D9AB-EA4F-4F89-AA69-BD611906C7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9267" name="Footer Placeholder 2">
            <a:extLst>
              <a:ext uri="{FF2B5EF4-FFF2-40B4-BE49-F238E27FC236}">
                <a16:creationId xmlns:a16="http://schemas.microsoft.com/office/drawing/2014/main" id="{51522D03-41C1-40D8-8606-D08C9BD8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A58DEAE5-EC53-41D3-9821-4D115014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5BF21F9-FFAD-44F6-A2CD-2543D7B80CA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9269" name="Object 2">
            <a:extLst>
              <a:ext uri="{FF2B5EF4-FFF2-40B4-BE49-F238E27FC236}">
                <a16:creationId xmlns:a16="http://schemas.microsoft.com/office/drawing/2014/main" id="{B6D4967D-0884-46C5-86B5-F4330FA18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295401"/>
          <a:ext cx="1117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1117115" imgH="482391" progId="Equation.3">
                  <p:embed/>
                </p:oleObj>
              </mc:Choice>
              <mc:Fallback>
                <p:oleObj name="Equation" r:id="rId3" imgW="1117115" imgH="482391" progId="Equation.3">
                  <p:embed/>
                  <p:pic>
                    <p:nvPicPr>
                      <p:cNvPr id="139269" name="Object 2">
                        <a:extLst>
                          <a:ext uri="{FF2B5EF4-FFF2-40B4-BE49-F238E27FC236}">
                            <a16:creationId xmlns:a16="http://schemas.microsoft.com/office/drawing/2014/main" id="{B6D4967D-0884-46C5-86B5-F4330FA18B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95401"/>
                        <a:ext cx="1117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Text Box 3">
            <a:extLst>
              <a:ext uri="{FF2B5EF4-FFF2-40B4-BE49-F238E27FC236}">
                <a16:creationId xmlns:a16="http://schemas.microsoft.com/office/drawing/2014/main" id="{5C4E8D98-8505-46F4-9454-4DDFC6B7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219200"/>
            <a:ext cx="4065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has an MPC-solution </a:t>
            </a:r>
          </a:p>
        </p:txBody>
      </p:sp>
      <p:graphicFrame>
        <p:nvGraphicFramePr>
          <p:cNvPr id="139271" name="Object 4">
            <a:extLst>
              <a:ext uri="{FF2B5EF4-FFF2-40B4-BE49-F238E27FC236}">
                <a16:creationId xmlns:a16="http://schemas.microsoft.com/office/drawing/2014/main" id="{C8D460B4-42C6-4860-ADF9-F749EA9AC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038601"/>
          <a:ext cx="1701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5" imgW="1701800" imgH="482600" progId="Equation.3">
                  <p:embed/>
                </p:oleObj>
              </mc:Choice>
              <mc:Fallback>
                <p:oleObj name="Equation" r:id="rId5" imgW="1701800" imgH="482600" progId="Equation.3">
                  <p:embed/>
                  <p:pic>
                    <p:nvPicPr>
                      <p:cNvPr id="139271" name="Object 4">
                        <a:extLst>
                          <a:ext uri="{FF2B5EF4-FFF2-40B4-BE49-F238E27FC236}">
                            <a16:creationId xmlns:a16="http://schemas.microsoft.com/office/drawing/2014/main" id="{C8D460B4-42C6-4860-ADF9-F749EA9AC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38601"/>
                        <a:ext cx="1701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AutoShape 5">
            <a:extLst>
              <a:ext uri="{FF2B5EF4-FFF2-40B4-BE49-F238E27FC236}">
                <a16:creationId xmlns:a16="http://schemas.microsoft.com/office/drawing/2014/main" id="{0A6B6C7C-A550-454C-86DD-BF49060AD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01368"/>
            <a:ext cx="2967038" cy="133766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if and only if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Date Placeholder 1">
            <a:extLst>
              <a:ext uri="{FF2B5EF4-FFF2-40B4-BE49-F238E27FC236}">
                <a16:creationId xmlns:a16="http://schemas.microsoft.com/office/drawing/2014/main" id="{BA49A145-5ADF-42B9-BEE6-C929FF67A9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0291" name="Footer Placeholder 2">
            <a:extLst>
              <a:ext uri="{FF2B5EF4-FFF2-40B4-BE49-F238E27FC236}">
                <a16:creationId xmlns:a16="http://schemas.microsoft.com/office/drawing/2014/main" id="{CFA8B91F-3B45-415B-9238-3D6BE26B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4C520B37-50DF-4660-9F28-16B97BA5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6E71FE3-38F5-4BE0-835D-C4C2FD5D826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3" name="Rectangle 2">
            <a:extLst>
              <a:ext uri="{FF2B5EF4-FFF2-40B4-BE49-F238E27FC236}">
                <a16:creationId xmlns:a16="http://schemas.microsoft.com/office/drawing/2014/main" id="{3AC9C8A1-AF32-4674-B637-0F5A3DFE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74713"/>
            <a:ext cx="7391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0294" name="Rectangle 3">
            <a:extLst>
              <a:ext uri="{FF2B5EF4-FFF2-40B4-BE49-F238E27FC236}">
                <a16:creationId xmlns:a16="http://schemas.microsoft.com/office/drawing/2014/main" id="{3FBDB6F7-A324-4DFF-89C5-EF692EEDB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3098513"/>
            <a:ext cx="184731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0295" name="Text Box 4">
            <a:extLst>
              <a:ext uri="{FF2B5EF4-FFF2-40B4-BE49-F238E27FC236}">
                <a16:creationId xmlns:a16="http://schemas.microsoft.com/office/drawing/2014/main" id="{5CA800F0-0B7D-445D-B4EF-A64251445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743201"/>
            <a:ext cx="23336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MPC problem</a:t>
            </a:r>
          </a:p>
          <a:p>
            <a:r>
              <a:rPr lang="en-US" altLang="en-US" sz="2800">
                <a:solidFill>
                  <a:srgbClr val="FF9900"/>
                </a:solidFill>
              </a:rPr>
              <a:t>decider</a:t>
            </a:r>
          </a:p>
        </p:txBody>
      </p:sp>
      <p:sp>
        <p:nvSpPr>
          <p:cNvPr id="140296" name="Rectangle 5">
            <a:extLst>
              <a:ext uri="{FF2B5EF4-FFF2-40B4-BE49-F238E27FC236}">
                <a16:creationId xmlns:a16="http://schemas.microsoft.com/office/drawing/2014/main" id="{CC668031-D61C-4CAD-81E9-9C9F5066D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98513"/>
            <a:ext cx="23622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0297" name="Line 6">
            <a:extLst>
              <a:ext uri="{FF2B5EF4-FFF2-40B4-BE49-F238E27FC236}">
                <a16:creationId xmlns:a16="http://schemas.microsoft.com/office/drawing/2014/main" id="{0582C3AE-1D5D-4475-B965-26EACEA8D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0298" name="Line 7">
            <a:extLst>
              <a:ext uri="{FF2B5EF4-FFF2-40B4-BE49-F238E27FC236}">
                <a16:creationId xmlns:a16="http://schemas.microsoft.com/office/drawing/2014/main" id="{4D8241CC-BBB8-4FE3-9B36-02418EF21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0299" name="Line 8">
            <a:extLst>
              <a:ext uri="{FF2B5EF4-FFF2-40B4-BE49-F238E27FC236}">
                <a16:creationId xmlns:a16="http://schemas.microsoft.com/office/drawing/2014/main" id="{45479033-74C2-4603-9CA0-9AE2E8ACE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0300" name="Line 9">
            <a:extLst>
              <a:ext uri="{FF2B5EF4-FFF2-40B4-BE49-F238E27FC236}">
                <a16:creationId xmlns:a16="http://schemas.microsoft.com/office/drawing/2014/main" id="{21224C92-6005-416B-B0D0-C6A0AB013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0301" name="Line 10">
            <a:extLst>
              <a:ext uri="{FF2B5EF4-FFF2-40B4-BE49-F238E27FC236}">
                <a16:creationId xmlns:a16="http://schemas.microsoft.com/office/drawing/2014/main" id="{F7D126BE-C1C6-40C2-A32D-E1AE5D046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0302" name="Line 11">
            <a:extLst>
              <a:ext uri="{FF2B5EF4-FFF2-40B4-BE49-F238E27FC236}">
                <a16:creationId xmlns:a16="http://schemas.microsoft.com/office/drawing/2014/main" id="{D6375614-D00D-4476-AC0A-98D99FD73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0303" name="Text Box 15">
            <a:extLst>
              <a:ext uri="{FF2B5EF4-FFF2-40B4-BE49-F238E27FC236}">
                <a16:creationId xmlns:a16="http://schemas.microsoft.com/office/drawing/2014/main" id="{E1291078-6014-4DE3-A6D5-71913197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6" y="1320800"/>
            <a:ext cx="5707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Membership problem </a:t>
            </a:r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40304" name="Object 16">
            <a:extLst>
              <a:ext uri="{FF2B5EF4-FFF2-40B4-BE49-F238E27FC236}">
                <a16:creationId xmlns:a16="http://schemas.microsoft.com/office/drawing/2014/main" id="{6B0B6A54-F0BA-476E-94BE-6793BC40C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6670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3" imgW="330057" imgH="342751" progId="Equation.3">
                  <p:embed/>
                </p:oleObj>
              </mc:Choice>
              <mc:Fallback>
                <p:oleObj name="Equation" r:id="rId3" imgW="330057" imgH="342751" progId="Equation.3">
                  <p:embed/>
                  <p:pic>
                    <p:nvPicPr>
                      <p:cNvPr id="140304" name="Object 16">
                        <a:extLst>
                          <a:ext uri="{FF2B5EF4-FFF2-40B4-BE49-F238E27FC236}">
                            <a16:creationId xmlns:a16="http://schemas.microsoft.com/office/drawing/2014/main" id="{6B0B6A54-F0BA-476E-94BE-6793BC40C1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5" name="Object 17">
            <a:extLst>
              <a:ext uri="{FF2B5EF4-FFF2-40B4-BE49-F238E27FC236}">
                <a16:creationId xmlns:a16="http://schemas.microsoft.com/office/drawing/2014/main" id="{900F8B61-FC35-46E9-B783-CB14F0841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733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5" imgW="304536" imgH="253780" progId="Equation.3">
                  <p:embed/>
                </p:oleObj>
              </mc:Choice>
              <mc:Fallback>
                <p:oleObj name="Equation" r:id="rId5" imgW="304536" imgH="253780" progId="Equation.3">
                  <p:embed/>
                  <p:pic>
                    <p:nvPicPr>
                      <p:cNvPr id="140305" name="Object 17">
                        <a:extLst>
                          <a:ext uri="{FF2B5EF4-FFF2-40B4-BE49-F238E27FC236}">
                            <a16:creationId xmlns:a16="http://schemas.microsoft.com/office/drawing/2014/main" id="{900F8B61-FC35-46E9-B783-CB14F0841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6" name="Text Box 19">
            <a:extLst>
              <a:ext uri="{FF2B5EF4-FFF2-40B4-BE49-F238E27FC236}">
                <a16:creationId xmlns:a16="http://schemas.microsoft.com/office/drawing/2014/main" id="{4A49A3BF-594E-439E-AD32-2235239B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2667000"/>
            <a:ext cx="207300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Construct</a:t>
            </a:r>
          </a:p>
          <a:p>
            <a:endParaRPr lang="en-US" altLang="en-US"/>
          </a:p>
        </p:txBody>
      </p:sp>
      <p:graphicFrame>
        <p:nvGraphicFramePr>
          <p:cNvPr id="140307" name="Object 20">
            <a:extLst>
              <a:ext uri="{FF2B5EF4-FFF2-40B4-BE49-F238E27FC236}">
                <a16:creationId xmlns:a16="http://schemas.microsoft.com/office/drawing/2014/main" id="{3F329FC2-B4CE-4F53-AFDD-08FF26EFD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3528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7" imgW="710891" imgH="406224" progId="Equation.3">
                  <p:embed/>
                </p:oleObj>
              </mc:Choice>
              <mc:Fallback>
                <p:oleObj name="Equation" r:id="rId7" imgW="710891" imgH="406224" progId="Equation.3">
                  <p:embed/>
                  <p:pic>
                    <p:nvPicPr>
                      <p:cNvPr id="140307" name="Object 20">
                        <a:extLst>
                          <a:ext uri="{FF2B5EF4-FFF2-40B4-BE49-F238E27FC236}">
                            <a16:creationId xmlns:a16="http://schemas.microsoft.com/office/drawing/2014/main" id="{3F329FC2-B4CE-4F53-AFDD-08FF26EFD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528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8" name="Object 21">
            <a:extLst>
              <a:ext uri="{FF2B5EF4-FFF2-40B4-BE49-F238E27FC236}">
                <a16:creationId xmlns:a16="http://schemas.microsoft.com/office/drawing/2014/main" id="{AA3F004B-B7C2-40B4-96CF-C8C447AEB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5146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9" imgW="304668" imgH="330057" progId="Equation.3">
                  <p:embed/>
                </p:oleObj>
              </mc:Choice>
              <mc:Fallback>
                <p:oleObj name="Equation" r:id="rId9" imgW="304668" imgH="330057" progId="Equation.3">
                  <p:embed/>
                  <p:pic>
                    <p:nvPicPr>
                      <p:cNvPr id="140308" name="Object 21">
                        <a:extLst>
                          <a:ext uri="{FF2B5EF4-FFF2-40B4-BE49-F238E27FC236}">
                            <a16:creationId xmlns:a16="http://schemas.microsoft.com/office/drawing/2014/main" id="{AA3F004B-B7C2-40B4-96CF-C8C447AEB1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146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9" name="Object 22">
            <a:extLst>
              <a:ext uri="{FF2B5EF4-FFF2-40B4-BE49-F238E27FC236}">
                <a16:creationId xmlns:a16="http://schemas.microsoft.com/office/drawing/2014/main" id="{3EE4E39E-D616-4E79-B90B-AA31381AB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5052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11" imgW="304668" imgH="330057" progId="Equation.3">
                  <p:embed/>
                </p:oleObj>
              </mc:Choice>
              <mc:Fallback>
                <p:oleObj name="Equation" r:id="rId11" imgW="304668" imgH="330057" progId="Equation.3">
                  <p:embed/>
                  <p:pic>
                    <p:nvPicPr>
                      <p:cNvPr id="140309" name="Object 22">
                        <a:extLst>
                          <a:ext uri="{FF2B5EF4-FFF2-40B4-BE49-F238E27FC236}">
                            <a16:creationId xmlns:a16="http://schemas.microsoft.com/office/drawing/2014/main" id="{3EE4E39E-D616-4E79-B90B-AA31381AB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10" name="Text Box 23">
            <a:extLst>
              <a:ext uri="{FF2B5EF4-FFF2-40B4-BE49-F238E27FC236}">
                <a16:creationId xmlns:a16="http://schemas.microsoft.com/office/drawing/2014/main" id="{3D5F7169-A649-4234-9DD1-462C68FE7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40311" name="Text Box 24">
            <a:extLst>
              <a:ext uri="{FF2B5EF4-FFF2-40B4-BE49-F238E27FC236}">
                <a16:creationId xmlns:a16="http://schemas.microsoft.com/office/drawing/2014/main" id="{EF6B1F4A-CBEC-445C-BE89-295AC703C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6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40312" name="Text Box 25">
            <a:extLst>
              <a:ext uri="{FF2B5EF4-FFF2-40B4-BE49-F238E27FC236}">
                <a16:creationId xmlns:a16="http://schemas.microsoft.com/office/drawing/2014/main" id="{4B4F0420-EA2F-4EB8-888A-DE4AF649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5" y="3302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40313" name="Text Box 26">
            <a:extLst>
              <a:ext uri="{FF2B5EF4-FFF2-40B4-BE49-F238E27FC236}">
                <a16:creationId xmlns:a16="http://schemas.microsoft.com/office/drawing/2014/main" id="{04C488F9-8BAD-45FE-8951-9C66B62B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32766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Date Placeholder 1">
            <a:extLst>
              <a:ext uri="{FF2B5EF4-FFF2-40B4-BE49-F238E27FC236}">
                <a16:creationId xmlns:a16="http://schemas.microsoft.com/office/drawing/2014/main" id="{6B902782-8BCE-49E6-8C67-7FBBD9BDBF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1315" name="Footer Placeholder 2">
            <a:extLst>
              <a:ext uri="{FF2B5EF4-FFF2-40B4-BE49-F238E27FC236}">
                <a16:creationId xmlns:a16="http://schemas.microsoft.com/office/drawing/2014/main" id="{32FAAEFB-2157-44AC-9161-6F926528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1316" name="Slide Number Placeholder 3">
            <a:extLst>
              <a:ext uri="{FF2B5EF4-FFF2-40B4-BE49-F238E27FC236}">
                <a16:creationId xmlns:a16="http://schemas.microsoft.com/office/drawing/2014/main" id="{E51D3664-8D8B-48A0-98E7-FAB8C30C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E266069-E8D9-4FEA-91F0-69009113660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7" name="Text Box 2">
            <a:extLst>
              <a:ext uri="{FF2B5EF4-FFF2-40B4-BE49-F238E27FC236}">
                <a16:creationId xmlns:a16="http://schemas.microsoft.com/office/drawing/2014/main" id="{632107D8-644F-488A-9223-5CB60F08F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52600"/>
            <a:ext cx="902202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Since the membership problem is undecidable,</a:t>
            </a:r>
          </a:p>
          <a:p>
            <a:r>
              <a:rPr lang="en-US" altLang="en-US"/>
              <a:t>The MPC problem is undecidable</a:t>
            </a:r>
          </a:p>
        </p:txBody>
      </p:sp>
      <p:sp>
        <p:nvSpPr>
          <p:cNvPr id="141318" name="Text Box 3">
            <a:extLst>
              <a:ext uri="{FF2B5EF4-FFF2-40B4-BE49-F238E27FC236}">
                <a16:creationId xmlns:a16="http://schemas.microsoft.com/office/drawing/2014/main" id="{46944D8E-AFBB-4424-B20F-78AC9FC16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638800"/>
            <a:ext cx="3230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9900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43EA-96BA-46CC-962A-27942703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b="1" i="0" dirty="0">
                <a:effectLst/>
                <a:latin typeface="var(--font-din)"/>
              </a:rPr>
              <a:t>1. Domino’s Form :</a:t>
            </a:r>
            <a:br>
              <a:rPr lang="en-IN" b="0" i="0" dirty="0">
                <a:effectLst/>
                <a:latin typeface="var(--font-din)"/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54274" name="Picture 2">
            <a:extLst>
              <a:ext uri="{FF2B5EF4-FFF2-40B4-BE49-F238E27FC236}">
                <a16:creationId xmlns:a16="http://schemas.microsoft.com/office/drawing/2014/main" id="{F16BFFFF-B2E3-4580-9AEA-F5034E3A1E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920081"/>
            <a:ext cx="88011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72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Date Placeholder 1">
            <a:extLst>
              <a:ext uri="{FF2B5EF4-FFF2-40B4-BE49-F238E27FC236}">
                <a16:creationId xmlns:a16="http://schemas.microsoft.com/office/drawing/2014/main" id="{E0642B91-4ECC-4396-AFB6-3DA15AC147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2339" name="Footer Placeholder 2">
            <a:extLst>
              <a:ext uri="{FF2B5EF4-FFF2-40B4-BE49-F238E27FC236}">
                <a16:creationId xmlns:a16="http://schemas.microsoft.com/office/drawing/2014/main" id="{84C08767-7045-474F-B9FB-01736F22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2340" name="Slide Number Placeholder 3">
            <a:extLst>
              <a:ext uri="{FF2B5EF4-FFF2-40B4-BE49-F238E27FC236}">
                <a16:creationId xmlns:a16="http://schemas.microsoft.com/office/drawing/2014/main" id="{44970DA4-C41D-4941-A827-32466B50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B99A101-4981-448C-9A24-8480674F245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1" name="Text Box 2">
            <a:extLst>
              <a:ext uri="{FF2B5EF4-FFF2-40B4-BE49-F238E27FC236}">
                <a16:creationId xmlns:a16="http://schemas.microsoft.com/office/drawing/2014/main" id="{28EA31B0-DE60-4A02-B6F7-9A9491493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57200"/>
            <a:ext cx="791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Theorem:</a:t>
            </a:r>
            <a:r>
              <a:rPr lang="en-US" altLang="en-US"/>
              <a:t> The PC problem is undecidable</a:t>
            </a:r>
          </a:p>
        </p:txBody>
      </p:sp>
      <p:sp>
        <p:nvSpPr>
          <p:cNvPr id="142342" name="Text Box 3">
            <a:extLst>
              <a:ext uri="{FF2B5EF4-FFF2-40B4-BE49-F238E27FC236}">
                <a16:creationId xmlns:a16="http://schemas.microsoft.com/office/drawing/2014/main" id="{3A9D3B72-1865-4C56-B0EB-BBA5BF83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91000"/>
            <a:ext cx="787587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Proof:</a:t>
            </a:r>
            <a:r>
              <a:rPr lang="en-US" altLang="en-US"/>
              <a:t> We will reduce the MPC problem </a:t>
            </a:r>
          </a:p>
          <a:p>
            <a:r>
              <a:rPr lang="en-US" altLang="en-US"/>
              <a:t>           to the PC problem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Date Placeholder 1">
            <a:extLst>
              <a:ext uri="{FF2B5EF4-FFF2-40B4-BE49-F238E27FC236}">
                <a16:creationId xmlns:a16="http://schemas.microsoft.com/office/drawing/2014/main" id="{C9EEB877-6879-4CD4-B540-E1777185B0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3363" name="Footer Placeholder 2">
            <a:extLst>
              <a:ext uri="{FF2B5EF4-FFF2-40B4-BE49-F238E27FC236}">
                <a16:creationId xmlns:a16="http://schemas.microsoft.com/office/drawing/2014/main" id="{A144882C-3BEE-45EF-9F1E-E7B0A7C0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id="{EE781110-6521-4D53-BA81-4CC65795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49DC47A-1EF1-4473-BF64-C200EF5B8C8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65" name="Text Box 2">
            <a:extLst>
              <a:ext uri="{FF2B5EF4-FFF2-40B4-BE49-F238E27FC236}">
                <a16:creationId xmlns:a16="http://schemas.microsoft.com/office/drawing/2014/main" id="{37F428A1-815F-4E05-8C63-E839E080F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81000"/>
            <a:ext cx="616707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Suppose we have a decider for </a:t>
            </a:r>
          </a:p>
          <a:p>
            <a:r>
              <a:rPr lang="en-US" altLang="en-US">
                <a:solidFill>
                  <a:srgbClr val="D60093"/>
                </a:solidFill>
              </a:rPr>
              <a:t>the PC problem</a:t>
            </a:r>
          </a:p>
        </p:txBody>
      </p:sp>
      <p:sp>
        <p:nvSpPr>
          <p:cNvPr id="143366" name="Rectangle 3">
            <a:extLst>
              <a:ext uri="{FF2B5EF4-FFF2-40B4-BE49-F238E27FC236}">
                <a16:creationId xmlns:a16="http://schemas.microsoft.com/office/drawing/2014/main" id="{0F56C7F7-1654-4A83-9C63-AD6E7D0D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74813"/>
            <a:ext cx="3048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3367" name="Line 4">
            <a:extLst>
              <a:ext uri="{FF2B5EF4-FFF2-40B4-BE49-F238E27FC236}">
                <a16:creationId xmlns:a16="http://schemas.microsoft.com/office/drawing/2014/main" id="{72A23286-4AC0-4EAC-9C45-BF089508E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3368" name="Line 5">
            <a:extLst>
              <a:ext uri="{FF2B5EF4-FFF2-40B4-BE49-F238E27FC236}">
                <a16:creationId xmlns:a16="http://schemas.microsoft.com/office/drawing/2014/main" id="{A43F5789-61C0-40F8-B2C4-33A48F3A5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3369" name="Line 6">
            <a:extLst>
              <a:ext uri="{FF2B5EF4-FFF2-40B4-BE49-F238E27FC236}">
                <a16:creationId xmlns:a16="http://schemas.microsoft.com/office/drawing/2014/main" id="{3E0D879C-6E16-4764-B5D2-67506D321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3370" name="Line 7">
            <a:extLst>
              <a:ext uri="{FF2B5EF4-FFF2-40B4-BE49-F238E27FC236}">
                <a16:creationId xmlns:a16="http://schemas.microsoft.com/office/drawing/2014/main" id="{0CBC9CCC-E534-46BA-9FB4-E10E95FDF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3371" name="Text Box 8">
            <a:extLst>
              <a:ext uri="{FF2B5EF4-FFF2-40B4-BE49-F238E27FC236}">
                <a16:creationId xmlns:a16="http://schemas.microsoft.com/office/drawing/2014/main" id="{901E6560-3C56-4FB7-9969-390DF23FA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2209800"/>
            <a:ext cx="2443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PC solution?</a:t>
            </a:r>
          </a:p>
        </p:txBody>
      </p:sp>
      <p:sp>
        <p:nvSpPr>
          <p:cNvPr id="143372" name="Text Box 9">
            <a:extLst>
              <a:ext uri="{FF2B5EF4-FFF2-40B4-BE49-F238E27FC236}">
                <a16:creationId xmlns:a16="http://schemas.microsoft.com/office/drawing/2014/main" id="{2758F361-18DC-4FF6-B47B-58AE4677A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31496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43373" name="Text Box 10">
            <a:extLst>
              <a:ext uri="{FF2B5EF4-FFF2-40B4-BE49-F238E27FC236}">
                <a16:creationId xmlns:a16="http://schemas.microsoft.com/office/drawing/2014/main" id="{A74715D1-EEE2-467B-A96E-8E4F448AA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7244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3374" name="Text Box 11">
            <a:extLst>
              <a:ext uri="{FF2B5EF4-FFF2-40B4-BE49-F238E27FC236}">
                <a16:creationId xmlns:a16="http://schemas.microsoft.com/office/drawing/2014/main" id="{0D5D09CA-D5FF-4672-9991-23BE3802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0"/>
            <a:ext cx="3511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 Sequences</a:t>
            </a:r>
          </a:p>
        </p:txBody>
      </p:sp>
      <p:sp>
        <p:nvSpPr>
          <p:cNvPr id="143375" name="Text Box 12">
            <a:extLst>
              <a:ext uri="{FF2B5EF4-FFF2-40B4-BE49-F238E27FC236}">
                <a16:creationId xmlns:a16="http://schemas.microsoft.com/office/drawing/2014/main" id="{478F7A43-FC1F-409E-A3DE-0B51DAA50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0"/>
            <a:ext cx="230063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PC problem</a:t>
            </a:r>
          </a:p>
          <a:p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43376" name="Object 13">
            <a:extLst>
              <a:ext uri="{FF2B5EF4-FFF2-40B4-BE49-F238E27FC236}">
                <a16:creationId xmlns:a16="http://schemas.microsoft.com/office/drawing/2014/main" id="{9276204C-1CA4-4ADE-9657-A9DC3ACEC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3864" y="3192463"/>
          <a:ext cx="4397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317225" imgH="342603" progId="Equation.3">
                  <p:embed/>
                </p:oleObj>
              </mc:Choice>
              <mc:Fallback>
                <p:oleObj name="Equation" r:id="rId3" imgW="317225" imgH="342603" progId="Equation.3">
                  <p:embed/>
                  <p:pic>
                    <p:nvPicPr>
                      <p:cNvPr id="143376" name="Object 13">
                        <a:extLst>
                          <a:ext uri="{FF2B5EF4-FFF2-40B4-BE49-F238E27FC236}">
                            <a16:creationId xmlns:a16="http://schemas.microsoft.com/office/drawing/2014/main" id="{9276204C-1CA4-4ADE-9657-A9DC3ACEC8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4" y="3192463"/>
                        <a:ext cx="4397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4">
            <a:extLst>
              <a:ext uri="{FF2B5EF4-FFF2-40B4-BE49-F238E27FC236}">
                <a16:creationId xmlns:a16="http://schemas.microsoft.com/office/drawing/2014/main" id="{2DD3622D-59F5-49D0-8C1A-FFA5C8190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1" y="4724400"/>
          <a:ext cx="4746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5" imgW="342751" imgH="330057" progId="Equation.3">
                  <p:embed/>
                </p:oleObj>
              </mc:Choice>
              <mc:Fallback>
                <p:oleObj name="Equation" r:id="rId5" imgW="342751" imgH="330057" progId="Equation.3">
                  <p:embed/>
                  <p:pic>
                    <p:nvPicPr>
                      <p:cNvPr id="143377" name="Object 14">
                        <a:extLst>
                          <a:ext uri="{FF2B5EF4-FFF2-40B4-BE49-F238E27FC236}">
                            <a16:creationId xmlns:a16="http://schemas.microsoft.com/office/drawing/2014/main" id="{2DD3622D-59F5-49D0-8C1A-FFA5C8190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1" y="4724400"/>
                        <a:ext cx="4746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Date Placeholder 1">
            <a:extLst>
              <a:ext uri="{FF2B5EF4-FFF2-40B4-BE49-F238E27FC236}">
                <a16:creationId xmlns:a16="http://schemas.microsoft.com/office/drawing/2014/main" id="{5797AEAD-FBAF-48D2-B094-E53A35390B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4387" name="Footer Placeholder 2">
            <a:extLst>
              <a:ext uri="{FF2B5EF4-FFF2-40B4-BE49-F238E27FC236}">
                <a16:creationId xmlns:a16="http://schemas.microsoft.com/office/drawing/2014/main" id="{33F95491-6AC7-4421-B1D7-B479B50F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13946AF2-0090-410D-8193-56189969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5BFAD9E-BF9B-4C85-BDCB-9F521034ED6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89" name="Text Box 2">
            <a:extLst>
              <a:ext uri="{FF2B5EF4-FFF2-40B4-BE49-F238E27FC236}">
                <a16:creationId xmlns:a16="http://schemas.microsoft.com/office/drawing/2014/main" id="{6032C5C5-51DF-46A3-BAF3-4ABBFD72C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81000"/>
            <a:ext cx="540724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We will build a decider for </a:t>
            </a:r>
          </a:p>
          <a:p>
            <a:r>
              <a:rPr lang="en-US" altLang="en-US">
                <a:solidFill>
                  <a:srgbClr val="D60093"/>
                </a:solidFill>
              </a:rPr>
              <a:t>the MPC problem</a:t>
            </a:r>
          </a:p>
        </p:txBody>
      </p:sp>
      <p:sp>
        <p:nvSpPr>
          <p:cNvPr id="144390" name="Rectangle 3">
            <a:extLst>
              <a:ext uri="{FF2B5EF4-FFF2-40B4-BE49-F238E27FC236}">
                <a16:creationId xmlns:a16="http://schemas.microsoft.com/office/drawing/2014/main" id="{074E1E48-A8AB-4B2D-B784-CEB6B1F32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74813"/>
            <a:ext cx="3048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4391" name="Line 4">
            <a:extLst>
              <a:ext uri="{FF2B5EF4-FFF2-40B4-BE49-F238E27FC236}">
                <a16:creationId xmlns:a16="http://schemas.microsoft.com/office/drawing/2014/main" id="{0811BF67-5199-43F4-B8A0-4509A5E6F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4392" name="Line 5">
            <a:extLst>
              <a:ext uri="{FF2B5EF4-FFF2-40B4-BE49-F238E27FC236}">
                <a16:creationId xmlns:a16="http://schemas.microsoft.com/office/drawing/2014/main" id="{0B989836-FBAE-4AE8-BBA9-82BE12804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4393" name="Line 6">
            <a:extLst>
              <a:ext uri="{FF2B5EF4-FFF2-40B4-BE49-F238E27FC236}">
                <a16:creationId xmlns:a16="http://schemas.microsoft.com/office/drawing/2014/main" id="{30E7632D-DF53-45C9-BF6E-296940B66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4394" name="Line 7">
            <a:extLst>
              <a:ext uri="{FF2B5EF4-FFF2-40B4-BE49-F238E27FC236}">
                <a16:creationId xmlns:a16="http://schemas.microsoft.com/office/drawing/2014/main" id="{B23DC08E-9C02-4F16-A492-9B48FB175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4395" name="Text Box 8">
            <a:extLst>
              <a:ext uri="{FF2B5EF4-FFF2-40B4-BE49-F238E27FC236}">
                <a16:creationId xmlns:a16="http://schemas.microsoft.com/office/drawing/2014/main" id="{912B1CED-F24F-4799-8D4B-96CBF3F06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209800"/>
            <a:ext cx="280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MPC solution?</a:t>
            </a:r>
          </a:p>
        </p:txBody>
      </p:sp>
      <p:sp>
        <p:nvSpPr>
          <p:cNvPr id="144396" name="Text Box 9">
            <a:extLst>
              <a:ext uri="{FF2B5EF4-FFF2-40B4-BE49-F238E27FC236}">
                <a16:creationId xmlns:a16="http://schemas.microsoft.com/office/drawing/2014/main" id="{A7DD96F8-5FC7-4077-898C-E4970775B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31496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44397" name="Text Box 10">
            <a:extLst>
              <a:ext uri="{FF2B5EF4-FFF2-40B4-BE49-F238E27FC236}">
                <a16:creationId xmlns:a16="http://schemas.microsoft.com/office/drawing/2014/main" id="{44F69EE5-0B94-4F74-8000-F6877AA45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7244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4398" name="Text Box 11">
            <a:extLst>
              <a:ext uri="{FF2B5EF4-FFF2-40B4-BE49-F238E27FC236}">
                <a16:creationId xmlns:a16="http://schemas.microsoft.com/office/drawing/2014/main" id="{ACDA3269-6844-488F-B6D6-DCDC50316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0"/>
            <a:ext cx="3511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 Sequences</a:t>
            </a:r>
          </a:p>
        </p:txBody>
      </p:sp>
      <p:sp>
        <p:nvSpPr>
          <p:cNvPr id="144399" name="Text Box 12">
            <a:extLst>
              <a:ext uri="{FF2B5EF4-FFF2-40B4-BE49-F238E27FC236}">
                <a16:creationId xmlns:a16="http://schemas.microsoft.com/office/drawing/2014/main" id="{DA617AC9-BA09-4AA7-B958-9CB6A8A7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0"/>
            <a:ext cx="2662908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MPC problem</a:t>
            </a:r>
          </a:p>
          <a:p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44400" name="Object 13">
            <a:extLst>
              <a:ext uri="{FF2B5EF4-FFF2-40B4-BE49-F238E27FC236}">
                <a16:creationId xmlns:a16="http://schemas.microsoft.com/office/drawing/2014/main" id="{277690E7-7A2B-4878-B18A-2548B8B62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3201988"/>
          <a:ext cx="4222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144400" name="Object 13">
                        <a:extLst>
                          <a:ext uri="{FF2B5EF4-FFF2-40B4-BE49-F238E27FC236}">
                            <a16:creationId xmlns:a16="http://schemas.microsoft.com/office/drawing/2014/main" id="{277690E7-7A2B-4878-B18A-2548B8B62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201988"/>
                        <a:ext cx="4222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4">
            <a:extLst>
              <a:ext uri="{FF2B5EF4-FFF2-40B4-BE49-F238E27FC236}">
                <a16:creationId xmlns:a16="http://schemas.microsoft.com/office/drawing/2014/main" id="{EB3BFA9D-67C1-4EA2-8005-C7146C6AA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47244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144401" name="Object 14">
                        <a:extLst>
                          <a:ext uri="{FF2B5EF4-FFF2-40B4-BE49-F238E27FC236}">
                            <a16:creationId xmlns:a16="http://schemas.microsoft.com/office/drawing/2014/main" id="{EB3BFA9D-67C1-4EA2-8005-C7146C6AA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7244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Date Placeholder 1">
            <a:extLst>
              <a:ext uri="{FF2B5EF4-FFF2-40B4-BE49-F238E27FC236}">
                <a16:creationId xmlns:a16="http://schemas.microsoft.com/office/drawing/2014/main" id="{E86AFA28-C60F-4806-B598-C5FC51D9C1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5411" name="Footer Placeholder 2">
            <a:extLst>
              <a:ext uri="{FF2B5EF4-FFF2-40B4-BE49-F238E27FC236}">
                <a16:creationId xmlns:a16="http://schemas.microsoft.com/office/drawing/2014/main" id="{5031A3FC-8F0E-49E3-B2B4-D47DF060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5412" name="Slide Number Placeholder 3">
            <a:extLst>
              <a:ext uri="{FF2B5EF4-FFF2-40B4-BE49-F238E27FC236}">
                <a16:creationId xmlns:a16="http://schemas.microsoft.com/office/drawing/2014/main" id="{263B50B1-D94B-403C-8131-745E037A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8AA7C3F-D999-4D86-99B8-42EAA9D4EE4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3" name="Rectangle 2">
            <a:extLst>
              <a:ext uri="{FF2B5EF4-FFF2-40B4-BE49-F238E27FC236}">
                <a16:creationId xmlns:a16="http://schemas.microsoft.com/office/drawing/2014/main" id="{65BC6BC0-D94F-4C9B-A3FF-AA2E629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74713"/>
            <a:ext cx="7010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5414" name="Rectangle 3">
            <a:extLst>
              <a:ext uri="{FF2B5EF4-FFF2-40B4-BE49-F238E27FC236}">
                <a16:creationId xmlns:a16="http://schemas.microsoft.com/office/drawing/2014/main" id="{16E3B6E5-1417-4CCE-B77B-361893F2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3098513"/>
            <a:ext cx="184731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5415" name="Text Box 4">
            <a:extLst>
              <a:ext uri="{FF2B5EF4-FFF2-40B4-BE49-F238E27FC236}">
                <a16:creationId xmlns:a16="http://schemas.microsoft.com/office/drawing/2014/main" id="{600B6B66-9E77-4D41-9397-417C7EEE1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43201"/>
            <a:ext cx="20193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PC problem</a:t>
            </a:r>
          </a:p>
          <a:p>
            <a:r>
              <a:rPr lang="en-US" altLang="en-US" sz="2800">
                <a:solidFill>
                  <a:srgbClr val="FF9900"/>
                </a:solidFill>
              </a:rPr>
              <a:t>decider</a:t>
            </a:r>
          </a:p>
        </p:txBody>
      </p:sp>
      <p:sp>
        <p:nvSpPr>
          <p:cNvPr id="145416" name="Line 5">
            <a:extLst>
              <a:ext uri="{FF2B5EF4-FFF2-40B4-BE49-F238E27FC236}">
                <a16:creationId xmlns:a16="http://schemas.microsoft.com/office/drawing/2014/main" id="{58D8A807-01CE-4903-BD75-C62A704DA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5417" name="Line 6">
            <a:extLst>
              <a:ext uri="{FF2B5EF4-FFF2-40B4-BE49-F238E27FC236}">
                <a16:creationId xmlns:a16="http://schemas.microsoft.com/office/drawing/2014/main" id="{089DC76F-0644-4081-9EB1-D6CAF5944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5418" name="Line 7">
            <a:extLst>
              <a:ext uri="{FF2B5EF4-FFF2-40B4-BE49-F238E27FC236}">
                <a16:creationId xmlns:a16="http://schemas.microsoft.com/office/drawing/2014/main" id="{9373E1E5-2E7F-4855-A33F-06AB86969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5419" name="Line 8">
            <a:extLst>
              <a:ext uri="{FF2B5EF4-FFF2-40B4-BE49-F238E27FC236}">
                <a16:creationId xmlns:a16="http://schemas.microsoft.com/office/drawing/2014/main" id="{C5092B4B-725F-4DEC-9631-310BF9299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5420" name="Line 9">
            <a:extLst>
              <a:ext uri="{FF2B5EF4-FFF2-40B4-BE49-F238E27FC236}">
                <a16:creationId xmlns:a16="http://schemas.microsoft.com/office/drawing/2014/main" id="{CACB2716-1E0D-441F-AFBB-A6182DE8A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5421" name="Line 10">
            <a:extLst>
              <a:ext uri="{FF2B5EF4-FFF2-40B4-BE49-F238E27FC236}">
                <a16:creationId xmlns:a16="http://schemas.microsoft.com/office/drawing/2014/main" id="{E2039746-C57E-4997-83A0-687240B24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5422" name="Text Box 11">
            <a:extLst>
              <a:ext uri="{FF2B5EF4-FFF2-40B4-BE49-F238E27FC236}">
                <a16:creationId xmlns:a16="http://schemas.microsoft.com/office/drawing/2014/main" id="{BA2E9BC1-29EA-4D97-9E07-3BEBB551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1371600"/>
            <a:ext cx="4200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MPC problem </a:t>
            </a:r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sp>
        <p:nvSpPr>
          <p:cNvPr id="145423" name="Text Box 14">
            <a:extLst>
              <a:ext uri="{FF2B5EF4-FFF2-40B4-BE49-F238E27FC236}">
                <a16:creationId xmlns:a16="http://schemas.microsoft.com/office/drawing/2014/main" id="{C2D125B6-3AF9-4AEA-B227-7B2B76F43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"/>
            <a:ext cx="59213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/>
              <a:t>The reduction of the MPC problem</a:t>
            </a:r>
          </a:p>
          <a:p>
            <a:r>
              <a:rPr lang="en-US" altLang="en-US" sz="2800"/>
              <a:t>to the PC problem:</a:t>
            </a:r>
          </a:p>
        </p:txBody>
      </p:sp>
      <p:graphicFrame>
        <p:nvGraphicFramePr>
          <p:cNvPr id="145424" name="Object 15">
            <a:extLst>
              <a:ext uri="{FF2B5EF4-FFF2-40B4-BE49-F238E27FC236}">
                <a16:creationId xmlns:a16="http://schemas.microsoft.com/office/drawing/2014/main" id="{0CB0068D-0086-4E31-AD78-5E27D5AA1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6670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145424" name="Object 15">
                        <a:extLst>
                          <a:ext uri="{FF2B5EF4-FFF2-40B4-BE49-F238E27FC236}">
                            <a16:creationId xmlns:a16="http://schemas.microsoft.com/office/drawing/2014/main" id="{0CB0068D-0086-4E31-AD78-5E27D5AA1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5" name="Object 16">
            <a:extLst>
              <a:ext uri="{FF2B5EF4-FFF2-40B4-BE49-F238E27FC236}">
                <a16:creationId xmlns:a16="http://schemas.microsoft.com/office/drawing/2014/main" id="{9631F231-BB1B-42D5-8482-691E59434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7338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145425" name="Object 16">
                        <a:extLst>
                          <a:ext uri="{FF2B5EF4-FFF2-40B4-BE49-F238E27FC236}">
                            <a16:creationId xmlns:a16="http://schemas.microsoft.com/office/drawing/2014/main" id="{9631F231-BB1B-42D5-8482-691E59434F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338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6" name="Text Box 17">
            <a:extLst>
              <a:ext uri="{FF2B5EF4-FFF2-40B4-BE49-F238E27FC236}">
                <a16:creationId xmlns:a16="http://schemas.microsoft.com/office/drawing/2014/main" id="{ACAF405C-3725-400B-9F69-75463136A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45427" name="Text Box 18">
            <a:extLst>
              <a:ext uri="{FF2B5EF4-FFF2-40B4-BE49-F238E27FC236}">
                <a16:creationId xmlns:a16="http://schemas.microsoft.com/office/drawing/2014/main" id="{45016345-6BB0-4F13-A93A-F044CBA0C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6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45428" name="Text Box 19">
            <a:extLst>
              <a:ext uri="{FF2B5EF4-FFF2-40B4-BE49-F238E27FC236}">
                <a16:creationId xmlns:a16="http://schemas.microsoft.com/office/drawing/2014/main" id="{23FFECC7-28B3-4723-ACF8-A3EB204E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5" y="3302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45429" name="Text Box 20">
            <a:extLst>
              <a:ext uri="{FF2B5EF4-FFF2-40B4-BE49-F238E27FC236}">
                <a16:creationId xmlns:a16="http://schemas.microsoft.com/office/drawing/2014/main" id="{286EEA20-64A0-4519-BC61-81933E84B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32766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graphicFrame>
        <p:nvGraphicFramePr>
          <p:cNvPr id="145430" name="Object 21">
            <a:extLst>
              <a:ext uri="{FF2B5EF4-FFF2-40B4-BE49-F238E27FC236}">
                <a16:creationId xmlns:a16="http://schemas.microsoft.com/office/drawing/2014/main" id="{BA285DC2-2F5D-4FEB-8DE8-79D4D3065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514600"/>
          <a:ext cx="317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7" imgW="317225" imgH="342603" progId="Equation.3">
                  <p:embed/>
                </p:oleObj>
              </mc:Choice>
              <mc:Fallback>
                <p:oleObj name="Equation" r:id="rId7" imgW="317225" imgH="342603" progId="Equation.3">
                  <p:embed/>
                  <p:pic>
                    <p:nvPicPr>
                      <p:cNvPr id="145430" name="Object 21">
                        <a:extLst>
                          <a:ext uri="{FF2B5EF4-FFF2-40B4-BE49-F238E27FC236}">
                            <a16:creationId xmlns:a16="http://schemas.microsoft.com/office/drawing/2014/main" id="{BA285DC2-2F5D-4FEB-8DE8-79D4D3065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14600"/>
                        <a:ext cx="317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1" name="Object 22">
            <a:extLst>
              <a:ext uri="{FF2B5EF4-FFF2-40B4-BE49-F238E27FC236}">
                <a16:creationId xmlns:a16="http://schemas.microsoft.com/office/drawing/2014/main" id="{262C1D9E-42E1-428B-9A06-8F4C10BF6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505200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9" imgW="342751" imgH="330057" progId="Equation.3">
                  <p:embed/>
                </p:oleObj>
              </mc:Choice>
              <mc:Fallback>
                <p:oleObj name="Equation" r:id="rId9" imgW="342751" imgH="330057" progId="Equation.3">
                  <p:embed/>
                  <p:pic>
                    <p:nvPicPr>
                      <p:cNvPr id="145431" name="Object 22">
                        <a:extLst>
                          <a:ext uri="{FF2B5EF4-FFF2-40B4-BE49-F238E27FC236}">
                            <a16:creationId xmlns:a16="http://schemas.microsoft.com/office/drawing/2014/main" id="{262C1D9E-42E1-428B-9A06-8F4C10BF6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Date Placeholder 1">
            <a:extLst>
              <a:ext uri="{FF2B5EF4-FFF2-40B4-BE49-F238E27FC236}">
                <a16:creationId xmlns:a16="http://schemas.microsoft.com/office/drawing/2014/main" id="{0846BE09-27E4-4F4F-8C6D-143F10F05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6435" name="Footer Placeholder 2">
            <a:extLst>
              <a:ext uri="{FF2B5EF4-FFF2-40B4-BE49-F238E27FC236}">
                <a16:creationId xmlns:a16="http://schemas.microsoft.com/office/drawing/2014/main" id="{D813E245-0A07-423D-939A-547669F3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B7F7E140-0A2B-4A2A-9870-F48943E4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A01A0AC-C515-4DBE-A0C1-FF01FABDDE4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7" name="Rectangle 2">
            <a:extLst>
              <a:ext uri="{FF2B5EF4-FFF2-40B4-BE49-F238E27FC236}">
                <a16:creationId xmlns:a16="http://schemas.microsoft.com/office/drawing/2014/main" id="{754CD8D8-B457-4BE3-AD87-EBE9C2C67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74713"/>
            <a:ext cx="7010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6438" name="Rectangle 3">
            <a:extLst>
              <a:ext uri="{FF2B5EF4-FFF2-40B4-BE49-F238E27FC236}">
                <a16:creationId xmlns:a16="http://schemas.microsoft.com/office/drawing/2014/main" id="{640EEB05-2743-46BE-841A-4D848184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3098513"/>
            <a:ext cx="184731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6439" name="Text Box 4">
            <a:extLst>
              <a:ext uri="{FF2B5EF4-FFF2-40B4-BE49-F238E27FC236}">
                <a16:creationId xmlns:a16="http://schemas.microsoft.com/office/drawing/2014/main" id="{C8F4DC3C-59CC-4E32-A728-172F06336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43201"/>
            <a:ext cx="20193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PC problem</a:t>
            </a:r>
          </a:p>
          <a:p>
            <a:r>
              <a:rPr lang="en-US" altLang="en-US" sz="2800">
                <a:solidFill>
                  <a:srgbClr val="FF9900"/>
                </a:solidFill>
              </a:rPr>
              <a:t>decider</a:t>
            </a:r>
          </a:p>
        </p:txBody>
      </p:sp>
      <p:sp>
        <p:nvSpPr>
          <p:cNvPr id="146440" name="Line 5">
            <a:extLst>
              <a:ext uri="{FF2B5EF4-FFF2-40B4-BE49-F238E27FC236}">
                <a16:creationId xmlns:a16="http://schemas.microsoft.com/office/drawing/2014/main" id="{14AA919B-089B-4655-B292-E6EDE51A2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6441" name="Line 6">
            <a:extLst>
              <a:ext uri="{FF2B5EF4-FFF2-40B4-BE49-F238E27FC236}">
                <a16:creationId xmlns:a16="http://schemas.microsoft.com/office/drawing/2014/main" id="{ADF30971-6E9E-412F-BDCC-03390B184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6442" name="Line 7">
            <a:extLst>
              <a:ext uri="{FF2B5EF4-FFF2-40B4-BE49-F238E27FC236}">
                <a16:creationId xmlns:a16="http://schemas.microsoft.com/office/drawing/2014/main" id="{268A645B-2074-4733-AC76-17F97B62B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6443" name="Line 8">
            <a:extLst>
              <a:ext uri="{FF2B5EF4-FFF2-40B4-BE49-F238E27FC236}">
                <a16:creationId xmlns:a16="http://schemas.microsoft.com/office/drawing/2014/main" id="{D040C18A-8AC6-4E2E-9F7D-BE72AA65F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6444" name="Line 9">
            <a:extLst>
              <a:ext uri="{FF2B5EF4-FFF2-40B4-BE49-F238E27FC236}">
                <a16:creationId xmlns:a16="http://schemas.microsoft.com/office/drawing/2014/main" id="{41B34993-DEA6-48E3-89E5-E82600CE5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6445" name="Line 10">
            <a:extLst>
              <a:ext uri="{FF2B5EF4-FFF2-40B4-BE49-F238E27FC236}">
                <a16:creationId xmlns:a16="http://schemas.microsoft.com/office/drawing/2014/main" id="{D4687F7B-C275-4E12-A1CE-7D5CF1849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6446" name="Text Box 11">
            <a:extLst>
              <a:ext uri="{FF2B5EF4-FFF2-40B4-BE49-F238E27FC236}">
                <a16:creationId xmlns:a16="http://schemas.microsoft.com/office/drawing/2014/main" id="{D6840C46-0B81-40E5-8DDB-FC098328E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1371600"/>
            <a:ext cx="4200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MPC problem </a:t>
            </a:r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46447" name="Object 13">
            <a:extLst>
              <a:ext uri="{FF2B5EF4-FFF2-40B4-BE49-F238E27FC236}">
                <a16:creationId xmlns:a16="http://schemas.microsoft.com/office/drawing/2014/main" id="{B32C2A08-970A-4D94-B30C-4F1556623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6670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146447" name="Object 13">
                        <a:extLst>
                          <a:ext uri="{FF2B5EF4-FFF2-40B4-BE49-F238E27FC236}">
                            <a16:creationId xmlns:a16="http://schemas.microsoft.com/office/drawing/2014/main" id="{B32C2A08-970A-4D94-B30C-4F15566236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8" name="Object 14">
            <a:extLst>
              <a:ext uri="{FF2B5EF4-FFF2-40B4-BE49-F238E27FC236}">
                <a16:creationId xmlns:a16="http://schemas.microsoft.com/office/drawing/2014/main" id="{0D1DD46B-85A4-4552-8A3C-194E36FC4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7338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146448" name="Object 14">
                        <a:extLst>
                          <a:ext uri="{FF2B5EF4-FFF2-40B4-BE49-F238E27FC236}">
                            <a16:creationId xmlns:a16="http://schemas.microsoft.com/office/drawing/2014/main" id="{0D1DD46B-85A4-4552-8A3C-194E36FC4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338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9" name="Text Box 15">
            <a:extLst>
              <a:ext uri="{FF2B5EF4-FFF2-40B4-BE49-F238E27FC236}">
                <a16:creationId xmlns:a16="http://schemas.microsoft.com/office/drawing/2014/main" id="{41D47F2C-C40D-4935-86A2-2F8CFAA0E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46450" name="Text Box 16">
            <a:extLst>
              <a:ext uri="{FF2B5EF4-FFF2-40B4-BE49-F238E27FC236}">
                <a16:creationId xmlns:a16="http://schemas.microsoft.com/office/drawing/2014/main" id="{7BCF4B65-BFA1-4901-AF76-293A2D7E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6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46451" name="Text Box 17">
            <a:extLst>
              <a:ext uri="{FF2B5EF4-FFF2-40B4-BE49-F238E27FC236}">
                <a16:creationId xmlns:a16="http://schemas.microsoft.com/office/drawing/2014/main" id="{86B10846-EF93-4328-9C42-3ABF4619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5" y="3302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46452" name="Text Box 18">
            <a:extLst>
              <a:ext uri="{FF2B5EF4-FFF2-40B4-BE49-F238E27FC236}">
                <a16:creationId xmlns:a16="http://schemas.microsoft.com/office/drawing/2014/main" id="{9307AD9A-AE70-4700-9AAF-8B3C0739D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32766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graphicFrame>
        <p:nvGraphicFramePr>
          <p:cNvPr id="146453" name="Object 19">
            <a:extLst>
              <a:ext uri="{FF2B5EF4-FFF2-40B4-BE49-F238E27FC236}">
                <a16:creationId xmlns:a16="http://schemas.microsoft.com/office/drawing/2014/main" id="{58C31CD4-F5DA-45ED-887B-E37845CBA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514600"/>
          <a:ext cx="317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7" imgW="317225" imgH="342603" progId="Equation.3">
                  <p:embed/>
                </p:oleObj>
              </mc:Choice>
              <mc:Fallback>
                <p:oleObj name="Equation" r:id="rId7" imgW="317225" imgH="342603" progId="Equation.3">
                  <p:embed/>
                  <p:pic>
                    <p:nvPicPr>
                      <p:cNvPr id="146453" name="Object 19">
                        <a:extLst>
                          <a:ext uri="{FF2B5EF4-FFF2-40B4-BE49-F238E27FC236}">
                            <a16:creationId xmlns:a16="http://schemas.microsoft.com/office/drawing/2014/main" id="{58C31CD4-F5DA-45ED-887B-E37845CBA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14600"/>
                        <a:ext cx="317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4" name="Object 20">
            <a:extLst>
              <a:ext uri="{FF2B5EF4-FFF2-40B4-BE49-F238E27FC236}">
                <a16:creationId xmlns:a16="http://schemas.microsoft.com/office/drawing/2014/main" id="{C8CD99F9-A14D-40C0-87D9-10D2CF6B0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505200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9" imgW="342751" imgH="330057" progId="Equation.3">
                  <p:embed/>
                </p:oleObj>
              </mc:Choice>
              <mc:Fallback>
                <p:oleObj name="Equation" r:id="rId9" imgW="342751" imgH="330057" progId="Equation.3">
                  <p:embed/>
                  <p:pic>
                    <p:nvPicPr>
                      <p:cNvPr id="146454" name="Object 20">
                        <a:extLst>
                          <a:ext uri="{FF2B5EF4-FFF2-40B4-BE49-F238E27FC236}">
                            <a16:creationId xmlns:a16="http://schemas.microsoft.com/office/drawing/2014/main" id="{C8CD99F9-A14D-40C0-87D9-10D2CF6B0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5" name="Oval 21">
            <a:extLst>
              <a:ext uri="{FF2B5EF4-FFF2-40B4-BE49-F238E27FC236}">
                <a16:creationId xmlns:a16="http://schemas.microsoft.com/office/drawing/2014/main" id="{2B1B198E-AE56-4675-845B-A3B740190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55948"/>
            <a:ext cx="22098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6456" name="Text Box 22">
            <a:extLst>
              <a:ext uri="{FF2B5EF4-FFF2-40B4-BE49-F238E27FC236}">
                <a16:creationId xmlns:a16="http://schemas.microsoft.com/office/drawing/2014/main" id="{E2C95F84-FD0F-4C9D-98B6-7F116F7C0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26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Reduction?</a:t>
            </a:r>
          </a:p>
        </p:txBody>
      </p:sp>
      <p:sp>
        <p:nvSpPr>
          <p:cNvPr id="146457" name="Text Box 23">
            <a:extLst>
              <a:ext uri="{FF2B5EF4-FFF2-40B4-BE49-F238E27FC236}">
                <a16:creationId xmlns:a16="http://schemas.microsoft.com/office/drawing/2014/main" id="{438FD464-79F6-478C-8D3E-40451F0F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"/>
            <a:ext cx="7037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/>
              <a:t>We need to convert the input instance of</a:t>
            </a:r>
          </a:p>
          <a:p>
            <a:r>
              <a:rPr lang="en-US" altLang="en-US" sz="2800"/>
              <a:t>one problem to the other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Date Placeholder 1">
            <a:extLst>
              <a:ext uri="{FF2B5EF4-FFF2-40B4-BE49-F238E27FC236}">
                <a16:creationId xmlns:a16="http://schemas.microsoft.com/office/drawing/2014/main" id="{215C93DD-966E-46AF-9892-36EEE4C41A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7459" name="Footer Placeholder 2">
            <a:extLst>
              <a:ext uri="{FF2B5EF4-FFF2-40B4-BE49-F238E27FC236}">
                <a16:creationId xmlns:a16="http://schemas.microsoft.com/office/drawing/2014/main" id="{7520E37D-0AEF-48C5-9206-4F4E80F6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1B730F9D-E346-4F70-8247-0BB7A479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F0E0ACE-B721-44A5-AD7E-C05943F86B2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61" name="Text Box 2">
            <a:extLst>
              <a:ext uri="{FF2B5EF4-FFF2-40B4-BE49-F238E27FC236}">
                <a16:creationId xmlns:a16="http://schemas.microsoft.com/office/drawing/2014/main" id="{37A8B737-5871-439C-ADD0-1C2FA57D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28600"/>
            <a:ext cx="525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: input to the MPC problem</a:t>
            </a:r>
          </a:p>
        </p:txBody>
      </p:sp>
      <p:graphicFrame>
        <p:nvGraphicFramePr>
          <p:cNvPr id="147462" name="Object 3">
            <a:extLst>
              <a:ext uri="{FF2B5EF4-FFF2-40B4-BE49-F238E27FC236}">
                <a16:creationId xmlns:a16="http://schemas.microsoft.com/office/drawing/2014/main" id="{A441BF60-5DC8-4E9B-9CC6-F0A6BC4CB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04800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800100" imgH="457200" progId="Equation.3">
                  <p:embed/>
                </p:oleObj>
              </mc:Choice>
              <mc:Fallback>
                <p:oleObj name="Equation" r:id="rId3" imgW="800100" imgH="457200" progId="Equation.3">
                  <p:embed/>
                  <p:pic>
                    <p:nvPicPr>
                      <p:cNvPr id="147462" name="Object 3">
                        <a:extLst>
                          <a:ext uri="{FF2B5EF4-FFF2-40B4-BE49-F238E27FC236}">
                            <a16:creationId xmlns:a16="http://schemas.microsoft.com/office/drawing/2014/main" id="{A441BF60-5DC8-4E9B-9CC6-F0A6BC4CB5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80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6">
            <a:extLst>
              <a:ext uri="{FF2B5EF4-FFF2-40B4-BE49-F238E27FC236}">
                <a16:creationId xmlns:a16="http://schemas.microsoft.com/office/drawing/2014/main" id="{AC6D778C-268C-4C6F-8D73-AB366D1B4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066801"/>
          <a:ext cx="314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5" imgW="3149600" imgH="533400" progId="Equation.3">
                  <p:embed/>
                </p:oleObj>
              </mc:Choice>
              <mc:Fallback>
                <p:oleObj name="Equation" r:id="rId5" imgW="3149600" imgH="533400" progId="Equation.3">
                  <p:embed/>
                  <p:pic>
                    <p:nvPicPr>
                      <p:cNvPr id="147463" name="Object 6">
                        <a:extLst>
                          <a:ext uri="{FF2B5EF4-FFF2-40B4-BE49-F238E27FC236}">
                            <a16:creationId xmlns:a16="http://schemas.microsoft.com/office/drawing/2014/main" id="{AC6D778C-268C-4C6F-8D73-AB366D1B4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66801"/>
                        <a:ext cx="314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7">
            <a:extLst>
              <a:ext uri="{FF2B5EF4-FFF2-40B4-BE49-F238E27FC236}">
                <a16:creationId xmlns:a16="http://schemas.microsoft.com/office/drawing/2014/main" id="{23EC9995-78AF-41CD-8811-F690035CC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752601"/>
          <a:ext cx="2844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7" imgW="2844800" imgH="533400" progId="Equation.3">
                  <p:embed/>
                </p:oleObj>
              </mc:Choice>
              <mc:Fallback>
                <p:oleObj name="Equation" r:id="rId7" imgW="2844800" imgH="533400" progId="Equation.3">
                  <p:embed/>
                  <p:pic>
                    <p:nvPicPr>
                      <p:cNvPr id="147464" name="Object 7">
                        <a:extLst>
                          <a:ext uri="{FF2B5EF4-FFF2-40B4-BE49-F238E27FC236}">
                            <a16:creationId xmlns:a16="http://schemas.microsoft.com/office/drawing/2014/main" id="{23EC9995-78AF-41CD-8811-F690035CC0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52601"/>
                        <a:ext cx="2844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8">
            <a:extLst>
              <a:ext uri="{FF2B5EF4-FFF2-40B4-BE49-F238E27FC236}">
                <a16:creationId xmlns:a16="http://schemas.microsoft.com/office/drawing/2014/main" id="{A99FFA1A-D05D-408C-98E3-9ABB8A2D9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648200"/>
          <a:ext cx="3962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9" imgW="1206500" imgH="228600" progId="Equation.3">
                  <p:embed/>
                </p:oleObj>
              </mc:Choice>
              <mc:Fallback>
                <p:oleObj name="Equation" r:id="rId9" imgW="1206500" imgH="228600" progId="Equation.3">
                  <p:embed/>
                  <p:pic>
                    <p:nvPicPr>
                      <p:cNvPr id="147465" name="Object 8">
                        <a:extLst>
                          <a:ext uri="{FF2B5EF4-FFF2-40B4-BE49-F238E27FC236}">
                            <a16:creationId xmlns:a16="http://schemas.microsoft.com/office/drawing/2014/main" id="{A99FFA1A-D05D-408C-98E3-9ABB8A2D98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3962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9">
            <a:extLst>
              <a:ext uri="{FF2B5EF4-FFF2-40B4-BE49-F238E27FC236}">
                <a16:creationId xmlns:a16="http://schemas.microsoft.com/office/drawing/2014/main" id="{D0F7A924-D6E9-47B5-8397-E0E48972E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562601"/>
          <a:ext cx="38100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11" imgW="1066800" imgH="228600" progId="Equation.3">
                  <p:embed/>
                </p:oleObj>
              </mc:Choice>
              <mc:Fallback>
                <p:oleObj name="Equation" r:id="rId11" imgW="1066800" imgH="228600" progId="Equation.3">
                  <p:embed/>
                  <p:pic>
                    <p:nvPicPr>
                      <p:cNvPr id="147466" name="Object 9">
                        <a:extLst>
                          <a:ext uri="{FF2B5EF4-FFF2-40B4-BE49-F238E27FC236}">
                            <a16:creationId xmlns:a16="http://schemas.microsoft.com/office/drawing/2014/main" id="{D0F7A924-D6E9-47B5-8397-E0E48972E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62601"/>
                        <a:ext cx="38100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7" name="Text Box 10">
            <a:extLst>
              <a:ext uri="{FF2B5EF4-FFF2-40B4-BE49-F238E27FC236}">
                <a16:creationId xmlns:a16="http://schemas.microsoft.com/office/drawing/2014/main" id="{1C664BDC-EAD2-455B-B101-331549BBF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3962400"/>
            <a:ext cx="4894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: input to the PC problem</a:t>
            </a:r>
          </a:p>
        </p:txBody>
      </p:sp>
      <p:graphicFrame>
        <p:nvGraphicFramePr>
          <p:cNvPr id="147468" name="Object 11">
            <a:extLst>
              <a:ext uri="{FF2B5EF4-FFF2-40B4-BE49-F238E27FC236}">
                <a16:creationId xmlns:a16="http://schemas.microsoft.com/office/drawing/2014/main" id="{75743F86-71B5-418D-B23F-6E1EE3525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962400"/>
          <a:ext cx="914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13" imgW="330057" imgH="215806" progId="Equation.3">
                  <p:embed/>
                </p:oleObj>
              </mc:Choice>
              <mc:Fallback>
                <p:oleObj name="Equation" r:id="rId13" imgW="330057" imgH="215806" progId="Equation.3">
                  <p:embed/>
                  <p:pic>
                    <p:nvPicPr>
                      <p:cNvPr id="147468" name="Object 11">
                        <a:extLst>
                          <a:ext uri="{FF2B5EF4-FFF2-40B4-BE49-F238E27FC236}">
                            <a16:creationId xmlns:a16="http://schemas.microsoft.com/office/drawing/2014/main" id="{75743F86-71B5-418D-B23F-6E1EE3525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914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9" name="AutoShape 13">
            <a:extLst>
              <a:ext uri="{FF2B5EF4-FFF2-40B4-BE49-F238E27FC236}">
                <a16:creationId xmlns:a16="http://schemas.microsoft.com/office/drawing/2014/main" id="{6309D6DF-1E45-4427-8224-6D9A932B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87278"/>
            <a:ext cx="5329238" cy="122307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Translated to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Date Placeholder 1">
            <a:extLst>
              <a:ext uri="{FF2B5EF4-FFF2-40B4-BE49-F238E27FC236}">
                <a16:creationId xmlns:a16="http://schemas.microsoft.com/office/drawing/2014/main" id="{DBC94E69-2C1A-472B-866D-AE3469593B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8483" name="Footer Placeholder 2">
            <a:extLst>
              <a:ext uri="{FF2B5EF4-FFF2-40B4-BE49-F238E27FC236}">
                <a16:creationId xmlns:a16="http://schemas.microsoft.com/office/drawing/2014/main" id="{22A3DD74-B749-434C-9D2F-27C5C13B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4F1FB1D4-2348-40C4-BB3D-B55E2C5A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88FCAE1-6234-4161-8962-D008088537F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8485" name="Object 2">
            <a:extLst>
              <a:ext uri="{FF2B5EF4-FFF2-40B4-BE49-F238E27FC236}">
                <a16:creationId xmlns:a16="http://schemas.microsoft.com/office/drawing/2014/main" id="{84F3250C-8D3B-46EA-9BB9-423C59FD3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762001"/>
          <a:ext cx="2432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3" imgW="1002865" imgH="215806" progId="Equation.3">
                  <p:embed/>
                </p:oleObj>
              </mc:Choice>
              <mc:Fallback>
                <p:oleObj name="Equation" r:id="rId3" imgW="1002865" imgH="215806" progId="Equation.3">
                  <p:embed/>
                  <p:pic>
                    <p:nvPicPr>
                      <p:cNvPr id="148485" name="Object 2">
                        <a:extLst>
                          <a:ext uri="{FF2B5EF4-FFF2-40B4-BE49-F238E27FC236}">
                            <a16:creationId xmlns:a16="http://schemas.microsoft.com/office/drawing/2014/main" id="{84F3250C-8D3B-46EA-9BB9-423C59FD39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1"/>
                        <a:ext cx="24320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3">
            <a:extLst>
              <a:ext uri="{FF2B5EF4-FFF2-40B4-BE49-F238E27FC236}">
                <a16:creationId xmlns:a16="http://schemas.microsoft.com/office/drawing/2014/main" id="{0BB9B6C6-18C4-4BFE-9B47-71DC78434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1"/>
          <a:ext cx="3835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5" imgW="1473200" imgH="228600" progId="Equation.3">
                  <p:embed/>
                </p:oleObj>
              </mc:Choice>
              <mc:Fallback>
                <p:oleObj name="Equation" r:id="rId5" imgW="1473200" imgH="228600" progId="Equation.3">
                  <p:embed/>
                  <p:pic>
                    <p:nvPicPr>
                      <p:cNvPr id="148486" name="Object 3">
                        <a:extLst>
                          <a:ext uri="{FF2B5EF4-FFF2-40B4-BE49-F238E27FC236}">
                            <a16:creationId xmlns:a16="http://schemas.microsoft.com/office/drawing/2014/main" id="{0BB9B6C6-18C4-4BFE-9B47-71DC78434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1"/>
                        <a:ext cx="3835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4">
            <a:extLst>
              <a:ext uri="{FF2B5EF4-FFF2-40B4-BE49-F238E27FC236}">
                <a16:creationId xmlns:a16="http://schemas.microsoft.com/office/drawing/2014/main" id="{3F52303C-E4DB-4CAC-82E6-71C562934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52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148487" name="Object 4">
                        <a:extLst>
                          <a:ext uri="{FF2B5EF4-FFF2-40B4-BE49-F238E27FC236}">
                            <a16:creationId xmlns:a16="http://schemas.microsoft.com/office/drawing/2014/main" id="{3F52303C-E4DB-4CAC-82E6-71C562934D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5">
            <a:extLst>
              <a:ext uri="{FF2B5EF4-FFF2-40B4-BE49-F238E27FC236}">
                <a16:creationId xmlns:a16="http://schemas.microsoft.com/office/drawing/2014/main" id="{AFEDCF0A-D0AE-43A3-968B-6BD9E755F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1" y="1524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9" imgW="355446" imgH="380835" progId="Equation.3">
                  <p:embed/>
                </p:oleObj>
              </mc:Choice>
              <mc:Fallback>
                <p:oleObj name="Equation" r:id="rId9" imgW="355446" imgH="380835" progId="Equation.3">
                  <p:embed/>
                  <p:pic>
                    <p:nvPicPr>
                      <p:cNvPr id="148488" name="Object 5">
                        <a:extLst>
                          <a:ext uri="{FF2B5EF4-FFF2-40B4-BE49-F238E27FC236}">
                            <a16:creationId xmlns:a16="http://schemas.microsoft.com/office/drawing/2014/main" id="{AFEDCF0A-D0AE-43A3-968B-6BD9E755F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1524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8">
            <a:extLst>
              <a:ext uri="{FF2B5EF4-FFF2-40B4-BE49-F238E27FC236}">
                <a16:creationId xmlns:a16="http://schemas.microsoft.com/office/drawing/2014/main" id="{ECA540D8-818F-4DEA-815C-1DD76F070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886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148489" name="Object 8">
                        <a:extLst>
                          <a:ext uri="{FF2B5EF4-FFF2-40B4-BE49-F238E27FC236}">
                            <a16:creationId xmlns:a16="http://schemas.microsoft.com/office/drawing/2014/main" id="{ECA540D8-818F-4DEA-815C-1DD76F070D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86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0" name="Object 11">
            <a:extLst>
              <a:ext uri="{FF2B5EF4-FFF2-40B4-BE49-F238E27FC236}">
                <a16:creationId xmlns:a16="http://schemas.microsoft.com/office/drawing/2014/main" id="{89B4A3E7-6859-4777-9E9A-DCEFEAF35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3657600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13" imgW="342751" imgH="330057" progId="Equation.3">
                  <p:embed/>
                </p:oleObj>
              </mc:Choice>
              <mc:Fallback>
                <p:oleObj name="Equation" r:id="rId13" imgW="342751" imgH="330057" progId="Equation.3">
                  <p:embed/>
                  <p:pic>
                    <p:nvPicPr>
                      <p:cNvPr id="148490" name="Object 11">
                        <a:extLst>
                          <a:ext uri="{FF2B5EF4-FFF2-40B4-BE49-F238E27FC236}">
                            <a16:creationId xmlns:a16="http://schemas.microsoft.com/office/drawing/2014/main" id="{89B4A3E7-6859-4777-9E9A-DCEFEAF35D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657600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1" name="Object 12">
            <a:extLst>
              <a:ext uri="{FF2B5EF4-FFF2-40B4-BE49-F238E27FC236}">
                <a16:creationId xmlns:a16="http://schemas.microsoft.com/office/drawing/2014/main" id="{C8DBABA2-50C1-4C27-9093-7A2290E25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1447800"/>
          <a:ext cx="16843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15" imgW="634725" imgH="228501" progId="Equation.3">
                  <p:embed/>
                </p:oleObj>
              </mc:Choice>
              <mc:Fallback>
                <p:oleObj name="Equation" r:id="rId15" imgW="634725" imgH="228501" progId="Equation.3">
                  <p:embed/>
                  <p:pic>
                    <p:nvPicPr>
                      <p:cNvPr id="148491" name="Object 12">
                        <a:extLst>
                          <a:ext uri="{FF2B5EF4-FFF2-40B4-BE49-F238E27FC236}">
                            <a16:creationId xmlns:a16="http://schemas.microsoft.com/office/drawing/2014/main" id="{C8DBABA2-50C1-4C27-9093-7A2290E255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447800"/>
                        <a:ext cx="168433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2" name="Object 13">
            <a:extLst>
              <a:ext uri="{FF2B5EF4-FFF2-40B4-BE49-F238E27FC236}">
                <a16:creationId xmlns:a16="http://schemas.microsoft.com/office/drawing/2014/main" id="{7219C614-4B49-46D2-A9E7-038CDDC46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362201"/>
          <a:ext cx="1371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17" imgW="558558" imgH="215806" progId="Equation.3">
                  <p:embed/>
                </p:oleObj>
              </mc:Choice>
              <mc:Fallback>
                <p:oleObj name="Equation" r:id="rId17" imgW="558558" imgH="215806" progId="Equation.3">
                  <p:embed/>
                  <p:pic>
                    <p:nvPicPr>
                      <p:cNvPr id="148492" name="Object 13">
                        <a:extLst>
                          <a:ext uri="{FF2B5EF4-FFF2-40B4-BE49-F238E27FC236}">
                            <a16:creationId xmlns:a16="http://schemas.microsoft.com/office/drawing/2014/main" id="{7219C614-4B49-46D2-A9E7-038CDDC465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362201"/>
                        <a:ext cx="1371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3" name="Object 14">
            <a:extLst>
              <a:ext uri="{FF2B5EF4-FFF2-40B4-BE49-F238E27FC236}">
                <a16:creationId xmlns:a16="http://schemas.microsoft.com/office/drawing/2014/main" id="{E3C9D38D-A188-4FF7-A2C7-8E1E97A07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105401"/>
          <a:ext cx="1600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19" imgW="596900" imgH="228600" progId="Equation.3">
                  <p:embed/>
                </p:oleObj>
              </mc:Choice>
              <mc:Fallback>
                <p:oleObj name="Equation" r:id="rId19" imgW="596900" imgH="228600" progId="Equation.3">
                  <p:embed/>
                  <p:pic>
                    <p:nvPicPr>
                      <p:cNvPr id="148493" name="Object 14">
                        <a:extLst>
                          <a:ext uri="{FF2B5EF4-FFF2-40B4-BE49-F238E27FC236}">
                            <a16:creationId xmlns:a16="http://schemas.microsoft.com/office/drawing/2014/main" id="{E3C9D38D-A188-4FF7-A2C7-8E1E97A07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05401"/>
                        <a:ext cx="16002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4" name="AutoShape 16">
            <a:extLst>
              <a:ext uri="{FF2B5EF4-FFF2-40B4-BE49-F238E27FC236}">
                <a16:creationId xmlns:a16="http://schemas.microsoft.com/office/drawing/2014/main" id="{9EDD6B3F-60C5-481E-88E0-230F5BE5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5985"/>
            <a:ext cx="1447800" cy="1161633"/>
          </a:xfrm>
          <a:prstGeom prst="rightArrow">
            <a:avLst>
              <a:gd name="adj1" fmla="val 50000"/>
              <a:gd name="adj2" fmla="val 1187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8495" name="AutoShape 17">
            <a:extLst>
              <a:ext uri="{FF2B5EF4-FFF2-40B4-BE49-F238E27FC236}">
                <a16:creationId xmlns:a16="http://schemas.microsoft.com/office/drawing/2014/main" id="{D64EF1B2-5E48-4349-8E39-F3D5277FC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14985"/>
            <a:ext cx="1447800" cy="1161633"/>
          </a:xfrm>
          <a:prstGeom prst="rightArrow">
            <a:avLst>
              <a:gd name="adj1" fmla="val 50000"/>
              <a:gd name="adj2" fmla="val 1187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8496" name="Line 18">
            <a:extLst>
              <a:ext uri="{FF2B5EF4-FFF2-40B4-BE49-F238E27FC236}">
                <a16:creationId xmlns:a16="http://schemas.microsoft.com/office/drawing/2014/main" id="{10DA1A6C-ABBE-4E89-9635-6C30F6EFB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200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8497" name="Text Box 19">
            <a:extLst>
              <a:ext uri="{FF2B5EF4-FFF2-40B4-BE49-F238E27FC236}">
                <a16:creationId xmlns:a16="http://schemas.microsoft.com/office/drawing/2014/main" id="{9AFB6745-DF19-46F2-951A-25DE29CE6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1473200"/>
            <a:ext cx="183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each</a:t>
            </a:r>
          </a:p>
        </p:txBody>
      </p:sp>
      <p:graphicFrame>
        <p:nvGraphicFramePr>
          <p:cNvPr id="148498" name="Object 20">
            <a:extLst>
              <a:ext uri="{FF2B5EF4-FFF2-40B4-BE49-F238E27FC236}">
                <a16:creationId xmlns:a16="http://schemas.microsoft.com/office/drawing/2014/main" id="{EB2AD397-B135-4F28-9395-7F34C77C2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1" y="1447800"/>
          <a:ext cx="3794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21" imgW="101468" imgH="164885" progId="Equation.3">
                  <p:embed/>
                </p:oleObj>
              </mc:Choice>
              <mc:Fallback>
                <p:oleObj name="Equation" r:id="rId21" imgW="101468" imgH="164885" progId="Equation.3">
                  <p:embed/>
                  <p:pic>
                    <p:nvPicPr>
                      <p:cNvPr id="148498" name="Object 20">
                        <a:extLst>
                          <a:ext uri="{FF2B5EF4-FFF2-40B4-BE49-F238E27FC236}">
                            <a16:creationId xmlns:a16="http://schemas.microsoft.com/office/drawing/2014/main" id="{EB2AD397-B135-4F28-9395-7F34C77C2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1447800"/>
                        <a:ext cx="3794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9" name="Object 21">
            <a:extLst>
              <a:ext uri="{FF2B5EF4-FFF2-40B4-BE49-F238E27FC236}">
                <a16:creationId xmlns:a16="http://schemas.microsoft.com/office/drawing/2014/main" id="{B9B220A2-B940-43B6-A702-9331E84BA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1" y="5029200"/>
          <a:ext cx="3794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23" imgW="101468" imgH="164885" progId="Equation.3">
                  <p:embed/>
                </p:oleObj>
              </mc:Choice>
              <mc:Fallback>
                <p:oleObj name="Equation" r:id="rId23" imgW="101468" imgH="164885" progId="Equation.3">
                  <p:embed/>
                  <p:pic>
                    <p:nvPicPr>
                      <p:cNvPr id="148499" name="Object 21">
                        <a:extLst>
                          <a:ext uri="{FF2B5EF4-FFF2-40B4-BE49-F238E27FC236}">
                            <a16:creationId xmlns:a16="http://schemas.microsoft.com/office/drawing/2014/main" id="{B9B220A2-B940-43B6-A702-9331E84BA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5029200"/>
                        <a:ext cx="3794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0" name="Text Box 22">
            <a:extLst>
              <a:ext uri="{FF2B5EF4-FFF2-40B4-BE49-F238E27FC236}">
                <a16:creationId xmlns:a16="http://schemas.microsoft.com/office/drawing/2014/main" id="{01031F38-7B8C-46CE-A4EC-D9A36797F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029200"/>
            <a:ext cx="183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each</a:t>
            </a:r>
          </a:p>
        </p:txBody>
      </p:sp>
      <p:graphicFrame>
        <p:nvGraphicFramePr>
          <p:cNvPr id="148501" name="Object 23">
            <a:extLst>
              <a:ext uri="{FF2B5EF4-FFF2-40B4-BE49-F238E27FC236}">
                <a16:creationId xmlns:a16="http://schemas.microsoft.com/office/drawing/2014/main" id="{D37FEDFD-A8FC-4F6A-B3F6-4F8B4411B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6" y="5003800"/>
          <a:ext cx="3794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24" imgW="101468" imgH="164885" progId="Equation.3">
                  <p:embed/>
                </p:oleObj>
              </mc:Choice>
              <mc:Fallback>
                <p:oleObj name="Equation" r:id="rId24" imgW="101468" imgH="164885" progId="Equation.3">
                  <p:embed/>
                  <p:pic>
                    <p:nvPicPr>
                      <p:cNvPr id="148501" name="Object 23">
                        <a:extLst>
                          <a:ext uri="{FF2B5EF4-FFF2-40B4-BE49-F238E27FC236}">
                            <a16:creationId xmlns:a16="http://schemas.microsoft.com/office/drawing/2014/main" id="{D37FEDFD-A8FC-4F6A-B3F6-4F8B4411B9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6" y="5003800"/>
                        <a:ext cx="3794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2" name="Object 24">
            <a:extLst>
              <a:ext uri="{FF2B5EF4-FFF2-40B4-BE49-F238E27FC236}">
                <a16:creationId xmlns:a16="http://schemas.microsoft.com/office/drawing/2014/main" id="{FB7E15EB-0FC6-44D7-B798-D41437389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4343401"/>
          <a:ext cx="22780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25" imgW="939392" imgH="215806" progId="Equation.3">
                  <p:embed/>
                </p:oleObj>
              </mc:Choice>
              <mc:Fallback>
                <p:oleObj name="Equation" r:id="rId25" imgW="939392" imgH="215806" progId="Equation.3">
                  <p:embed/>
                  <p:pic>
                    <p:nvPicPr>
                      <p:cNvPr id="148502" name="Object 24">
                        <a:extLst>
                          <a:ext uri="{FF2B5EF4-FFF2-40B4-BE49-F238E27FC236}">
                            <a16:creationId xmlns:a16="http://schemas.microsoft.com/office/drawing/2014/main" id="{FB7E15EB-0FC6-44D7-B798-D41437389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4343401"/>
                        <a:ext cx="22780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3" name="Object 25">
            <a:extLst>
              <a:ext uri="{FF2B5EF4-FFF2-40B4-BE49-F238E27FC236}">
                <a16:creationId xmlns:a16="http://schemas.microsoft.com/office/drawing/2014/main" id="{D6845FAB-4A70-46FC-870A-458E777E5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191001"/>
          <a:ext cx="3835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27" imgW="1473200" imgH="228600" progId="Equation.3">
                  <p:embed/>
                </p:oleObj>
              </mc:Choice>
              <mc:Fallback>
                <p:oleObj name="Equation" r:id="rId27" imgW="1473200" imgH="228600" progId="Equation.3">
                  <p:embed/>
                  <p:pic>
                    <p:nvPicPr>
                      <p:cNvPr id="148503" name="Object 25">
                        <a:extLst>
                          <a:ext uri="{FF2B5EF4-FFF2-40B4-BE49-F238E27FC236}">
                            <a16:creationId xmlns:a16="http://schemas.microsoft.com/office/drawing/2014/main" id="{D6845FAB-4A70-46FC-870A-458E777E57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191001"/>
                        <a:ext cx="3835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4" name="Text Box 26">
            <a:extLst>
              <a:ext uri="{FF2B5EF4-FFF2-40B4-BE49-F238E27FC236}">
                <a16:creationId xmlns:a16="http://schemas.microsoft.com/office/drawing/2014/main" id="{C83371EC-F66B-4B01-B351-1741C8D21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397000"/>
            <a:ext cx="157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replace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Date Placeholder 1">
            <a:extLst>
              <a:ext uri="{FF2B5EF4-FFF2-40B4-BE49-F238E27FC236}">
                <a16:creationId xmlns:a16="http://schemas.microsoft.com/office/drawing/2014/main" id="{2A97B2A2-3D05-405C-B7A9-09E9EC51C8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9507" name="Footer Placeholder 2">
            <a:extLst>
              <a:ext uri="{FF2B5EF4-FFF2-40B4-BE49-F238E27FC236}">
                <a16:creationId xmlns:a16="http://schemas.microsoft.com/office/drawing/2014/main" id="{4C162A54-17AA-49CF-8CDD-FC63C6D2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9508" name="Slide Number Placeholder 3">
            <a:extLst>
              <a:ext uri="{FF2B5EF4-FFF2-40B4-BE49-F238E27FC236}">
                <a16:creationId xmlns:a16="http://schemas.microsoft.com/office/drawing/2014/main" id="{C3AB977D-32A4-49FD-A9E3-5F590AFE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7D55303-8C8C-4246-A0B7-D7A2B067354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9" name="Text Box 2">
            <a:extLst>
              <a:ext uri="{FF2B5EF4-FFF2-40B4-BE49-F238E27FC236}">
                <a16:creationId xmlns:a16="http://schemas.microsoft.com/office/drawing/2014/main" id="{E430097D-164E-4D5A-8DB8-F2B7BA72A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304800"/>
            <a:ext cx="227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PC-solution</a:t>
            </a:r>
          </a:p>
        </p:txBody>
      </p:sp>
      <p:graphicFrame>
        <p:nvGraphicFramePr>
          <p:cNvPr id="149510" name="Object 3">
            <a:extLst>
              <a:ext uri="{FF2B5EF4-FFF2-40B4-BE49-F238E27FC236}">
                <a16:creationId xmlns:a16="http://schemas.microsoft.com/office/drawing/2014/main" id="{D504801B-E47B-4FC1-A852-9CEE55B54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7425" y="1219200"/>
          <a:ext cx="61293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3" imgW="1841500" imgH="215900" progId="Equation.3">
                  <p:embed/>
                </p:oleObj>
              </mc:Choice>
              <mc:Fallback>
                <p:oleObj name="Equation" r:id="rId3" imgW="1841500" imgH="215900" progId="Equation.3">
                  <p:embed/>
                  <p:pic>
                    <p:nvPicPr>
                      <p:cNvPr id="149510" name="Object 3">
                        <a:extLst>
                          <a:ext uri="{FF2B5EF4-FFF2-40B4-BE49-F238E27FC236}">
                            <a16:creationId xmlns:a16="http://schemas.microsoft.com/office/drawing/2014/main" id="{D504801B-E47B-4FC1-A852-9CEE55B54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1219200"/>
                        <a:ext cx="612933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1" name="Oval 28">
            <a:extLst>
              <a:ext uri="{FF2B5EF4-FFF2-40B4-BE49-F238E27FC236}">
                <a16:creationId xmlns:a16="http://schemas.microsoft.com/office/drawing/2014/main" id="{9690420A-E76E-4DCF-AD31-88CED5D4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112848"/>
            <a:ext cx="609600" cy="822305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9512" name="Oval 29">
            <a:extLst>
              <a:ext uri="{FF2B5EF4-FFF2-40B4-BE49-F238E27FC236}">
                <a16:creationId xmlns:a16="http://schemas.microsoft.com/office/drawing/2014/main" id="{7D2C2C96-A815-491D-98A5-237CD152D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074748"/>
            <a:ext cx="609600" cy="822305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49513" name="Line 30">
            <a:extLst>
              <a:ext uri="{FF2B5EF4-FFF2-40B4-BE49-F238E27FC236}">
                <a16:creationId xmlns:a16="http://schemas.microsoft.com/office/drawing/2014/main" id="{3BF306C8-F433-4FD6-B156-C228ABB74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0574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9514" name="Line 31">
            <a:extLst>
              <a:ext uri="{FF2B5EF4-FFF2-40B4-BE49-F238E27FC236}">
                <a16:creationId xmlns:a16="http://schemas.microsoft.com/office/drawing/2014/main" id="{BD85B22C-769B-4778-A4BD-0B59095D54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1981200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9515" name="Text Box 32">
            <a:extLst>
              <a:ext uri="{FF2B5EF4-FFF2-40B4-BE49-F238E27FC236}">
                <a16:creationId xmlns:a16="http://schemas.microsoft.com/office/drawing/2014/main" id="{3D4F6C50-4644-46B2-A9BA-2D3396433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33800"/>
            <a:ext cx="363753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Has to start with </a:t>
            </a:r>
          </a:p>
          <a:p>
            <a:r>
              <a:rPr lang="en-US" altLang="en-US"/>
              <a:t>These strings</a:t>
            </a:r>
          </a:p>
        </p:txBody>
      </p:sp>
      <p:graphicFrame>
        <p:nvGraphicFramePr>
          <p:cNvPr id="149516" name="Object 33">
            <a:extLst>
              <a:ext uri="{FF2B5EF4-FFF2-40B4-BE49-F238E27FC236}">
                <a16:creationId xmlns:a16="http://schemas.microsoft.com/office/drawing/2014/main" id="{2678537B-65A6-411D-B760-7DFCB2BB9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1" y="6858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5" imgW="355446" imgH="380835" progId="Equation.3">
                  <p:embed/>
                </p:oleObj>
              </mc:Choice>
              <mc:Fallback>
                <p:oleObj name="Equation" r:id="rId5" imgW="355446" imgH="380835" progId="Equation.3">
                  <p:embed/>
                  <p:pic>
                    <p:nvPicPr>
                      <p:cNvPr id="149516" name="Object 33">
                        <a:extLst>
                          <a:ext uri="{FF2B5EF4-FFF2-40B4-BE49-F238E27FC236}">
                            <a16:creationId xmlns:a16="http://schemas.microsoft.com/office/drawing/2014/main" id="{2678537B-65A6-411D-B760-7DFCB2BB9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6858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7" name="Object 34">
            <a:extLst>
              <a:ext uri="{FF2B5EF4-FFF2-40B4-BE49-F238E27FC236}">
                <a16:creationId xmlns:a16="http://schemas.microsoft.com/office/drawing/2014/main" id="{F1B61A60-F102-4FCA-BA05-C54EB1369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0" y="762000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7" imgW="342751" imgH="330057" progId="Equation.3">
                  <p:embed/>
                </p:oleObj>
              </mc:Choice>
              <mc:Fallback>
                <p:oleObj name="Equation" r:id="rId7" imgW="342751" imgH="330057" progId="Equation.3">
                  <p:embed/>
                  <p:pic>
                    <p:nvPicPr>
                      <p:cNvPr id="149517" name="Object 34">
                        <a:extLst>
                          <a:ext uri="{FF2B5EF4-FFF2-40B4-BE49-F238E27FC236}">
                            <a16:creationId xmlns:a16="http://schemas.microsoft.com/office/drawing/2014/main" id="{F1B61A60-F102-4FCA-BA05-C54EB1369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762000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Date Placeholder 1">
            <a:extLst>
              <a:ext uri="{FF2B5EF4-FFF2-40B4-BE49-F238E27FC236}">
                <a16:creationId xmlns:a16="http://schemas.microsoft.com/office/drawing/2014/main" id="{DA79F2C0-FE90-4A72-B6AB-F40DF2E7AA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0531" name="Footer Placeholder 2">
            <a:extLst>
              <a:ext uri="{FF2B5EF4-FFF2-40B4-BE49-F238E27FC236}">
                <a16:creationId xmlns:a16="http://schemas.microsoft.com/office/drawing/2014/main" id="{5883E23A-F652-4C20-B28D-924152C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89FAAB34-C55D-4CA5-BA46-561EFA4C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2585D72-23BE-4D53-AF71-02A3EEE0177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3" name="Text Box 2">
            <a:extLst>
              <a:ext uri="{FF2B5EF4-FFF2-40B4-BE49-F238E27FC236}">
                <a16:creationId xmlns:a16="http://schemas.microsoft.com/office/drawing/2014/main" id="{5160F3D3-4A99-42EC-AEE9-FDFC5F44D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57200"/>
            <a:ext cx="227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PC-solution</a:t>
            </a:r>
          </a:p>
        </p:txBody>
      </p:sp>
      <p:sp>
        <p:nvSpPr>
          <p:cNvPr id="150534" name="Text Box 4">
            <a:extLst>
              <a:ext uri="{FF2B5EF4-FFF2-40B4-BE49-F238E27FC236}">
                <a16:creationId xmlns:a16="http://schemas.microsoft.com/office/drawing/2014/main" id="{00E337DE-F439-4D1C-B015-B5F32B412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0"/>
            <a:ext cx="2636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MPC-solution</a:t>
            </a:r>
          </a:p>
        </p:txBody>
      </p:sp>
      <p:graphicFrame>
        <p:nvGraphicFramePr>
          <p:cNvPr id="150535" name="Object 5">
            <a:extLst>
              <a:ext uri="{FF2B5EF4-FFF2-40B4-BE49-F238E27FC236}">
                <a16:creationId xmlns:a16="http://schemas.microsoft.com/office/drawing/2014/main" id="{00C5C274-D85D-4F6C-AC06-6744B34CB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581401"/>
          <a:ext cx="4572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3" imgW="1345616" imgH="215806" progId="Equation.3">
                  <p:embed/>
                </p:oleObj>
              </mc:Choice>
              <mc:Fallback>
                <p:oleObj name="Equation" r:id="rId3" imgW="1345616" imgH="215806" progId="Equation.3">
                  <p:embed/>
                  <p:pic>
                    <p:nvPicPr>
                      <p:cNvPr id="150535" name="Object 5">
                        <a:extLst>
                          <a:ext uri="{FF2B5EF4-FFF2-40B4-BE49-F238E27FC236}">
                            <a16:creationId xmlns:a16="http://schemas.microsoft.com/office/drawing/2014/main" id="{00C5C274-D85D-4F6C-AC06-6744B34CB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81401"/>
                        <a:ext cx="4572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6">
            <a:extLst>
              <a:ext uri="{FF2B5EF4-FFF2-40B4-BE49-F238E27FC236}">
                <a16:creationId xmlns:a16="http://schemas.microsoft.com/office/drawing/2014/main" id="{5FFE5DD4-D28A-4541-A85B-146A8FB91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625" y="1219200"/>
          <a:ext cx="61293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5" imgW="1841500" imgH="215900" progId="Equation.3">
                  <p:embed/>
                </p:oleObj>
              </mc:Choice>
              <mc:Fallback>
                <p:oleObj name="Equation" r:id="rId5" imgW="1841500" imgH="215900" progId="Equation.3">
                  <p:embed/>
                  <p:pic>
                    <p:nvPicPr>
                      <p:cNvPr id="150536" name="Object 6">
                        <a:extLst>
                          <a:ext uri="{FF2B5EF4-FFF2-40B4-BE49-F238E27FC236}">
                            <a16:creationId xmlns:a16="http://schemas.microsoft.com/office/drawing/2014/main" id="{5FFE5DD4-D28A-4541-A85B-146A8FB91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1219200"/>
                        <a:ext cx="612933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7" name="Object 7">
            <a:extLst>
              <a:ext uri="{FF2B5EF4-FFF2-40B4-BE49-F238E27FC236}">
                <a16:creationId xmlns:a16="http://schemas.microsoft.com/office/drawing/2014/main" id="{AB09882A-9467-4E7D-9CB2-398C33793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33400"/>
          <a:ext cx="496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7" imgW="355446" imgH="380835" progId="Equation.3">
                  <p:embed/>
                </p:oleObj>
              </mc:Choice>
              <mc:Fallback>
                <p:oleObj name="Equation" r:id="rId7" imgW="355446" imgH="380835" progId="Equation.3">
                  <p:embed/>
                  <p:pic>
                    <p:nvPicPr>
                      <p:cNvPr id="150537" name="Object 7">
                        <a:extLst>
                          <a:ext uri="{FF2B5EF4-FFF2-40B4-BE49-F238E27FC236}">
                            <a16:creationId xmlns:a16="http://schemas.microsoft.com/office/drawing/2014/main" id="{AB09882A-9467-4E7D-9CB2-398C33793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33400"/>
                        <a:ext cx="4968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8" name="Object 8">
            <a:extLst>
              <a:ext uri="{FF2B5EF4-FFF2-40B4-BE49-F238E27FC236}">
                <a16:creationId xmlns:a16="http://schemas.microsoft.com/office/drawing/2014/main" id="{AD0A8048-3C7A-4352-9831-DAC04B2AC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609600"/>
          <a:ext cx="533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9" imgW="342751" imgH="330057" progId="Equation.3">
                  <p:embed/>
                </p:oleObj>
              </mc:Choice>
              <mc:Fallback>
                <p:oleObj name="Equation" r:id="rId9" imgW="342751" imgH="330057" progId="Equation.3">
                  <p:embed/>
                  <p:pic>
                    <p:nvPicPr>
                      <p:cNvPr id="150538" name="Object 8">
                        <a:extLst>
                          <a:ext uri="{FF2B5EF4-FFF2-40B4-BE49-F238E27FC236}">
                            <a16:creationId xmlns:a16="http://schemas.microsoft.com/office/drawing/2014/main" id="{AD0A8048-3C7A-4352-9831-DAC04B2AC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609600"/>
                        <a:ext cx="533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9" name="Object 9">
            <a:extLst>
              <a:ext uri="{FF2B5EF4-FFF2-40B4-BE49-F238E27FC236}">
                <a16:creationId xmlns:a16="http://schemas.microsoft.com/office/drawing/2014/main" id="{1A73AFAD-01E1-4E99-B8D6-075186572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048000"/>
          <a:ext cx="477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150539" name="Object 9">
                        <a:extLst>
                          <a:ext uri="{FF2B5EF4-FFF2-40B4-BE49-F238E27FC236}">
                            <a16:creationId xmlns:a16="http://schemas.microsoft.com/office/drawing/2014/main" id="{1A73AFAD-01E1-4E99-B8D6-075186572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477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0">
            <a:extLst>
              <a:ext uri="{FF2B5EF4-FFF2-40B4-BE49-F238E27FC236}">
                <a16:creationId xmlns:a16="http://schemas.microsoft.com/office/drawing/2014/main" id="{EA1127F3-4D42-46F9-8111-63AB9AB14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048000"/>
          <a:ext cx="477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13" imgW="330200" imgH="368300" progId="Equation.3">
                  <p:embed/>
                </p:oleObj>
              </mc:Choice>
              <mc:Fallback>
                <p:oleObj name="Equation" r:id="rId13" imgW="330200" imgH="368300" progId="Equation.3">
                  <p:embed/>
                  <p:pic>
                    <p:nvPicPr>
                      <p:cNvPr id="150540" name="Object 10">
                        <a:extLst>
                          <a:ext uri="{FF2B5EF4-FFF2-40B4-BE49-F238E27FC236}">
                            <a16:creationId xmlns:a16="http://schemas.microsoft.com/office/drawing/2014/main" id="{EA1127F3-4D42-46F9-8111-63AB9AB14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048000"/>
                        <a:ext cx="477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Date Placeholder 1">
            <a:extLst>
              <a:ext uri="{FF2B5EF4-FFF2-40B4-BE49-F238E27FC236}">
                <a16:creationId xmlns:a16="http://schemas.microsoft.com/office/drawing/2014/main" id="{111D036F-5206-4A9C-8734-27CAF169A4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1555" name="Footer Placeholder 2">
            <a:extLst>
              <a:ext uri="{FF2B5EF4-FFF2-40B4-BE49-F238E27FC236}">
                <a16:creationId xmlns:a16="http://schemas.microsoft.com/office/drawing/2014/main" id="{FBF93569-E40D-4EBE-8EA6-22F5E03E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1556" name="Slide Number Placeholder 3">
            <a:extLst>
              <a:ext uri="{FF2B5EF4-FFF2-40B4-BE49-F238E27FC236}">
                <a16:creationId xmlns:a16="http://schemas.microsoft.com/office/drawing/2014/main" id="{020C3123-38A4-4110-AF35-20F28505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50F5C96-11F0-484C-BD7E-117D708AD07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1557" name="Object 1028">
            <a:extLst>
              <a:ext uri="{FF2B5EF4-FFF2-40B4-BE49-F238E27FC236}">
                <a16:creationId xmlns:a16="http://schemas.microsoft.com/office/drawing/2014/main" id="{D6CD2D7E-BE57-4CB2-8F77-7E621979A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143001"/>
          <a:ext cx="990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3" imgW="863225" imgH="457002" progId="Equation.3">
                  <p:embed/>
                </p:oleObj>
              </mc:Choice>
              <mc:Fallback>
                <p:oleObj name="Equation" r:id="rId3" imgW="863225" imgH="457002" progId="Equation.3">
                  <p:embed/>
                  <p:pic>
                    <p:nvPicPr>
                      <p:cNvPr id="151557" name="Object 1028">
                        <a:extLst>
                          <a:ext uri="{FF2B5EF4-FFF2-40B4-BE49-F238E27FC236}">
                            <a16:creationId xmlns:a16="http://schemas.microsoft.com/office/drawing/2014/main" id="{D6CD2D7E-BE57-4CB2-8F77-7E621979A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43001"/>
                        <a:ext cx="990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1029">
            <a:extLst>
              <a:ext uri="{FF2B5EF4-FFF2-40B4-BE49-F238E27FC236}">
                <a16:creationId xmlns:a16="http://schemas.microsoft.com/office/drawing/2014/main" id="{C8DE1C82-F9D4-4B87-B7BD-45A6F9E51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114800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5" imgW="800100" imgH="457200" progId="Equation.3">
                  <p:embed/>
                </p:oleObj>
              </mc:Choice>
              <mc:Fallback>
                <p:oleObj name="Equation" r:id="rId5" imgW="800100" imgH="457200" progId="Equation.3">
                  <p:embed/>
                  <p:pic>
                    <p:nvPicPr>
                      <p:cNvPr id="151558" name="Object 1029">
                        <a:extLst>
                          <a:ext uri="{FF2B5EF4-FFF2-40B4-BE49-F238E27FC236}">
                            <a16:creationId xmlns:a16="http://schemas.microsoft.com/office/drawing/2014/main" id="{C8DE1C82-F9D4-4B87-B7BD-45A6F9E51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990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Text Box 1030">
            <a:extLst>
              <a:ext uri="{FF2B5EF4-FFF2-40B4-BE49-F238E27FC236}">
                <a16:creationId xmlns:a16="http://schemas.microsoft.com/office/drawing/2014/main" id="{C02563C7-FB88-473D-BE52-5F5A0495F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6" y="1092200"/>
            <a:ext cx="3324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has a PC solution</a:t>
            </a:r>
          </a:p>
        </p:txBody>
      </p:sp>
      <p:sp>
        <p:nvSpPr>
          <p:cNvPr id="151560" name="Text Box 1031">
            <a:extLst>
              <a:ext uri="{FF2B5EF4-FFF2-40B4-BE49-F238E27FC236}">
                <a16:creationId xmlns:a16="http://schemas.microsoft.com/office/drawing/2014/main" id="{6E659CF9-6A57-4068-8B9C-6CA6F7F4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4038600"/>
            <a:ext cx="389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has an MPC solution</a:t>
            </a:r>
          </a:p>
        </p:txBody>
      </p:sp>
      <p:sp>
        <p:nvSpPr>
          <p:cNvPr id="151561" name="AutoShape 1032">
            <a:extLst>
              <a:ext uri="{FF2B5EF4-FFF2-40B4-BE49-F238E27FC236}">
                <a16:creationId xmlns:a16="http://schemas.microsoft.com/office/drawing/2014/main" id="{D9E42594-A674-4C7F-8E72-7C6316DEE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01368"/>
            <a:ext cx="2967038" cy="133766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if and only if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4F7D-4C15-4723-99CA-0D43E227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urw-din"/>
              </a:rPr>
              <a:t>2. Table Form :</a:t>
            </a:r>
            <a:endParaRPr lang="en-IN" dirty="0"/>
          </a:p>
        </p:txBody>
      </p:sp>
      <p:pic>
        <p:nvPicPr>
          <p:cNvPr id="55298" name="Picture 2">
            <a:extLst>
              <a:ext uri="{FF2B5EF4-FFF2-40B4-BE49-F238E27FC236}">
                <a16:creationId xmlns:a16="http://schemas.microsoft.com/office/drawing/2014/main" id="{3CBB472B-5AB4-420E-8279-CD4B12599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20" y="2015424"/>
            <a:ext cx="81153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60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Date Placeholder 1">
            <a:extLst>
              <a:ext uri="{FF2B5EF4-FFF2-40B4-BE49-F238E27FC236}">
                <a16:creationId xmlns:a16="http://schemas.microsoft.com/office/drawing/2014/main" id="{62E995B5-4F88-477C-B020-9B753C7CC2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2579" name="Footer Placeholder 2">
            <a:extLst>
              <a:ext uri="{FF2B5EF4-FFF2-40B4-BE49-F238E27FC236}">
                <a16:creationId xmlns:a16="http://schemas.microsoft.com/office/drawing/2014/main" id="{936BEE21-E6E1-47F7-9AFA-6E109380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2580" name="Slide Number Placeholder 3">
            <a:extLst>
              <a:ext uri="{FF2B5EF4-FFF2-40B4-BE49-F238E27FC236}">
                <a16:creationId xmlns:a16="http://schemas.microsoft.com/office/drawing/2014/main" id="{E86AE59D-D236-4DAA-B045-EF6FEDD1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A1CB4A8-9A89-4924-8405-A3DE37C2DD9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1" name="Rectangle 2">
            <a:extLst>
              <a:ext uri="{FF2B5EF4-FFF2-40B4-BE49-F238E27FC236}">
                <a16:creationId xmlns:a16="http://schemas.microsoft.com/office/drawing/2014/main" id="{3FFD9E50-8A19-4D8C-BE27-8D7A8F89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74713"/>
            <a:ext cx="7010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2582" name="Rectangle 3">
            <a:extLst>
              <a:ext uri="{FF2B5EF4-FFF2-40B4-BE49-F238E27FC236}">
                <a16:creationId xmlns:a16="http://schemas.microsoft.com/office/drawing/2014/main" id="{8191A242-F3DA-40EB-B272-9A2432B3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3098513"/>
            <a:ext cx="184731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2583" name="Text Box 4">
            <a:extLst>
              <a:ext uri="{FF2B5EF4-FFF2-40B4-BE49-F238E27FC236}">
                <a16:creationId xmlns:a16="http://schemas.microsoft.com/office/drawing/2014/main" id="{2FF26F05-A944-4A05-8C40-4498653D3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43201"/>
            <a:ext cx="20193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PC problem</a:t>
            </a:r>
          </a:p>
          <a:p>
            <a:r>
              <a:rPr lang="en-US" altLang="en-US" sz="2800">
                <a:solidFill>
                  <a:srgbClr val="FF9900"/>
                </a:solidFill>
              </a:rPr>
              <a:t>decider</a:t>
            </a:r>
          </a:p>
        </p:txBody>
      </p:sp>
      <p:sp>
        <p:nvSpPr>
          <p:cNvPr id="152584" name="Line 5">
            <a:extLst>
              <a:ext uri="{FF2B5EF4-FFF2-40B4-BE49-F238E27FC236}">
                <a16:creationId xmlns:a16="http://schemas.microsoft.com/office/drawing/2014/main" id="{976E0E1B-7F1B-456D-9F35-8A0FE6235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2585" name="Line 6">
            <a:extLst>
              <a:ext uri="{FF2B5EF4-FFF2-40B4-BE49-F238E27FC236}">
                <a16:creationId xmlns:a16="http://schemas.microsoft.com/office/drawing/2014/main" id="{A1E646EA-2145-47CF-894F-29F9B7EF5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2586" name="Line 7">
            <a:extLst>
              <a:ext uri="{FF2B5EF4-FFF2-40B4-BE49-F238E27FC236}">
                <a16:creationId xmlns:a16="http://schemas.microsoft.com/office/drawing/2014/main" id="{73F37665-CDC9-4772-A148-270C30BB4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2587" name="Line 8">
            <a:extLst>
              <a:ext uri="{FF2B5EF4-FFF2-40B4-BE49-F238E27FC236}">
                <a16:creationId xmlns:a16="http://schemas.microsoft.com/office/drawing/2014/main" id="{C54D51ED-2220-4432-80ED-D80FB003F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2588" name="Line 9">
            <a:extLst>
              <a:ext uri="{FF2B5EF4-FFF2-40B4-BE49-F238E27FC236}">
                <a16:creationId xmlns:a16="http://schemas.microsoft.com/office/drawing/2014/main" id="{E28A51AA-2262-4738-A62C-A8C70AA4D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2589" name="Line 10">
            <a:extLst>
              <a:ext uri="{FF2B5EF4-FFF2-40B4-BE49-F238E27FC236}">
                <a16:creationId xmlns:a16="http://schemas.microsoft.com/office/drawing/2014/main" id="{48FB6612-3437-4E5C-87F3-A565DEF5B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2590" name="Text Box 11">
            <a:extLst>
              <a:ext uri="{FF2B5EF4-FFF2-40B4-BE49-F238E27FC236}">
                <a16:creationId xmlns:a16="http://schemas.microsoft.com/office/drawing/2014/main" id="{D2D29A76-5770-4F6D-8F48-18940B136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1371600"/>
            <a:ext cx="4200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MPC problem </a:t>
            </a:r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52591" name="Object 12">
            <a:extLst>
              <a:ext uri="{FF2B5EF4-FFF2-40B4-BE49-F238E27FC236}">
                <a16:creationId xmlns:a16="http://schemas.microsoft.com/office/drawing/2014/main" id="{DE65288F-7D65-4120-AA95-5CAA72CBD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6670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152591" name="Object 12">
                        <a:extLst>
                          <a:ext uri="{FF2B5EF4-FFF2-40B4-BE49-F238E27FC236}">
                            <a16:creationId xmlns:a16="http://schemas.microsoft.com/office/drawing/2014/main" id="{DE65288F-7D65-4120-AA95-5CAA72CBD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2" name="Object 13">
            <a:extLst>
              <a:ext uri="{FF2B5EF4-FFF2-40B4-BE49-F238E27FC236}">
                <a16:creationId xmlns:a16="http://schemas.microsoft.com/office/drawing/2014/main" id="{F14FC171-8B50-426A-A242-33379622F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7338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152592" name="Object 13">
                        <a:extLst>
                          <a:ext uri="{FF2B5EF4-FFF2-40B4-BE49-F238E27FC236}">
                            <a16:creationId xmlns:a16="http://schemas.microsoft.com/office/drawing/2014/main" id="{F14FC171-8B50-426A-A242-33379622F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338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3" name="Text Box 14">
            <a:extLst>
              <a:ext uri="{FF2B5EF4-FFF2-40B4-BE49-F238E27FC236}">
                <a16:creationId xmlns:a16="http://schemas.microsoft.com/office/drawing/2014/main" id="{7DEF8033-A265-4223-AD4C-B5AB4A67F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52594" name="Text Box 15">
            <a:extLst>
              <a:ext uri="{FF2B5EF4-FFF2-40B4-BE49-F238E27FC236}">
                <a16:creationId xmlns:a16="http://schemas.microsoft.com/office/drawing/2014/main" id="{940FB289-C299-4DE3-97D6-ADCAAD58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6" y="22860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52595" name="Text Box 16">
            <a:extLst>
              <a:ext uri="{FF2B5EF4-FFF2-40B4-BE49-F238E27FC236}">
                <a16:creationId xmlns:a16="http://schemas.microsoft.com/office/drawing/2014/main" id="{7225EE47-57A1-4316-A072-A9CB8BA9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5" y="3302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52596" name="Text Box 17">
            <a:extLst>
              <a:ext uri="{FF2B5EF4-FFF2-40B4-BE49-F238E27FC236}">
                <a16:creationId xmlns:a16="http://schemas.microsoft.com/office/drawing/2014/main" id="{87003FAD-5C8A-472C-90EE-7EBF6D93F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32766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graphicFrame>
        <p:nvGraphicFramePr>
          <p:cNvPr id="152597" name="Object 18">
            <a:extLst>
              <a:ext uri="{FF2B5EF4-FFF2-40B4-BE49-F238E27FC236}">
                <a16:creationId xmlns:a16="http://schemas.microsoft.com/office/drawing/2014/main" id="{46FF6D9C-683D-4963-9721-64A71E58D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514600"/>
          <a:ext cx="317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7" imgW="317225" imgH="342603" progId="Equation.3">
                  <p:embed/>
                </p:oleObj>
              </mc:Choice>
              <mc:Fallback>
                <p:oleObj name="Equation" r:id="rId7" imgW="317225" imgH="342603" progId="Equation.3">
                  <p:embed/>
                  <p:pic>
                    <p:nvPicPr>
                      <p:cNvPr id="152597" name="Object 18">
                        <a:extLst>
                          <a:ext uri="{FF2B5EF4-FFF2-40B4-BE49-F238E27FC236}">
                            <a16:creationId xmlns:a16="http://schemas.microsoft.com/office/drawing/2014/main" id="{46FF6D9C-683D-4963-9721-64A71E58D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14600"/>
                        <a:ext cx="317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8" name="Object 19">
            <a:extLst>
              <a:ext uri="{FF2B5EF4-FFF2-40B4-BE49-F238E27FC236}">
                <a16:creationId xmlns:a16="http://schemas.microsoft.com/office/drawing/2014/main" id="{A98FADC0-C206-46E3-A9F6-1EEC13CF7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505200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9" imgW="342751" imgH="330057" progId="Equation.3">
                  <p:embed/>
                </p:oleObj>
              </mc:Choice>
              <mc:Fallback>
                <p:oleObj name="Equation" r:id="rId9" imgW="342751" imgH="330057" progId="Equation.3">
                  <p:embed/>
                  <p:pic>
                    <p:nvPicPr>
                      <p:cNvPr id="152598" name="Object 19">
                        <a:extLst>
                          <a:ext uri="{FF2B5EF4-FFF2-40B4-BE49-F238E27FC236}">
                            <a16:creationId xmlns:a16="http://schemas.microsoft.com/office/drawing/2014/main" id="{A98FADC0-C206-46E3-A9F6-1EEC13CF7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9" name="Rectangle 22">
            <a:extLst>
              <a:ext uri="{FF2B5EF4-FFF2-40B4-BE49-F238E27FC236}">
                <a16:creationId xmlns:a16="http://schemas.microsoft.com/office/drawing/2014/main" id="{49E207A5-571E-4365-A01C-5AF3E5A36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36613"/>
            <a:ext cx="2133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2600" name="Text Box 23">
            <a:extLst>
              <a:ext uri="{FF2B5EF4-FFF2-40B4-BE49-F238E27FC236}">
                <a16:creationId xmlns:a16="http://schemas.microsoft.com/office/drawing/2014/main" id="{A95F0815-75D3-46E4-A7E0-77CD5776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667000"/>
            <a:ext cx="2054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Construct</a:t>
            </a:r>
          </a:p>
        </p:txBody>
      </p:sp>
      <p:graphicFrame>
        <p:nvGraphicFramePr>
          <p:cNvPr id="152601" name="Object 24">
            <a:extLst>
              <a:ext uri="{FF2B5EF4-FFF2-40B4-BE49-F238E27FC236}">
                <a16:creationId xmlns:a16="http://schemas.microsoft.com/office/drawing/2014/main" id="{887D404B-7BC9-4C80-AC71-3D605F8AC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505200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11" imgW="774364" imgH="406224" progId="Equation.3">
                  <p:embed/>
                </p:oleObj>
              </mc:Choice>
              <mc:Fallback>
                <p:oleObj name="Equation" r:id="rId11" imgW="774364" imgH="406224" progId="Equation.3">
                  <p:embed/>
                  <p:pic>
                    <p:nvPicPr>
                      <p:cNvPr id="152601" name="Object 24">
                        <a:extLst>
                          <a:ext uri="{FF2B5EF4-FFF2-40B4-BE49-F238E27FC236}">
                            <a16:creationId xmlns:a16="http://schemas.microsoft.com/office/drawing/2014/main" id="{887D404B-7BC9-4C80-AC71-3D605F8ACC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05200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Date Placeholder 1">
            <a:extLst>
              <a:ext uri="{FF2B5EF4-FFF2-40B4-BE49-F238E27FC236}">
                <a16:creationId xmlns:a16="http://schemas.microsoft.com/office/drawing/2014/main" id="{03959153-3788-424B-B8F8-4DA0274707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3603" name="Footer Placeholder 2">
            <a:extLst>
              <a:ext uri="{FF2B5EF4-FFF2-40B4-BE49-F238E27FC236}">
                <a16:creationId xmlns:a16="http://schemas.microsoft.com/office/drawing/2014/main" id="{8D8057D1-C779-48B4-BB2F-4726C262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28F3DF6C-0898-4E1E-9646-1E414205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0754C61-C42D-4AED-9301-D5FF9C67DD2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5" name="Text Box 2">
            <a:extLst>
              <a:ext uri="{FF2B5EF4-FFF2-40B4-BE49-F238E27FC236}">
                <a16:creationId xmlns:a16="http://schemas.microsoft.com/office/drawing/2014/main" id="{CE520A64-9229-48A6-8D12-F2CF6AD52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473200"/>
            <a:ext cx="754405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Since the MPC problem is undecidable,</a:t>
            </a:r>
          </a:p>
          <a:p>
            <a:r>
              <a:rPr lang="en-US" altLang="en-US"/>
              <a:t>The PC problem is undecidable</a:t>
            </a:r>
          </a:p>
        </p:txBody>
      </p:sp>
      <p:sp>
        <p:nvSpPr>
          <p:cNvPr id="153606" name="Text Box 3">
            <a:extLst>
              <a:ext uri="{FF2B5EF4-FFF2-40B4-BE49-F238E27FC236}">
                <a16:creationId xmlns:a16="http://schemas.microsoft.com/office/drawing/2014/main" id="{3E524137-920A-4410-9BD7-84C8F81E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5435600"/>
            <a:ext cx="3230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9900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Date Placeholder 1">
            <a:extLst>
              <a:ext uri="{FF2B5EF4-FFF2-40B4-BE49-F238E27FC236}">
                <a16:creationId xmlns:a16="http://schemas.microsoft.com/office/drawing/2014/main" id="{D5367201-4CAC-4A0F-AAA0-0F895DB042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4627" name="Footer Placeholder 2">
            <a:extLst>
              <a:ext uri="{FF2B5EF4-FFF2-40B4-BE49-F238E27FC236}">
                <a16:creationId xmlns:a16="http://schemas.microsoft.com/office/drawing/2014/main" id="{97494A06-BE9A-4D17-BCDA-684B4075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B9F34DD8-94AB-478E-8AFD-FB66862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572C43A-D5EB-43AF-8375-B090EB1B3BB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29" name="Text Box 2">
            <a:extLst>
              <a:ext uri="{FF2B5EF4-FFF2-40B4-BE49-F238E27FC236}">
                <a16:creationId xmlns:a16="http://schemas.microsoft.com/office/drawing/2014/main" id="{642AF87F-BBA2-4B49-892D-229D69E6F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52400"/>
            <a:ext cx="620554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Some </a:t>
            </a:r>
            <a:r>
              <a:rPr lang="en-US" altLang="en-US" u="sng">
                <a:solidFill>
                  <a:srgbClr val="D60093"/>
                </a:solidFill>
              </a:rPr>
              <a:t>undecidable</a:t>
            </a:r>
            <a:r>
              <a:rPr lang="en-US" altLang="en-US">
                <a:solidFill>
                  <a:srgbClr val="D60093"/>
                </a:solidFill>
              </a:rPr>
              <a:t> problems for</a:t>
            </a:r>
          </a:p>
          <a:p>
            <a:r>
              <a:rPr lang="en-US" altLang="en-US">
                <a:solidFill>
                  <a:srgbClr val="D60093"/>
                </a:solidFill>
              </a:rPr>
              <a:t>context-free languages:</a:t>
            </a:r>
          </a:p>
        </p:txBody>
      </p:sp>
      <p:sp>
        <p:nvSpPr>
          <p:cNvPr id="154630" name="Text Box 3">
            <a:extLst>
              <a:ext uri="{FF2B5EF4-FFF2-40B4-BE49-F238E27FC236}">
                <a16:creationId xmlns:a16="http://schemas.microsoft.com/office/drawing/2014/main" id="{22F42424-A35F-4514-982D-A04A9D6D7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962400"/>
            <a:ext cx="631935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Is context-free grammar        </a:t>
            </a:r>
          </a:p>
          <a:p>
            <a:r>
              <a:rPr lang="en-US" altLang="en-US"/>
              <a:t>   ambiguous?</a:t>
            </a:r>
          </a:p>
        </p:txBody>
      </p:sp>
      <p:graphicFrame>
        <p:nvGraphicFramePr>
          <p:cNvPr id="154631" name="Object 4">
            <a:extLst>
              <a:ext uri="{FF2B5EF4-FFF2-40B4-BE49-F238E27FC236}">
                <a16:creationId xmlns:a16="http://schemas.microsoft.com/office/drawing/2014/main" id="{4F53950B-EAE3-4212-B97E-B04E6AB408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1638" y="4038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154631" name="Object 4">
                        <a:extLst>
                          <a:ext uri="{FF2B5EF4-FFF2-40B4-BE49-F238E27FC236}">
                            <a16:creationId xmlns:a16="http://schemas.microsoft.com/office/drawing/2014/main" id="{4F53950B-EAE3-4212-B97E-B04E6AB408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638" y="4038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2" name="Text Box 5">
            <a:extLst>
              <a:ext uri="{FF2B5EF4-FFF2-40B4-BE49-F238E27FC236}">
                <a16:creationId xmlns:a16="http://schemas.microsoft.com/office/drawing/2014/main" id="{B7B4134E-A2EE-44CC-9CB4-722B1B316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561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Is                                     ?</a:t>
            </a:r>
          </a:p>
        </p:txBody>
      </p:sp>
      <p:graphicFrame>
        <p:nvGraphicFramePr>
          <p:cNvPr id="154633" name="Object 6">
            <a:extLst>
              <a:ext uri="{FF2B5EF4-FFF2-40B4-BE49-F238E27FC236}">
                <a16:creationId xmlns:a16="http://schemas.microsoft.com/office/drawing/2014/main" id="{38BF30F2-494B-48A1-B2FE-B586AE06C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981200"/>
          <a:ext cx="396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5" imgW="3962400" imgH="571500" progId="Equation.3">
                  <p:embed/>
                </p:oleObj>
              </mc:Choice>
              <mc:Fallback>
                <p:oleObj name="Equation" r:id="rId5" imgW="3962400" imgH="571500" progId="Equation.3">
                  <p:embed/>
                  <p:pic>
                    <p:nvPicPr>
                      <p:cNvPr id="154633" name="Object 6">
                        <a:extLst>
                          <a:ext uri="{FF2B5EF4-FFF2-40B4-BE49-F238E27FC236}">
                            <a16:creationId xmlns:a16="http://schemas.microsoft.com/office/drawing/2014/main" id="{38BF30F2-494B-48A1-B2FE-B586AE06C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3962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7">
            <a:extLst>
              <a:ext uri="{FF2B5EF4-FFF2-40B4-BE49-F238E27FC236}">
                <a16:creationId xmlns:a16="http://schemas.microsoft.com/office/drawing/2014/main" id="{F1A980E6-42A3-49E1-ACFA-594951386F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743200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7" imgW="1002865" imgH="469696" progId="Equation.3">
                  <p:embed/>
                </p:oleObj>
              </mc:Choice>
              <mc:Fallback>
                <p:oleObj name="Equation" r:id="rId7" imgW="1002865" imgH="469696" progId="Equation.3">
                  <p:embed/>
                  <p:pic>
                    <p:nvPicPr>
                      <p:cNvPr id="154634" name="Object 7">
                        <a:extLst>
                          <a:ext uri="{FF2B5EF4-FFF2-40B4-BE49-F238E27FC236}">
                            <a16:creationId xmlns:a16="http://schemas.microsoft.com/office/drawing/2014/main" id="{F1A980E6-42A3-49E1-ACFA-594951386F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43200"/>
                        <a:ext cx="100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5" name="Text Box 8">
            <a:extLst>
              <a:ext uri="{FF2B5EF4-FFF2-40B4-BE49-F238E27FC236}">
                <a16:creationId xmlns:a16="http://schemas.microsoft.com/office/drawing/2014/main" id="{15B68DC5-863A-4DDB-A75A-8BB9916C4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667000"/>
            <a:ext cx="5405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are context-free grammars</a:t>
            </a:r>
          </a:p>
        </p:txBody>
      </p:sp>
      <p:sp>
        <p:nvSpPr>
          <p:cNvPr id="154636" name="Text Box 9">
            <a:extLst>
              <a:ext uri="{FF2B5EF4-FFF2-40B4-BE49-F238E27FC236}">
                <a16:creationId xmlns:a16="http://schemas.microsoft.com/office/drawing/2014/main" id="{73C704B2-185D-4E06-904C-F36692CC1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638800"/>
            <a:ext cx="879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We reduce the PC problem to these problems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Date Placeholder 1">
            <a:extLst>
              <a:ext uri="{FF2B5EF4-FFF2-40B4-BE49-F238E27FC236}">
                <a16:creationId xmlns:a16="http://schemas.microsoft.com/office/drawing/2014/main" id="{7E14EC19-C35B-4FAE-AD28-20FDC4E7CB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5651" name="Footer Placeholder 2">
            <a:extLst>
              <a:ext uri="{FF2B5EF4-FFF2-40B4-BE49-F238E27FC236}">
                <a16:creationId xmlns:a16="http://schemas.microsoft.com/office/drawing/2014/main" id="{5DF9BDFF-F233-44EC-8645-4CC4C553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5652" name="Slide Number Placeholder 3">
            <a:extLst>
              <a:ext uri="{FF2B5EF4-FFF2-40B4-BE49-F238E27FC236}">
                <a16:creationId xmlns:a16="http://schemas.microsoft.com/office/drawing/2014/main" id="{FE1DEF49-2ACC-4F6A-BE63-2AD99EAD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EACB310-8EBB-4F74-B4A0-1E7485DEE61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3" name="Text Box 2">
            <a:extLst>
              <a:ext uri="{FF2B5EF4-FFF2-40B4-BE49-F238E27FC236}">
                <a16:creationId xmlns:a16="http://schemas.microsoft.com/office/drawing/2014/main" id="{BF21E1D8-7958-4C23-B811-61E1750A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540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155654" name="Text Box 3">
            <a:extLst>
              <a:ext uri="{FF2B5EF4-FFF2-40B4-BE49-F238E27FC236}">
                <a16:creationId xmlns:a16="http://schemas.microsoft.com/office/drawing/2014/main" id="{19F0507C-C1A9-4C80-ACCA-F85E8C046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6" y="50800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Proof:</a:t>
            </a:r>
          </a:p>
        </p:txBody>
      </p:sp>
      <p:sp>
        <p:nvSpPr>
          <p:cNvPr id="155655" name="Text Box 4">
            <a:extLst>
              <a:ext uri="{FF2B5EF4-FFF2-40B4-BE49-F238E27FC236}">
                <a16:creationId xmlns:a16="http://schemas.microsoft.com/office/drawing/2014/main" id="{1287C978-0553-439B-A031-1E4A2F749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254001"/>
            <a:ext cx="5918608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Let               be context-free </a:t>
            </a:r>
          </a:p>
          <a:p>
            <a:r>
              <a:rPr lang="en-US" altLang="en-US"/>
              <a:t>grammars. It is undecidable</a:t>
            </a:r>
          </a:p>
          <a:p>
            <a:r>
              <a:rPr lang="en-US" altLang="en-US"/>
              <a:t>to determine if</a:t>
            </a:r>
          </a:p>
        </p:txBody>
      </p:sp>
      <p:graphicFrame>
        <p:nvGraphicFramePr>
          <p:cNvPr id="155656" name="Object 5">
            <a:extLst>
              <a:ext uri="{FF2B5EF4-FFF2-40B4-BE49-F238E27FC236}">
                <a16:creationId xmlns:a16="http://schemas.microsoft.com/office/drawing/2014/main" id="{0720A1CB-1E1C-4B72-AE49-A1FC57E62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228601"/>
          <a:ext cx="1117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3" imgW="1002865" imgH="469696" progId="Equation.3">
                  <p:embed/>
                </p:oleObj>
              </mc:Choice>
              <mc:Fallback>
                <p:oleObj name="Equation" r:id="rId3" imgW="1002865" imgH="469696" progId="Equation.3">
                  <p:embed/>
                  <p:pic>
                    <p:nvPicPr>
                      <p:cNvPr id="155656" name="Object 5">
                        <a:extLst>
                          <a:ext uri="{FF2B5EF4-FFF2-40B4-BE49-F238E27FC236}">
                            <a16:creationId xmlns:a16="http://schemas.microsoft.com/office/drawing/2014/main" id="{0720A1CB-1E1C-4B72-AE49-A1FC57E62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28601"/>
                        <a:ext cx="1117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7" name="Object 6">
            <a:extLst>
              <a:ext uri="{FF2B5EF4-FFF2-40B4-BE49-F238E27FC236}">
                <a16:creationId xmlns:a16="http://schemas.microsoft.com/office/drawing/2014/main" id="{EBBA9C17-348F-42B9-86BA-8C0828F06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209801"/>
          <a:ext cx="3429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5" imgW="3962400" imgH="571500" progId="Equation.3">
                  <p:embed/>
                </p:oleObj>
              </mc:Choice>
              <mc:Fallback>
                <p:oleObj name="Equation" r:id="rId5" imgW="3962400" imgH="571500" progId="Equation.3">
                  <p:embed/>
                  <p:pic>
                    <p:nvPicPr>
                      <p:cNvPr id="155657" name="Object 6">
                        <a:extLst>
                          <a:ext uri="{FF2B5EF4-FFF2-40B4-BE49-F238E27FC236}">
                            <a16:creationId xmlns:a16="http://schemas.microsoft.com/office/drawing/2014/main" id="{EBBA9C17-348F-42B9-86BA-8C0828F06C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09801"/>
                        <a:ext cx="3429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8" name="Text Box 7">
            <a:extLst>
              <a:ext uri="{FF2B5EF4-FFF2-40B4-BE49-F238E27FC236}">
                <a16:creationId xmlns:a16="http://schemas.microsoft.com/office/drawing/2014/main" id="{BE83BE58-E444-4CFB-A902-D6A8F8579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29200"/>
            <a:ext cx="597952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Reduce the PC problem to this</a:t>
            </a:r>
          </a:p>
          <a:p>
            <a:r>
              <a:rPr lang="en-US" altLang="en-US"/>
              <a:t>problem</a:t>
            </a:r>
          </a:p>
        </p:txBody>
      </p:sp>
      <p:sp>
        <p:nvSpPr>
          <p:cNvPr id="155659" name="Text Box 8">
            <a:extLst>
              <a:ext uri="{FF2B5EF4-FFF2-40B4-BE49-F238E27FC236}">
                <a16:creationId xmlns:a16="http://schemas.microsoft.com/office/drawing/2014/main" id="{8C57ACA9-7537-49D5-9FBC-089FB5A13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6" y="2921000"/>
            <a:ext cx="442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(intersection problem)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Date Placeholder 1">
            <a:extLst>
              <a:ext uri="{FF2B5EF4-FFF2-40B4-BE49-F238E27FC236}">
                <a16:creationId xmlns:a16="http://schemas.microsoft.com/office/drawing/2014/main" id="{C5764255-7BA7-4ED7-87D2-FC2F5F11AD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6675" name="Footer Placeholder 2">
            <a:extLst>
              <a:ext uri="{FF2B5EF4-FFF2-40B4-BE49-F238E27FC236}">
                <a16:creationId xmlns:a16="http://schemas.microsoft.com/office/drawing/2014/main" id="{613C91CA-3570-4F3C-980F-0FCB1B92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6676" name="Slide Number Placeholder 3">
            <a:extLst>
              <a:ext uri="{FF2B5EF4-FFF2-40B4-BE49-F238E27FC236}">
                <a16:creationId xmlns:a16="http://schemas.microsoft.com/office/drawing/2014/main" id="{D8208A1D-52D4-4996-8C6D-25BBA201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B3E5B56-8F34-4B07-BE19-01A7F6F8400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77" name="Rectangle 2">
            <a:extLst>
              <a:ext uri="{FF2B5EF4-FFF2-40B4-BE49-F238E27FC236}">
                <a16:creationId xmlns:a16="http://schemas.microsoft.com/office/drawing/2014/main" id="{76A42BAC-5779-4EE1-80DC-38B0C079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4127213"/>
            <a:ext cx="184731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6678" name="Text Box 3">
            <a:extLst>
              <a:ext uri="{FF2B5EF4-FFF2-40B4-BE49-F238E27FC236}">
                <a16:creationId xmlns:a16="http://schemas.microsoft.com/office/drawing/2014/main" id="{7C437CCC-FFE4-4EAA-9AB5-739A827AA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"/>
            <a:ext cx="682270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Suppose we have a decider for the</a:t>
            </a:r>
          </a:p>
          <a:p>
            <a:r>
              <a:rPr lang="en-US" altLang="en-US">
                <a:solidFill>
                  <a:srgbClr val="D60093"/>
                </a:solidFill>
              </a:rPr>
              <a:t>intersection  problem</a:t>
            </a:r>
          </a:p>
        </p:txBody>
      </p:sp>
      <p:sp>
        <p:nvSpPr>
          <p:cNvPr id="156679" name="Text Box 4">
            <a:extLst>
              <a:ext uri="{FF2B5EF4-FFF2-40B4-BE49-F238E27FC236}">
                <a16:creationId xmlns:a16="http://schemas.microsoft.com/office/drawing/2014/main" id="{3CA0C694-1259-473C-A7D5-695E1DC67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76600"/>
            <a:ext cx="2307042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Empty-</a:t>
            </a:r>
          </a:p>
          <a:p>
            <a:r>
              <a:rPr lang="en-US" altLang="en-US">
                <a:solidFill>
                  <a:srgbClr val="CC6600"/>
                </a:solidFill>
              </a:rPr>
              <a:t>interection</a:t>
            </a:r>
          </a:p>
          <a:p>
            <a:r>
              <a:rPr lang="en-US" altLang="en-US">
                <a:solidFill>
                  <a:srgbClr val="CC6600"/>
                </a:solidFill>
              </a:rPr>
              <a:t>problem</a:t>
            </a:r>
          </a:p>
          <a:p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sp>
        <p:nvSpPr>
          <p:cNvPr id="156680" name="Line 5">
            <a:extLst>
              <a:ext uri="{FF2B5EF4-FFF2-40B4-BE49-F238E27FC236}">
                <a16:creationId xmlns:a16="http://schemas.microsoft.com/office/drawing/2014/main" id="{5A0ADD68-D279-41BB-82BB-3F66F0FA8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6681" name="Line 6">
            <a:extLst>
              <a:ext uri="{FF2B5EF4-FFF2-40B4-BE49-F238E27FC236}">
                <a16:creationId xmlns:a16="http://schemas.microsoft.com/office/drawing/2014/main" id="{75BE205E-1961-41DD-990B-AD2728C7B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156682" name="Object 7">
            <a:extLst>
              <a:ext uri="{FF2B5EF4-FFF2-40B4-BE49-F238E27FC236}">
                <a16:creationId xmlns:a16="http://schemas.microsoft.com/office/drawing/2014/main" id="{CE7E9147-9172-408F-87CF-A655B351AF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438400"/>
          <a:ext cx="3962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3" imgW="3340100" imgH="469900" progId="Equation.3">
                  <p:embed/>
                </p:oleObj>
              </mc:Choice>
              <mc:Fallback>
                <p:oleObj name="Equation" r:id="rId3" imgW="3340100" imgH="469900" progId="Equation.3">
                  <p:embed/>
                  <p:pic>
                    <p:nvPicPr>
                      <p:cNvPr id="156682" name="Object 7">
                        <a:extLst>
                          <a:ext uri="{FF2B5EF4-FFF2-40B4-BE49-F238E27FC236}">
                            <a16:creationId xmlns:a16="http://schemas.microsoft.com/office/drawing/2014/main" id="{CE7E9147-9172-408F-87CF-A655B351AF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438400"/>
                        <a:ext cx="39624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3" name="Line 8">
            <a:extLst>
              <a:ext uri="{FF2B5EF4-FFF2-40B4-BE49-F238E27FC236}">
                <a16:creationId xmlns:a16="http://schemas.microsoft.com/office/drawing/2014/main" id="{A271DE30-DBFD-4FA3-B85D-4A0327015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6684" name="Line 9">
            <a:extLst>
              <a:ext uri="{FF2B5EF4-FFF2-40B4-BE49-F238E27FC236}">
                <a16:creationId xmlns:a16="http://schemas.microsoft.com/office/drawing/2014/main" id="{FA0CC9D0-589F-43A2-8952-5D01EAF30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156685" name="Object 10">
            <a:extLst>
              <a:ext uri="{FF2B5EF4-FFF2-40B4-BE49-F238E27FC236}">
                <a16:creationId xmlns:a16="http://schemas.microsoft.com/office/drawing/2014/main" id="{80A5C8A4-FF35-4041-88BD-DE4F448B8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1" y="3505200"/>
          <a:ext cx="461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5" imgW="406224" imgH="469696" progId="Equation.3">
                  <p:embed/>
                </p:oleObj>
              </mc:Choice>
              <mc:Fallback>
                <p:oleObj name="Equation" r:id="rId5" imgW="406224" imgH="469696" progId="Equation.3">
                  <p:embed/>
                  <p:pic>
                    <p:nvPicPr>
                      <p:cNvPr id="156685" name="Object 10">
                        <a:extLst>
                          <a:ext uri="{FF2B5EF4-FFF2-40B4-BE49-F238E27FC236}">
                            <a16:creationId xmlns:a16="http://schemas.microsoft.com/office/drawing/2014/main" id="{80A5C8A4-FF35-4041-88BD-DE4F448B8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3505200"/>
                        <a:ext cx="4619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6" name="Object 11">
            <a:extLst>
              <a:ext uri="{FF2B5EF4-FFF2-40B4-BE49-F238E27FC236}">
                <a16:creationId xmlns:a16="http://schemas.microsoft.com/office/drawing/2014/main" id="{CE06FCBD-555D-44D3-A020-EB58186F2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1" y="4724400"/>
          <a:ext cx="519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7" imgW="457200" imgH="469900" progId="Equation.3">
                  <p:embed/>
                </p:oleObj>
              </mc:Choice>
              <mc:Fallback>
                <p:oleObj name="Equation" r:id="rId7" imgW="457200" imgH="469900" progId="Equation.3">
                  <p:embed/>
                  <p:pic>
                    <p:nvPicPr>
                      <p:cNvPr id="156686" name="Object 11">
                        <a:extLst>
                          <a:ext uri="{FF2B5EF4-FFF2-40B4-BE49-F238E27FC236}">
                            <a16:creationId xmlns:a16="http://schemas.microsoft.com/office/drawing/2014/main" id="{CE06FCBD-555D-44D3-A020-EB58186F2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724400"/>
                        <a:ext cx="519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7" name="Text Box 12">
            <a:extLst>
              <a:ext uri="{FF2B5EF4-FFF2-40B4-BE49-F238E27FC236}">
                <a16:creationId xmlns:a16="http://schemas.microsoft.com/office/drawing/2014/main" id="{AF605FF8-2E46-407A-93BE-E8424FB4F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3528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56688" name="Text Box 13">
            <a:extLst>
              <a:ext uri="{FF2B5EF4-FFF2-40B4-BE49-F238E27FC236}">
                <a16:creationId xmlns:a16="http://schemas.microsoft.com/office/drawing/2014/main" id="{676DEDEF-F9C4-4ED7-AFDA-99B4C8E4B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7244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6689" name="Text Box 14">
            <a:extLst>
              <a:ext uri="{FF2B5EF4-FFF2-40B4-BE49-F238E27FC236}">
                <a16:creationId xmlns:a16="http://schemas.microsoft.com/office/drawing/2014/main" id="{1D986F11-85AE-46E5-8E51-2476BA761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362200"/>
            <a:ext cx="286649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Context-free </a:t>
            </a:r>
          </a:p>
          <a:p>
            <a:r>
              <a:rPr lang="en-US" altLang="en-US"/>
              <a:t>grammars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Date Placeholder 1">
            <a:extLst>
              <a:ext uri="{FF2B5EF4-FFF2-40B4-BE49-F238E27FC236}">
                <a16:creationId xmlns:a16="http://schemas.microsoft.com/office/drawing/2014/main" id="{2DF8CB9C-1869-4159-922B-564B895F66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7699" name="Footer Placeholder 2">
            <a:extLst>
              <a:ext uri="{FF2B5EF4-FFF2-40B4-BE49-F238E27FC236}">
                <a16:creationId xmlns:a16="http://schemas.microsoft.com/office/drawing/2014/main" id="{29801956-C9F4-4C8B-A3DB-C074E390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7700" name="Slide Number Placeholder 3">
            <a:extLst>
              <a:ext uri="{FF2B5EF4-FFF2-40B4-BE49-F238E27FC236}">
                <a16:creationId xmlns:a16="http://schemas.microsoft.com/office/drawing/2014/main" id="{A7523646-99CA-460D-89BF-089941E9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AF86288-7342-4F76-96CA-7B7F7802E35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1" name="Text Box 2">
            <a:extLst>
              <a:ext uri="{FF2B5EF4-FFF2-40B4-BE49-F238E27FC236}">
                <a16:creationId xmlns:a16="http://schemas.microsoft.com/office/drawing/2014/main" id="{89A1CAC6-470C-4227-BAB4-BD952656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81000"/>
            <a:ext cx="540724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We will build a decider for </a:t>
            </a:r>
          </a:p>
          <a:p>
            <a:r>
              <a:rPr lang="en-US" altLang="en-US">
                <a:solidFill>
                  <a:srgbClr val="D60093"/>
                </a:solidFill>
              </a:rPr>
              <a:t>the PC problem</a:t>
            </a:r>
          </a:p>
        </p:txBody>
      </p:sp>
      <p:sp>
        <p:nvSpPr>
          <p:cNvPr id="157702" name="Rectangle 3">
            <a:extLst>
              <a:ext uri="{FF2B5EF4-FFF2-40B4-BE49-F238E27FC236}">
                <a16:creationId xmlns:a16="http://schemas.microsoft.com/office/drawing/2014/main" id="{3CEDECF1-4B25-4375-96A6-73805E8E3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74813"/>
            <a:ext cx="3048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7703" name="Line 4">
            <a:extLst>
              <a:ext uri="{FF2B5EF4-FFF2-40B4-BE49-F238E27FC236}">
                <a16:creationId xmlns:a16="http://schemas.microsoft.com/office/drawing/2014/main" id="{B47FE12F-1CC6-464E-A1CE-C7BC4FA20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7704" name="Line 5">
            <a:extLst>
              <a:ext uri="{FF2B5EF4-FFF2-40B4-BE49-F238E27FC236}">
                <a16:creationId xmlns:a16="http://schemas.microsoft.com/office/drawing/2014/main" id="{BC03A92C-18E8-48B4-9469-11F95C1F2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7705" name="Line 6">
            <a:extLst>
              <a:ext uri="{FF2B5EF4-FFF2-40B4-BE49-F238E27FC236}">
                <a16:creationId xmlns:a16="http://schemas.microsoft.com/office/drawing/2014/main" id="{D8391D0D-1CF9-45CB-AE34-0E2BB78F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7706" name="Line 7">
            <a:extLst>
              <a:ext uri="{FF2B5EF4-FFF2-40B4-BE49-F238E27FC236}">
                <a16:creationId xmlns:a16="http://schemas.microsoft.com/office/drawing/2014/main" id="{C07B281A-8FC3-409B-9006-FAB7A1F9A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7707" name="Text Box 8">
            <a:extLst>
              <a:ext uri="{FF2B5EF4-FFF2-40B4-BE49-F238E27FC236}">
                <a16:creationId xmlns:a16="http://schemas.microsoft.com/office/drawing/2014/main" id="{6D556C81-271B-458A-8E62-5FC0F77D5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2209800"/>
            <a:ext cx="2443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PC solution?</a:t>
            </a:r>
          </a:p>
        </p:txBody>
      </p:sp>
      <p:sp>
        <p:nvSpPr>
          <p:cNvPr id="157708" name="Text Box 9">
            <a:extLst>
              <a:ext uri="{FF2B5EF4-FFF2-40B4-BE49-F238E27FC236}">
                <a16:creationId xmlns:a16="http://schemas.microsoft.com/office/drawing/2014/main" id="{AD988610-A01D-46F8-82BF-96A903BFF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31496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57709" name="Text Box 10">
            <a:extLst>
              <a:ext uri="{FF2B5EF4-FFF2-40B4-BE49-F238E27FC236}">
                <a16:creationId xmlns:a16="http://schemas.microsoft.com/office/drawing/2014/main" id="{376E9A84-6DE4-4BBE-AFCB-C1F871D6A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7244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7710" name="Text Box 11">
            <a:extLst>
              <a:ext uri="{FF2B5EF4-FFF2-40B4-BE49-F238E27FC236}">
                <a16:creationId xmlns:a16="http://schemas.microsoft.com/office/drawing/2014/main" id="{790E98E7-FD0D-4A61-84DD-9496B99D0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0"/>
            <a:ext cx="3511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 Sequences</a:t>
            </a:r>
          </a:p>
        </p:txBody>
      </p:sp>
      <p:sp>
        <p:nvSpPr>
          <p:cNvPr id="157711" name="Text Box 12">
            <a:extLst>
              <a:ext uri="{FF2B5EF4-FFF2-40B4-BE49-F238E27FC236}">
                <a16:creationId xmlns:a16="http://schemas.microsoft.com/office/drawing/2014/main" id="{897E07E7-CB30-490E-B2FE-FC38CEE26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0"/>
            <a:ext cx="230063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PC problem</a:t>
            </a:r>
          </a:p>
          <a:p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57712" name="Object 13">
            <a:extLst>
              <a:ext uri="{FF2B5EF4-FFF2-40B4-BE49-F238E27FC236}">
                <a16:creationId xmlns:a16="http://schemas.microsoft.com/office/drawing/2014/main" id="{C643C0DD-8C4B-46B4-BBA5-EFB0304D5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3201988"/>
          <a:ext cx="4222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157712" name="Object 13">
                        <a:extLst>
                          <a:ext uri="{FF2B5EF4-FFF2-40B4-BE49-F238E27FC236}">
                            <a16:creationId xmlns:a16="http://schemas.microsoft.com/office/drawing/2014/main" id="{C643C0DD-8C4B-46B4-BBA5-EFB0304D5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201988"/>
                        <a:ext cx="4222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3" name="Object 14">
            <a:extLst>
              <a:ext uri="{FF2B5EF4-FFF2-40B4-BE49-F238E27FC236}">
                <a16:creationId xmlns:a16="http://schemas.microsoft.com/office/drawing/2014/main" id="{ED31FCD6-A9AB-4D84-990C-B750EE0D4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47244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157713" name="Object 14">
                        <a:extLst>
                          <a:ext uri="{FF2B5EF4-FFF2-40B4-BE49-F238E27FC236}">
                            <a16:creationId xmlns:a16="http://schemas.microsoft.com/office/drawing/2014/main" id="{ED31FCD6-A9AB-4D84-990C-B750EE0D4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7244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Date Placeholder 1">
            <a:extLst>
              <a:ext uri="{FF2B5EF4-FFF2-40B4-BE49-F238E27FC236}">
                <a16:creationId xmlns:a16="http://schemas.microsoft.com/office/drawing/2014/main" id="{3DAF1903-6282-4847-8C8B-352B8A08E4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8723" name="Footer Placeholder 2">
            <a:extLst>
              <a:ext uri="{FF2B5EF4-FFF2-40B4-BE49-F238E27FC236}">
                <a16:creationId xmlns:a16="http://schemas.microsoft.com/office/drawing/2014/main" id="{C0ABAD54-7B1B-4D58-89F0-EA08BBE1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8724" name="Slide Number Placeholder 3">
            <a:extLst>
              <a:ext uri="{FF2B5EF4-FFF2-40B4-BE49-F238E27FC236}">
                <a16:creationId xmlns:a16="http://schemas.microsoft.com/office/drawing/2014/main" id="{D7842272-C8B3-4A62-BC75-3A47205E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01D7D44-A804-4EEA-9EB4-44102063A7F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5" name="Rectangle 2">
            <a:extLst>
              <a:ext uri="{FF2B5EF4-FFF2-40B4-BE49-F238E27FC236}">
                <a16:creationId xmlns:a16="http://schemas.microsoft.com/office/drawing/2014/main" id="{E5E03F7A-BA75-482B-A1C7-A0B2792E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84313"/>
            <a:ext cx="7010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8726" name="Rectangle 3">
            <a:extLst>
              <a:ext uri="{FF2B5EF4-FFF2-40B4-BE49-F238E27FC236}">
                <a16:creationId xmlns:a16="http://schemas.microsoft.com/office/drawing/2014/main" id="{08EFFFB7-5EF1-4A72-B332-5A02209D4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84313"/>
            <a:ext cx="2286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8727" name="Line 5">
            <a:extLst>
              <a:ext uri="{FF2B5EF4-FFF2-40B4-BE49-F238E27FC236}">
                <a16:creationId xmlns:a16="http://schemas.microsoft.com/office/drawing/2014/main" id="{C468BEF0-2346-4172-9F97-AB517D5F1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429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8728" name="Line 6">
            <a:extLst>
              <a:ext uri="{FF2B5EF4-FFF2-40B4-BE49-F238E27FC236}">
                <a16:creationId xmlns:a16="http://schemas.microsoft.com/office/drawing/2014/main" id="{F6C5F5E7-7AFF-4C1E-ABF6-AB7EC7BD0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19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8729" name="Line 7">
            <a:extLst>
              <a:ext uri="{FF2B5EF4-FFF2-40B4-BE49-F238E27FC236}">
                <a16:creationId xmlns:a16="http://schemas.microsoft.com/office/drawing/2014/main" id="{05AB0000-6F20-4108-834A-C5C962DA5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429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8730" name="Line 8">
            <a:extLst>
              <a:ext uri="{FF2B5EF4-FFF2-40B4-BE49-F238E27FC236}">
                <a16:creationId xmlns:a16="http://schemas.microsoft.com/office/drawing/2014/main" id="{F0D2EE77-656D-4C10-B1FB-7BA0281F1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8731" name="Line 9">
            <a:extLst>
              <a:ext uri="{FF2B5EF4-FFF2-40B4-BE49-F238E27FC236}">
                <a16:creationId xmlns:a16="http://schemas.microsoft.com/office/drawing/2014/main" id="{CF51D0A9-1C71-47BA-9CA3-BE6381492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8732" name="Line 10">
            <a:extLst>
              <a:ext uri="{FF2B5EF4-FFF2-40B4-BE49-F238E27FC236}">
                <a16:creationId xmlns:a16="http://schemas.microsoft.com/office/drawing/2014/main" id="{85D77B5B-CFFA-40FE-B749-0AAE511D2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8733" name="Text Box 11">
            <a:extLst>
              <a:ext uri="{FF2B5EF4-FFF2-40B4-BE49-F238E27FC236}">
                <a16:creationId xmlns:a16="http://schemas.microsoft.com/office/drawing/2014/main" id="{57EBF8CB-D45A-413F-944C-8311759F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050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PC problem </a:t>
            </a:r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sp>
        <p:nvSpPr>
          <p:cNvPr id="158734" name="Text Box 12">
            <a:extLst>
              <a:ext uri="{FF2B5EF4-FFF2-40B4-BE49-F238E27FC236}">
                <a16:creationId xmlns:a16="http://schemas.microsoft.com/office/drawing/2014/main" id="{9EC48BD9-A9AD-43B0-83FA-16E5D1A61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"/>
            <a:ext cx="60388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/>
              <a:t>The reduction of the PC problem</a:t>
            </a:r>
          </a:p>
          <a:p>
            <a:r>
              <a:rPr lang="en-US" altLang="en-US" sz="2800"/>
              <a:t>to the empty-intersection problem:</a:t>
            </a:r>
          </a:p>
        </p:txBody>
      </p:sp>
      <p:graphicFrame>
        <p:nvGraphicFramePr>
          <p:cNvPr id="158735" name="Object 13">
            <a:extLst>
              <a:ext uri="{FF2B5EF4-FFF2-40B4-BE49-F238E27FC236}">
                <a16:creationId xmlns:a16="http://schemas.microsoft.com/office/drawing/2014/main" id="{98792195-A720-4B5B-A781-DBD407BFE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004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158735" name="Object 13">
                        <a:extLst>
                          <a:ext uri="{FF2B5EF4-FFF2-40B4-BE49-F238E27FC236}">
                            <a16:creationId xmlns:a16="http://schemas.microsoft.com/office/drawing/2014/main" id="{98792195-A720-4B5B-A781-DBD407BFE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6" name="Object 14">
            <a:extLst>
              <a:ext uri="{FF2B5EF4-FFF2-40B4-BE49-F238E27FC236}">
                <a16:creationId xmlns:a16="http://schemas.microsoft.com/office/drawing/2014/main" id="{732682E2-216A-4B58-B39E-1B59D5A00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672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158736" name="Object 14">
                        <a:extLst>
                          <a:ext uri="{FF2B5EF4-FFF2-40B4-BE49-F238E27FC236}">
                            <a16:creationId xmlns:a16="http://schemas.microsoft.com/office/drawing/2014/main" id="{732682E2-216A-4B58-B39E-1B59D5A00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7" name="Text Box 15">
            <a:extLst>
              <a:ext uri="{FF2B5EF4-FFF2-40B4-BE49-F238E27FC236}">
                <a16:creationId xmlns:a16="http://schemas.microsoft.com/office/drawing/2014/main" id="{708B0D84-8BCA-4C88-A9F3-78930D7D6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8194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58738" name="Text Box 16">
            <a:extLst>
              <a:ext uri="{FF2B5EF4-FFF2-40B4-BE49-F238E27FC236}">
                <a16:creationId xmlns:a16="http://schemas.microsoft.com/office/drawing/2014/main" id="{FCAEDB10-E862-42D9-9D63-24D44DF70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6" y="28194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58739" name="Text Box 17">
            <a:extLst>
              <a:ext uri="{FF2B5EF4-FFF2-40B4-BE49-F238E27FC236}">
                <a16:creationId xmlns:a16="http://schemas.microsoft.com/office/drawing/2014/main" id="{23F98CE9-A4B3-426D-87FE-CBEE3EF44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6" y="42164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58740" name="Text Box 18">
            <a:extLst>
              <a:ext uri="{FF2B5EF4-FFF2-40B4-BE49-F238E27FC236}">
                <a16:creationId xmlns:a16="http://schemas.microsoft.com/office/drawing/2014/main" id="{A4B984E7-9C53-4C61-88C4-C0689F564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4191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58741" name="Text Box 21">
            <a:extLst>
              <a:ext uri="{FF2B5EF4-FFF2-40B4-BE49-F238E27FC236}">
                <a16:creationId xmlns:a16="http://schemas.microsoft.com/office/drawing/2014/main" id="{AD352824-C737-484E-A26F-C4DFC28E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3276600"/>
            <a:ext cx="2290763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Intersection</a:t>
            </a:r>
          </a:p>
          <a:p>
            <a:r>
              <a:rPr lang="en-US" altLang="en-US" sz="2800">
                <a:solidFill>
                  <a:srgbClr val="CC6600"/>
                </a:solidFill>
              </a:rPr>
              <a:t>problem</a:t>
            </a:r>
          </a:p>
          <a:p>
            <a:r>
              <a:rPr lang="en-US" altLang="en-US" sz="2800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58742" name="Object 22">
            <a:extLst>
              <a:ext uri="{FF2B5EF4-FFF2-40B4-BE49-F238E27FC236}">
                <a16:creationId xmlns:a16="http://schemas.microsoft.com/office/drawing/2014/main" id="{30BAD851-EB2C-4E04-A095-664BCBCBF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29718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7" imgW="508000" imgH="469900" progId="Equation.3">
                  <p:embed/>
                </p:oleObj>
              </mc:Choice>
              <mc:Fallback>
                <p:oleObj name="Equation" r:id="rId7" imgW="508000" imgH="469900" progId="Equation.3">
                  <p:embed/>
                  <p:pic>
                    <p:nvPicPr>
                      <p:cNvPr id="158742" name="Object 22">
                        <a:extLst>
                          <a:ext uri="{FF2B5EF4-FFF2-40B4-BE49-F238E27FC236}">
                            <a16:creationId xmlns:a16="http://schemas.microsoft.com/office/drawing/2014/main" id="{30BAD851-EB2C-4E04-A095-664BCBCBF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9718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3" name="Object 23">
            <a:extLst>
              <a:ext uri="{FF2B5EF4-FFF2-40B4-BE49-F238E27FC236}">
                <a16:creationId xmlns:a16="http://schemas.microsoft.com/office/drawing/2014/main" id="{99F1963D-33D7-4A03-8C06-A38AB11E4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39624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9" imgW="508000" imgH="469900" progId="Equation.3">
                  <p:embed/>
                </p:oleObj>
              </mc:Choice>
              <mc:Fallback>
                <p:oleObj name="Equation" r:id="rId9" imgW="508000" imgH="469900" progId="Equation.3">
                  <p:embed/>
                  <p:pic>
                    <p:nvPicPr>
                      <p:cNvPr id="158743" name="Object 23">
                        <a:extLst>
                          <a:ext uri="{FF2B5EF4-FFF2-40B4-BE49-F238E27FC236}">
                            <a16:creationId xmlns:a16="http://schemas.microsoft.com/office/drawing/2014/main" id="{99F1963D-33D7-4A03-8C06-A38AB11E4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39624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Date Placeholder 1">
            <a:extLst>
              <a:ext uri="{FF2B5EF4-FFF2-40B4-BE49-F238E27FC236}">
                <a16:creationId xmlns:a16="http://schemas.microsoft.com/office/drawing/2014/main" id="{37B2BBE4-ABBB-45CD-844B-1D53D09413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9747" name="Footer Placeholder 2">
            <a:extLst>
              <a:ext uri="{FF2B5EF4-FFF2-40B4-BE49-F238E27FC236}">
                <a16:creationId xmlns:a16="http://schemas.microsoft.com/office/drawing/2014/main" id="{BF8649AE-DC1F-4EDB-9C10-AC3430DE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813AB789-43EF-45D3-8B82-AB0CE6C4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C6B6D96-5FB2-4E4B-ACAB-A1633A69D0D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9" name="Rectangle 2">
            <a:extLst>
              <a:ext uri="{FF2B5EF4-FFF2-40B4-BE49-F238E27FC236}">
                <a16:creationId xmlns:a16="http://schemas.microsoft.com/office/drawing/2014/main" id="{7C920644-3768-474E-9FD2-23B1C0AE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84313"/>
            <a:ext cx="7010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9750" name="Rectangle 3">
            <a:extLst>
              <a:ext uri="{FF2B5EF4-FFF2-40B4-BE49-F238E27FC236}">
                <a16:creationId xmlns:a16="http://schemas.microsoft.com/office/drawing/2014/main" id="{376F385A-BE22-4FD3-9773-3295557E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84313"/>
            <a:ext cx="2286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9751" name="Line 4">
            <a:extLst>
              <a:ext uri="{FF2B5EF4-FFF2-40B4-BE49-F238E27FC236}">
                <a16:creationId xmlns:a16="http://schemas.microsoft.com/office/drawing/2014/main" id="{13A9EA89-1BD3-4F6F-A4C2-7E0E26941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429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9752" name="Line 5">
            <a:extLst>
              <a:ext uri="{FF2B5EF4-FFF2-40B4-BE49-F238E27FC236}">
                <a16:creationId xmlns:a16="http://schemas.microsoft.com/office/drawing/2014/main" id="{381C530D-2E26-4E53-BE1F-CC639FC02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19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9753" name="Line 6">
            <a:extLst>
              <a:ext uri="{FF2B5EF4-FFF2-40B4-BE49-F238E27FC236}">
                <a16:creationId xmlns:a16="http://schemas.microsoft.com/office/drawing/2014/main" id="{D409BE75-9208-400D-8152-D3AF7D40A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9754" name="Line 7">
            <a:extLst>
              <a:ext uri="{FF2B5EF4-FFF2-40B4-BE49-F238E27FC236}">
                <a16:creationId xmlns:a16="http://schemas.microsoft.com/office/drawing/2014/main" id="{30D0BF41-7C83-4015-AD6E-41D39D2A5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9755" name="Line 8">
            <a:extLst>
              <a:ext uri="{FF2B5EF4-FFF2-40B4-BE49-F238E27FC236}">
                <a16:creationId xmlns:a16="http://schemas.microsoft.com/office/drawing/2014/main" id="{28A07700-AC2A-47F9-9C60-3474124AA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9756" name="Line 9">
            <a:extLst>
              <a:ext uri="{FF2B5EF4-FFF2-40B4-BE49-F238E27FC236}">
                <a16:creationId xmlns:a16="http://schemas.microsoft.com/office/drawing/2014/main" id="{8648E865-8B77-467B-9DAB-399AE1606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9757" name="Text Box 10">
            <a:extLst>
              <a:ext uri="{FF2B5EF4-FFF2-40B4-BE49-F238E27FC236}">
                <a16:creationId xmlns:a16="http://schemas.microsoft.com/office/drawing/2014/main" id="{21E5C4CE-0A9E-4875-946C-7124675F9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050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PC problem </a:t>
            </a:r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59758" name="Object 12">
            <a:extLst>
              <a:ext uri="{FF2B5EF4-FFF2-40B4-BE49-F238E27FC236}">
                <a16:creationId xmlns:a16="http://schemas.microsoft.com/office/drawing/2014/main" id="{AF726C7C-1101-43BE-AE9F-62698D6FD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004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159758" name="Object 12">
                        <a:extLst>
                          <a:ext uri="{FF2B5EF4-FFF2-40B4-BE49-F238E27FC236}">
                            <a16:creationId xmlns:a16="http://schemas.microsoft.com/office/drawing/2014/main" id="{AF726C7C-1101-43BE-AE9F-62698D6FD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9" name="Object 13">
            <a:extLst>
              <a:ext uri="{FF2B5EF4-FFF2-40B4-BE49-F238E27FC236}">
                <a16:creationId xmlns:a16="http://schemas.microsoft.com/office/drawing/2014/main" id="{D21289CF-828F-454B-8E22-F268404F5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672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159759" name="Object 13">
                        <a:extLst>
                          <a:ext uri="{FF2B5EF4-FFF2-40B4-BE49-F238E27FC236}">
                            <a16:creationId xmlns:a16="http://schemas.microsoft.com/office/drawing/2014/main" id="{D21289CF-828F-454B-8E22-F268404F5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0" name="Text Box 14">
            <a:extLst>
              <a:ext uri="{FF2B5EF4-FFF2-40B4-BE49-F238E27FC236}">
                <a16:creationId xmlns:a16="http://schemas.microsoft.com/office/drawing/2014/main" id="{478136CB-8D32-44F2-B307-68C65F88B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8194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59761" name="Text Box 15">
            <a:extLst>
              <a:ext uri="{FF2B5EF4-FFF2-40B4-BE49-F238E27FC236}">
                <a16:creationId xmlns:a16="http://schemas.microsoft.com/office/drawing/2014/main" id="{0CA3E12C-0C81-4256-AD83-0D3E67A5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6" y="28194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59762" name="Text Box 16">
            <a:extLst>
              <a:ext uri="{FF2B5EF4-FFF2-40B4-BE49-F238E27FC236}">
                <a16:creationId xmlns:a16="http://schemas.microsoft.com/office/drawing/2014/main" id="{975F157F-A7B8-43A3-AD3D-F9BFCE0A4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6" y="42164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59763" name="Text Box 17">
            <a:extLst>
              <a:ext uri="{FF2B5EF4-FFF2-40B4-BE49-F238E27FC236}">
                <a16:creationId xmlns:a16="http://schemas.microsoft.com/office/drawing/2014/main" id="{C08276A3-09E7-4654-89FC-90003AEB5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4191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graphicFrame>
        <p:nvGraphicFramePr>
          <p:cNvPr id="159764" name="Object 19">
            <a:extLst>
              <a:ext uri="{FF2B5EF4-FFF2-40B4-BE49-F238E27FC236}">
                <a16:creationId xmlns:a16="http://schemas.microsoft.com/office/drawing/2014/main" id="{889C48E2-2E51-49EC-B8F5-1EA772ACA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29718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7" imgW="508000" imgH="469900" progId="Equation.3">
                  <p:embed/>
                </p:oleObj>
              </mc:Choice>
              <mc:Fallback>
                <p:oleObj name="Equation" r:id="rId7" imgW="508000" imgH="469900" progId="Equation.3">
                  <p:embed/>
                  <p:pic>
                    <p:nvPicPr>
                      <p:cNvPr id="159764" name="Object 19">
                        <a:extLst>
                          <a:ext uri="{FF2B5EF4-FFF2-40B4-BE49-F238E27FC236}">
                            <a16:creationId xmlns:a16="http://schemas.microsoft.com/office/drawing/2014/main" id="{889C48E2-2E51-49EC-B8F5-1EA772ACA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9718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5" name="Object 20">
            <a:extLst>
              <a:ext uri="{FF2B5EF4-FFF2-40B4-BE49-F238E27FC236}">
                <a16:creationId xmlns:a16="http://schemas.microsoft.com/office/drawing/2014/main" id="{CFCC7EE3-3139-40B9-A2B6-4A5D58A28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39624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9" imgW="508000" imgH="469900" progId="Equation.3">
                  <p:embed/>
                </p:oleObj>
              </mc:Choice>
              <mc:Fallback>
                <p:oleObj name="Equation" r:id="rId9" imgW="508000" imgH="469900" progId="Equation.3">
                  <p:embed/>
                  <p:pic>
                    <p:nvPicPr>
                      <p:cNvPr id="159765" name="Object 20">
                        <a:extLst>
                          <a:ext uri="{FF2B5EF4-FFF2-40B4-BE49-F238E27FC236}">
                            <a16:creationId xmlns:a16="http://schemas.microsoft.com/office/drawing/2014/main" id="{CFCC7EE3-3139-40B9-A2B6-4A5D58A28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39624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6" name="Oval 21">
            <a:extLst>
              <a:ext uri="{FF2B5EF4-FFF2-40B4-BE49-F238E27FC236}">
                <a16:creationId xmlns:a16="http://schemas.microsoft.com/office/drawing/2014/main" id="{4BEA49AC-E12A-4908-AB81-B505861B9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51248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9767" name="Text Box 22">
            <a:extLst>
              <a:ext uri="{FF2B5EF4-FFF2-40B4-BE49-F238E27FC236}">
                <a16:creationId xmlns:a16="http://schemas.microsoft.com/office/drawing/2014/main" id="{752681B4-1DFF-4234-94BD-30A087B45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226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Reduction?</a:t>
            </a:r>
          </a:p>
        </p:txBody>
      </p:sp>
      <p:sp>
        <p:nvSpPr>
          <p:cNvPr id="159768" name="Text Box 23">
            <a:extLst>
              <a:ext uri="{FF2B5EF4-FFF2-40B4-BE49-F238E27FC236}">
                <a16:creationId xmlns:a16="http://schemas.microsoft.com/office/drawing/2014/main" id="{6F5167AA-012B-4EBA-9B89-5B67908C3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"/>
            <a:ext cx="7037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/>
              <a:t>We need to convert the input instance of</a:t>
            </a:r>
          </a:p>
          <a:p>
            <a:r>
              <a:rPr lang="en-US" altLang="en-US" sz="2800"/>
              <a:t>one problem to the other</a:t>
            </a:r>
          </a:p>
        </p:txBody>
      </p:sp>
      <p:sp>
        <p:nvSpPr>
          <p:cNvPr id="159769" name="Text Box 24">
            <a:extLst>
              <a:ext uri="{FF2B5EF4-FFF2-40B4-BE49-F238E27FC236}">
                <a16:creationId xmlns:a16="http://schemas.microsoft.com/office/drawing/2014/main" id="{A3B49D66-2CA2-4C6C-B984-1778AA25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3276600"/>
            <a:ext cx="2290763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Intersection</a:t>
            </a:r>
          </a:p>
          <a:p>
            <a:r>
              <a:rPr lang="en-US" altLang="en-US" sz="2800">
                <a:solidFill>
                  <a:srgbClr val="CC6600"/>
                </a:solidFill>
              </a:rPr>
              <a:t>problem</a:t>
            </a:r>
          </a:p>
          <a:p>
            <a:r>
              <a:rPr lang="en-US" altLang="en-US" sz="2800">
                <a:solidFill>
                  <a:srgbClr val="FF9900"/>
                </a:solidFill>
              </a:rPr>
              <a:t>decider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Date Placeholder 1">
            <a:extLst>
              <a:ext uri="{FF2B5EF4-FFF2-40B4-BE49-F238E27FC236}">
                <a16:creationId xmlns:a16="http://schemas.microsoft.com/office/drawing/2014/main" id="{F2E7DBB5-53AE-41BE-A82B-0C67E16AB9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60771" name="Footer Placeholder 2">
            <a:extLst>
              <a:ext uri="{FF2B5EF4-FFF2-40B4-BE49-F238E27FC236}">
                <a16:creationId xmlns:a16="http://schemas.microsoft.com/office/drawing/2014/main" id="{0322B812-0405-4E31-B586-712AD971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60772" name="Slide Number Placeholder 3">
            <a:extLst>
              <a:ext uri="{FF2B5EF4-FFF2-40B4-BE49-F238E27FC236}">
                <a16:creationId xmlns:a16="http://schemas.microsoft.com/office/drawing/2014/main" id="{E66F30F4-349B-4E14-AD69-A7EDB061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428DAD5-921A-466A-B062-A60348B0286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0773" name="Object 2">
            <a:extLst>
              <a:ext uri="{FF2B5EF4-FFF2-40B4-BE49-F238E27FC236}">
                <a16:creationId xmlns:a16="http://schemas.microsoft.com/office/drawing/2014/main" id="{330C60BE-7FF4-40A1-B381-956B497C6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838200"/>
          <a:ext cx="3429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3" imgW="3149600" imgH="533400" progId="Equation.3">
                  <p:embed/>
                </p:oleObj>
              </mc:Choice>
              <mc:Fallback>
                <p:oleObj name="Equation" r:id="rId3" imgW="3149600" imgH="533400" progId="Equation.3">
                  <p:embed/>
                  <p:pic>
                    <p:nvPicPr>
                      <p:cNvPr id="160773" name="Object 2">
                        <a:extLst>
                          <a:ext uri="{FF2B5EF4-FFF2-40B4-BE49-F238E27FC236}">
                            <a16:creationId xmlns:a16="http://schemas.microsoft.com/office/drawing/2014/main" id="{330C60BE-7FF4-40A1-B381-956B497C6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34290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5">
            <a:extLst>
              <a:ext uri="{FF2B5EF4-FFF2-40B4-BE49-F238E27FC236}">
                <a16:creationId xmlns:a16="http://schemas.microsoft.com/office/drawing/2014/main" id="{C61A5869-0FDE-44DA-8D0E-65B0C3847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1"/>
          <a:ext cx="2667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Equation" r:id="rId5" imgW="1916868" imgH="482391" progId="Equation.3">
                  <p:embed/>
                </p:oleObj>
              </mc:Choice>
              <mc:Fallback>
                <p:oleObj name="Equation" r:id="rId5" imgW="1916868" imgH="482391" progId="Equation.3">
                  <p:embed/>
                  <p:pic>
                    <p:nvPicPr>
                      <p:cNvPr id="160774" name="Object 5">
                        <a:extLst>
                          <a:ext uri="{FF2B5EF4-FFF2-40B4-BE49-F238E27FC236}">
                            <a16:creationId xmlns:a16="http://schemas.microsoft.com/office/drawing/2014/main" id="{C61A5869-0FDE-44DA-8D0E-65B0C3847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"/>
                        <a:ext cx="26670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6">
            <a:extLst>
              <a:ext uri="{FF2B5EF4-FFF2-40B4-BE49-F238E27FC236}">
                <a16:creationId xmlns:a16="http://schemas.microsoft.com/office/drawing/2014/main" id="{F1563251-A2C5-46A8-A65B-0EB700C01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600201"/>
          <a:ext cx="71628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7" imgW="5575300" imgH="546100" progId="Equation.3">
                  <p:embed/>
                </p:oleObj>
              </mc:Choice>
              <mc:Fallback>
                <p:oleObj name="Equation" r:id="rId7" imgW="5575300" imgH="546100" progId="Equation.3">
                  <p:embed/>
                  <p:pic>
                    <p:nvPicPr>
                      <p:cNvPr id="160775" name="Object 6">
                        <a:extLst>
                          <a:ext uri="{FF2B5EF4-FFF2-40B4-BE49-F238E27FC236}">
                            <a16:creationId xmlns:a16="http://schemas.microsoft.com/office/drawing/2014/main" id="{F1563251-A2C5-46A8-A65B-0EB700C01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1"/>
                        <a:ext cx="71628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Text Box 7">
            <a:extLst>
              <a:ext uri="{FF2B5EF4-FFF2-40B4-BE49-F238E27FC236}">
                <a16:creationId xmlns:a16="http://schemas.microsoft.com/office/drawing/2014/main" id="{523F372B-2C4E-49BC-A14A-48F38AF7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514600"/>
            <a:ext cx="5349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Context-free grammar      :</a:t>
            </a:r>
          </a:p>
        </p:txBody>
      </p:sp>
      <p:graphicFrame>
        <p:nvGraphicFramePr>
          <p:cNvPr id="160777" name="Object 8">
            <a:extLst>
              <a:ext uri="{FF2B5EF4-FFF2-40B4-BE49-F238E27FC236}">
                <a16:creationId xmlns:a16="http://schemas.microsoft.com/office/drawing/2014/main" id="{8B77209D-89ED-4D15-BCB4-117053F00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590800"/>
          <a:ext cx="342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9" imgW="3263900" imgH="482600" progId="Equation.3">
                  <p:embed/>
                </p:oleObj>
              </mc:Choice>
              <mc:Fallback>
                <p:oleObj name="Equation" r:id="rId9" imgW="3263900" imgH="482600" progId="Equation.3">
                  <p:embed/>
                  <p:pic>
                    <p:nvPicPr>
                      <p:cNvPr id="160777" name="Object 8">
                        <a:extLst>
                          <a:ext uri="{FF2B5EF4-FFF2-40B4-BE49-F238E27FC236}">
                            <a16:creationId xmlns:a16="http://schemas.microsoft.com/office/drawing/2014/main" id="{8B77209D-89ED-4D15-BCB4-117053F00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590800"/>
                        <a:ext cx="342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8" name="Object 9">
            <a:extLst>
              <a:ext uri="{FF2B5EF4-FFF2-40B4-BE49-F238E27FC236}">
                <a16:creationId xmlns:a16="http://schemas.microsoft.com/office/drawing/2014/main" id="{1F43E070-462E-43CC-9BCE-58D6EF42F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514601"/>
          <a:ext cx="609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11" imgW="508000" imgH="469900" progId="Equation.3">
                  <p:embed/>
                </p:oleObj>
              </mc:Choice>
              <mc:Fallback>
                <p:oleObj name="Equation" r:id="rId11" imgW="508000" imgH="469900" progId="Equation.3">
                  <p:embed/>
                  <p:pic>
                    <p:nvPicPr>
                      <p:cNvPr id="160778" name="Object 9">
                        <a:extLst>
                          <a:ext uri="{FF2B5EF4-FFF2-40B4-BE49-F238E27FC236}">
                            <a16:creationId xmlns:a16="http://schemas.microsoft.com/office/drawing/2014/main" id="{1F43E070-462E-43CC-9BCE-58D6EF42FE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14601"/>
                        <a:ext cx="609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9" name="Text Box 10">
            <a:extLst>
              <a:ext uri="{FF2B5EF4-FFF2-40B4-BE49-F238E27FC236}">
                <a16:creationId xmlns:a16="http://schemas.microsoft.com/office/drawing/2014/main" id="{7CFF1A7E-7DB8-43AD-BEC5-D7DDCF03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0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Introduce new unique symbols:</a:t>
            </a:r>
          </a:p>
        </p:txBody>
      </p:sp>
      <p:graphicFrame>
        <p:nvGraphicFramePr>
          <p:cNvPr id="160780" name="Object 11">
            <a:extLst>
              <a:ext uri="{FF2B5EF4-FFF2-40B4-BE49-F238E27FC236}">
                <a16:creationId xmlns:a16="http://schemas.microsoft.com/office/drawing/2014/main" id="{DD8D4A04-FA2D-4842-BA62-DBBE7BD60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3581401"/>
          <a:ext cx="31464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13" imgW="2489200" imgH="482600" progId="Equation.3">
                  <p:embed/>
                </p:oleObj>
              </mc:Choice>
              <mc:Fallback>
                <p:oleObj name="Equation" r:id="rId13" imgW="2489200" imgH="482600" progId="Equation.3">
                  <p:embed/>
                  <p:pic>
                    <p:nvPicPr>
                      <p:cNvPr id="160780" name="Object 11">
                        <a:extLst>
                          <a:ext uri="{FF2B5EF4-FFF2-40B4-BE49-F238E27FC236}">
                            <a16:creationId xmlns:a16="http://schemas.microsoft.com/office/drawing/2014/main" id="{DD8D4A04-FA2D-4842-BA62-DBBE7BD60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581401"/>
                        <a:ext cx="31464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1" name="Object 12">
            <a:extLst>
              <a:ext uri="{FF2B5EF4-FFF2-40B4-BE49-F238E27FC236}">
                <a16:creationId xmlns:a16="http://schemas.microsoft.com/office/drawing/2014/main" id="{D5C6AE6C-3B6E-479E-A0FA-439FACA47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19601"/>
          <a:ext cx="68199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15" imgW="5308600" imgH="546100" progId="Equation.3">
                  <p:embed/>
                </p:oleObj>
              </mc:Choice>
              <mc:Fallback>
                <p:oleObj name="Equation" r:id="rId15" imgW="5308600" imgH="546100" progId="Equation.3">
                  <p:embed/>
                  <p:pic>
                    <p:nvPicPr>
                      <p:cNvPr id="160781" name="Object 12">
                        <a:extLst>
                          <a:ext uri="{FF2B5EF4-FFF2-40B4-BE49-F238E27FC236}">
                            <a16:creationId xmlns:a16="http://schemas.microsoft.com/office/drawing/2014/main" id="{D5C6AE6C-3B6E-479E-A0FA-439FACA474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1"/>
                        <a:ext cx="68199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Text Box 13">
            <a:extLst>
              <a:ext uri="{FF2B5EF4-FFF2-40B4-BE49-F238E27FC236}">
                <a16:creationId xmlns:a16="http://schemas.microsoft.com/office/drawing/2014/main" id="{F3BE6382-FC89-4134-9D6F-9D4E7822B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410200"/>
            <a:ext cx="5349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Context-free grammar      :</a:t>
            </a:r>
          </a:p>
        </p:txBody>
      </p:sp>
      <p:graphicFrame>
        <p:nvGraphicFramePr>
          <p:cNvPr id="160783" name="Object 14">
            <a:extLst>
              <a:ext uri="{FF2B5EF4-FFF2-40B4-BE49-F238E27FC236}">
                <a16:creationId xmlns:a16="http://schemas.microsoft.com/office/drawing/2014/main" id="{46AA069E-7A0E-4EE1-A22F-7E5DBF9BF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1" y="5486400"/>
          <a:ext cx="33766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17" imgW="3086100" imgH="482600" progId="Equation.3">
                  <p:embed/>
                </p:oleObj>
              </mc:Choice>
              <mc:Fallback>
                <p:oleObj name="Equation" r:id="rId17" imgW="3086100" imgH="482600" progId="Equation.3">
                  <p:embed/>
                  <p:pic>
                    <p:nvPicPr>
                      <p:cNvPr id="160783" name="Object 14">
                        <a:extLst>
                          <a:ext uri="{FF2B5EF4-FFF2-40B4-BE49-F238E27FC236}">
                            <a16:creationId xmlns:a16="http://schemas.microsoft.com/office/drawing/2014/main" id="{46AA069E-7A0E-4EE1-A22F-7E5DBF9BF8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5486400"/>
                        <a:ext cx="33766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4" name="Object 15">
            <a:extLst>
              <a:ext uri="{FF2B5EF4-FFF2-40B4-BE49-F238E27FC236}">
                <a16:creationId xmlns:a16="http://schemas.microsoft.com/office/drawing/2014/main" id="{F19030B1-36D0-47F1-A1DA-00D19F73D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410201"/>
          <a:ext cx="609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19" imgW="508000" imgH="469900" progId="Equation.3">
                  <p:embed/>
                </p:oleObj>
              </mc:Choice>
              <mc:Fallback>
                <p:oleObj name="Equation" r:id="rId19" imgW="508000" imgH="469900" progId="Equation.3">
                  <p:embed/>
                  <p:pic>
                    <p:nvPicPr>
                      <p:cNvPr id="160784" name="Object 15">
                        <a:extLst>
                          <a:ext uri="{FF2B5EF4-FFF2-40B4-BE49-F238E27FC236}">
                            <a16:creationId xmlns:a16="http://schemas.microsoft.com/office/drawing/2014/main" id="{F19030B1-36D0-47F1-A1DA-00D19F73D1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410201"/>
                        <a:ext cx="609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5" name="Line 16">
            <a:extLst>
              <a:ext uri="{FF2B5EF4-FFF2-40B4-BE49-F238E27FC236}">
                <a16:creationId xmlns:a16="http://schemas.microsoft.com/office/drawing/2014/main" id="{3EE5B132-A3D1-4A09-A5B7-41D3F6683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276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Date Placeholder 1">
            <a:extLst>
              <a:ext uri="{FF2B5EF4-FFF2-40B4-BE49-F238E27FC236}">
                <a16:creationId xmlns:a16="http://schemas.microsoft.com/office/drawing/2014/main" id="{BEAF822F-0E1D-423A-9A24-C60892160C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61795" name="Footer Placeholder 2">
            <a:extLst>
              <a:ext uri="{FF2B5EF4-FFF2-40B4-BE49-F238E27FC236}">
                <a16:creationId xmlns:a16="http://schemas.microsoft.com/office/drawing/2014/main" id="{32A2E1B7-DBDB-41AA-A408-4F8C1CF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id="{20A194D3-9DF3-45D0-B459-7F8FDB6C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34FDC0C-8778-486F-B32D-C836CFB40A0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1797" name="Object 2">
            <a:extLst>
              <a:ext uri="{FF2B5EF4-FFF2-40B4-BE49-F238E27FC236}">
                <a16:creationId xmlns:a16="http://schemas.microsoft.com/office/drawing/2014/main" id="{757DAEB7-4FD6-4B6D-B535-4E4973968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5563" y="3657600"/>
          <a:ext cx="39179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3" imgW="3302000" imgH="469900" progId="Equation.3">
                  <p:embed/>
                </p:oleObj>
              </mc:Choice>
              <mc:Fallback>
                <p:oleObj name="Equation" r:id="rId3" imgW="3302000" imgH="469900" progId="Equation.3">
                  <p:embed/>
                  <p:pic>
                    <p:nvPicPr>
                      <p:cNvPr id="161797" name="Object 2">
                        <a:extLst>
                          <a:ext uri="{FF2B5EF4-FFF2-40B4-BE49-F238E27FC236}">
                            <a16:creationId xmlns:a16="http://schemas.microsoft.com/office/drawing/2014/main" id="{757DAEB7-4FD6-4B6D-B535-4E4973968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3657600"/>
                        <a:ext cx="39179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AutoShape 3">
            <a:extLst>
              <a:ext uri="{FF2B5EF4-FFF2-40B4-BE49-F238E27FC236}">
                <a16:creationId xmlns:a16="http://schemas.microsoft.com/office/drawing/2014/main" id="{1D9CF3F2-D4A4-433F-8DAF-EC1C8BEC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9" y="2048968"/>
            <a:ext cx="2967037" cy="133766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if and only if</a:t>
            </a:r>
          </a:p>
        </p:txBody>
      </p:sp>
      <p:graphicFrame>
        <p:nvGraphicFramePr>
          <p:cNvPr id="161799" name="Object 4">
            <a:extLst>
              <a:ext uri="{FF2B5EF4-FFF2-40B4-BE49-F238E27FC236}">
                <a16:creationId xmlns:a16="http://schemas.microsoft.com/office/drawing/2014/main" id="{44C4B1A6-23DB-46CE-88A3-7899B8F2F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143001"/>
          <a:ext cx="1143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5" imgW="990170" imgH="431613" progId="Equation.3">
                  <p:embed/>
                </p:oleObj>
              </mc:Choice>
              <mc:Fallback>
                <p:oleObj name="Equation" r:id="rId5" imgW="990170" imgH="431613" progId="Equation.3">
                  <p:embed/>
                  <p:pic>
                    <p:nvPicPr>
                      <p:cNvPr id="161799" name="Object 4">
                        <a:extLst>
                          <a:ext uri="{FF2B5EF4-FFF2-40B4-BE49-F238E27FC236}">
                            <a16:creationId xmlns:a16="http://schemas.microsoft.com/office/drawing/2014/main" id="{44C4B1A6-23DB-46CE-88A3-7899B8F2F5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43001"/>
                        <a:ext cx="1143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0" name="Text Box 5">
            <a:extLst>
              <a:ext uri="{FF2B5EF4-FFF2-40B4-BE49-F238E27FC236}">
                <a16:creationId xmlns:a16="http://schemas.microsoft.com/office/drawing/2014/main" id="{6F55D708-E2CE-4FA5-BF26-89268597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1066800"/>
            <a:ext cx="3324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has a PC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4197-4D7B-4F07-A7CB-7EF0E091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C05EEB-0914-451E-A50E-B6998E194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794" y="1825625"/>
            <a:ext cx="6682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97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Date Placeholder 1">
            <a:extLst>
              <a:ext uri="{FF2B5EF4-FFF2-40B4-BE49-F238E27FC236}">
                <a16:creationId xmlns:a16="http://schemas.microsoft.com/office/drawing/2014/main" id="{108FBD5D-66E3-4C34-8EEE-05EA2C40FA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62819" name="Footer Placeholder 2">
            <a:extLst>
              <a:ext uri="{FF2B5EF4-FFF2-40B4-BE49-F238E27FC236}">
                <a16:creationId xmlns:a16="http://schemas.microsoft.com/office/drawing/2014/main" id="{74FB3FD9-5F71-43A2-A939-6F2D1E28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62820" name="Slide Number Placeholder 3">
            <a:extLst>
              <a:ext uri="{FF2B5EF4-FFF2-40B4-BE49-F238E27FC236}">
                <a16:creationId xmlns:a16="http://schemas.microsoft.com/office/drawing/2014/main" id="{1124A0F0-437A-41BC-BCFD-0542EDBD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F1A806D-7DFE-4DD1-A709-82F533CAD6A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2821" name="Object 2">
            <a:extLst>
              <a:ext uri="{FF2B5EF4-FFF2-40B4-BE49-F238E27FC236}">
                <a16:creationId xmlns:a16="http://schemas.microsoft.com/office/drawing/2014/main" id="{92F6A9D5-7BF9-4FAB-922E-106F0FB1D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1600201"/>
          <a:ext cx="45053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3" imgW="3505200" imgH="546100" progId="Equation.3">
                  <p:embed/>
                </p:oleObj>
              </mc:Choice>
              <mc:Fallback>
                <p:oleObj name="Equation" r:id="rId3" imgW="3505200" imgH="546100" progId="Equation.3">
                  <p:embed/>
                  <p:pic>
                    <p:nvPicPr>
                      <p:cNvPr id="162821" name="Object 2">
                        <a:extLst>
                          <a:ext uri="{FF2B5EF4-FFF2-40B4-BE49-F238E27FC236}">
                            <a16:creationId xmlns:a16="http://schemas.microsoft.com/office/drawing/2014/main" id="{92F6A9D5-7BF9-4FAB-922E-106F0FB1D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1600201"/>
                        <a:ext cx="45053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3">
            <a:extLst>
              <a:ext uri="{FF2B5EF4-FFF2-40B4-BE49-F238E27FC236}">
                <a16:creationId xmlns:a16="http://schemas.microsoft.com/office/drawing/2014/main" id="{C99CC641-AFA3-4E5F-8AFA-1245B15A7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838201"/>
          <a:ext cx="48450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5" imgW="3771900" imgH="546100" progId="Equation.3">
                  <p:embed/>
                </p:oleObj>
              </mc:Choice>
              <mc:Fallback>
                <p:oleObj name="Equation" r:id="rId5" imgW="3771900" imgH="546100" progId="Equation.3">
                  <p:embed/>
                  <p:pic>
                    <p:nvPicPr>
                      <p:cNvPr id="162822" name="Object 3">
                        <a:extLst>
                          <a:ext uri="{FF2B5EF4-FFF2-40B4-BE49-F238E27FC236}">
                            <a16:creationId xmlns:a16="http://schemas.microsoft.com/office/drawing/2014/main" id="{C99CC641-AFA3-4E5F-8AFA-1245B15A7A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838201"/>
                        <a:ext cx="48450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4">
            <a:extLst>
              <a:ext uri="{FF2B5EF4-FFF2-40B4-BE49-F238E27FC236}">
                <a16:creationId xmlns:a16="http://schemas.microsoft.com/office/drawing/2014/main" id="{9A4E4AFC-CB93-49E9-AAAF-1F72FDB57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505201"/>
          <a:ext cx="2667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7" imgW="1916868" imgH="482391" progId="Equation.3">
                  <p:embed/>
                </p:oleObj>
              </mc:Choice>
              <mc:Fallback>
                <p:oleObj name="Equation" r:id="rId7" imgW="1916868" imgH="482391" progId="Equation.3">
                  <p:embed/>
                  <p:pic>
                    <p:nvPicPr>
                      <p:cNvPr id="162823" name="Object 4">
                        <a:extLst>
                          <a:ext uri="{FF2B5EF4-FFF2-40B4-BE49-F238E27FC236}">
                            <a16:creationId xmlns:a16="http://schemas.microsoft.com/office/drawing/2014/main" id="{9A4E4AFC-CB93-49E9-AAAF-1F72FDB57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1"/>
                        <a:ext cx="26670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4" name="Text Box 5">
            <a:extLst>
              <a:ext uri="{FF2B5EF4-FFF2-40B4-BE49-F238E27FC236}">
                <a16:creationId xmlns:a16="http://schemas.microsoft.com/office/drawing/2014/main" id="{06E4E17E-D283-4E25-B496-32840ECC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3530600"/>
            <a:ext cx="706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Because                            are unique</a:t>
            </a:r>
          </a:p>
        </p:txBody>
      </p:sp>
      <p:graphicFrame>
        <p:nvGraphicFramePr>
          <p:cNvPr id="162825" name="Object 6">
            <a:extLst>
              <a:ext uri="{FF2B5EF4-FFF2-40B4-BE49-F238E27FC236}">
                <a16:creationId xmlns:a16="http://schemas.microsoft.com/office/drawing/2014/main" id="{8D4EFD1B-2E24-4516-8F9F-C456F4D5D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52400"/>
          <a:ext cx="37226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9" imgW="3136900" imgH="469900" progId="Equation.3">
                  <p:embed/>
                </p:oleObj>
              </mc:Choice>
              <mc:Fallback>
                <p:oleObj name="Equation" r:id="rId9" imgW="3136900" imgH="469900" progId="Equation.3">
                  <p:embed/>
                  <p:pic>
                    <p:nvPicPr>
                      <p:cNvPr id="162825" name="Object 6">
                        <a:extLst>
                          <a:ext uri="{FF2B5EF4-FFF2-40B4-BE49-F238E27FC236}">
                            <a16:creationId xmlns:a16="http://schemas.microsoft.com/office/drawing/2014/main" id="{8D4EFD1B-2E24-4516-8F9F-C456F4D5D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2400"/>
                        <a:ext cx="37226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6" name="Text Box 7">
            <a:extLst>
              <a:ext uri="{FF2B5EF4-FFF2-40B4-BE49-F238E27FC236}">
                <a16:creationId xmlns:a16="http://schemas.microsoft.com/office/drawing/2014/main" id="{CABF9E53-8846-43D5-B301-15737101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495800"/>
            <a:ext cx="4391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There is a PC solution:</a:t>
            </a:r>
          </a:p>
        </p:txBody>
      </p:sp>
      <p:graphicFrame>
        <p:nvGraphicFramePr>
          <p:cNvPr id="162827" name="Object 8">
            <a:extLst>
              <a:ext uri="{FF2B5EF4-FFF2-40B4-BE49-F238E27FC236}">
                <a16:creationId xmlns:a16="http://schemas.microsoft.com/office/drawing/2014/main" id="{2632C88B-EECE-4263-B6F8-85422C858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181601"/>
          <a:ext cx="5029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11" imgW="1397000" imgH="241300" progId="Equation.3">
                  <p:embed/>
                </p:oleObj>
              </mc:Choice>
              <mc:Fallback>
                <p:oleObj name="Equation" r:id="rId11" imgW="1397000" imgH="241300" progId="Equation.3">
                  <p:embed/>
                  <p:pic>
                    <p:nvPicPr>
                      <p:cNvPr id="162827" name="Object 8">
                        <a:extLst>
                          <a:ext uri="{FF2B5EF4-FFF2-40B4-BE49-F238E27FC236}">
                            <a16:creationId xmlns:a16="http://schemas.microsoft.com/office/drawing/2014/main" id="{2632C88B-EECE-4263-B6F8-85422C858E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1601"/>
                        <a:ext cx="50292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Date Placeholder 1">
            <a:extLst>
              <a:ext uri="{FF2B5EF4-FFF2-40B4-BE49-F238E27FC236}">
                <a16:creationId xmlns:a16="http://schemas.microsoft.com/office/drawing/2014/main" id="{EBC7D8C6-DEF1-4220-BB3A-D775403F34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63843" name="Footer Placeholder 2">
            <a:extLst>
              <a:ext uri="{FF2B5EF4-FFF2-40B4-BE49-F238E27FC236}">
                <a16:creationId xmlns:a16="http://schemas.microsoft.com/office/drawing/2014/main" id="{1D4FA0DB-0BDC-4419-8080-1777E2F8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63844" name="Slide Number Placeholder 3">
            <a:extLst>
              <a:ext uri="{FF2B5EF4-FFF2-40B4-BE49-F238E27FC236}">
                <a16:creationId xmlns:a16="http://schemas.microsoft.com/office/drawing/2014/main" id="{C40EBD62-4308-43C5-AE5A-5D7DE0A1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97C2C4A-A893-42BA-A4BD-C6933734219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5" name="Rectangle 1026">
            <a:extLst>
              <a:ext uri="{FF2B5EF4-FFF2-40B4-BE49-F238E27FC236}">
                <a16:creationId xmlns:a16="http://schemas.microsoft.com/office/drawing/2014/main" id="{DD7D69D9-96B4-4104-8641-40420576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84313"/>
            <a:ext cx="7010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63846" name="Rectangle 1027">
            <a:extLst>
              <a:ext uri="{FF2B5EF4-FFF2-40B4-BE49-F238E27FC236}">
                <a16:creationId xmlns:a16="http://schemas.microsoft.com/office/drawing/2014/main" id="{EF0AFA1B-2660-4650-8775-7870272A1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84313"/>
            <a:ext cx="2286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63847" name="Line 1028">
            <a:extLst>
              <a:ext uri="{FF2B5EF4-FFF2-40B4-BE49-F238E27FC236}">
                <a16:creationId xmlns:a16="http://schemas.microsoft.com/office/drawing/2014/main" id="{F1177F2F-9ACC-478C-97EF-DEA1C3F97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429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63848" name="Line 1029">
            <a:extLst>
              <a:ext uri="{FF2B5EF4-FFF2-40B4-BE49-F238E27FC236}">
                <a16:creationId xmlns:a16="http://schemas.microsoft.com/office/drawing/2014/main" id="{82AB60F1-6E03-479A-96F7-D7AB77CA6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19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63849" name="Line 1030">
            <a:extLst>
              <a:ext uri="{FF2B5EF4-FFF2-40B4-BE49-F238E27FC236}">
                <a16:creationId xmlns:a16="http://schemas.microsoft.com/office/drawing/2014/main" id="{EFC41DA0-43CF-4FD5-B2D0-32A9CD2F0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3850" name="Line 1031">
            <a:extLst>
              <a:ext uri="{FF2B5EF4-FFF2-40B4-BE49-F238E27FC236}">
                <a16:creationId xmlns:a16="http://schemas.microsoft.com/office/drawing/2014/main" id="{0C554B4D-D5CA-4B24-999F-612703953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3851" name="Line 1032">
            <a:extLst>
              <a:ext uri="{FF2B5EF4-FFF2-40B4-BE49-F238E27FC236}">
                <a16:creationId xmlns:a16="http://schemas.microsoft.com/office/drawing/2014/main" id="{EEDBBA58-7937-4D0C-9C6B-56534EC6B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63852" name="Line 1033">
            <a:extLst>
              <a:ext uri="{FF2B5EF4-FFF2-40B4-BE49-F238E27FC236}">
                <a16:creationId xmlns:a16="http://schemas.microsoft.com/office/drawing/2014/main" id="{6CD7F26D-585A-4D7A-A417-1382835B4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3853" name="Text Box 1034">
            <a:extLst>
              <a:ext uri="{FF2B5EF4-FFF2-40B4-BE49-F238E27FC236}">
                <a16:creationId xmlns:a16="http://schemas.microsoft.com/office/drawing/2014/main" id="{72E1C277-47E0-4227-BC31-D54E1539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050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PC problem </a:t>
            </a:r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63854" name="Object 1035">
            <a:extLst>
              <a:ext uri="{FF2B5EF4-FFF2-40B4-BE49-F238E27FC236}">
                <a16:creationId xmlns:a16="http://schemas.microsoft.com/office/drawing/2014/main" id="{64251721-5459-49F5-9AE5-D4FEA2DD6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004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163854" name="Object 1035">
                        <a:extLst>
                          <a:ext uri="{FF2B5EF4-FFF2-40B4-BE49-F238E27FC236}">
                            <a16:creationId xmlns:a16="http://schemas.microsoft.com/office/drawing/2014/main" id="{64251721-5459-49F5-9AE5-D4FEA2DD6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5" name="Object 1036">
            <a:extLst>
              <a:ext uri="{FF2B5EF4-FFF2-40B4-BE49-F238E27FC236}">
                <a16:creationId xmlns:a16="http://schemas.microsoft.com/office/drawing/2014/main" id="{95813CF9-B04A-4AB3-ABFC-4AC0F6C12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672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163855" name="Object 1036">
                        <a:extLst>
                          <a:ext uri="{FF2B5EF4-FFF2-40B4-BE49-F238E27FC236}">
                            <a16:creationId xmlns:a16="http://schemas.microsoft.com/office/drawing/2014/main" id="{95813CF9-B04A-4AB3-ABFC-4AC0F6C12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6" name="Text Box 1037">
            <a:extLst>
              <a:ext uri="{FF2B5EF4-FFF2-40B4-BE49-F238E27FC236}">
                <a16:creationId xmlns:a16="http://schemas.microsoft.com/office/drawing/2014/main" id="{7B32177D-9C3F-49C3-9101-DA60F2CE3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8194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63857" name="Text Box 1038">
            <a:extLst>
              <a:ext uri="{FF2B5EF4-FFF2-40B4-BE49-F238E27FC236}">
                <a16:creationId xmlns:a16="http://schemas.microsoft.com/office/drawing/2014/main" id="{0F7803E0-A7D1-4C98-A8D9-3010F3CD9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6" y="28194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63858" name="Text Box 1039">
            <a:extLst>
              <a:ext uri="{FF2B5EF4-FFF2-40B4-BE49-F238E27FC236}">
                <a16:creationId xmlns:a16="http://schemas.microsoft.com/office/drawing/2014/main" id="{015C2910-5AE4-4FF1-96B1-D6D2BA40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6" y="42164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63859" name="Text Box 1040">
            <a:extLst>
              <a:ext uri="{FF2B5EF4-FFF2-40B4-BE49-F238E27FC236}">
                <a16:creationId xmlns:a16="http://schemas.microsoft.com/office/drawing/2014/main" id="{01E52F39-F0D4-4235-8960-641BC645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4191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63860" name="Text Box 1041">
            <a:extLst>
              <a:ext uri="{FF2B5EF4-FFF2-40B4-BE49-F238E27FC236}">
                <a16:creationId xmlns:a16="http://schemas.microsoft.com/office/drawing/2014/main" id="{B25A6CAA-A232-43EF-9B0E-8F1F78BC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3276600"/>
            <a:ext cx="2290763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Intersection</a:t>
            </a:r>
          </a:p>
          <a:p>
            <a:r>
              <a:rPr lang="en-US" altLang="en-US" sz="2800">
                <a:solidFill>
                  <a:srgbClr val="CC6600"/>
                </a:solidFill>
              </a:rPr>
              <a:t>problem</a:t>
            </a:r>
          </a:p>
          <a:p>
            <a:r>
              <a:rPr lang="en-US" altLang="en-US" sz="2800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63861" name="Object 1042">
            <a:extLst>
              <a:ext uri="{FF2B5EF4-FFF2-40B4-BE49-F238E27FC236}">
                <a16:creationId xmlns:a16="http://schemas.microsoft.com/office/drawing/2014/main" id="{0E1EB533-9C21-471A-8F62-2E61CD65A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29718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7" imgW="508000" imgH="469900" progId="Equation.3">
                  <p:embed/>
                </p:oleObj>
              </mc:Choice>
              <mc:Fallback>
                <p:oleObj name="Equation" r:id="rId7" imgW="508000" imgH="469900" progId="Equation.3">
                  <p:embed/>
                  <p:pic>
                    <p:nvPicPr>
                      <p:cNvPr id="163861" name="Object 1042">
                        <a:extLst>
                          <a:ext uri="{FF2B5EF4-FFF2-40B4-BE49-F238E27FC236}">
                            <a16:creationId xmlns:a16="http://schemas.microsoft.com/office/drawing/2014/main" id="{0E1EB533-9C21-471A-8F62-2E61CD65AF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9718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2" name="Object 1043">
            <a:extLst>
              <a:ext uri="{FF2B5EF4-FFF2-40B4-BE49-F238E27FC236}">
                <a16:creationId xmlns:a16="http://schemas.microsoft.com/office/drawing/2014/main" id="{59B49894-D799-45CA-8C8E-C5B290DF8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39624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9" imgW="508000" imgH="469900" progId="Equation.3">
                  <p:embed/>
                </p:oleObj>
              </mc:Choice>
              <mc:Fallback>
                <p:oleObj name="Equation" r:id="rId9" imgW="508000" imgH="469900" progId="Equation.3">
                  <p:embed/>
                  <p:pic>
                    <p:nvPicPr>
                      <p:cNvPr id="163862" name="Object 1043">
                        <a:extLst>
                          <a:ext uri="{FF2B5EF4-FFF2-40B4-BE49-F238E27FC236}">
                            <a16:creationId xmlns:a16="http://schemas.microsoft.com/office/drawing/2014/main" id="{59B49894-D799-45CA-8C8E-C5B290DF8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39624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3" name="Text Box 1045">
            <a:extLst>
              <a:ext uri="{FF2B5EF4-FFF2-40B4-BE49-F238E27FC236}">
                <a16:creationId xmlns:a16="http://schemas.microsoft.com/office/drawing/2014/main" id="{5D3B03CC-BEAF-415F-A0A5-BA95C007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2438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Construct</a:t>
            </a:r>
          </a:p>
          <a:p>
            <a:r>
              <a:rPr lang="en-US" altLang="en-US" sz="2800">
                <a:solidFill>
                  <a:srgbClr val="CC6600"/>
                </a:solidFill>
              </a:rPr>
              <a:t>Context-Free</a:t>
            </a:r>
          </a:p>
          <a:p>
            <a:r>
              <a:rPr lang="en-US" altLang="en-US" sz="2800">
                <a:solidFill>
                  <a:srgbClr val="CC6600"/>
                </a:solidFill>
              </a:rPr>
              <a:t>Grammars</a:t>
            </a:r>
          </a:p>
        </p:txBody>
      </p:sp>
      <p:sp>
        <p:nvSpPr>
          <p:cNvPr id="163864" name="Rectangle 1047">
            <a:extLst>
              <a:ext uri="{FF2B5EF4-FFF2-40B4-BE49-F238E27FC236}">
                <a16:creationId xmlns:a16="http://schemas.microsoft.com/office/drawing/2014/main" id="{ECFFB2C8-F687-4E4E-A23E-B1ED452A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3593813"/>
            <a:ext cx="184731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Date Placeholder 1">
            <a:extLst>
              <a:ext uri="{FF2B5EF4-FFF2-40B4-BE49-F238E27FC236}">
                <a16:creationId xmlns:a16="http://schemas.microsoft.com/office/drawing/2014/main" id="{F39110E7-F8D9-46DC-8232-059BCC667B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64867" name="Footer Placeholder 2">
            <a:extLst>
              <a:ext uri="{FF2B5EF4-FFF2-40B4-BE49-F238E27FC236}">
                <a16:creationId xmlns:a16="http://schemas.microsoft.com/office/drawing/2014/main" id="{47D79271-76B4-4185-850C-DB448593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64868" name="Slide Number Placeholder 3">
            <a:extLst>
              <a:ext uri="{FF2B5EF4-FFF2-40B4-BE49-F238E27FC236}">
                <a16:creationId xmlns:a16="http://schemas.microsoft.com/office/drawing/2014/main" id="{54B6B4FF-518E-48AC-ADBE-F6E690B1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B572E22-55B4-4483-829D-A1E110B05FE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69" name="Text Box 2">
            <a:extLst>
              <a:ext uri="{FF2B5EF4-FFF2-40B4-BE49-F238E27FC236}">
                <a16:creationId xmlns:a16="http://schemas.microsoft.com/office/drawing/2014/main" id="{D3A14E24-AA32-4CBE-9E39-4051DB83B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9" y="990600"/>
            <a:ext cx="786465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Since PC is undecidable,</a:t>
            </a:r>
          </a:p>
          <a:p>
            <a:r>
              <a:rPr lang="en-US" altLang="en-US"/>
              <a:t>the Intersection problem is undecidable</a:t>
            </a:r>
          </a:p>
        </p:txBody>
      </p:sp>
      <p:sp>
        <p:nvSpPr>
          <p:cNvPr id="164870" name="Text Box 3">
            <a:extLst>
              <a:ext uri="{FF2B5EF4-FFF2-40B4-BE49-F238E27FC236}">
                <a16:creationId xmlns:a16="http://schemas.microsoft.com/office/drawing/2014/main" id="{A1DE60B7-1D98-4AE9-B02B-FE866216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5257800"/>
            <a:ext cx="3230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9900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Date Placeholder 1">
            <a:extLst>
              <a:ext uri="{FF2B5EF4-FFF2-40B4-BE49-F238E27FC236}">
                <a16:creationId xmlns:a16="http://schemas.microsoft.com/office/drawing/2014/main" id="{2D00287E-DFD0-4E88-805D-B1E1831C22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65891" name="Footer Placeholder 2">
            <a:extLst>
              <a:ext uri="{FF2B5EF4-FFF2-40B4-BE49-F238E27FC236}">
                <a16:creationId xmlns:a16="http://schemas.microsoft.com/office/drawing/2014/main" id="{2E9662B5-1563-4A73-87EF-F50DA953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65892" name="Slide Number Placeholder 3">
            <a:extLst>
              <a:ext uri="{FF2B5EF4-FFF2-40B4-BE49-F238E27FC236}">
                <a16:creationId xmlns:a16="http://schemas.microsoft.com/office/drawing/2014/main" id="{B69CAA6B-8BDF-44B5-8FF3-C6C93F37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F07AC13-8564-416A-A197-1ABA83FA8BD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3" name="Text Box 2">
            <a:extLst>
              <a:ext uri="{FF2B5EF4-FFF2-40B4-BE49-F238E27FC236}">
                <a16:creationId xmlns:a16="http://schemas.microsoft.com/office/drawing/2014/main" id="{8BD1E1E1-AE1B-4975-B7C2-1EEDEBDB2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9" y="609600"/>
            <a:ext cx="6535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a context-free grammar       ,</a:t>
            </a:r>
          </a:p>
        </p:txBody>
      </p:sp>
      <p:graphicFrame>
        <p:nvGraphicFramePr>
          <p:cNvPr id="165894" name="Object 3">
            <a:extLst>
              <a:ext uri="{FF2B5EF4-FFF2-40B4-BE49-F238E27FC236}">
                <a16:creationId xmlns:a16="http://schemas.microsoft.com/office/drawing/2014/main" id="{106C29B1-0F28-4F90-9A3B-91906AE19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0" y="685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165894" name="Object 3">
                        <a:extLst>
                          <a:ext uri="{FF2B5EF4-FFF2-40B4-BE49-F238E27FC236}">
                            <a16:creationId xmlns:a16="http://schemas.microsoft.com/office/drawing/2014/main" id="{106C29B1-0F28-4F90-9A3B-91906AE19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685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5" name="Text Box 4">
            <a:extLst>
              <a:ext uri="{FF2B5EF4-FFF2-40B4-BE49-F238E27FC236}">
                <a16:creationId xmlns:a16="http://schemas.microsoft.com/office/drawing/2014/main" id="{C1787DE3-C9D3-43B4-87EA-6337661B2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350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165896" name="Text Box 5">
            <a:extLst>
              <a:ext uri="{FF2B5EF4-FFF2-40B4-BE49-F238E27FC236}">
                <a16:creationId xmlns:a16="http://schemas.microsoft.com/office/drawing/2014/main" id="{FC6B2581-CF49-4B3A-A08F-4629D71DD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1320800"/>
            <a:ext cx="5918608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it is undecidable to determine</a:t>
            </a:r>
          </a:p>
          <a:p>
            <a:r>
              <a:rPr lang="en-US" altLang="en-US"/>
              <a:t>if G is ambiguous</a:t>
            </a:r>
          </a:p>
        </p:txBody>
      </p:sp>
      <p:sp>
        <p:nvSpPr>
          <p:cNvPr id="165897" name="Text Box 6">
            <a:extLst>
              <a:ext uri="{FF2B5EF4-FFF2-40B4-BE49-F238E27FC236}">
                <a16:creationId xmlns:a16="http://schemas.microsoft.com/office/drawing/2014/main" id="{BB3CBA47-886C-4AA7-994E-CD2B6F494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44450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Proof:</a:t>
            </a:r>
          </a:p>
        </p:txBody>
      </p:sp>
      <p:sp>
        <p:nvSpPr>
          <p:cNvPr id="165898" name="Text Box 7">
            <a:extLst>
              <a:ext uri="{FF2B5EF4-FFF2-40B4-BE49-F238E27FC236}">
                <a16:creationId xmlns:a16="http://schemas.microsoft.com/office/drawing/2014/main" id="{F5824185-22BC-4A39-8D1A-EC6514BA8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419600"/>
            <a:ext cx="469872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Reduce the PC problem </a:t>
            </a:r>
          </a:p>
          <a:p>
            <a:r>
              <a:rPr lang="en-US" altLang="en-US"/>
              <a:t>to this problem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Date Placeholder 1">
            <a:extLst>
              <a:ext uri="{FF2B5EF4-FFF2-40B4-BE49-F238E27FC236}">
                <a16:creationId xmlns:a16="http://schemas.microsoft.com/office/drawing/2014/main" id="{EE8350E5-FF5B-4D56-98F1-D7D5236DEC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66915" name="Footer Placeholder 2">
            <a:extLst>
              <a:ext uri="{FF2B5EF4-FFF2-40B4-BE49-F238E27FC236}">
                <a16:creationId xmlns:a16="http://schemas.microsoft.com/office/drawing/2014/main" id="{115DCE2C-711C-4EA7-B408-B08DCE42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66916" name="Slide Number Placeholder 3">
            <a:extLst>
              <a:ext uri="{FF2B5EF4-FFF2-40B4-BE49-F238E27FC236}">
                <a16:creationId xmlns:a16="http://schemas.microsoft.com/office/drawing/2014/main" id="{F49EA4D0-C6B2-4F68-AD15-06BC36C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9703FEB-25DA-4C02-ADDC-CA214B43A16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17" name="Rectangle 23">
            <a:extLst>
              <a:ext uri="{FF2B5EF4-FFF2-40B4-BE49-F238E27FC236}">
                <a16:creationId xmlns:a16="http://schemas.microsoft.com/office/drawing/2014/main" id="{121571B0-E24C-4C18-9FC0-BB7EDB2A6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84313"/>
            <a:ext cx="7010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66918" name="Rectangle 24">
            <a:extLst>
              <a:ext uri="{FF2B5EF4-FFF2-40B4-BE49-F238E27FC236}">
                <a16:creationId xmlns:a16="http://schemas.microsoft.com/office/drawing/2014/main" id="{D71527C7-5A9F-4D2A-BBE9-B39C508CE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84313"/>
            <a:ext cx="2286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66919" name="Line 26">
            <a:extLst>
              <a:ext uri="{FF2B5EF4-FFF2-40B4-BE49-F238E27FC236}">
                <a16:creationId xmlns:a16="http://schemas.microsoft.com/office/drawing/2014/main" id="{54DC8CAD-B1C4-47D5-98E1-16B8D0B36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66920" name="Line 27">
            <a:extLst>
              <a:ext uri="{FF2B5EF4-FFF2-40B4-BE49-F238E27FC236}">
                <a16:creationId xmlns:a16="http://schemas.microsoft.com/office/drawing/2014/main" id="{3B750A54-8200-4274-AD90-A80B2238D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6921" name="Line 28">
            <a:extLst>
              <a:ext uri="{FF2B5EF4-FFF2-40B4-BE49-F238E27FC236}">
                <a16:creationId xmlns:a16="http://schemas.microsoft.com/office/drawing/2014/main" id="{CB5E719F-0459-45D9-A28C-FEB5F5C0F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6922" name="Line 29">
            <a:extLst>
              <a:ext uri="{FF2B5EF4-FFF2-40B4-BE49-F238E27FC236}">
                <a16:creationId xmlns:a16="http://schemas.microsoft.com/office/drawing/2014/main" id="{B422545A-118D-49A2-970C-E26654CDD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66923" name="Line 30">
            <a:extLst>
              <a:ext uri="{FF2B5EF4-FFF2-40B4-BE49-F238E27FC236}">
                <a16:creationId xmlns:a16="http://schemas.microsoft.com/office/drawing/2014/main" id="{95C41AFB-4286-4800-9908-855A1BDA4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6924" name="Text Box 31">
            <a:extLst>
              <a:ext uri="{FF2B5EF4-FFF2-40B4-BE49-F238E27FC236}">
                <a16:creationId xmlns:a16="http://schemas.microsoft.com/office/drawing/2014/main" id="{E66B7EC6-E7F1-42AB-8C8A-3E5E7250C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050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PC problem </a:t>
            </a:r>
            <a:r>
              <a:rPr lang="en-US" altLang="en-US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66925" name="Object 32">
            <a:extLst>
              <a:ext uri="{FF2B5EF4-FFF2-40B4-BE49-F238E27FC236}">
                <a16:creationId xmlns:a16="http://schemas.microsoft.com/office/drawing/2014/main" id="{1F45E444-F719-44CC-920F-C54600B7D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004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3" imgW="304668" imgH="330057" progId="Equation.3">
                  <p:embed/>
                </p:oleObj>
              </mc:Choice>
              <mc:Fallback>
                <p:oleObj name="Equation" r:id="rId3" imgW="304668" imgH="330057" progId="Equation.3">
                  <p:embed/>
                  <p:pic>
                    <p:nvPicPr>
                      <p:cNvPr id="166925" name="Object 32">
                        <a:extLst>
                          <a:ext uri="{FF2B5EF4-FFF2-40B4-BE49-F238E27FC236}">
                            <a16:creationId xmlns:a16="http://schemas.microsoft.com/office/drawing/2014/main" id="{1F45E444-F719-44CC-920F-C54600B7D4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6" name="Object 33">
            <a:extLst>
              <a:ext uri="{FF2B5EF4-FFF2-40B4-BE49-F238E27FC236}">
                <a16:creationId xmlns:a16="http://schemas.microsoft.com/office/drawing/2014/main" id="{03684EAF-6807-498B-A8AF-1C944E9DB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672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5" imgW="304668" imgH="330057" progId="Equation.3">
                  <p:embed/>
                </p:oleObj>
              </mc:Choice>
              <mc:Fallback>
                <p:oleObj name="Equation" r:id="rId5" imgW="304668" imgH="330057" progId="Equation.3">
                  <p:embed/>
                  <p:pic>
                    <p:nvPicPr>
                      <p:cNvPr id="166926" name="Object 33">
                        <a:extLst>
                          <a:ext uri="{FF2B5EF4-FFF2-40B4-BE49-F238E27FC236}">
                            <a16:creationId xmlns:a16="http://schemas.microsoft.com/office/drawing/2014/main" id="{03684EAF-6807-498B-A8AF-1C944E9DB8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7" name="Text Box 34">
            <a:extLst>
              <a:ext uri="{FF2B5EF4-FFF2-40B4-BE49-F238E27FC236}">
                <a16:creationId xmlns:a16="http://schemas.microsoft.com/office/drawing/2014/main" id="{E2D141A9-18BA-441B-9CEE-736B5F940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8194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66928" name="Text Box 35">
            <a:extLst>
              <a:ext uri="{FF2B5EF4-FFF2-40B4-BE49-F238E27FC236}">
                <a16:creationId xmlns:a16="http://schemas.microsoft.com/office/drawing/2014/main" id="{77E94E5A-C7AE-499C-86B6-760B21C79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6" y="28194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66929" name="Text Box 36">
            <a:extLst>
              <a:ext uri="{FF2B5EF4-FFF2-40B4-BE49-F238E27FC236}">
                <a16:creationId xmlns:a16="http://schemas.microsoft.com/office/drawing/2014/main" id="{64D02D3A-F25B-4D36-B5E3-C3E0C491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6" y="421640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yes</a:t>
            </a:r>
          </a:p>
        </p:txBody>
      </p:sp>
      <p:sp>
        <p:nvSpPr>
          <p:cNvPr id="166930" name="Text Box 37">
            <a:extLst>
              <a:ext uri="{FF2B5EF4-FFF2-40B4-BE49-F238E27FC236}">
                <a16:creationId xmlns:a16="http://schemas.microsoft.com/office/drawing/2014/main" id="{B50E90F9-FED2-450C-A20F-A7EBDAA89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4191000"/>
            <a:ext cx="61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6600"/>
                </a:solidFill>
              </a:rPr>
              <a:t>no</a:t>
            </a:r>
          </a:p>
        </p:txBody>
      </p:sp>
      <p:sp>
        <p:nvSpPr>
          <p:cNvPr id="166931" name="Text Box 38">
            <a:extLst>
              <a:ext uri="{FF2B5EF4-FFF2-40B4-BE49-F238E27FC236}">
                <a16:creationId xmlns:a16="http://schemas.microsoft.com/office/drawing/2014/main" id="{509EC8AF-E38F-4538-A5EC-D078BB07F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194945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Ambiguous</a:t>
            </a:r>
          </a:p>
          <a:p>
            <a:r>
              <a:rPr lang="en-US" altLang="en-US" sz="2800">
                <a:solidFill>
                  <a:srgbClr val="CC6600"/>
                </a:solidFill>
              </a:rPr>
              <a:t>problem</a:t>
            </a:r>
          </a:p>
          <a:p>
            <a:r>
              <a:rPr lang="en-US" altLang="en-US" sz="2800">
                <a:solidFill>
                  <a:srgbClr val="FF9900"/>
                </a:solidFill>
              </a:rPr>
              <a:t>decider</a:t>
            </a:r>
          </a:p>
        </p:txBody>
      </p:sp>
      <p:graphicFrame>
        <p:nvGraphicFramePr>
          <p:cNvPr id="166932" name="Object 40">
            <a:extLst>
              <a:ext uri="{FF2B5EF4-FFF2-40B4-BE49-F238E27FC236}">
                <a16:creationId xmlns:a16="http://schemas.microsoft.com/office/drawing/2014/main" id="{C0EB7CA6-1F2B-4C91-A5C1-CBFC93F74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352800"/>
          <a:ext cx="452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7" imgW="330057" imgH="342751" progId="Equation.3">
                  <p:embed/>
                </p:oleObj>
              </mc:Choice>
              <mc:Fallback>
                <p:oleObj name="Equation" r:id="rId7" imgW="330057" imgH="342751" progId="Equation.3">
                  <p:embed/>
                  <p:pic>
                    <p:nvPicPr>
                      <p:cNvPr id="166932" name="Object 40">
                        <a:extLst>
                          <a:ext uri="{FF2B5EF4-FFF2-40B4-BE49-F238E27FC236}">
                            <a16:creationId xmlns:a16="http://schemas.microsoft.com/office/drawing/2014/main" id="{C0EB7CA6-1F2B-4C91-A5C1-CBFC93F74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352800"/>
                        <a:ext cx="452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3" name="Text Box 41">
            <a:extLst>
              <a:ext uri="{FF2B5EF4-FFF2-40B4-BE49-F238E27FC236}">
                <a16:creationId xmlns:a16="http://schemas.microsoft.com/office/drawing/2014/main" id="{48FBDA94-AEF9-4996-9424-0F1B56FD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2438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6600"/>
                </a:solidFill>
              </a:rPr>
              <a:t>Construct</a:t>
            </a:r>
          </a:p>
          <a:p>
            <a:r>
              <a:rPr lang="en-US" altLang="en-US" sz="2800">
                <a:solidFill>
                  <a:srgbClr val="CC6600"/>
                </a:solidFill>
              </a:rPr>
              <a:t>Context-Free</a:t>
            </a:r>
          </a:p>
          <a:p>
            <a:r>
              <a:rPr lang="en-US" altLang="en-US" sz="2800">
                <a:solidFill>
                  <a:srgbClr val="CC6600"/>
                </a:solidFill>
              </a:rPr>
              <a:t>Grammar</a:t>
            </a:r>
          </a:p>
        </p:txBody>
      </p:sp>
      <p:sp>
        <p:nvSpPr>
          <p:cNvPr id="166934" name="Rectangle 42">
            <a:extLst>
              <a:ext uri="{FF2B5EF4-FFF2-40B4-BE49-F238E27FC236}">
                <a16:creationId xmlns:a16="http://schemas.microsoft.com/office/drawing/2014/main" id="{38A44459-37A1-4861-97F1-E29F2AEFF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3593813"/>
            <a:ext cx="184731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Date Placeholder 1">
            <a:extLst>
              <a:ext uri="{FF2B5EF4-FFF2-40B4-BE49-F238E27FC236}">
                <a16:creationId xmlns:a16="http://schemas.microsoft.com/office/drawing/2014/main" id="{DC5D8D6F-D2B0-4F8B-A02A-4015594CE3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67939" name="Footer Placeholder 2">
            <a:extLst>
              <a:ext uri="{FF2B5EF4-FFF2-40B4-BE49-F238E27FC236}">
                <a16:creationId xmlns:a16="http://schemas.microsoft.com/office/drawing/2014/main" id="{2B23CFCF-B074-442F-86C1-9DFD782D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67940" name="Slide Number Placeholder 3">
            <a:extLst>
              <a:ext uri="{FF2B5EF4-FFF2-40B4-BE49-F238E27FC236}">
                <a16:creationId xmlns:a16="http://schemas.microsoft.com/office/drawing/2014/main" id="{DECEB491-2C9D-4D49-839F-113D9C9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93CD664-30C0-4D4B-B0A2-D2C43645BB2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7941" name="Object 2">
            <a:extLst>
              <a:ext uri="{FF2B5EF4-FFF2-40B4-BE49-F238E27FC236}">
                <a16:creationId xmlns:a16="http://schemas.microsoft.com/office/drawing/2014/main" id="{EB5378CA-F9BF-4AD0-8126-D19257E13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762000"/>
          <a:ext cx="45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3" imgW="457200" imgH="469900" progId="Equation.3">
                  <p:embed/>
                </p:oleObj>
              </mc:Choice>
              <mc:Fallback>
                <p:oleObj name="Equation" r:id="rId3" imgW="457200" imgH="469900" progId="Equation.3">
                  <p:embed/>
                  <p:pic>
                    <p:nvPicPr>
                      <p:cNvPr id="167941" name="Object 2">
                        <a:extLst>
                          <a:ext uri="{FF2B5EF4-FFF2-40B4-BE49-F238E27FC236}">
                            <a16:creationId xmlns:a16="http://schemas.microsoft.com/office/drawing/2014/main" id="{EB5378CA-F9BF-4AD0-8126-D19257E13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762000"/>
                        <a:ext cx="45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Text Box 3">
            <a:extLst>
              <a:ext uri="{FF2B5EF4-FFF2-40B4-BE49-F238E27FC236}">
                <a16:creationId xmlns:a16="http://schemas.microsoft.com/office/drawing/2014/main" id="{36E8803E-E477-4580-B5A2-3CACE2DD1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711200"/>
            <a:ext cx="345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start variable of </a:t>
            </a:r>
          </a:p>
        </p:txBody>
      </p:sp>
      <p:graphicFrame>
        <p:nvGraphicFramePr>
          <p:cNvPr id="167943" name="Object 4">
            <a:extLst>
              <a:ext uri="{FF2B5EF4-FFF2-40B4-BE49-F238E27FC236}">
                <a16:creationId xmlns:a16="http://schemas.microsoft.com/office/drawing/2014/main" id="{0063242C-F6DE-4962-AF12-C6444175A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0" y="7620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5" imgW="508000" imgH="469900" progId="Equation.3">
                  <p:embed/>
                </p:oleObj>
              </mc:Choice>
              <mc:Fallback>
                <p:oleObj name="Equation" r:id="rId5" imgW="508000" imgH="469900" progId="Equation.3">
                  <p:embed/>
                  <p:pic>
                    <p:nvPicPr>
                      <p:cNvPr id="167943" name="Object 4">
                        <a:extLst>
                          <a:ext uri="{FF2B5EF4-FFF2-40B4-BE49-F238E27FC236}">
                            <a16:creationId xmlns:a16="http://schemas.microsoft.com/office/drawing/2014/main" id="{0063242C-F6DE-4962-AF12-C6444175A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7620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5">
            <a:extLst>
              <a:ext uri="{FF2B5EF4-FFF2-40B4-BE49-F238E27FC236}">
                <a16:creationId xmlns:a16="http://schemas.microsoft.com/office/drawing/2014/main" id="{6553009C-E57E-4CE2-828B-6FB8EA864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3075" y="2032000"/>
          <a:ext cx="45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7" imgW="457200" imgH="469900" progId="Equation.3">
                  <p:embed/>
                </p:oleObj>
              </mc:Choice>
              <mc:Fallback>
                <p:oleObj name="Equation" r:id="rId7" imgW="457200" imgH="469900" progId="Equation.3">
                  <p:embed/>
                  <p:pic>
                    <p:nvPicPr>
                      <p:cNvPr id="167944" name="Object 5">
                        <a:extLst>
                          <a:ext uri="{FF2B5EF4-FFF2-40B4-BE49-F238E27FC236}">
                            <a16:creationId xmlns:a16="http://schemas.microsoft.com/office/drawing/2014/main" id="{6553009C-E57E-4CE2-828B-6FB8EA864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2032000"/>
                        <a:ext cx="45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Text Box 6">
            <a:extLst>
              <a:ext uri="{FF2B5EF4-FFF2-40B4-BE49-F238E27FC236}">
                <a16:creationId xmlns:a16="http://schemas.microsoft.com/office/drawing/2014/main" id="{24B8B74E-1B05-491C-8002-A7CC26BA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81200"/>
            <a:ext cx="345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start variable of </a:t>
            </a:r>
          </a:p>
        </p:txBody>
      </p:sp>
      <p:graphicFrame>
        <p:nvGraphicFramePr>
          <p:cNvPr id="167946" name="Object 7">
            <a:extLst>
              <a:ext uri="{FF2B5EF4-FFF2-40B4-BE49-F238E27FC236}">
                <a16:creationId xmlns:a16="http://schemas.microsoft.com/office/drawing/2014/main" id="{6FA13E20-B806-4DD2-8B2D-9C29368A5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7875" y="20320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9" imgW="508000" imgH="469900" progId="Equation.3">
                  <p:embed/>
                </p:oleObj>
              </mc:Choice>
              <mc:Fallback>
                <p:oleObj name="Equation" r:id="rId9" imgW="508000" imgH="469900" progId="Equation.3">
                  <p:embed/>
                  <p:pic>
                    <p:nvPicPr>
                      <p:cNvPr id="167946" name="Object 7">
                        <a:extLst>
                          <a:ext uri="{FF2B5EF4-FFF2-40B4-BE49-F238E27FC236}">
                            <a16:creationId xmlns:a16="http://schemas.microsoft.com/office/drawing/2014/main" id="{6FA13E20-B806-4DD2-8B2D-9C29368A5F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20320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7" name="AutoShape 8">
            <a:extLst>
              <a:ext uri="{FF2B5EF4-FFF2-40B4-BE49-F238E27FC236}">
                <a16:creationId xmlns:a16="http://schemas.microsoft.com/office/drawing/2014/main" id="{8DDAD4EA-62C5-4AC2-9985-CA01FDDA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4726"/>
            <a:ext cx="366960" cy="67526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67948" name="Object 9">
            <a:extLst>
              <a:ext uri="{FF2B5EF4-FFF2-40B4-BE49-F238E27FC236}">
                <a16:creationId xmlns:a16="http://schemas.microsoft.com/office/drawing/2014/main" id="{E91A2D5E-0FC5-4718-9FE0-426B2450E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0576" y="4686300"/>
          <a:ext cx="3413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11" imgW="279279" imgH="342751" progId="Equation.3">
                  <p:embed/>
                </p:oleObj>
              </mc:Choice>
              <mc:Fallback>
                <p:oleObj name="Equation" r:id="rId11" imgW="279279" imgH="342751" progId="Equation.3">
                  <p:embed/>
                  <p:pic>
                    <p:nvPicPr>
                      <p:cNvPr id="167948" name="Object 9">
                        <a:extLst>
                          <a:ext uri="{FF2B5EF4-FFF2-40B4-BE49-F238E27FC236}">
                            <a16:creationId xmlns:a16="http://schemas.microsoft.com/office/drawing/2014/main" id="{E91A2D5E-0FC5-4718-9FE0-426B2450E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6" y="4686300"/>
                        <a:ext cx="3413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9" name="Text Box 10">
            <a:extLst>
              <a:ext uri="{FF2B5EF4-FFF2-40B4-BE49-F238E27FC236}">
                <a16:creationId xmlns:a16="http://schemas.microsoft.com/office/drawing/2014/main" id="{E397593D-4D46-4350-A047-D7D9558D2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72000"/>
            <a:ext cx="345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start variable of </a:t>
            </a:r>
          </a:p>
        </p:txBody>
      </p:sp>
      <p:graphicFrame>
        <p:nvGraphicFramePr>
          <p:cNvPr id="167950" name="Object 11">
            <a:extLst>
              <a:ext uri="{FF2B5EF4-FFF2-40B4-BE49-F238E27FC236}">
                <a16:creationId xmlns:a16="http://schemas.microsoft.com/office/drawing/2014/main" id="{17D10AA3-7B9A-4644-8C23-D21FA39C7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76" y="4686300"/>
          <a:ext cx="403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13" imgW="330057" imgH="342751" progId="Equation.3">
                  <p:embed/>
                </p:oleObj>
              </mc:Choice>
              <mc:Fallback>
                <p:oleObj name="Equation" r:id="rId13" imgW="330057" imgH="342751" progId="Equation.3">
                  <p:embed/>
                  <p:pic>
                    <p:nvPicPr>
                      <p:cNvPr id="167950" name="Object 11">
                        <a:extLst>
                          <a:ext uri="{FF2B5EF4-FFF2-40B4-BE49-F238E27FC236}">
                            <a16:creationId xmlns:a16="http://schemas.microsoft.com/office/drawing/2014/main" id="{17D10AA3-7B9A-4644-8C23-D21FA39C7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6" y="4686300"/>
                        <a:ext cx="4032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1" name="Object 12">
            <a:extLst>
              <a:ext uri="{FF2B5EF4-FFF2-40B4-BE49-F238E27FC236}">
                <a16:creationId xmlns:a16="http://schemas.microsoft.com/office/drawing/2014/main" id="{D431D892-7C45-4031-95AD-C5BD137F2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2138" y="5486401"/>
          <a:ext cx="23749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15" imgW="1943100" imgH="469900" progId="Equation.3">
                  <p:embed/>
                </p:oleObj>
              </mc:Choice>
              <mc:Fallback>
                <p:oleObj name="Equation" r:id="rId15" imgW="1943100" imgH="469900" progId="Equation.3">
                  <p:embed/>
                  <p:pic>
                    <p:nvPicPr>
                      <p:cNvPr id="167951" name="Object 12">
                        <a:extLst>
                          <a:ext uri="{FF2B5EF4-FFF2-40B4-BE49-F238E27FC236}">
                            <a16:creationId xmlns:a16="http://schemas.microsoft.com/office/drawing/2014/main" id="{D431D892-7C45-4031-95AD-C5BD137F2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5486401"/>
                        <a:ext cx="23749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Date Placeholder 1">
            <a:extLst>
              <a:ext uri="{FF2B5EF4-FFF2-40B4-BE49-F238E27FC236}">
                <a16:creationId xmlns:a16="http://schemas.microsoft.com/office/drawing/2014/main" id="{E824BCDA-7B24-4841-84B2-2750095729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68963" name="Footer Placeholder 2">
            <a:extLst>
              <a:ext uri="{FF2B5EF4-FFF2-40B4-BE49-F238E27FC236}">
                <a16:creationId xmlns:a16="http://schemas.microsoft.com/office/drawing/2014/main" id="{8ECDA503-0D39-48A5-8531-E3CB401A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68964" name="Slide Number Placeholder 3">
            <a:extLst>
              <a:ext uri="{FF2B5EF4-FFF2-40B4-BE49-F238E27FC236}">
                <a16:creationId xmlns:a16="http://schemas.microsoft.com/office/drawing/2014/main" id="{CA2C49D1-089A-47A2-BE3E-6EB4C9C2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0D815FA-1675-4993-985B-6AD49B5B085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5" name="AutoShape 3">
            <a:extLst>
              <a:ext uri="{FF2B5EF4-FFF2-40B4-BE49-F238E27FC236}">
                <a16:creationId xmlns:a16="http://schemas.microsoft.com/office/drawing/2014/main" id="{FFEFC0B2-8C32-4499-9924-5B4CFECE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9" y="1439368"/>
            <a:ext cx="2967037" cy="133766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if and only if</a:t>
            </a:r>
          </a:p>
        </p:txBody>
      </p:sp>
      <p:graphicFrame>
        <p:nvGraphicFramePr>
          <p:cNvPr id="168966" name="Object 6">
            <a:extLst>
              <a:ext uri="{FF2B5EF4-FFF2-40B4-BE49-F238E27FC236}">
                <a16:creationId xmlns:a16="http://schemas.microsoft.com/office/drawing/2014/main" id="{CA3D67E3-0BDA-4DD9-95FC-CA56557CE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2578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3" imgW="330057" imgH="342751" progId="Equation.3">
                  <p:embed/>
                </p:oleObj>
              </mc:Choice>
              <mc:Fallback>
                <p:oleObj name="Equation" r:id="rId3" imgW="330057" imgH="342751" progId="Equation.3">
                  <p:embed/>
                  <p:pic>
                    <p:nvPicPr>
                      <p:cNvPr id="168966" name="Object 6">
                        <a:extLst>
                          <a:ext uri="{FF2B5EF4-FFF2-40B4-BE49-F238E27FC236}">
                            <a16:creationId xmlns:a16="http://schemas.microsoft.com/office/drawing/2014/main" id="{CA3D67E3-0BDA-4DD9-95FC-CA56557CE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Text Box 7">
            <a:extLst>
              <a:ext uri="{FF2B5EF4-FFF2-40B4-BE49-F238E27FC236}">
                <a16:creationId xmlns:a16="http://schemas.microsoft.com/office/drawing/2014/main" id="{F9D6795E-D03E-43B7-9FCB-E49C15C7A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5257800"/>
            <a:ext cx="2549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is ambiguous</a:t>
            </a:r>
          </a:p>
        </p:txBody>
      </p:sp>
      <p:graphicFrame>
        <p:nvGraphicFramePr>
          <p:cNvPr id="168968" name="Object 28">
            <a:extLst>
              <a:ext uri="{FF2B5EF4-FFF2-40B4-BE49-F238E27FC236}">
                <a16:creationId xmlns:a16="http://schemas.microsoft.com/office/drawing/2014/main" id="{D53AD17C-8E56-42D2-BA9E-403645F73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971800"/>
          <a:ext cx="39179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5" imgW="3302000" imgH="469900" progId="Equation.3">
                  <p:embed/>
                </p:oleObj>
              </mc:Choice>
              <mc:Fallback>
                <p:oleObj name="Equation" r:id="rId5" imgW="3302000" imgH="469900" progId="Equation.3">
                  <p:embed/>
                  <p:pic>
                    <p:nvPicPr>
                      <p:cNvPr id="168968" name="Object 28">
                        <a:extLst>
                          <a:ext uri="{FF2B5EF4-FFF2-40B4-BE49-F238E27FC236}">
                            <a16:creationId xmlns:a16="http://schemas.microsoft.com/office/drawing/2014/main" id="{D53AD17C-8E56-42D2-BA9E-403645F73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71800"/>
                        <a:ext cx="39179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9" name="AutoShape 29">
            <a:extLst>
              <a:ext uri="{FF2B5EF4-FFF2-40B4-BE49-F238E27FC236}">
                <a16:creationId xmlns:a16="http://schemas.microsoft.com/office/drawing/2014/main" id="{46E219E4-E936-4D98-AC67-6C0AE92F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25368"/>
            <a:ext cx="2967038" cy="133766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if and only if</a:t>
            </a:r>
          </a:p>
        </p:txBody>
      </p:sp>
      <p:graphicFrame>
        <p:nvGraphicFramePr>
          <p:cNvPr id="168970" name="Object 30">
            <a:extLst>
              <a:ext uri="{FF2B5EF4-FFF2-40B4-BE49-F238E27FC236}">
                <a16:creationId xmlns:a16="http://schemas.microsoft.com/office/drawing/2014/main" id="{345BF0D0-CED3-4FE0-87B0-7DF0AC082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3475" y="508001"/>
          <a:ext cx="1143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7" imgW="990170" imgH="431613" progId="Equation.3">
                  <p:embed/>
                </p:oleObj>
              </mc:Choice>
              <mc:Fallback>
                <p:oleObj name="Equation" r:id="rId7" imgW="990170" imgH="431613" progId="Equation.3">
                  <p:embed/>
                  <p:pic>
                    <p:nvPicPr>
                      <p:cNvPr id="168970" name="Object 30">
                        <a:extLst>
                          <a:ext uri="{FF2B5EF4-FFF2-40B4-BE49-F238E27FC236}">
                            <a16:creationId xmlns:a16="http://schemas.microsoft.com/office/drawing/2014/main" id="{345BF0D0-CED3-4FE0-87B0-7DF0AC082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508001"/>
                        <a:ext cx="1143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1" name="Text Box 31">
            <a:extLst>
              <a:ext uri="{FF2B5EF4-FFF2-40B4-BE49-F238E27FC236}">
                <a16:creationId xmlns:a16="http://schemas.microsoft.com/office/drawing/2014/main" id="{2539E29B-F358-4608-8FA1-BF4FE077C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533400"/>
            <a:ext cx="3324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has a PC solution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>
            <a:extLst>
              <a:ext uri="{FF2B5EF4-FFF2-40B4-BE49-F238E27FC236}">
                <a16:creationId xmlns:a16="http://schemas.microsoft.com/office/drawing/2014/main" id="{75358376-C08B-495A-8FF0-7D017FCD5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olidFill>
                  <a:srgbClr val="797979"/>
                </a:solidFill>
                <a:latin typeface="Arial" panose="020B0604020202020204" pitchFamily="34" charset="0"/>
              </a:rPr>
              <a:t>Rice Theorem</a:t>
            </a:r>
            <a:br>
              <a:rPr lang="en-IN" altLang="en-US">
                <a:solidFill>
                  <a:srgbClr val="797979"/>
                </a:solidFill>
                <a:latin typeface="Arial" panose="020B0604020202020204" pitchFamily="34" charset="0"/>
              </a:rPr>
            </a:br>
            <a:endParaRPr lang="en-IN" altLang="en-US"/>
          </a:p>
        </p:txBody>
      </p:sp>
      <p:sp>
        <p:nvSpPr>
          <p:cNvPr id="169987" name="Content Placeholder 2">
            <a:extLst>
              <a:ext uri="{FF2B5EF4-FFF2-40B4-BE49-F238E27FC236}">
                <a16:creationId xmlns:a16="http://schemas.microsoft.com/office/drawing/2014/main" id="{44E54490-69E7-4F68-A6B3-2AE1C2991C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Rice theorem states that any non-trivial semantic property of a language which is recognized by a Turing machine is undecidable. A property, P, is the language of all Turing machines that satisfy that property.</a:t>
            </a:r>
            <a:endParaRPr lang="en-IN" altLang="en-US"/>
          </a:p>
        </p:txBody>
      </p:sp>
      <p:sp>
        <p:nvSpPr>
          <p:cNvPr id="169988" name="Date Placeholder 3">
            <a:extLst>
              <a:ext uri="{FF2B5EF4-FFF2-40B4-BE49-F238E27FC236}">
                <a16:creationId xmlns:a16="http://schemas.microsoft.com/office/drawing/2014/main" id="{5FA21B89-3575-4BBD-8636-0AB9977D8E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95BABCF-133D-4130-BC03-823648255953}" type="datetime1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11/11/2020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9" name="Footer Placeholder 4">
            <a:extLst>
              <a:ext uri="{FF2B5EF4-FFF2-40B4-BE49-F238E27FC236}">
                <a16:creationId xmlns:a16="http://schemas.microsoft.com/office/drawing/2014/main" id="{5D90469E-2F32-4EBB-BC0C-05E879F1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KJSCE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>
            <a:extLst>
              <a:ext uri="{FF2B5EF4-FFF2-40B4-BE49-F238E27FC236}">
                <a16:creationId xmlns:a16="http://schemas.microsoft.com/office/drawing/2014/main" id="{7ACA12E7-8E76-48FB-805E-03AF9F54C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71011" name="Content Placeholder 2">
            <a:extLst>
              <a:ext uri="{FF2B5EF4-FFF2-40B4-BE49-F238E27FC236}">
                <a16:creationId xmlns:a16="http://schemas.microsoft.com/office/drawing/2014/main" id="{1727D4A3-3A72-4618-A3B2-82C7FA9F0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71012" name="Date Placeholder 3">
            <a:extLst>
              <a:ext uri="{FF2B5EF4-FFF2-40B4-BE49-F238E27FC236}">
                <a16:creationId xmlns:a16="http://schemas.microsoft.com/office/drawing/2014/main" id="{93EA775F-FFB6-44A3-BD3D-F5524F63AE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71013" name="Footer Placeholder 4">
            <a:extLst>
              <a:ext uri="{FF2B5EF4-FFF2-40B4-BE49-F238E27FC236}">
                <a16:creationId xmlns:a16="http://schemas.microsoft.com/office/drawing/2014/main" id="{27F947D4-0EBC-4607-8509-E6EA9ABDC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71014" name="Slide Number Placeholder 5">
            <a:extLst>
              <a:ext uri="{FF2B5EF4-FFF2-40B4-BE49-F238E27FC236}">
                <a16:creationId xmlns:a16="http://schemas.microsoft.com/office/drawing/2014/main" id="{3F768625-1F63-4B72-A1F7-EE50CAE16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9D78EB7-A39F-4348-B62F-7AE408B4DEC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>
            <a:extLst>
              <a:ext uri="{FF2B5EF4-FFF2-40B4-BE49-F238E27FC236}">
                <a16:creationId xmlns:a16="http://schemas.microsoft.com/office/drawing/2014/main" id="{D7EE57A4-35A7-4ACE-A2AA-2C0A4D1D5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Formal Definition Rice Theorem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 </a:t>
            </a:r>
            <a:endParaRPr lang="en-IN" altLang="en-US"/>
          </a:p>
        </p:txBody>
      </p:sp>
      <p:sp>
        <p:nvSpPr>
          <p:cNvPr id="172035" name="Content Placeholder 2">
            <a:extLst>
              <a:ext uri="{FF2B5EF4-FFF2-40B4-BE49-F238E27FC236}">
                <a16:creationId xmlns:a16="http://schemas.microsoft.com/office/drawing/2014/main" id="{9AE63849-0A43-4140-8BD7-2BB97884E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If P is a non-trivial property, and the language holding the property, L</a:t>
            </a:r>
            <a:r>
              <a:rPr lang="en-US" altLang="en-US" baseline="-250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 , is recognized by Turing machine M, then L</a:t>
            </a:r>
            <a:r>
              <a:rPr lang="en-US" altLang="en-US" baseline="-250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 = {&lt;M&gt; | L(M) ∈ P} is undecidable.</a:t>
            </a:r>
          </a:p>
          <a:p>
            <a:endParaRPr lang="en-IN" altLang="en-US"/>
          </a:p>
        </p:txBody>
      </p:sp>
      <p:sp>
        <p:nvSpPr>
          <p:cNvPr id="172036" name="Date Placeholder 3">
            <a:extLst>
              <a:ext uri="{FF2B5EF4-FFF2-40B4-BE49-F238E27FC236}">
                <a16:creationId xmlns:a16="http://schemas.microsoft.com/office/drawing/2014/main" id="{02B03530-0375-4D2A-89F1-5C3262CEF5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8DFB31D-535A-404C-B330-F04356422178}" type="datetime1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11/11/2020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37" name="Footer Placeholder 4">
            <a:extLst>
              <a:ext uri="{FF2B5EF4-FFF2-40B4-BE49-F238E27FC236}">
                <a16:creationId xmlns:a16="http://schemas.microsoft.com/office/drawing/2014/main" id="{077DEBD9-D65C-4BA6-9229-F795CA94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KJSCE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2F71-5ADE-4501-B3E8-9A26A4F4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7DCC6C-686E-4A55-87C1-8CFBA2937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5718"/>
            <a:ext cx="10475945" cy="529116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Step-1: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We will start with tile in which numerator and denominator are starting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with same number, so we can start with either 1 or 2.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Lets go with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second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 tile, string made by numerator- 10111,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 string made by denominator is 10.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Step-2: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We need 1s in denominator to match 1s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 numerator so we will go with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first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 tile,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 string made by numerator is 10111 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string made by denominator is 10 111.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407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>
            <a:extLst>
              <a:ext uri="{FF2B5EF4-FFF2-40B4-BE49-F238E27FC236}">
                <a16:creationId xmlns:a16="http://schemas.microsoft.com/office/drawing/2014/main" id="{088B626F-1B8E-44F3-81AD-EB316B3F5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Description and Properties Rice Theorem</a:t>
            </a:r>
            <a:br>
              <a:rPr lang="en-US" altLang="en-US">
                <a:latin typeface="Arial" panose="020B0604020202020204" pitchFamily="34" charset="0"/>
              </a:rPr>
            </a:br>
            <a:endParaRPr lang="en-IN" altLang="en-US"/>
          </a:p>
        </p:txBody>
      </p:sp>
      <p:sp>
        <p:nvSpPr>
          <p:cNvPr id="173059" name="Content Placeholder 2">
            <a:extLst>
              <a:ext uri="{FF2B5EF4-FFF2-40B4-BE49-F238E27FC236}">
                <a16:creationId xmlns:a16="http://schemas.microsoft.com/office/drawing/2014/main" id="{6A93B58F-8DAD-4D5E-933B-27A4D29DF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Property of languages, P, is simply a set of languages. If any language belongs to P (L ∈ P), it is said that L satisfies the property P.</a:t>
            </a:r>
          </a:p>
          <a:p>
            <a:pPr algn="just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 property is called to be trivial if either it is not satisfied by any recursively enumerable languages, or if it is satisfied by all recursively enumerable languages.</a:t>
            </a:r>
          </a:p>
          <a:p>
            <a:endParaRPr lang="en-IN" altLang="en-US"/>
          </a:p>
        </p:txBody>
      </p:sp>
      <p:sp>
        <p:nvSpPr>
          <p:cNvPr id="173060" name="Date Placeholder 3">
            <a:extLst>
              <a:ext uri="{FF2B5EF4-FFF2-40B4-BE49-F238E27FC236}">
                <a16:creationId xmlns:a16="http://schemas.microsoft.com/office/drawing/2014/main" id="{D8F9745F-FC00-4EBB-ADBF-6E6230E93E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1008252-734B-4650-B3BF-8A292A366358}" type="datetime1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11/11/2020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3061" name="Footer Placeholder 4">
            <a:extLst>
              <a:ext uri="{FF2B5EF4-FFF2-40B4-BE49-F238E27FC236}">
                <a16:creationId xmlns:a16="http://schemas.microsoft.com/office/drawing/2014/main" id="{667798FE-866F-4E1E-B47D-B5CB40A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KJSCE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>
            <a:extLst>
              <a:ext uri="{FF2B5EF4-FFF2-40B4-BE49-F238E27FC236}">
                <a16:creationId xmlns:a16="http://schemas.microsoft.com/office/drawing/2014/main" id="{C79EB10D-FE9D-4C80-9A14-5246B7A72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Description and Properties of Rice Theorem:</a:t>
            </a:r>
          </a:p>
        </p:txBody>
      </p:sp>
      <p:sp>
        <p:nvSpPr>
          <p:cNvPr id="174083" name="Content Placeholder 2">
            <a:extLst>
              <a:ext uri="{FF2B5EF4-FFF2-40B4-BE49-F238E27FC236}">
                <a16:creationId xmlns:a16="http://schemas.microsoft.com/office/drawing/2014/main" id="{2AD91863-9374-4FCA-B936-F4C070AA3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 non-trivial property is satisfied by some recursively enumerable languages and are not satisfied by others. Formally speaking, in a non-trivial property, where L ∈ P, both the following properties hold:</a:t>
            </a:r>
          </a:p>
          <a:p>
            <a:endParaRPr lang="en-IN" altLang="en-US"/>
          </a:p>
        </p:txBody>
      </p:sp>
      <p:sp>
        <p:nvSpPr>
          <p:cNvPr id="174084" name="Date Placeholder 3">
            <a:extLst>
              <a:ext uri="{FF2B5EF4-FFF2-40B4-BE49-F238E27FC236}">
                <a16:creationId xmlns:a16="http://schemas.microsoft.com/office/drawing/2014/main" id="{128ED5A8-58B0-4CCD-B710-4CF271BABC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9F1F75C-3E77-4C84-9498-095C90FD1A2E}" type="datetime1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11/11/2020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085" name="Footer Placeholder 4">
            <a:extLst>
              <a:ext uri="{FF2B5EF4-FFF2-40B4-BE49-F238E27FC236}">
                <a16:creationId xmlns:a16="http://schemas.microsoft.com/office/drawing/2014/main" id="{E8FB573F-29C7-41A0-A146-4D6558CD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KJSCE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>
            <a:extLst>
              <a:ext uri="{FF2B5EF4-FFF2-40B4-BE49-F238E27FC236}">
                <a16:creationId xmlns:a16="http://schemas.microsoft.com/office/drawing/2014/main" id="{2AB3FF63-496B-4412-8C06-F190EF6DF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Properties of Rice Theorem:</a:t>
            </a:r>
          </a:p>
        </p:txBody>
      </p:sp>
      <p:sp>
        <p:nvSpPr>
          <p:cNvPr id="175107" name="Content Placeholder 2">
            <a:extLst>
              <a:ext uri="{FF2B5EF4-FFF2-40B4-BE49-F238E27FC236}">
                <a16:creationId xmlns:a16="http://schemas.microsoft.com/office/drawing/2014/main" id="{99269A85-D722-4C49-A265-D99B292DA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•"/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Property 1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 − There exists Turing Machines, M1 and M2 that recognize the same language, i.e. either ( &lt;M1&gt;, &lt;M2&gt; ∈ L ) or ( &lt;M1&gt;,&lt;M2&gt; ∉ L )</a:t>
            </a:r>
          </a:p>
          <a:p>
            <a:pPr algn="just">
              <a:buFontTx/>
              <a:buChar char="•"/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Property 2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 − There exists Turing Machines M1 and M2, where M1 recognizes the language while M2 does not, i.e. &lt;M1&gt; ∈ L and &lt;M2&gt; ∉ L</a:t>
            </a:r>
          </a:p>
          <a:p>
            <a:endParaRPr lang="en-IN" altLang="en-US"/>
          </a:p>
        </p:txBody>
      </p:sp>
      <p:sp>
        <p:nvSpPr>
          <p:cNvPr id="175108" name="Date Placeholder 3">
            <a:extLst>
              <a:ext uri="{FF2B5EF4-FFF2-40B4-BE49-F238E27FC236}">
                <a16:creationId xmlns:a16="http://schemas.microsoft.com/office/drawing/2014/main" id="{1E0DD33D-A79A-4492-B7AB-7CF79AFACF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1CC1A5B-AEB6-4DD7-A874-4D0B50136C7E}" type="datetime1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11/11/2020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09" name="Footer Placeholder 4">
            <a:extLst>
              <a:ext uri="{FF2B5EF4-FFF2-40B4-BE49-F238E27FC236}">
                <a16:creationId xmlns:a16="http://schemas.microsoft.com/office/drawing/2014/main" id="{4DBA01CD-0EA7-4579-A57E-AF81B575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KJSCE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>
            <a:extLst>
              <a:ext uri="{FF2B5EF4-FFF2-40B4-BE49-F238E27FC236}">
                <a16:creationId xmlns:a16="http://schemas.microsoft.com/office/drawing/2014/main" id="{DB8BE4B9-5512-461E-98FE-021AF4052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Proof of Rice Theorem:</a:t>
            </a:r>
            <a:br>
              <a:rPr lang="en-US" altLang="en-US">
                <a:latin typeface="Arial" panose="020B0604020202020204" pitchFamily="34" charset="0"/>
              </a:rPr>
            </a:br>
            <a:endParaRPr lang="en-IN" altLang="en-US"/>
          </a:p>
        </p:txBody>
      </p:sp>
      <p:sp>
        <p:nvSpPr>
          <p:cNvPr id="176131" name="Content Placeholder 2">
            <a:extLst>
              <a:ext uri="{FF2B5EF4-FFF2-40B4-BE49-F238E27FC236}">
                <a16:creationId xmlns:a16="http://schemas.microsoft.com/office/drawing/2014/main" id="{66D21CF5-A0FB-4D60-8E60-853DCDED1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Suppose, a property P is non-trivial and φ ∈ P.</a:t>
            </a:r>
          </a:p>
          <a:p>
            <a:pPr algn="just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Since, P is non-trivial, at least one language satisfies P, i.e., L(M</a:t>
            </a:r>
            <a:r>
              <a:rPr lang="en-US" altLang="en-US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) ∈ P , ∋ Turing Machine M</a:t>
            </a:r>
            <a:r>
              <a:rPr lang="en-US" altLang="en-US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IN" altLang="en-US"/>
          </a:p>
        </p:txBody>
      </p:sp>
      <p:sp>
        <p:nvSpPr>
          <p:cNvPr id="176132" name="Date Placeholder 3">
            <a:extLst>
              <a:ext uri="{FF2B5EF4-FFF2-40B4-BE49-F238E27FC236}">
                <a16:creationId xmlns:a16="http://schemas.microsoft.com/office/drawing/2014/main" id="{141326C7-383B-48A0-B23E-45959CF208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E76C6D2-9111-49B1-BE20-4A8C96DA241E}" type="datetime1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11/11/2020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6133" name="Footer Placeholder 4">
            <a:extLst>
              <a:ext uri="{FF2B5EF4-FFF2-40B4-BE49-F238E27FC236}">
                <a16:creationId xmlns:a16="http://schemas.microsoft.com/office/drawing/2014/main" id="{E44DB60D-B8F2-40CE-B434-731F4067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KJSCE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>
            <a:extLst>
              <a:ext uri="{FF2B5EF4-FFF2-40B4-BE49-F238E27FC236}">
                <a16:creationId xmlns:a16="http://schemas.microsoft.com/office/drawing/2014/main" id="{E36E45B5-503A-46BB-80DF-E797C87FC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Proof: Rice Theorem</a:t>
            </a:r>
          </a:p>
        </p:txBody>
      </p:sp>
      <p:sp>
        <p:nvSpPr>
          <p:cNvPr id="177155" name="Content Placeholder 2">
            <a:extLst>
              <a:ext uri="{FF2B5EF4-FFF2-40B4-BE49-F238E27FC236}">
                <a16:creationId xmlns:a16="http://schemas.microsoft.com/office/drawing/2014/main" id="{CDF95086-0E4B-4FFC-A658-31C3399676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Let, w be an input in a particular instant and N is a Turing Machine which follows −</a:t>
            </a:r>
          </a:p>
          <a:p>
            <a:pPr algn="just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On input x</a:t>
            </a:r>
          </a:p>
          <a:p>
            <a:pPr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Run M on w</a:t>
            </a:r>
          </a:p>
          <a:p>
            <a:pPr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If M does not accept (or doesn't halt), then do not accept x (or do not halt)</a:t>
            </a:r>
          </a:p>
          <a:p>
            <a:pPr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If M accepts w then run M</a:t>
            </a:r>
            <a:r>
              <a:rPr lang="en-US" altLang="en-US" baseline="-25000">
                <a:latin typeface="Arial" panose="020B0604020202020204" pitchFamily="34" charset="0"/>
              </a:rPr>
              <a:t>0</a:t>
            </a:r>
            <a:r>
              <a:rPr lang="en-US" altLang="en-US">
                <a:latin typeface="Arial" panose="020B0604020202020204" pitchFamily="34" charset="0"/>
              </a:rPr>
              <a:t> on x. If M</a:t>
            </a:r>
            <a:r>
              <a:rPr lang="en-US" altLang="en-US" baseline="-25000">
                <a:latin typeface="Arial" panose="020B0604020202020204" pitchFamily="34" charset="0"/>
              </a:rPr>
              <a:t>0</a:t>
            </a:r>
            <a:r>
              <a:rPr lang="en-US" altLang="en-US">
                <a:latin typeface="Arial" panose="020B0604020202020204" pitchFamily="34" charset="0"/>
              </a:rPr>
              <a:t> accepts x, then accept x.</a:t>
            </a:r>
          </a:p>
          <a:p>
            <a:endParaRPr lang="en-IN" altLang="en-US"/>
          </a:p>
        </p:txBody>
      </p:sp>
      <p:sp>
        <p:nvSpPr>
          <p:cNvPr id="177156" name="Date Placeholder 3">
            <a:extLst>
              <a:ext uri="{FF2B5EF4-FFF2-40B4-BE49-F238E27FC236}">
                <a16:creationId xmlns:a16="http://schemas.microsoft.com/office/drawing/2014/main" id="{A0B36D98-FCE7-4626-8BA5-BE8F288BA6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A39AAB6-8537-4BDF-BBCD-FE74071A1B43}" type="datetime1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11/11/2020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157" name="Footer Placeholder 4">
            <a:extLst>
              <a:ext uri="{FF2B5EF4-FFF2-40B4-BE49-F238E27FC236}">
                <a16:creationId xmlns:a16="http://schemas.microsoft.com/office/drawing/2014/main" id="{7C55F95F-0A4F-49AD-83DD-A9A7F9DA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KJSCE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>
            <a:extLst>
              <a:ext uri="{FF2B5EF4-FFF2-40B4-BE49-F238E27FC236}">
                <a16:creationId xmlns:a16="http://schemas.microsoft.com/office/drawing/2014/main" id="{48630505-5AB4-424F-9471-263D7DD09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Proof Rice Theorem:</a:t>
            </a:r>
          </a:p>
        </p:txBody>
      </p:sp>
      <p:sp>
        <p:nvSpPr>
          <p:cNvPr id="178179" name="Content Placeholder 2">
            <a:extLst>
              <a:ext uri="{FF2B5EF4-FFF2-40B4-BE49-F238E27FC236}">
                <a16:creationId xmlns:a16="http://schemas.microsoft.com/office/drawing/2014/main" id="{54A5FBC5-3D55-4A03-9849-74ACE31B0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 function that maps an instance ATM = {&lt;M,w&gt;| M accepts input w} to a N such that</a:t>
            </a:r>
          </a:p>
          <a:p>
            <a:pPr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If M accepts w and N accepts the same language as M</a:t>
            </a:r>
            <a:r>
              <a:rPr lang="en-US" altLang="en-US" baseline="-25000">
                <a:latin typeface="Arial" panose="020B0604020202020204" pitchFamily="34" charset="0"/>
              </a:rPr>
              <a:t>0</a:t>
            </a:r>
            <a:r>
              <a:rPr lang="en-US" altLang="en-US">
                <a:latin typeface="Arial" panose="020B0604020202020204" pitchFamily="34" charset="0"/>
              </a:rPr>
              <a:t>, Then L(M) = L(M</a:t>
            </a:r>
            <a:r>
              <a:rPr lang="en-US" altLang="en-US" baseline="-25000">
                <a:latin typeface="Arial" panose="020B0604020202020204" pitchFamily="34" charset="0"/>
              </a:rPr>
              <a:t>0</a:t>
            </a:r>
            <a:r>
              <a:rPr lang="en-US" altLang="en-US">
                <a:latin typeface="Arial" panose="020B0604020202020204" pitchFamily="34" charset="0"/>
              </a:rPr>
              <a:t>) ∈ p</a:t>
            </a:r>
          </a:p>
          <a:p>
            <a:pPr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If M does not accept w and N accepts φ, Then L(N) = φ ∉ p</a:t>
            </a:r>
          </a:p>
          <a:p>
            <a:pPr algn="just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Since A</a:t>
            </a:r>
            <a:r>
              <a:rPr lang="en-US" altLang="en-US" baseline="-25000">
                <a:solidFill>
                  <a:srgbClr val="000000"/>
                </a:solidFill>
                <a:latin typeface="Arial" panose="020B0604020202020204" pitchFamily="34" charset="0"/>
              </a:rPr>
              <a:t>TM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 is undecidable and it can be reduced to Lp, Lp is also undecidable.</a:t>
            </a:r>
          </a:p>
          <a:p>
            <a:endParaRPr lang="en-IN" altLang="en-US"/>
          </a:p>
        </p:txBody>
      </p:sp>
      <p:sp>
        <p:nvSpPr>
          <p:cNvPr id="178180" name="Date Placeholder 3">
            <a:extLst>
              <a:ext uri="{FF2B5EF4-FFF2-40B4-BE49-F238E27FC236}">
                <a16:creationId xmlns:a16="http://schemas.microsoft.com/office/drawing/2014/main" id="{9FC597FB-8A43-44B1-B2A4-ABB95004FF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3284412-584F-485A-9DDF-016F6D2525CF}" type="datetime1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11/11/2020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81" name="Footer Placeholder 4">
            <a:extLst>
              <a:ext uri="{FF2B5EF4-FFF2-40B4-BE49-F238E27FC236}">
                <a16:creationId xmlns:a16="http://schemas.microsoft.com/office/drawing/2014/main" id="{7412A8A9-4786-497A-88CD-6ED4D47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KJSCE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E118-2FFF-4C61-A2A9-98941A58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462E-3A59-4999-A7E6-EA67AB6B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Step-3: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There is extra 1 in numerator to match this 1 we will add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first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 tile in sequence, string made by numerator is now 10111 1 1, string made by denominator is 10 111 111.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Step-4: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Now there is extra 1 in denominator to match it we will add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third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 tile, string made by numerator is 10111 1 1 10, string made by denominator is 10 111 111 0.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Final Solution - 2 1 1 3 String made by numerators: 101111110 String made by denominators: 101111110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ont-di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din)"/>
              </a:rPr>
              <a:t>As you can see, strings are same.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33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1">
            <a:extLst>
              <a:ext uri="{FF2B5EF4-FFF2-40B4-BE49-F238E27FC236}">
                <a16:creationId xmlns:a16="http://schemas.microsoft.com/office/drawing/2014/main" id="{76EA524B-DEB0-42D2-9CC5-B6E5B34FD8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0595" name="Footer Placeholder 2">
            <a:extLst>
              <a:ext uri="{FF2B5EF4-FFF2-40B4-BE49-F238E27FC236}">
                <a16:creationId xmlns:a16="http://schemas.microsoft.com/office/drawing/2014/main" id="{2D5EC481-1B87-4171-8B1F-3B166481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0CD704F9-FF68-4288-A9E7-0CD7595E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6F0440D-6E33-4D8C-AB9E-71113734A28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7" name="Text Box 2">
            <a:extLst>
              <a:ext uri="{FF2B5EF4-FFF2-40B4-BE49-F238E27FC236}">
                <a16:creationId xmlns:a16="http://schemas.microsoft.com/office/drawing/2014/main" id="{EF7F462D-3E60-4988-A878-8D7DE36A9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57200"/>
            <a:ext cx="620554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D60093"/>
                </a:solidFill>
              </a:rPr>
              <a:t>Some </a:t>
            </a:r>
            <a:r>
              <a:rPr lang="en-US" altLang="en-US" u="sng">
                <a:solidFill>
                  <a:srgbClr val="D60093"/>
                </a:solidFill>
              </a:rPr>
              <a:t>undecidable</a:t>
            </a:r>
            <a:r>
              <a:rPr lang="en-US" altLang="en-US">
                <a:solidFill>
                  <a:srgbClr val="D60093"/>
                </a:solidFill>
              </a:rPr>
              <a:t> problems for</a:t>
            </a:r>
          </a:p>
          <a:p>
            <a:r>
              <a:rPr lang="en-US" altLang="en-US">
                <a:solidFill>
                  <a:srgbClr val="D60093"/>
                </a:solidFill>
              </a:rPr>
              <a:t>context-free languages:</a:t>
            </a:r>
          </a:p>
        </p:txBody>
      </p:sp>
      <p:sp>
        <p:nvSpPr>
          <p:cNvPr id="110598" name="Text Box 3">
            <a:extLst>
              <a:ext uri="{FF2B5EF4-FFF2-40B4-BE49-F238E27FC236}">
                <a16:creationId xmlns:a16="http://schemas.microsoft.com/office/drawing/2014/main" id="{0BA43FE0-9F53-4A4F-9AA9-F016C307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0"/>
            <a:ext cx="8402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Is context-free grammar        ambiguous?</a:t>
            </a:r>
          </a:p>
        </p:txBody>
      </p:sp>
      <p:graphicFrame>
        <p:nvGraphicFramePr>
          <p:cNvPr id="110599" name="Object 4">
            <a:extLst>
              <a:ext uri="{FF2B5EF4-FFF2-40B4-BE49-F238E27FC236}">
                <a16:creationId xmlns:a16="http://schemas.microsoft.com/office/drawing/2014/main" id="{BADC1519-0D50-48EA-8AC7-7BFBCA135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5838" y="4953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110599" name="Object 4">
                        <a:extLst>
                          <a:ext uri="{FF2B5EF4-FFF2-40B4-BE49-F238E27FC236}">
                            <a16:creationId xmlns:a16="http://schemas.microsoft.com/office/drawing/2014/main" id="{BADC1519-0D50-48EA-8AC7-7BFBCA1359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8" y="4953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Text Box 5">
            <a:extLst>
              <a:ext uri="{FF2B5EF4-FFF2-40B4-BE49-F238E27FC236}">
                <a16:creationId xmlns:a16="http://schemas.microsoft.com/office/drawing/2014/main" id="{0BC0ECBE-8984-4BFD-A35C-6C6AEF0F5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62200"/>
            <a:ext cx="561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Is                                     ?</a:t>
            </a:r>
          </a:p>
        </p:txBody>
      </p:sp>
      <p:graphicFrame>
        <p:nvGraphicFramePr>
          <p:cNvPr id="110601" name="Object 7">
            <a:extLst>
              <a:ext uri="{FF2B5EF4-FFF2-40B4-BE49-F238E27FC236}">
                <a16:creationId xmlns:a16="http://schemas.microsoft.com/office/drawing/2014/main" id="{9F6E9F35-166C-484A-8AED-88616C652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362200"/>
          <a:ext cx="396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3962400" imgH="571500" progId="Equation.3">
                  <p:embed/>
                </p:oleObj>
              </mc:Choice>
              <mc:Fallback>
                <p:oleObj name="Equation" r:id="rId5" imgW="3962400" imgH="571500" progId="Equation.3">
                  <p:embed/>
                  <p:pic>
                    <p:nvPicPr>
                      <p:cNvPr id="110601" name="Object 7">
                        <a:extLst>
                          <a:ext uri="{FF2B5EF4-FFF2-40B4-BE49-F238E27FC236}">
                            <a16:creationId xmlns:a16="http://schemas.microsoft.com/office/drawing/2014/main" id="{9F6E9F35-166C-484A-8AED-88616C652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3962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8">
            <a:extLst>
              <a:ext uri="{FF2B5EF4-FFF2-40B4-BE49-F238E27FC236}">
                <a16:creationId xmlns:a16="http://schemas.microsoft.com/office/drawing/2014/main" id="{D236AAB5-6975-4215-BF47-85814BF46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200400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1002865" imgH="469696" progId="Equation.3">
                  <p:embed/>
                </p:oleObj>
              </mc:Choice>
              <mc:Fallback>
                <p:oleObj name="Equation" r:id="rId7" imgW="1002865" imgH="469696" progId="Equation.3">
                  <p:embed/>
                  <p:pic>
                    <p:nvPicPr>
                      <p:cNvPr id="110602" name="Object 8">
                        <a:extLst>
                          <a:ext uri="{FF2B5EF4-FFF2-40B4-BE49-F238E27FC236}">
                            <a16:creationId xmlns:a16="http://schemas.microsoft.com/office/drawing/2014/main" id="{D236AAB5-6975-4215-BF47-85814BF46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00400"/>
                        <a:ext cx="100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3" name="Text Box 9">
            <a:extLst>
              <a:ext uri="{FF2B5EF4-FFF2-40B4-BE49-F238E27FC236}">
                <a16:creationId xmlns:a16="http://schemas.microsoft.com/office/drawing/2014/main" id="{45701FDF-22CD-419A-B1DB-B7F93ACA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5405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are context-free grammars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4670E3-223B-4326-AD20-D2E4FC26259D}"/>
</file>

<file path=customXml/itemProps2.xml><?xml version="1.0" encoding="utf-8"?>
<ds:datastoreItem xmlns:ds="http://schemas.openxmlformats.org/officeDocument/2006/customXml" ds:itemID="{E0DE45D6-1E31-4118-BA78-2396851A9711}"/>
</file>

<file path=customXml/itemProps3.xml><?xml version="1.0" encoding="utf-8"?>
<ds:datastoreItem xmlns:ds="http://schemas.openxmlformats.org/officeDocument/2006/customXml" ds:itemID="{26AFA50D-0DAF-4BBA-A1AD-D78BBD5C2697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2097</Words>
  <Application>Microsoft Office PowerPoint</Application>
  <PresentationFormat>Widescreen</PresentationFormat>
  <Paragraphs>532</Paragraphs>
  <Slides>75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Calibri Light</vt:lpstr>
      <vt:lpstr>Comic Sans MS</vt:lpstr>
      <vt:lpstr>Consolas</vt:lpstr>
      <vt:lpstr>Times New Roman</vt:lpstr>
      <vt:lpstr>urw-din</vt:lpstr>
      <vt:lpstr>var(--font-din)</vt:lpstr>
      <vt:lpstr>Office Theme</vt:lpstr>
      <vt:lpstr>Equation</vt:lpstr>
      <vt:lpstr>The Post Correspondence Problem</vt:lpstr>
      <vt:lpstr>Introduction to PCP</vt:lpstr>
      <vt:lpstr>PowerPoint Presentation</vt:lpstr>
      <vt:lpstr>1. Domino’s Form :  </vt:lpstr>
      <vt:lpstr>2. Table Form :</vt:lpstr>
      <vt:lpstr>Example 1</vt:lpstr>
      <vt:lpstr>Steps</vt:lpstr>
      <vt:lpstr>Steps: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Rice Theorem </vt:lpstr>
      <vt:lpstr>PowerPoint Presentation</vt:lpstr>
      <vt:lpstr>Formal Definition Rice Theorem  </vt:lpstr>
      <vt:lpstr>Description and Properties Rice Theorem </vt:lpstr>
      <vt:lpstr>Description and Properties of Rice Theorem:</vt:lpstr>
      <vt:lpstr>Properties of Rice Theorem:</vt:lpstr>
      <vt:lpstr>Proof of Rice Theorem: </vt:lpstr>
      <vt:lpstr>Proof: Rice Theorem</vt:lpstr>
      <vt:lpstr>Proof Rice Theorem: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6</cp:revision>
  <dcterms:created xsi:type="dcterms:W3CDTF">2020-11-10T06:57:59Z</dcterms:created>
  <dcterms:modified xsi:type="dcterms:W3CDTF">2020-11-11T11:32:17Z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