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0" r:id="rId2"/>
    <p:sldId id="333" r:id="rId3"/>
    <p:sldId id="334" r:id="rId4"/>
    <p:sldId id="335" r:id="rId5"/>
    <p:sldId id="300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365" r:id="rId14"/>
    <p:sldId id="364" r:id="rId15"/>
    <p:sldId id="368" r:id="rId16"/>
    <p:sldId id="367" r:id="rId17"/>
    <p:sldId id="265" r:id="rId18"/>
    <p:sldId id="271" r:id="rId19"/>
    <p:sldId id="272" r:id="rId20"/>
    <p:sldId id="274" r:id="rId21"/>
    <p:sldId id="339" r:id="rId22"/>
    <p:sldId id="357" r:id="rId23"/>
    <p:sldId id="275" r:id="rId24"/>
    <p:sldId id="358" r:id="rId25"/>
    <p:sldId id="277" r:id="rId26"/>
    <p:sldId id="361" r:id="rId27"/>
    <p:sldId id="276" r:id="rId28"/>
    <p:sldId id="278" r:id="rId29"/>
    <p:sldId id="279" r:id="rId30"/>
    <p:sldId id="280" r:id="rId31"/>
    <p:sldId id="341" r:id="rId32"/>
    <p:sldId id="281" r:id="rId33"/>
    <p:sldId id="336" r:id="rId34"/>
    <p:sldId id="369" r:id="rId35"/>
    <p:sldId id="283" r:id="rId36"/>
    <p:sldId id="360" r:id="rId37"/>
    <p:sldId id="359" r:id="rId38"/>
    <p:sldId id="362" r:id="rId39"/>
    <p:sldId id="363" r:id="rId40"/>
    <p:sldId id="284" r:id="rId41"/>
    <p:sldId id="285" r:id="rId42"/>
    <p:sldId id="286" r:id="rId43"/>
    <p:sldId id="340" r:id="rId44"/>
    <p:sldId id="289" r:id="rId45"/>
    <p:sldId id="342" r:id="rId46"/>
    <p:sldId id="288" r:id="rId47"/>
    <p:sldId id="298" r:id="rId48"/>
    <p:sldId id="337" r:id="rId49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FF"/>
    <a:srgbClr val="FF66FF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6" autoAdjust="0"/>
    <p:restoredTop sz="90929"/>
  </p:normalViewPr>
  <p:slideViewPr>
    <p:cSldViewPr showGuides="1">
      <p:cViewPr varScale="1">
        <p:scale>
          <a:sx n="66" d="100"/>
          <a:sy n="66" d="100"/>
        </p:scale>
        <p:origin x="12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31.wmf"/><Relationship Id="rId6" Type="http://schemas.openxmlformats.org/officeDocument/2006/relationships/image" Target="../media/image28.wmf"/><Relationship Id="rId5" Type="http://schemas.openxmlformats.org/officeDocument/2006/relationships/image" Target="../media/image24.wmf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0.wmf"/><Relationship Id="rId7" Type="http://schemas.openxmlformats.org/officeDocument/2006/relationships/image" Target="../media/image32.wmf"/><Relationship Id="rId2" Type="http://schemas.openxmlformats.org/officeDocument/2006/relationships/image" Target="../media/image19.wmf"/><Relationship Id="rId1" Type="http://schemas.openxmlformats.org/officeDocument/2006/relationships/image" Target="../media/image47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7.wmf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60.wmf"/><Relationship Id="rId7" Type="http://schemas.openxmlformats.org/officeDocument/2006/relationships/image" Target="../media/image39.wmf"/><Relationship Id="rId2" Type="http://schemas.openxmlformats.org/officeDocument/2006/relationships/image" Target="../media/image56.wmf"/><Relationship Id="rId1" Type="http://schemas.openxmlformats.org/officeDocument/2006/relationships/image" Target="../media/image5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4.wmf"/><Relationship Id="rId9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65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64.wmf"/><Relationship Id="rId2" Type="http://schemas.openxmlformats.org/officeDocument/2006/relationships/image" Target="../media/image34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image" Target="../media/image39.wmf"/><Relationship Id="rId10" Type="http://schemas.openxmlformats.org/officeDocument/2006/relationships/image" Target="../media/image62.wmf"/><Relationship Id="rId4" Type="http://schemas.openxmlformats.org/officeDocument/2006/relationships/image" Target="../media/image38.wmf"/><Relationship Id="rId9" Type="http://schemas.openxmlformats.org/officeDocument/2006/relationships/image" Target="../media/image60.wmf"/><Relationship Id="rId1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12" Type="http://schemas.openxmlformats.org/officeDocument/2006/relationships/image" Target="../media/image71.wmf"/><Relationship Id="rId2" Type="http://schemas.openxmlformats.org/officeDocument/2006/relationships/image" Target="../media/image56.wmf"/><Relationship Id="rId1" Type="http://schemas.openxmlformats.org/officeDocument/2006/relationships/image" Target="../media/image67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70.wmf"/><Relationship Id="rId10" Type="http://schemas.openxmlformats.org/officeDocument/2006/relationships/image" Target="../media/image61.wmf"/><Relationship Id="rId4" Type="http://schemas.openxmlformats.org/officeDocument/2006/relationships/image" Target="../media/image69.wmf"/><Relationship Id="rId9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56.wmf"/><Relationship Id="rId7" Type="http://schemas.openxmlformats.org/officeDocument/2006/relationships/image" Target="../media/image39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34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56.wmf"/><Relationship Id="rId1" Type="http://schemas.openxmlformats.org/officeDocument/2006/relationships/image" Target="../media/image74.wmf"/><Relationship Id="rId5" Type="http://schemas.openxmlformats.org/officeDocument/2006/relationships/image" Target="../media/image61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56.wmf"/><Relationship Id="rId1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56.wmf"/><Relationship Id="rId1" Type="http://schemas.openxmlformats.org/officeDocument/2006/relationships/image" Target="../media/image75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56.wmf"/><Relationship Id="rId1" Type="http://schemas.openxmlformats.org/officeDocument/2006/relationships/image" Target="../media/image76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56.wmf"/><Relationship Id="rId1" Type="http://schemas.openxmlformats.org/officeDocument/2006/relationships/image" Target="../media/image77.wmf"/><Relationship Id="rId6" Type="http://schemas.openxmlformats.org/officeDocument/2006/relationships/image" Target="../media/image34.wmf"/><Relationship Id="rId11" Type="http://schemas.openxmlformats.org/officeDocument/2006/relationships/image" Target="../media/image42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2.wmf"/><Relationship Id="rId3" Type="http://schemas.openxmlformats.org/officeDocument/2006/relationships/image" Target="../media/image56.wmf"/><Relationship Id="rId7" Type="http://schemas.openxmlformats.org/officeDocument/2006/relationships/image" Target="../media/image69.wmf"/><Relationship Id="rId12" Type="http://schemas.openxmlformats.org/officeDocument/2006/relationships/image" Target="../media/image61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0.wmf"/><Relationship Id="rId11" Type="http://schemas.openxmlformats.org/officeDocument/2006/relationships/image" Target="../media/image41.wmf"/><Relationship Id="rId5" Type="http://schemas.openxmlformats.org/officeDocument/2006/relationships/image" Target="../media/image70.wmf"/><Relationship Id="rId10" Type="http://schemas.openxmlformats.org/officeDocument/2006/relationships/image" Target="../media/image39.wmf"/><Relationship Id="rId4" Type="http://schemas.openxmlformats.org/officeDocument/2006/relationships/image" Target="../media/image68.wmf"/><Relationship Id="rId9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56.wmf"/><Relationship Id="rId7" Type="http://schemas.openxmlformats.org/officeDocument/2006/relationships/image" Target="../media/image34.wmf"/><Relationship Id="rId12" Type="http://schemas.openxmlformats.org/officeDocument/2006/relationships/image" Target="../media/image42.wmf"/><Relationship Id="rId2" Type="http://schemas.openxmlformats.org/officeDocument/2006/relationships/image" Target="../media/image79.wmf"/><Relationship Id="rId1" Type="http://schemas.openxmlformats.org/officeDocument/2006/relationships/image" Target="../media/image81.wmf"/><Relationship Id="rId6" Type="http://schemas.openxmlformats.org/officeDocument/2006/relationships/image" Target="../media/image69.wmf"/><Relationship Id="rId11" Type="http://schemas.openxmlformats.org/officeDocument/2006/relationships/image" Target="../media/image61.wmf"/><Relationship Id="rId5" Type="http://schemas.openxmlformats.org/officeDocument/2006/relationships/image" Target="../media/image70.wmf"/><Relationship Id="rId10" Type="http://schemas.openxmlformats.org/officeDocument/2006/relationships/image" Target="../media/image41.wmf"/><Relationship Id="rId4" Type="http://schemas.openxmlformats.org/officeDocument/2006/relationships/image" Target="../media/image68.wmf"/><Relationship Id="rId9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53.wmf"/><Relationship Id="rId1" Type="http://schemas.openxmlformats.org/officeDocument/2006/relationships/image" Target="../media/image8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8.wmf"/><Relationship Id="rId1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8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1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88.wmf"/><Relationship Id="rId1" Type="http://schemas.openxmlformats.org/officeDocument/2006/relationships/image" Target="../media/image118.wmf"/><Relationship Id="rId5" Type="http://schemas.openxmlformats.org/officeDocument/2006/relationships/image" Target="../media/image111.wmf"/><Relationship Id="rId4" Type="http://schemas.openxmlformats.org/officeDocument/2006/relationships/image" Target="../media/image12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3.wmf"/><Relationship Id="rId7" Type="http://schemas.openxmlformats.org/officeDocument/2006/relationships/image" Target="../media/image120.wmf"/><Relationship Id="rId2" Type="http://schemas.openxmlformats.org/officeDocument/2006/relationships/image" Target="../media/image112.wmf"/><Relationship Id="rId1" Type="http://schemas.openxmlformats.org/officeDocument/2006/relationships/image" Target="../media/image121.wmf"/><Relationship Id="rId6" Type="http://schemas.openxmlformats.org/officeDocument/2006/relationships/image" Target="../media/image115.wmf"/><Relationship Id="rId5" Type="http://schemas.openxmlformats.org/officeDocument/2006/relationships/image" Target="../media/image122.wmf"/><Relationship Id="rId10" Type="http://schemas.openxmlformats.org/officeDocument/2006/relationships/image" Target="../media/image111.wmf"/><Relationship Id="rId4" Type="http://schemas.openxmlformats.org/officeDocument/2006/relationships/image" Target="../media/image114.wmf"/><Relationship Id="rId9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30.wmf"/><Relationship Id="rId5" Type="http://schemas.openxmlformats.org/officeDocument/2006/relationships/image" Target="../media/image23.wmf"/><Relationship Id="rId10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8.wmf"/><Relationship Id="rId7" Type="http://schemas.openxmlformats.org/officeDocument/2006/relationships/image" Target="../media/image25.wmf"/><Relationship Id="rId2" Type="http://schemas.openxmlformats.org/officeDocument/2006/relationships/image" Target="../media/image19.wmf"/><Relationship Id="rId1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30.wmf"/><Relationship Id="rId10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30.wmf"/><Relationship Id="rId5" Type="http://schemas.openxmlformats.org/officeDocument/2006/relationships/image" Target="../media/image23.wmf"/><Relationship Id="rId10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27F963-13E3-4F96-8329-5976879DDF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AF2B4D-CF6C-4A87-83EC-7048C5EDA0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03CDCB6-4CD1-411C-8183-4086ADBF7B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F372336-2CD2-4A75-8D68-6B10C660DF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E31B5064-6E03-450B-B5D4-470DCABE07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98EC1D0-8844-4737-976D-3FB8E91117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27FA3D-1B78-484B-A0D0-67A4212D3B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61A5349-CA6F-40F8-8AEB-7751EAA9B66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167D81C-516D-44C3-BD40-0469761DEF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57F094A-927F-4999-88DF-40FB9CAF5B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3A41B87-3AC1-453C-9F1B-B0DECC8B6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56511FC-8A56-4155-9362-B1CBA2A5A1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0718-08A9-4077-A5A7-323D1512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6CA2B-0680-4034-997B-D61D7C67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536B-59E1-4A4D-9509-5C3E50C7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AF7F94-E918-49D6-B0AE-8C50AF56A88C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3845-362A-4093-ACB7-E58CCE46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53C5-73A9-4551-A905-5AFA508A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496FF-7DA0-46F6-8FE3-6A512E28D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76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3F0B-954A-496D-91A4-5CD7D370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F7EB-CA22-4323-9F52-97E8211B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8A74-2F69-4BCA-985D-322DA44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9AEBC-F0BB-436D-A01A-D66CECED34A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B97D-A0B8-4576-ABB2-97B28F20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04C5-3DCA-4B5B-A575-78B2FA15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42944-0259-424E-9785-F511129DE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2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4529C-EBA7-480E-AAE5-AC8B28436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23BC-B7AC-4CA9-A9D9-49093B42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772C-9047-4A3D-B321-3DEBE9A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3AA26-78EE-498B-A62A-953568657DB7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C7B7-599B-42A8-91D9-E5BB48D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B6D9-4693-4305-AA6F-CCAADD32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E725B-911C-43EB-9EEC-D79C02059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3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CDB-0200-41D5-8E32-58E7B77A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959D-EAD8-4523-823A-D1D51438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AE85-8F78-4A23-A3EC-2BA5E410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2E4D0-AFCB-4C17-916D-F4AB29D8B9EA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C53E-23AC-49DF-8422-8FFBCE19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F2E5-B5AF-4A78-930D-54800FA9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0E9FE-7269-4F64-8E5D-2E0CA5886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4C58-030B-4CF7-A2E0-22F0699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D40E-E44B-4693-9927-7E3A0E22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D163-0004-418D-B94F-BBFF0EBC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38727-AA07-4866-84D9-F6B7A86C29E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F6AE-ED1E-4EAD-BEF3-9F1C0488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3EF3-4E72-464A-ADC3-954DA17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5534-6CE1-4B34-A5E8-9BDC62C38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25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F09-3566-4AED-A6ED-40D4EBCD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B95A-293B-4057-9BA1-6D8C03C6D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C1C3-EF82-4429-8FB9-6E6712C5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A692-CF9E-4589-9011-F3428E3A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BC6BD-A85B-426E-A04F-98E341A67C9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3687C-0F24-468F-8F49-DBB8B23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E7BAE-F177-4110-98D8-4217F95B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7AF36-7965-4BB8-94D4-336C62889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9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89B0-0233-4A91-99C6-084055D0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44D0-C849-4A96-ACF2-4DA7F9F6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E7AC-85A9-4651-AB51-22D0E2365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59C8-7DA2-4C4E-900C-A51B646A9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296A8-A908-45B8-80DD-7ED0C5B2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9847E-C293-4417-84CE-CD8DEEF6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1B049-D985-4546-B2E5-98031E900D3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29B-E1B5-4AD1-8B12-485AF60A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AD0E9-9328-43FF-9667-888546A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26F3B-F5B6-465D-B30D-4D31730B2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219B-7164-4AC3-A602-D72A3701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73E30-7CFA-41F5-AFF0-6E115932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375F0-B6B8-4A31-B403-50216BDFD803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2B152-195F-4C3D-B7E2-6264B182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C917B-EC61-4066-B9AC-2D278CF4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1336-24C3-4724-B347-3A5607189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8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4682E-4005-488A-B297-1D4411A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24450-C8AB-4E44-ACF6-808344A661F9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44D30-0740-4A4C-BB50-931151BD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A25E-8ACC-4AB3-A3DF-8BE0A2A0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B2529-D916-47B9-BE16-1231B8F76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69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ACA8-F45A-4953-A2D6-282443FA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BE88-F2F4-4FB6-975E-756CC2E7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069FF-BFB7-4B5E-BAE7-5AD465B7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9842B-084E-41E1-BC88-0DD3A8AB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D3355-44B5-4B5A-BCEC-7919C9CA211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7D8C-EC32-4C00-9356-D58AE9CB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1EB2-5F54-4A97-9EA9-CBEA5EB4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2FF5F-C67A-4492-9902-A2E6E3DFD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83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CF4-1E6E-4E97-BFD2-D2A51FB6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41D60-37D9-4234-B3B6-94234319E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48CD-3D8E-4283-90D3-3A19CF02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C335-0C64-40B5-9E04-A8B2DFE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90E7B-7C98-453D-AB9A-36D9D8484761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B3D2-90E9-4966-8665-442C98D1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3CE0-9E93-4D93-B06A-537B7E5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A4F5D-AD1F-4D48-ABAE-CC63389DD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3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48477A-54E6-4038-913F-1C240FF2B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20BD617-9DF9-444D-8203-AA44C2B87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F821AF-0312-4FD5-9706-8CE7CA69FB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51EFC06C-EAE3-4CC4-9529-E0CD49BF2CAE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E38FCA4-807D-4C3C-979B-344DAFB240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C3BA8F9-5EA3-4B47-A3BD-75373C019A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722565C-1A70-4F83-8DB4-3ABAF63744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9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9.bin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30.wmf"/><Relationship Id="rId37" Type="http://schemas.openxmlformats.org/officeDocument/2006/relationships/oleObject" Target="../embeddings/oleObject52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7.wmf"/><Relationship Id="rId28" Type="http://schemas.openxmlformats.org/officeDocument/2006/relationships/image" Target="../media/image29.wmf"/><Relationship Id="rId36" Type="http://schemas.openxmlformats.org/officeDocument/2006/relationships/oleObject" Target="../embeddings/oleObject5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42.bin"/><Relationship Id="rId27" Type="http://schemas.openxmlformats.org/officeDocument/2006/relationships/oleObject" Target="../embeddings/oleObject45.bin"/><Relationship Id="rId30" Type="http://schemas.openxmlformats.org/officeDocument/2006/relationships/oleObject" Target="../embeddings/oleObject47.bin"/><Relationship Id="rId35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24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67.bin"/><Relationship Id="rId27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79.bin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2.bin"/><Relationship Id="rId34" Type="http://schemas.openxmlformats.org/officeDocument/2006/relationships/oleObject" Target="../embeddings/oleObject9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5.bin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81.bin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9.bin"/><Relationship Id="rId37" Type="http://schemas.openxmlformats.org/officeDocument/2006/relationships/oleObject" Target="../embeddings/oleObject93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image" Target="../media/image31.wmf"/><Relationship Id="rId28" Type="http://schemas.openxmlformats.org/officeDocument/2006/relationships/image" Target="../media/image29.wmf"/><Relationship Id="rId36" Type="http://schemas.openxmlformats.org/officeDocument/2006/relationships/oleObject" Target="../embeddings/oleObject9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83.bin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7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6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Relationship Id="rId22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oleObject" Target="../embeddings/oleObject108.bin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125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36.wmf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33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12.bin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46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7.bin"/><Relationship Id="rId10" Type="http://schemas.openxmlformats.org/officeDocument/2006/relationships/image" Target="../media/image35.wmf"/><Relationship Id="rId19" Type="http://schemas.openxmlformats.org/officeDocument/2006/relationships/image" Target="../media/image38.wmf"/><Relationship Id="rId31" Type="http://schemas.openxmlformats.org/officeDocument/2006/relationships/image" Target="../media/image4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11.bin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123.bin"/><Relationship Id="rId35" Type="http://schemas.openxmlformats.org/officeDocument/2006/relationships/oleObject" Target="../embeddings/oleObject1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48.wmf"/><Relationship Id="rId19" Type="http://schemas.openxmlformats.org/officeDocument/2006/relationships/image" Target="../media/image44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50.wmf"/><Relationship Id="rId22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34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58.bin"/><Relationship Id="rId3" Type="http://schemas.openxmlformats.org/officeDocument/2006/relationships/oleObject" Target="../embeddings/oleObject150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40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3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60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41.wmf"/><Relationship Id="rId25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29" Type="http://schemas.openxmlformats.org/officeDocument/2006/relationships/image" Target="../media/image6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61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174.bin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42.wmf"/><Relationship Id="rId31" Type="http://schemas.openxmlformats.org/officeDocument/2006/relationships/image" Target="../media/image66.wmf"/><Relationship Id="rId4" Type="http://schemas.openxmlformats.org/officeDocument/2006/relationships/image" Target="../media/image56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1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39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41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20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08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69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205.bin"/><Relationship Id="rId14" Type="http://schemas.openxmlformats.org/officeDocument/2006/relationships/oleObject" Target="../embeddings/oleObject20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34.wmf"/><Relationship Id="rId22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34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42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80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2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69.wmf"/><Relationship Id="rId22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1.bin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9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10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10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0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309.bin"/><Relationship Id="rId18" Type="http://schemas.openxmlformats.org/officeDocument/2006/relationships/oleObject" Target="../embeddings/oleObject312.bin"/><Relationship Id="rId3" Type="http://schemas.openxmlformats.org/officeDocument/2006/relationships/oleObject" Target="../embeddings/oleObject304.bin"/><Relationship Id="rId21" Type="http://schemas.openxmlformats.org/officeDocument/2006/relationships/image" Target="../media/image117.wmf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oleObject" Target="../embeddings/oleObject313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112.wmf"/><Relationship Id="rId19" Type="http://schemas.openxmlformats.org/officeDocument/2006/relationships/image" Target="../media/image116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11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31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319.bin"/><Relationship Id="rId21" Type="http://schemas.openxmlformats.org/officeDocument/2006/relationships/image" Target="../media/image123.wmf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oleObject" Target="../embeddings/oleObject32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image" Target="../media/image111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115.wmf"/><Relationship Id="rId22" Type="http://schemas.openxmlformats.org/officeDocument/2006/relationships/oleObject" Target="../embeddings/oleObject32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33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12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337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857250"/>
            <a:ext cx="9004852" cy="1202636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r>
              <a:rPr lang="en-US" altLang="en-US" dirty="0">
                <a:solidFill>
                  <a:schemeClr val="hlink"/>
                </a:solidFill>
              </a:rPr>
              <a:t>Lecture 18 :Pumping Lemma for Regular Language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2059885"/>
            <a:ext cx="8776253" cy="3826565"/>
          </a:xfrm>
        </p:spPr>
        <p:txBody>
          <a:bodyPr>
            <a:normAutofit fontScale="70000" lnSpcReduction="20000"/>
          </a:bodyPr>
          <a:lstStyle/>
          <a:p>
            <a:pPr marL="0" indent="0">
              <a:defRPr/>
            </a:pPr>
            <a:r>
              <a:rPr lang="en-IN" dirty="0"/>
              <a:t>Agenda:</a:t>
            </a:r>
          </a:p>
          <a:p>
            <a:pPr marL="0" indent="0">
              <a:defRPr/>
            </a:pPr>
            <a:r>
              <a:rPr lang="en-US" altLang="en-US" dirty="0">
                <a:solidFill>
                  <a:schemeClr val="hlink"/>
                </a:solidFill>
              </a:rPr>
              <a:t>Non Regular Language</a:t>
            </a:r>
          </a:p>
          <a:p>
            <a:pPr marL="0" indent="0">
              <a:defRPr/>
            </a:pPr>
            <a:r>
              <a:rPr lang="en-US" altLang="en-US" dirty="0">
                <a:solidFill>
                  <a:schemeClr val="hlink"/>
                </a:solidFill>
              </a:rPr>
              <a:t>Pigeon Hole Principle</a:t>
            </a:r>
          </a:p>
          <a:p>
            <a:pPr marL="0" indent="0">
              <a:defRPr/>
            </a:pPr>
            <a:r>
              <a:rPr lang="en-US" altLang="en-US" dirty="0">
                <a:solidFill>
                  <a:schemeClr val="hlink"/>
                </a:solidFill>
              </a:rPr>
              <a:t>Pumping Lemma</a:t>
            </a:r>
          </a:p>
          <a:p>
            <a:pPr marL="0" indent="0">
              <a:defRPr/>
            </a:pPr>
            <a:r>
              <a:rPr lang="en-US" altLang="en-US" dirty="0">
                <a:solidFill>
                  <a:schemeClr val="hlink"/>
                </a:solidFill>
              </a:rPr>
              <a:t>Applications</a:t>
            </a:r>
          </a:p>
          <a:p>
            <a:pPr marL="0" indent="0">
              <a:defRPr/>
            </a:pPr>
            <a:r>
              <a:rPr lang="en-US" altLang="en-US" dirty="0">
                <a:solidFill>
                  <a:schemeClr val="hlink"/>
                </a:solidFill>
              </a:rPr>
              <a:t>Examples</a:t>
            </a:r>
          </a:p>
          <a:p>
            <a:pPr marL="0" indent="0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342900" lvl="1" indent="0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defRPr/>
            </a:pPr>
            <a:r>
              <a:rPr lang="en-IN" dirty="0"/>
              <a:t>Presented by</a:t>
            </a:r>
          </a:p>
          <a:p>
            <a:pPr marL="0" indent="0" algn="ctr"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DE99-303F-4267-8B9E-2B0A3AEC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197B-9EE3-483A-855E-F81A739E59C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1033-C8B0-4F47-8269-7FC37BE2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7FE3-6041-464E-BAA3-7D2A5BA5F90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0B7D50B3-CEF7-4F42-8B98-655EC1FC45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The Pigeonhole Principle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and 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DFAs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700C0641-F89D-4914-A4A1-FA26F228DD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C2DAEE46-DBDF-4FCD-8921-644507BB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FC2-91B7-4970-AB2D-27CB1372013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9AA49738-41FD-4D32-9D27-C6230C7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171-00CD-4249-87D1-F436B33BA39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447500A-044D-4238-A25A-6894008F6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77524" name="Text Box 20">
            <a:extLst>
              <a:ext uri="{FF2B5EF4-FFF2-40B4-BE49-F238E27FC236}">
                <a16:creationId xmlns:a16="http://schemas.microsoft.com/office/drawing/2014/main" id="{32B6B3D3-D76A-483C-A2A2-FEE6FDE3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81200"/>
            <a:ext cx="624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Consider a DFA with       states </a:t>
            </a:r>
          </a:p>
        </p:txBody>
      </p:sp>
      <p:graphicFrame>
        <p:nvGraphicFramePr>
          <p:cNvPr id="277525" name="Object 21">
            <a:extLst>
              <a:ext uri="{FF2B5EF4-FFF2-40B4-BE49-F238E27FC236}">
                <a16:creationId xmlns:a16="http://schemas.microsoft.com/office/drawing/2014/main" id="{AB940760-0FAE-4867-8822-9756834E8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2438" y="2070100"/>
          <a:ext cx="27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3" name="Equation" r:id="rId3" imgW="279360" imgH="406080" progId="Equation.3">
                  <p:embed/>
                </p:oleObj>
              </mc:Choice>
              <mc:Fallback>
                <p:oleObj name="Equation" r:id="rId3" imgW="2793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070100"/>
                        <a:ext cx="277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51" name="Oval 47">
            <a:extLst>
              <a:ext uri="{FF2B5EF4-FFF2-40B4-BE49-F238E27FC236}">
                <a16:creationId xmlns:a16="http://schemas.microsoft.com/office/drawing/2014/main" id="{075BB775-8E41-4AAF-8522-D1F0D7D1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462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52" name="Oval 48">
            <a:extLst>
              <a:ext uri="{FF2B5EF4-FFF2-40B4-BE49-F238E27FC236}">
                <a16:creationId xmlns:a16="http://schemas.microsoft.com/office/drawing/2014/main" id="{75F203C2-6BB6-421D-8113-179577B6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53" name="Oval 49">
            <a:extLst>
              <a:ext uri="{FF2B5EF4-FFF2-40B4-BE49-F238E27FC236}">
                <a16:creationId xmlns:a16="http://schemas.microsoft.com/office/drawing/2014/main" id="{0D8CFF34-9D80-41EB-B7CF-FA32935D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54" name="Oval 50">
            <a:extLst>
              <a:ext uri="{FF2B5EF4-FFF2-40B4-BE49-F238E27FC236}">
                <a16:creationId xmlns:a16="http://schemas.microsoft.com/office/drawing/2014/main" id="{6DB728CF-F958-496B-87EF-B83F9AD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7555" name="Line 51">
            <a:extLst>
              <a:ext uri="{FF2B5EF4-FFF2-40B4-BE49-F238E27FC236}">
                <a16:creationId xmlns:a16="http://schemas.microsoft.com/office/drawing/2014/main" id="{56D8F60D-325F-464E-8B46-FC109EFD5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492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7560" name="Object 56">
            <a:extLst>
              <a:ext uri="{FF2B5EF4-FFF2-40B4-BE49-F238E27FC236}">
                <a16:creationId xmlns:a16="http://schemas.microsoft.com/office/drawing/2014/main" id="{8F442649-52FB-4540-BE7E-F66032050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4622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622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61" name="Object 57">
            <a:extLst>
              <a:ext uri="{FF2B5EF4-FFF2-40B4-BE49-F238E27FC236}">
                <a16:creationId xmlns:a16="http://schemas.microsoft.com/office/drawing/2014/main" id="{008BFE20-12A8-44B6-B2B2-FEEC58EAE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4648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648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62" name="Object 58">
            <a:extLst>
              <a:ext uri="{FF2B5EF4-FFF2-40B4-BE49-F238E27FC236}">
                <a16:creationId xmlns:a16="http://schemas.microsoft.com/office/drawing/2014/main" id="{AFE359AA-31A8-4DBD-8FE3-F1522F914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648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48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66" name="Object 62">
            <a:extLst>
              <a:ext uri="{FF2B5EF4-FFF2-40B4-BE49-F238E27FC236}">
                <a16:creationId xmlns:a16="http://schemas.microsoft.com/office/drawing/2014/main" id="{B276CAD5-E9FE-4A79-9A59-791179874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7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67" name="Object 63">
            <a:extLst>
              <a:ext uri="{FF2B5EF4-FFF2-40B4-BE49-F238E27FC236}">
                <a16:creationId xmlns:a16="http://schemas.microsoft.com/office/drawing/2014/main" id="{FFB01F46-EC05-416B-A3A0-0F1728CA0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8" name="Equation" r:id="rId13" imgW="253800" imgH="393480" progId="Equation.3">
                  <p:embed/>
                </p:oleObj>
              </mc:Choice>
              <mc:Fallback>
                <p:oleObj name="Equation" r:id="rId13" imgW="25380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74" name="Line 70">
            <a:extLst>
              <a:ext uri="{FF2B5EF4-FFF2-40B4-BE49-F238E27FC236}">
                <a16:creationId xmlns:a16="http://schemas.microsoft.com/office/drawing/2014/main" id="{DA5724F6-41E6-4F41-B59E-D6EB652ED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7578" name="Object 74">
            <a:extLst>
              <a:ext uri="{FF2B5EF4-FFF2-40B4-BE49-F238E27FC236}">
                <a16:creationId xmlns:a16="http://schemas.microsoft.com/office/drawing/2014/main" id="{976D9654-8188-4E23-B8EF-B19ABF377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2938" y="4622800"/>
          <a:ext cx="479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9" name="Equation" r:id="rId15" imgW="482400" imgH="571320" progId="Equation.3">
                  <p:embed/>
                </p:oleObj>
              </mc:Choice>
              <mc:Fallback>
                <p:oleObj name="Equation" r:id="rId15" imgW="482400" imgH="57132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4622800"/>
                        <a:ext cx="479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79" name="Oval 75">
            <a:extLst>
              <a:ext uri="{FF2B5EF4-FFF2-40B4-BE49-F238E27FC236}">
                <a16:creationId xmlns:a16="http://schemas.microsoft.com/office/drawing/2014/main" id="{3DB69B1F-ACAE-41DF-9D9A-2A215369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80" name="Line 76">
            <a:extLst>
              <a:ext uri="{FF2B5EF4-FFF2-40B4-BE49-F238E27FC236}">
                <a16:creationId xmlns:a16="http://schemas.microsoft.com/office/drawing/2014/main" id="{5383DEBF-AB71-44A3-9D00-F79926814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81" name="Line 77">
            <a:extLst>
              <a:ext uri="{FF2B5EF4-FFF2-40B4-BE49-F238E27FC236}">
                <a16:creationId xmlns:a16="http://schemas.microsoft.com/office/drawing/2014/main" id="{C4A25EDC-E748-46E5-8D02-52A9BC5D7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82" name="Freeform 78">
            <a:extLst>
              <a:ext uri="{FF2B5EF4-FFF2-40B4-BE49-F238E27FC236}">
                <a16:creationId xmlns:a16="http://schemas.microsoft.com/office/drawing/2014/main" id="{36F329AA-93FC-45D3-B8D3-F651CE440D98}"/>
              </a:ext>
            </a:extLst>
          </p:cNvPr>
          <p:cNvSpPr>
            <a:spLocks/>
          </p:cNvSpPr>
          <p:nvPr/>
        </p:nvSpPr>
        <p:spPr bwMode="auto">
          <a:xfrm>
            <a:off x="1498600" y="3797300"/>
            <a:ext cx="800100" cy="850900"/>
          </a:xfrm>
          <a:custGeom>
            <a:avLst/>
            <a:gdLst>
              <a:gd name="T0" fmla="*/ 304 w 504"/>
              <a:gd name="T1" fmla="*/ 536 h 536"/>
              <a:gd name="T2" fmla="*/ 496 w 504"/>
              <a:gd name="T3" fmla="*/ 200 h 536"/>
              <a:gd name="T4" fmla="*/ 256 w 504"/>
              <a:gd name="T5" fmla="*/ 8 h 536"/>
              <a:gd name="T6" fmla="*/ 16 w 504"/>
              <a:gd name="T7" fmla="*/ 152 h 536"/>
              <a:gd name="T8" fmla="*/ 160 w 50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83" name="Freeform 79">
            <a:extLst>
              <a:ext uri="{FF2B5EF4-FFF2-40B4-BE49-F238E27FC236}">
                <a16:creationId xmlns:a16="http://schemas.microsoft.com/office/drawing/2014/main" id="{A3600E42-6C32-4774-A080-1617E589CD33}"/>
              </a:ext>
            </a:extLst>
          </p:cNvPr>
          <p:cNvSpPr>
            <a:spLocks/>
          </p:cNvSpPr>
          <p:nvPr/>
        </p:nvSpPr>
        <p:spPr bwMode="auto">
          <a:xfrm>
            <a:off x="3200400" y="3810000"/>
            <a:ext cx="800100" cy="850900"/>
          </a:xfrm>
          <a:custGeom>
            <a:avLst/>
            <a:gdLst>
              <a:gd name="T0" fmla="*/ 304 w 504"/>
              <a:gd name="T1" fmla="*/ 536 h 536"/>
              <a:gd name="T2" fmla="*/ 496 w 504"/>
              <a:gd name="T3" fmla="*/ 200 h 536"/>
              <a:gd name="T4" fmla="*/ 256 w 504"/>
              <a:gd name="T5" fmla="*/ 8 h 536"/>
              <a:gd name="T6" fmla="*/ 16 w 504"/>
              <a:gd name="T7" fmla="*/ 152 h 536"/>
              <a:gd name="T8" fmla="*/ 160 w 50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84" name="Freeform 80">
            <a:extLst>
              <a:ext uri="{FF2B5EF4-FFF2-40B4-BE49-F238E27FC236}">
                <a16:creationId xmlns:a16="http://schemas.microsoft.com/office/drawing/2014/main" id="{857DD522-A95D-4E2D-8FCA-0103B181BBCA}"/>
              </a:ext>
            </a:extLst>
          </p:cNvPr>
          <p:cNvSpPr>
            <a:spLocks/>
          </p:cNvSpPr>
          <p:nvPr/>
        </p:nvSpPr>
        <p:spPr bwMode="auto">
          <a:xfrm>
            <a:off x="6819900" y="3556000"/>
            <a:ext cx="965200" cy="1016000"/>
          </a:xfrm>
          <a:custGeom>
            <a:avLst/>
            <a:gdLst>
              <a:gd name="T0" fmla="*/ 408 w 608"/>
              <a:gd name="T1" fmla="*/ 640 h 640"/>
              <a:gd name="T2" fmla="*/ 600 w 608"/>
              <a:gd name="T3" fmla="*/ 256 h 640"/>
              <a:gd name="T4" fmla="*/ 360 w 608"/>
              <a:gd name="T5" fmla="*/ 16 h 640"/>
              <a:gd name="T6" fmla="*/ 24 w 608"/>
              <a:gd name="T7" fmla="*/ 160 h 640"/>
              <a:gd name="T8" fmla="*/ 216 w 608"/>
              <a:gd name="T9" fmla="*/ 59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7585" name="Freeform 81">
            <a:extLst>
              <a:ext uri="{FF2B5EF4-FFF2-40B4-BE49-F238E27FC236}">
                <a16:creationId xmlns:a16="http://schemas.microsoft.com/office/drawing/2014/main" id="{E4152150-3DF7-41C6-8152-D7C40CB5777C}"/>
              </a:ext>
            </a:extLst>
          </p:cNvPr>
          <p:cNvSpPr>
            <a:spLocks/>
          </p:cNvSpPr>
          <p:nvPr/>
        </p:nvSpPr>
        <p:spPr bwMode="auto">
          <a:xfrm>
            <a:off x="5410200" y="5257800"/>
            <a:ext cx="1600200" cy="381000"/>
          </a:xfrm>
          <a:custGeom>
            <a:avLst/>
            <a:gdLst>
              <a:gd name="T0" fmla="*/ 1200 w 1200"/>
              <a:gd name="T1" fmla="*/ 96 h 304"/>
              <a:gd name="T2" fmla="*/ 624 w 1200"/>
              <a:gd name="T3" fmla="*/ 288 h 304"/>
              <a:gd name="T4" fmla="*/ 0 w 1200"/>
              <a:gd name="T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7586" name="Freeform 82">
            <a:extLst>
              <a:ext uri="{FF2B5EF4-FFF2-40B4-BE49-F238E27FC236}">
                <a16:creationId xmlns:a16="http://schemas.microsoft.com/office/drawing/2014/main" id="{0AD18E27-A8FF-45AA-A152-52C9A90C9BC6}"/>
              </a:ext>
            </a:extLst>
          </p:cNvPr>
          <p:cNvSpPr>
            <a:spLocks/>
          </p:cNvSpPr>
          <p:nvPr/>
        </p:nvSpPr>
        <p:spPr bwMode="auto">
          <a:xfrm>
            <a:off x="3657600" y="5257800"/>
            <a:ext cx="1600200" cy="304800"/>
          </a:xfrm>
          <a:custGeom>
            <a:avLst/>
            <a:gdLst>
              <a:gd name="T0" fmla="*/ 1008 w 1008"/>
              <a:gd name="T1" fmla="*/ 0 h 192"/>
              <a:gd name="T2" fmla="*/ 528 w 1008"/>
              <a:gd name="T3" fmla="*/ 192 h 192"/>
              <a:gd name="T4" fmla="*/ 0 w 100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7587" name="Object 83">
            <a:extLst>
              <a:ext uri="{FF2B5EF4-FFF2-40B4-BE49-F238E27FC236}">
                <a16:creationId xmlns:a16="http://schemas.microsoft.com/office/drawing/2014/main" id="{069CBEC1-7263-4283-9DD3-4233D2838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3371850"/>
          <a:ext cx="2270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0" name="Equation" r:id="rId17" imgW="228600" imgH="355320" progId="Equation.3">
                  <p:embed/>
                </p:oleObj>
              </mc:Choice>
              <mc:Fallback>
                <p:oleObj name="Equation" r:id="rId17" imgW="228600" imgH="35532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371850"/>
                        <a:ext cx="2270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88" name="Object 84">
            <a:extLst>
              <a:ext uri="{FF2B5EF4-FFF2-40B4-BE49-F238E27FC236}">
                <a16:creationId xmlns:a16="http://schemas.microsoft.com/office/drawing/2014/main" id="{C944F1E4-7364-4162-966B-94432EF28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3550" y="4565650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1" name="Equation" r:id="rId19" imgW="241200" imgH="253800" progId="Equation.3">
                  <p:embed/>
                </p:oleObj>
              </mc:Choice>
              <mc:Fallback>
                <p:oleObj name="Equation" r:id="rId19" imgW="241200" imgH="2538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565650"/>
                        <a:ext cx="239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89" name="Object 85">
            <a:extLst>
              <a:ext uri="{FF2B5EF4-FFF2-40B4-BE49-F238E27FC236}">
                <a16:creationId xmlns:a16="http://schemas.microsoft.com/office/drawing/2014/main" id="{05035825-D216-4BB5-9751-D245E1938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49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2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90" name="Object 86">
            <a:extLst>
              <a:ext uri="{FF2B5EF4-FFF2-40B4-BE49-F238E27FC236}">
                <a16:creationId xmlns:a16="http://schemas.microsoft.com/office/drawing/2014/main" id="{72935316-3FF3-4848-B2CC-AE20F5284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124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3"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91" name="Object 87">
            <a:extLst>
              <a:ext uri="{FF2B5EF4-FFF2-40B4-BE49-F238E27FC236}">
                <a16:creationId xmlns:a16="http://schemas.microsoft.com/office/drawing/2014/main" id="{8FABFBD5-6641-410F-A5BD-D57485C7C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63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4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92" name="Object 88">
            <a:extLst>
              <a:ext uri="{FF2B5EF4-FFF2-40B4-BE49-F238E27FC236}">
                <a16:creationId xmlns:a16="http://schemas.microsoft.com/office/drawing/2014/main" id="{205E349E-AB3C-4FE4-B65B-0A3BD4943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71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5"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3">
            <a:extLst>
              <a:ext uri="{FF2B5EF4-FFF2-40B4-BE49-F238E27FC236}">
                <a16:creationId xmlns:a16="http://schemas.microsoft.com/office/drawing/2014/main" id="{77EC6DC4-F14C-4914-8488-69E40DE8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45D0-5123-405E-B1DE-28BF6DCAD752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8AC34F09-628C-4E14-8DBA-7960534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D93-EC0A-45B0-805D-C298C913C0D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9587" name="Text Box 35">
            <a:extLst>
              <a:ext uri="{FF2B5EF4-FFF2-40B4-BE49-F238E27FC236}">
                <a16:creationId xmlns:a16="http://schemas.microsoft.com/office/drawing/2014/main" id="{CCCFFF75-3C70-4151-8243-1F1EFBE63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"/>
            <a:ext cx="696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Consider the walk of a “long’’ string:</a:t>
            </a:r>
          </a:p>
        </p:txBody>
      </p:sp>
      <p:sp>
        <p:nvSpPr>
          <p:cNvPr id="279588" name="Oval 36">
            <a:extLst>
              <a:ext uri="{FF2B5EF4-FFF2-40B4-BE49-F238E27FC236}">
                <a16:creationId xmlns:a16="http://schemas.microsoft.com/office/drawing/2014/main" id="{CBE674E3-F993-4488-89EA-31A285F2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23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589" name="Oval 37">
            <a:extLst>
              <a:ext uri="{FF2B5EF4-FFF2-40B4-BE49-F238E27FC236}">
                <a16:creationId xmlns:a16="http://schemas.microsoft.com/office/drawing/2014/main" id="{B79C9A72-3F1B-4273-A9DC-F2FAFBCE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590" name="Oval 38">
            <a:extLst>
              <a:ext uri="{FF2B5EF4-FFF2-40B4-BE49-F238E27FC236}">
                <a16:creationId xmlns:a16="http://schemas.microsoft.com/office/drawing/2014/main" id="{4E7646BB-9EEC-46DB-B46D-4F920090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591" name="Oval 39">
            <a:extLst>
              <a:ext uri="{FF2B5EF4-FFF2-40B4-BE49-F238E27FC236}">
                <a16:creationId xmlns:a16="http://schemas.microsoft.com/office/drawing/2014/main" id="{F8ADC85C-6DBB-45DB-8B4E-BF607D8F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0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592" name="Line 40">
            <a:extLst>
              <a:ext uri="{FF2B5EF4-FFF2-40B4-BE49-F238E27FC236}">
                <a16:creationId xmlns:a16="http://schemas.microsoft.com/office/drawing/2014/main" id="{3B7EA38D-3DC8-44CC-B8B0-15232C47D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553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9593" name="Object 41">
            <a:extLst>
              <a:ext uri="{FF2B5EF4-FFF2-40B4-BE49-F238E27FC236}">
                <a16:creationId xmlns:a16="http://schemas.microsoft.com/office/drawing/2014/main" id="{DBB3965A-B8FF-4548-93B8-A8B6F710B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5232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2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232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94" name="Object 42">
            <a:extLst>
              <a:ext uri="{FF2B5EF4-FFF2-40B4-BE49-F238E27FC236}">
                <a16:creationId xmlns:a16="http://schemas.microsoft.com/office/drawing/2014/main" id="{416E569C-F282-4FE5-8ED3-EA430034B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5257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3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2578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95" name="Object 43">
            <a:extLst>
              <a:ext uri="{FF2B5EF4-FFF2-40B4-BE49-F238E27FC236}">
                <a16:creationId xmlns:a16="http://schemas.microsoft.com/office/drawing/2014/main" id="{AF9EBD38-B7E2-4640-AD7E-524DF2D57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4" name="Equation" r:id="rId7" imgW="431640" imgH="533160" progId="Equation.3">
                  <p:embed/>
                </p:oleObj>
              </mc:Choice>
              <mc:Fallback>
                <p:oleObj name="Equation" r:id="rId7" imgW="431640" imgH="5331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96" name="Object 44">
            <a:extLst>
              <a:ext uri="{FF2B5EF4-FFF2-40B4-BE49-F238E27FC236}">
                <a16:creationId xmlns:a16="http://schemas.microsoft.com/office/drawing/2014/main" id="{7D764000-3B85-4E12-90D8-D0920F766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97" name="Object 45">
            <a:extLst>
              <a:ext uri="{FF2B5EF4-FFF2-40B4-BE49-F238E27FC236}">
                <a16:creationId xmlns:a16="http://schemas.microsoft.com/office/drawing/2014/main" id="{931B7FF7-5360-4FD6-B691-64E4E5053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6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98" name="Line 46">
            <a:extLst>
              <a:ext uri="{FF2B5EF4-FFF2-40B4-BE49-F238E27FC236}">
                <a16:creationId xmlns:a16="http://schemas.microsoft.com/office/drawing/2014/main" id="{38C6AA97-1605-403C-8265-DF9E717E6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9599" name="Object 47">
            <a:extLst>
              <a:ext uri="{FF2B5EF4-FFF2-40B4-BE49-F238E27FC236}">
                <a16:creationId xmlns:a16="http://schemas.microsoft.com/office/drawing/2014/main" id="{A84608F4-057B-40A5-AD25-25492FE49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1350" y="52324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7" name="Equation" r:id="rId13" imgW="482400" imgH="571320" progId="Equation.3">
                  <p:embed/>
                </p:oleObj>
              </mc:Choice>
              <mc:Fallback>
                <p:oleObj name="Equation" r:id="rId13" imgW="48240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2324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00" name="Oval 48">
            <a:extLst>
              <a:ext uri="{FF2B5EF4-FFF2-40B4-BE49-F238E27FC236}">
                <a16:creationId xmlns:a16="http://schemas.microsoft.com/office/drawing/2014/main" id="{99819DB6-88BC-497C-B1A8-D97012B3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01" name="Line 49">
            <a:extLst>
              <a:ext uri="{FF2B5EF4-FFF2-40B4-BE49-F238E27FC236}">
                <a16:creationId xmlns:a16="http://schemas.microsoft.com/office/drawing/2014/main" id="{93AFA62D-5CE7-4AA1-AC6C-5F9381B31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02" name="Line 50">
            <a:extLst>
              <a:ext uri="{FF2B5EF4-FFF2-40B4-BE49-F238E27FC236}">
                <a16:creationId xmlns:a16="http://schemas.microsoft.com/office/drawing/2014/main" id="{AB51E2CB-C574-4F91-B58D-38FC8D426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03" name="Freeform 51">
            <a:extLst>
              <a:ext uri="{FF2B5EF4-FFF2-40B4-BE49-F238E27FC236}">
                <a16:creationId xmlns:a16="http://schemas.microsoft.com/office/drawing/2014/main" id="{33B2C36D-56E6-4607-9D43-6481DDA50DBF}"/>
              </a:ext>
            </a:extLst>
          </p:cNvPr>
          <p:cNvSpPr>
            <a:spLocks/>
          </p:cNvSpPr>
          <p:nvPr/>
        </p:nvSpPr>
        <p:spPr bwMode="auto">
          <a:xfrm>
            <a:off x="1498600" y="4406900"/>
            <a:ext cx="800100" cy="850900"/>
          </a:xfrm>
          <a:custGeom>
            <a:avLst/>
            <a:gdLst>
              <a:gd name="T0" fmla="*/ 304 w 504"/>
              <a:gd name="T1" fmla="*/ 536 h 536"/>
              <a:gd name="T2" fmla="*/ 496 w 504"/>
              <a:gd name="T3" fmla="*/ 200 h 536"/>
              <a:gd name="T4" fmla="*/ 256 w 504"/>
              <a:gd name="T5" fmla="*/ 8 h 536"/>
              <a:gd name="T6" fmla="*/ 16 w 504"/>
              <a:gd name="T7" fmla="*/ 152 h 536"/>
              <a:gd name="T8" fmla="*/ 160 w 50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04" name="Freeform 52">
            <a:extLst>
              <a:ext uri="{FF2B5EF4-FFF2-40B4-BE49-F238E27FC236}">
                <a16:creationId xmlns:a16="http://schemas.microsoft.com/office/drawing/2014/main" id="{E65D8E58-3573-46B2-96DB-657261ADC537}"/>
              </a:ext>
            </a:extLst>
          </p:cNvPr>
          <p:cNvSpPr>
            <a:spLocks/>
          </p:cNvSpPr>
          <p:nvPr/>
        </p:nvSpPr>
        <p:spPr bwMode="auto">
          <a:xfrm>
            <a:off x="3200400" y="4419600"/>
            <a:ext cx="800100" cy="850900"/>
          </a:xfrm>
          <a:custGeom>
            <a:avLst/>
            <a:gdLst>
              <a:gd name="T0" fmla="*/ 304 w 504"/>
              <a:gd name="T1" fmla="*/ 536 h 536"/>
              <a:gd name="T2" fmla="*/ 496 w 504"/>
              <a:gd name="T3" fmla="*/ 200 h 536"/>
              <a:gd name="T4" fmla="*/ 256 w 504"/>
              <a:gd name="T5" fmla="*/ 8 h 536"/>
              <a:gd name="T6" fmla="*/ 16 w 504"/>
              <a:gd name="T7" fmla="*/ 152 h 536"/>
              <a:gd name="T8" fmla="*/ 160 w 50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05" name="Freeform 53">
            <a:extLst>
              <a:ext uri="{FF2B5EF4-FFF2-40B4-BE49-F238E27FC236}">
                <a16:creationId xmlns:a16="http://schemas.microsoft.com/office/drawing/2014/main" id="{A9E4EB7B-260B-4C64-B153-A2E905DC15E3}"/>
              </a:ext>
            </a:extLst>
          </p:cNvPr>
          <p:cNvSpPr>
            <a:spLocks/>
          </p:cNvSpPr>
          <p:nvPr/>
        </p:nvSpPr>
        <p:spPr bwMode="auto">
          <a:xfrm>
            <a:off x="6819900" y="4165600"/>
            <a:ext cx="965200" cy="1016000"/>
          </a:xfrm>
          <a:custGeom>
            <a:avLst/>
            <a:gdLst>
              <a:gd name="T0" fmla="*/ 408 w 608"/>
              <a:gd name="T1" fmla="*/ 640 h 640"/>
              <a:gd name="T2" fmla="*/ 600 w 608"/>
              <a:gd name="T3" fmla="*/ 256 h 640"/>
              <a:gd name="T4" fmla="*/ 360 w 608"/>
              <a:gd name="T5" fmla="*/ 16 h 640"/>
              <a:gd name="T6" fmla="*/ 24 w 608"/>
              <a:gd name="T7" fmla="*/ 160 h 640"/>
              <a:gd name="T8" fmla="*/ 216 w 608"/>
              <a:gd name="T9" fmla="*/ 59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06" name="Freeform 54">
            <a:extLst>
              <a:ext uri="{FF2B5EF4-FFF2-40B4-BE49-F238E27FC236}">
                <a16:creationId xmlns:a16="http://schemas.microsoft.com/office/drawing/2014/main" id="{65FCBA29-4C0E-4DAF-9883-099926059D8F}"/>
              </a:ext>
            </a:extLst>
          </p:cNvPr>
          <p:cNvSpPr>
            <a:spLocks/>
          </p:cNvSpPr>
          <p:nvPr/>
        </p:nvSpPr>
        <p:spPr bwMode="auto">
          <a:xfrm>
            <a:off x="5410200" y="5867400"/>
            <a:ext cx="1600200" cy="381000"/>
          </a:xfrm>
          <a:custGeom>
            <a:avLst/>
            <a:gdLst>
              <a:gd name="T0" fmla="*/ 1200 w 1200"/>
              <a:gd name="T1" fmla="*/ 96 h 304"/>
              <a:gd name="T2" fmla="*/ 624 w 1200"/>
              <a:gd name="T3" fmla="*/ 288 h 304"/>
              <a:gd name="T4" fmla="*/ 0 w 1200"/>
              <a:gd name="T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07" name="Freeform 55">
            <a:extLst>
              <a:ext uri="{FF2B5EF4-FFF2-40B4-BE49-F238E27FC236}">
                <a16:creationId xmlns:a16="http://schemas.microsoft.com/office/drawing/2014/main" id="{8F5150BB-EDC0-4983-ADA2-D863AB025749}"/>
              </a:ext>
            </a:extLst>
          </p:cNvPr>
          <p:cNvSpPr>
            <a:spLocks/>
          </p:cNvSpPr>
          <p:nvPr/>
        </p:nvSpPr>
        <p:spPr bwMode="auto">
          <a:xfrm>
            <a:off x="3657600" y="5867400"/>
            <a:ext cx="1600200" cy="304800"/>
          </a:xfrm>
          <a:custGeom>
            <a:avLst/>
            <a:gdLst>
              <a:gd name="T0" fmla="*/ 1008 w 1008"/>
              <a:gd name="T1" fmla="*/ 0 h 192"/>
              <a:gd name="T2" fmla="*/ 528 w 1008"/>
              <a:gd name="T3" fmla="*/ 192 h 192"/>
              <a:gd name="T4" fmla="*/ 0 w 100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9608" name="Object 56">
            <a:extLst>
              <a:ext uri="{FF2B5EF4-FFF2-40B4-BE49-F238E27FC236}">
                <a16:creationId xmlns:a16="http://schemas.microsoft.com/office/drawing/2014/main" id="{E57A9331-05A5-4489-89F8-BE3E100F5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3983038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8" name="Equation" r:id="rId15" imgW="228600" imgH="355320" progId="Equation.3">
                  <p:embed/>
                </p:oleObj>
              </mc:Choice>
              <mc:Fallback>
                <p:oleObj name="Equation" r:id="rId15" imgW="228600" imgH="35532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983038"/>
                        <a:ext cx="227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09" name="Object 57">
            <a:extLst>
              <a:ext uri="{FF2B5EF4-FFF2-40B4-BE49-F238E27FC236}">
                <a16:creationId xmlns:a16="http://schemas.microsoft.com/office/drawing/2014/main" id="{4F6212F1-5664-4774-AB47-442D06166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9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10" name="Object 58">
            <a:extLst>
              <a:ext uri="{FF2B5EF4-FFF2-40B4-BE49-F238E27FC236}">
                <a16:creationId xmlns:a16="http://schemas.microsoft.com/office/drawing/2014/main" id="{CA8492C3-D622-4D43-8255-FFB777B6D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0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11" name="Object 59">
            <a:extLst>
              <a:ext uri="{FF2B5EF4-FFF2-40B4-BE49-F238E27FC236}">
                <a16:creationId xmlns:a16="http://schemas.microsoft.com/office/drawing/2014/main" id="{78184957-5DD8-4390-AE12-14B2FE3FD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1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12" name="Object 60">
            <a:extLst>
              <a:ext uri="{FF2B5EF4-FFF2-40B4-BE49-F238E27FC236}">
                <a16:creationId xmlns:a16="http://schemas.microsoft.com/office/drawing/2014/main" id="{032E7DC2-73E1-4E36-A7D6-DB58E8DB7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32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2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324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13" name="Object 61">
            <a:extLst>
              <a:ext uri="{FF2B5EF4-FFF2-40B4-BE49-F238E27FC236}">
                <a16:creationId xmlns:a16="http://schemas.microsoft.com/office/drawing/2014/main" id="{8D975A7D-0070-4C29-8336-AE60C5879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3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16" name="Oval 64">
            <a:extLst>
              <a:ext uri="{FF2B5EF4-FFF2-40B4-BE49-F238E27FC236}">
                <a16:creationId xmlns:a16="http://schemas.microsoft.com/office/drawing/2014/main" id="{F5EF41DB-B705-4506-8FF3-5043EC088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17" name="Freeform 65">
            <a:extLst>
              <a:ext uri="{FF2B5EF4-FFF2-40B4-BE49-F238E27FC236}">
                <a16:creationId xmlns:a16="http://schemas.microsoft.com/office/drawing/2014/main" id="{6B83CCE8-7D46-4057-AA2F-7EFA0C05842E}"/>
              </a:ext>
            </a:extLst>
          </p:cNvPr>
          <p:cNvSpPr>
            <a:spLocks/>
          </p:cNvSpPr>
          <p:nvPr/>
        </p:nvSpPr>
        <p:spPr bwMode="auto">
          <a:xfrm>
            <a:off x="1371600" y="4914900"/>
            <a:ext cx="5486400" cy="1549400"/>
          </a:xfrm>
          <a:custGeom>
            <a:avLst/>
            <a:gdLst>
              <a:gd name="T0" fmla="*/ 0 w 3456"/>
              <a:gd name="T1" fmla="*/ 120 h 976"/>
              <a:gd name="T2" fmla="*/ 1152 w 3456"/>
              <a:gd name="T3" fmla="*/ 120 h 976"/>
              <a:gd name="T4" fmla="*/ 2592 w 3456"/>
              <a:gd name="T5" fmla="*/ 120 h 976"/>
              <a:gd name="T6" fmla="*/ 2304 w 3456"/>
              <a:gd name="T7" fmla="*/ 840 h 976"/>
              <a:gd name="T8" fmla="*/ 1584 w 3456"/>
              <a:gd name="T9" fmla="*/ 888 h 976"/>
              <a:gd name="T10" fmla="*/ 1056 w 3456"/>
              <a:gd name="T11" fmla="*/ 312 h 976"/>
              <a:gd name="T12" fmla="*/ 2832 w 3456"/>
              <a:gd name="T13" fmla="*/ 264 h 976"/>
              <a:gd name="T14" fmla="*/ 3456 w 3456"/>
              <a:gd name="T15" fmla="*/ 264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6" h="976">
                <a:moveTo>
                  <a:pt x="0" y="120"/>
                </a:moveTo>
                <a:cubicBezTo>
                  <a:pt x="360" y="120"/>
                  <a:pt x="720" y="120"/>
                  <a:pt x="1152" y="120"/>
                </a:cubicBezTo>
                <a:cubicBezTo>
                  <a:pt x="1584" y="120"/>
                  <a:pt x="2400" y="0"/>
                  <a:pt x="2592" y="120"/>
                </a:cubicBezTo>
                <a:cubicBezTo>
                  <a:pt x="2784" y="240"/>
                  <a:pt x="2472" y="712"/>
                  <a:pt x="2304" y="840"/>
                </a:cubicBezTo>
                <a:cubicBezTo>
                  <a:pt x="2136" y="968"/>
                  <a:pt x="1792" y="976"/>
                  <a:pt x="1584" y="888"/>
                </a:cubicBezTo>
                <a:cubicBezTo>
                  <a:pt x="1376" y="800"/>
                  <a:pt x="848" y="416"/>
                  <a:pt x="1056" y="312"/>
                </a:cubicBezTo>
                <a:cubicBezTo>
                  <a:pt x="1264" y="208"/>
                  <a:pt x="2432" y="272"/>
                  <a:pt x="2832" y="264"/>
                </a:cubicBezTo>
                <a:cubicBezTo>
                  <a:pt x="3232" y="256"/>
                  <a:pt x="3344" y="260"/>
                  <a:pt x="3456" y="2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79619" name="Object 67">
            <a:extLst>
              <a:ext uri="{FF2B5EF4-FFF2-40B4-BE49-F238E27FC236}">
                <a16:creationId xmlns:a16="http://schemas.microsoft.com/office/drawing/2014/main" id="{E6A90244-6780-4F7F-8B6A-09716653B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048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4" name="Equation" r:id="rId22" imgW="1054080" imgH="355320" progId="Equation.3">
                  <p:embed/>
                </p:oleObj>
              </mc:Choice>
              <mc:Fallback>
                <p:oleObj name="Equation" r:id="rId22" imgW="1054080" imgH="35532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1371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20" name="Oval 68">
            <a:extLst>
              <a:ext uri="{FF2B5EF4-FFF2-40B4-BE49-F238E27FC236}">
                <a16:creationId xmlns:a16="http://schemas.microsoft.com/office/drawing/2014/main" id="{85A88696-3454-4573-9296-977EEC7C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21" name="Oval 69">
            <a:extLst>
              <a:ext uri="{FF2B5EF4-FFF2-40B4-BE49-F238E27FC236}">
                <a16:creationId xmlns:a16="http://schemas.microsoft.com/office/drawing/2014/main" id="{317851D2-05DB-4F88-AB56-D9F5DA5F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22" name="Oval 70">
            <a:extLst>
              <a:ext uri="{FF2B5EF4-FFF2-40B4-BE49-F238E27FC236}">
                <a16:creationId xmlns:a16="http://schemas.microsoft.com/office/drawing/2014/main" id="{ABF42209-E12D-4B4A-86BD-E8433B5B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23" name="Oval 71">
            <a:extLst>
              <a:ext uri="{FF2B5EF4-FFF2-40B4-BE49-F238E27FC236}">
                <a16:creationId xmlns:a16="http://schemas.microsoft.com/office/drawing/2014/main" id="{01A08AA9-6EE8-45C6-B49A-A5F0E6A6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25" name="Line 73">
            <a:extLst>
              <a:ext uri="{FF2B5EF4-FFF2-40B4-BE49-F238E27FC236}">
                <a16:creationId xmlns:a16="http://schemas.microsoft.com/office/drawing/2014/main" id="{65ABF944-889A-4D61-B2F9-BAA7F5D4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79626" name="Line 74">
            <a:extLst>
              <a:ext uri="{FF2B5EF4-FFF2-40B4-BE49-F238E27FC236}">
                <a16:creationId xmlns:a16="http://schemas.microsoft.com/office/drawing/2014/main" id="{79B181EA-A67B-4FC6-8142-175755A05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9627" name="Line 75">
            <a:extLst>
              <a:ext uri="{FF2B5EF4-FFF2-40B4-BE49-F238E27FC236}">
                <a16:creationId xmlns:a16="http://schemas.microsoft.com/office/drawing/2014/main" id="{F9794233-B6FD-453C-AF54-26D74F869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79628" name="Line 76">
            <a:extLst>
              <a:ext uri="{FF2B5EF4-FFF2-40B4-BE49-F238E27FC236}">
                <a16:creationId xmlns:a16="http://schemas.microsoft.com/office/drawing/2014/main" id="{CD69CBF0-C56D-4DF8-8995-AF5A86E5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79629" name="Object 77">
            <a:extLst>
              <a:ext uri="{FF2B5EF4-FFF2-40B4-BE49-F238E27FC236}">
                <a16:creationId xmlns:a16="http://schemas.microsoft.com/office/drawing/2014/main" id="{0ED2EA86-AE36-4598-A722-ACC3B54B5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9718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5" name="Equation" r:id="rId24" imgW="380880" imgH="520560" progId="Equation.3">
                  <p:embed/>
                </p:oleObj>
              </mc:Choice>
              <mc:Fallback>
                <p:oleObj name="Equation" r:id="rId24" imgW="380880" imgH="52056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30" name="Object 78">
            <a:extLst>
              <a:ext uri="{FF2B5EF4-FFF2-40B4-BE49-F238E27FC236}">
                <a16:creationId xmlns:a16="http://schemas.microsoft.com/office/drawing/2014/main" id="{5904A75D-8FCC-471E-91E5-6B2782C1F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29892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6" name="Equation" r:id="rId25" imgW="419040" imgH="469800" progId="Equation.3">
                  <p:embed/>
                </p:oleObj>
              </mc:Choice>
              <mc:Fallback>
                <p:oleObj name="Equation" r:id="rId25" imgW="419040" imgH="4698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9892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31" name="Object 79">
            <a:extLst>
              <a:ext uri="{FF2B5EF4-FFF2-40B4-BE49-F238E27FC236}">
                <a16:creationId xmlns:a16="http://schemas.microsoft.com/office/drawing/2014/main" id="{C0ABD24E-8B73-44A3-A8A0-BB56AD033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29845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7" name="Equation" r:id="rId27" imgW="393480" imgH="482400" progId="Equation.3">
                  <p:embed/>
                </p:oleObj>
              </mc:Choice>
              <mc:Fallback>
                <p:oleObj name="Equation" r:id="rId27" imgW="393480" imgH="4824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9845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32" name="Object 80">
            <a:extLst>
              <a:ext uri="{FF2B5EF4-FFF2-40B4-BE49-F238E27FC236}">
                <a16:creationId xmlns:a16="http://schemas.microsoft.com/office/drawing/2014/main" id="{739A9AB9-5D8F-4563-A5F4-ECB6D37E4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718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8"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33" name="Object 81">
            <a:extLst>
              <a:ext uri="{FF2B5EF4-FFF2-40B4-BE49-F238E27FC236}">
                <a16:creationId xmlns:a16="http://schemas.microsoft.com/office/drawing/2014/main" id="{CEA4E34E-ADF9-41DD-8E8E-681A1EAFC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971800"/>
          <a:ext cx="287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9" name="Equation" r:id="rId30" imgW="393480" imgH="482400" progId="Equation.3">
                  <p:embed/>
                </p:oleObj>
              </mc:Choice>
              <mc:Fallback>
                <p:oleObj name="Equation" r:id="rId30" imgW="393480" imgH="4824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873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34" name="Oval 82">
            <a:extLst>
              <a:ext uri="{FF2B5EF4-FFF2-40B4-BE49-F238E27FC236}">
                <a16:creationId xmlns:a16="http://schemas.microsoft.com/office/drawing/2014/main" id="{CD579A50-EA1A-4F88-9F3F-8C8BE79A7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9635" name="Line 83">
            <a:extLst>
              <a:ext uri="{FF2B5EF4-FFF2-40B4-BE49-F238E27FC236}">
                <a16:creationId xmlns:a16="http://schemas.microsoft.com/office/drawing/2014/main" id="{0FA42473-B58D-490F-AD42-07F9ED31F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79637" name="Object 85">
            <a:extLst>
              <a:ext uri="{FF2B5EF4-FFF2-40B4-BE49-F238E27FC236}">
                <a16:creationId xmlns:a16="http://schemas.microsoft.com/office/drawing/2014/main" id="{6553F58E-F201-43CD-B581-443EBE02F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971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0" name="Equation" r:id="rId31" imgW="419040" imgH="469800" progId="Equation.3">
                  <p:embed/>
                </p:oleObj>
              </mc:Choice>
              <mc:Fallback>
                <p:oleObj name="Equation" r:id="rId31" imgW="419040" imgH="4698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71800"/>
                        <a:ext cx="3063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40" name="Object 88">
            <a:extLst>
              <a:ext uri="{FF2B5EF4-FFF2-40B4-BE49-F238E27FC236}">
                <a16:creationId xmlns:a16="http://schemas.microsoft.com/office/drawing/2014/main" id="{CC990951-BD1E-48DB-ACAB-0B96D9479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1" name="Equation" r:id="rId33" imgW="241200" imgH="253800" progId="Equation.3">
                  <p:embed/>
                </p:oleObj>
              </mc:Choice>
              <mc:Fallback>
                <p:oleObj name="Equation" r:id="rId33" imgW="241200" imgH="253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41" name="Object 89">
            <a:extLst>
              <a:ext uri="{FF2B5EF4-FFF2-40B4-BE49-F238E27FC236}">
                <a16:creationId xmlns:a16="http://schemas.microsoft.com/office/drawing/2014/main" id="{D475FD68-5172-4E6D-9E12-136B864EA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2" name="Equation" r:id="rId35" imgW="241200" imgH="253800" progId="Equation.3">
                  <p:embed/>
                </p:oleObj>
              </mc:Choice>
              <mc:Fallback>
                <p:oleObj name="Equation" r:id="rId35" imgW="241200" imgH="253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42" name="Object 90">
            <a:extLst>
              <a:ext uri="{FF2B5EF4-FFF2-40B4-BE49-F238E27FC236}">
                <a16:creationId xmlns:a16="http://schemas.microsoft.com/office/drawing/2014/main" id="{5A46B0D0-CFCD-42CA-9CC4-A1CE707E0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3" name="Equation" r:id="rId36" imgW="241200" imgH="253800" progId="Equation.3">
                  <p:embed/>
                </p:oleObj>
              </mc:Choice>
              <mc:Fallback>
                <p:oleObj name="Equation" r:id="rId36" imgW="241200" imgH="2538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43" name="Object 91">
            <a:extLst>
              <a:ext uri="{FF2B5EF4-FFF2-40B4-BE49-F238E27FC236}">
                <a16:creationId xmlns:a16="http://schemas.microsoft.com/office/drawing/2014/main" id="{21C96E00-A9A3-459B-91E1-CDC30F0E7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4" name="Equation" r:id="rId37" imgW="241200" imgH="253800" progId="Equation.3">
                  <p:embed/>
                </p:oleObj>
              </mc:Choice>
              <mc:Fallback>
                <p:oleObj name="Equation" r:id="rId37" imgW="241200" imgH="2538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644" name="Object 92">
            <a:extLst>
              <a:ext uri="{FF2B5EF4-FFF2-40B4-BE49-F238E27FC236}">
                <a16:creationId xmlns:a16="http://schemas.microsoft.com/office/drawing/2014/main" id="{7D49EF4B-2665-4305-BDD0-64F2BD8C5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9550" y="284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5" name="Equation" r:id="rId38" imgW="228600" imgH="355320" progId="Equation.3">
                  <p:embed/>
                </p:oleObj>
              </mc:Choice>
              <mc:Fallback>
                <p:oleObj name="Equation" r:id="rId38" imgW="228600" imgH="35532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28448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46" name="Rectangle 94">
            <a:extLst>
              <a:ext uri="{FF2B5EF4-FFF2-40B4-BE49-F238E27FC236}">
                <a16:creationId xmlns:a16="http://schemas.microsoft.com/office/drawing/2014/main" id="{EF152E52-4E83-4B91-8BBC-AD145FEE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47" name="Rectangle 95">
            <a:extLst>
              <a:ext uri="{FF2B5EF4-FFF2-40B4-BE49-F238E27FC236}">
                <a16:creationId xmlns:a16="http://schemas.microsoft.com/office/drawing/2014/main" id="{4A97136F-6C52-4904-90BC-AFCA3018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9648" name="Text Box 96">
            <a:extLst>
              <a:ext uri="{FF2B5EF4-FFF2-40B4-BE49-F238E27FC236}">
                <a16:creationId xmlns:a16="http://schemas.microsoft.com/office/drawing/2014/main" id="{BB0AA441-AE00-4CD2-BA4F-9F000EDDD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659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A state is repeated in the walk of</a:t>
            </a:r>
          </a:p>
        </p:txBody>
      </p:sp>
      <p:sp>
        <p:nvSpPr>
          <p:cNvPr id="279650" name="Text Box 98">
            <a:extLst>
              <a:ext uri="{FF2B5EF4-FFF2-40B4-BE49-F238E27FC236}">
                <a16:creationId xmlns:a16="http://schemas.microsoft.com/office/drawing/2014/main" id="{0DEE3A06-F747-48EE-A5B6-B0194DF50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762000"/>
            <a:ext cx="361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(length at least 4)</a:t>
            </a:r>
          </a:p>
        </p:txBody>
      </p:sp>
      <p:graphicFrame>
        <p:nvGraphicFramePr>
          <p:cNvPr id="279651" name="Object 99">
            <a:extLst>
              <a:ext uri="{FF2B5EF4-FFF2-40B4-BE49-F238E27FC236}">
                <a16:creationId xmlns:a16="http://schemas.microsoft.com/office/drawing/2014/main" id="{A2657544-1118-42C5-A840-3593031C1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0574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6" name="Equation" r:id="rId39" imgW="1054080" imgH="355320" progId="Equation.3">
                  <p:embed/>
                </p:oleObj>
              </mc:Choice>
              <mc:Fallback>
                <p:oleObj name="Equation" r:id="rId39" imgW="1054080" imgH="35532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057400"/>
                        <a:ext cx="1371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621066AA-340F-4C3C-B468-544F460C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9A7-8A9D-407B-88A0-D358EC8880E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781A59D6-C901-47E2-8FBE-2C66462E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8516-4FFC-4B16-B804-BC4524DBCE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7101" name="Oval 29">
            <a:extLst>
              <a:ext uri="{FF2B5EF4-FFF2-40B4-BE49-F238E27FC236}">
                <a16:creationId xmlns:a16="http://schemas.microsoft.com/office/drawing/2014/main" id="{8CFC61A9-7E7D-468A-AC30-0FBD943B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7103" name="Object 31">
            <a:extLst>
              <a:ext uri="{FF2B5EF4-FFF2-40B4-BE49-F238E27FC236}">
                <a16:creationId xmlns:a16="http://schemas.microsoft.com/office/drawing/2014/main" id="{D65A9880-4E72-4090-B840-A6C02EDC3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574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4" name="Equation" r:id="rId3" imgW="1054080" imgH="355320" progId="Equation.3">
                  <p:embed/>
                </p:oleObj>
              </mc:Choice>
              <mc:Fallback>
                <p:oleObj name="Equation" r:id="rId3" imgW="1054080" imgH="355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0"/>
                        <a:ext cx="1371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4" name="Oval 32">
            <a:extLst>
              <a:ext uri="{FF2B5EF4-FFF2-40B4-BE49-F238E27FC236}">
                <a16:creationId xmlns:a16="http://schemas.microsoft.com/office/drawing/2014/main" id="{FFF45B32-EC9E-4719-902C-EEFC332C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7105" name="Oval 33">
            <a:extLst>
              <a:ext uri="{FF2B5EF4-FFF2-40B4-BE49-F238E27FC236}">
                <a16:creationId xmlns:a16="http://schemas.microsoft.com/office/drawing/2014/main" id="{388A8E66-F6DB-4946-A354-DA9E7F68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7106" name="Oval 34">
            <a:extLst>
              <a:ext uri="{FF2B5EF4-FFF2-40B4-BE49-F238E27FC236}">
                <a16:creationId xmlns:a16="http://schemas.microsoft.com/office/drawing/2014/main" id="{5DD2EA33-7070-4D44-B100-D36561B4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7107" name="Oval 35">
            <a:extLst>
              <a:ext uri="{FF2B5EF4-FFF2-40B4-BE49-F238E27FC236}">
                <a16:creationId xmlns:a16="http://schemas.microsoft.com/office/drawing/2014/main" id="{114EE4A3-5712-4319-A860-64079CFC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7108" name="Line 36">
            <a:extLst>
              <a:ext uri="{FF2B5EF4-FFF2-40B4-BE49-F238E27FC236}">
                <a16:creationId xmlns:a16="http://schemas.microsoft.com/office/drawing/2014/main" id="{768ABECC-6605-4062-B546-A6A499126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7109" name="Line 37">
            <a:extLst>
              <a:ext uri="{FF2B5EF4-FFF2-40B4-BE49-F238E27FC236}">
                <a16:creationId xmlns:a16="http://schemas.microsoft.com/office/drawing/2014/main" id="{7D6C7308-58EA-4DDD-B0F0-2E33A86AB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7110" name="Line 38">
            <a:extLst>
              <a:ext uri="{FF2B5EF4-FFF2-40B4-BE49-F238E27FC236}">
                <a16:creationId xmlns:a16="http://schemas.microsoft.com/office/drawing/2014/main" id="{51C7C779-BE70-4CD2-BE25-CF4A351E7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7111" name="Line 39">
            <a:extLst>
              <a:ext uri="{FF2B5EF4-FFF2-40B4-BE49-F238E27FC236}">
                <a16:creationId xmlns:a16="http://schemas.microsoft.com/office/drawing/2014/main" id="{4B6687F9-A49D-4F14-8DC6-907864455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87112" name="Object 40">
            <a:extLst>
              <a:ext uri="{FF2B5EF4-FFF2-40B4-BE49-F238E27FC236}">
                <a16:creationId xmlns:a16="http://schemas.microsoft.com/office/drawing/2014/main" id="{A6303C2B-4B00-4F38-B93C-129144C75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9718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3" name="Object 41">
            <a:extLst>
              <a:ext uri="{FF2B5EF4-FFF2-40B4-BE49-F238E27FC236}">
                <a16:creationId xmlns:a16="http://schemas.microsoft.com/office/drawing/2014/main" id="{D04D0E4D-3A16-46BC-8013-C07E44199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9700" y="29892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6" name="Equation" r:id="rId7" imgW="419040" imgH="469800" progId="Equation.3">
                  <p:embed/>
                </p:oleObj>
              </mc:Choice>
              <mc:Fallback>
                <p:oleObj name="Equation" r:id="rId7" imgW="41904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9892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4" name="Object 42">
            <a:extLst>
              <a:ext uri="{FF2B5EF4-FFF2-40B4-BE49-F238E27FC236}">
                <a16:creationId xmlns:a16="http://schemas.microsoft.com/office/drawing/2014/main" id="{18A3630F-3AFA-4927-8E13-4AB7FE449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29845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7" name="Equation" r:id="rId9" imgW="393480" imgH="482400" progId="Equation.3">
                  <p:embed/>
                </p:oleObj>
              </mc:Choice>
              <mc:Fallback>
                <p:oleObj name="Equation" r:id="rId9" imgW="393480" imgH="482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9845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5" name="Object 43">
            <a:extLst>
              <a:ext uri="{FF2B5EF4-FFF2-40B4-BE49-F238E27FC236}">
                <a16:creationId xmlns:a16="http://schemas.microsoft.com/office/drawing/2014/main" id="{0910E5FE-89D4-47E3-897F-BA28362DE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9718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8" name="Equation" r:id="rId11" imgW="419040" imgH="469800" progId="Equation.3">
                  <p:embed/>
                </p:oleObj>
              </mc:Choice>
              <mc:Fallback>
                <p:oleObj name="Equation" r:id="rId11" imgW="419040" imgH="469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6" name="Object 44">
            <a:extLst>
              <a:ext uri="{FF2B5EF4-FFF2-40B4-BE49-F238E27FC236}">
                <a16:creationId xmlns:a16="http://schemas.microsoft.com/office/drawing/2014/main" id="{EA8BE746-E63E-4AEF-9C23-AB8B75598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971800"/>
          <a:ext cx="287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69" name="Equation" r:id="rId12" imgW="393480" imgH="482400" progId="Equation.3">
                  <p:embed/>
                </p:oleObj>
              </mc:Choice>
              <mc:Fallback>
                <p:oleObj name="Equation" r:id="rId12" imgW="393480" imgH="48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873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17" name="Oval 45">
            <a:extLst>
              <a:ext uri="{FF2B5EF4-FFF2-40B4-BE49-F238E27FC236}">
                <a16:creationId xmlns:a16="http://schemas.microsoft.com/office/drawing/2014/main" id="{61096E1F-4BEC-4AD9-A050-C5E877B5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7118" name="Line 46">
            <a:extLst>
              <a:ext uri="{FF2B5EF4-FFF2-40B4-BE49-F238E27FC236}">
                <a16:creationId xmlns:a16="http://schemas.microsoft.com/office/drawing/2014/main" id="{F92D6B2F-41DB-4690-9ED4-A6DD7F812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87119" name="Object 47">
            <a:extLst>
              <a:ext uri="{FF2B5EF4-FFF2-40B4-BE49-F238E27FC236}">
                <a16:creationId xmlns:a16="http://schemas.microsoft.com/office/drawing/2014/main" id="{F91BFBAB-D5B9-4064-9EF8-326530BE5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971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0"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971800"/>
                        <a:ext cx="3063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20" name="Object 48">
            <a:extLst>
              <a:ext uri="{FF2B5EF4-FFF2-40B4-BE49-F238E27FC236}">
                <a16:creationId xmlns:a16="http://schemas.microsoft.com/office/drawing/2014/main" id="{D0255FB2-4FF1-4C94-B4A2-87CFB30BC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1" name="Equation" r:id="rId15" imgW="241200" imgH="253800" progId="Equation.3">
                  <p:embed/>
                </p:oleObj>
              </mc:Choice>
              <mc:Fallback>
                <p:oleObj name="Equation" r:id="rId15" imgW="241200" imgH="253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21" name="Object 49">
            <a:extLst>
              <a:ext uri="{FF2B5EF4-FFF2-40B4-BE49-F238E27FC236}">
                <a16:creationId xmlns:a16="http://schemas.microsoft.com/office/drawing/2014/main" id="{BF163691-3B33-44AD-9215-A2F0F4233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2" name="Equation" r:id="rId17" imgW="241200" imgH="253800" progId="Equation.3">
                  <p:embed/>
                </p:oleObj>
              </mc:Choice>
              <mc:Fallback>
                <p:oleObj name="Equation" r:id="rId17" imgW="241200" imgH="253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22" name="Object 50">
            <a:extLst>
              <a:ext uri="{FF2B5EF4-FFF2-40B4-BE49-F238E27FC236}">
                <a16:creationId xmlns:a16="http://schemas.microsoft.com/office/drawing/2014/main" id="{76275849-9B38-4174-B2F5-8B7D1737F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3" name="Equation" r:id="rId18" imgW="241200" imgH="253800" progId="Equation.3">
                  <p:embed/>
                </p:oleObj>
              </mc:Choice>
              <mc:Fallback>
                <p:oleObj name="Equation" r:id="rId18" imgW="241200" imgH="2538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23" name="Object 51">
            <a:extLst>
              <a:ext uri="{FF2B5EF4-FFF2-40B4-BE49-F238E27FC236}">
                <a16:creationId xmlns:a16="http://schemas.microsoft.com/office/drawing/2014/main" id="{C4C93688-BC98-419E-9483-11255C542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4" name="Equation" r:id="rId19" imgW="241200" imgH="253800" progId="Equation.3">
                  <p:embed/>
                </p:oleObj>
              </mc:Choice>
              <mc:Fallback>
                <p:oleObj name="Equation" r:id="rId19" imgW="241200" imgH="2538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24" name="Object 52">
            <a:extLst>
              <a:ext uri="{FF2B5EF4-FFF2-40B4-BE49-F238E27FC236}">
                <a16:creationId xmlns:a16="http://schemas.microsoft.com/office/drawing/2014/main" id="{B0DBFCDF-A3AD-48CE-8583-609A54FAF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0150" y="284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5" name="Equation" r:id="rId20" imgW="228600" imgH="355320" progId="Equation.3">
                  <p:embed/>
                </p:oleObj>
              </mc:Choice>
              <mc:Fallback>
                <p:oleObj name="Equation" r:id="rId20" imgW="228600" imgH="3553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8448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29" name="Oval 57">
            <a:extLst>
              <a:ext uri="{FF2B5EF4-FFF2-40B4-BE49-F238E27FC236}">
                <a16:creationId xmlns:a16="http://schemas.microsoft.com/office/drawing/2014/main" id="{203D4636-6866-4B71-8839-2A04B4C5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7130" name="Oval 58">
            <a:extLst>
              <a:ext uri="{FF2B5EF4-FFF2-40B4-BE49-F238E27FC236}">
                <a16:creationId xmlns:a16="http://schemas.microsoft.com/office/drawing/2014/main" id="{9D657A96-10E1-461D-93E6-AC84D5E3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7131" name="Oval 59">
            <a:extLst>
              <a:ext uri="{FF2B5EF4-FFF2-40B4-BE49-F238E27FC236}">
                <a16:creationId xmlns:a16="http://schemas.microsoft.com/office/drawing/2014/main" id="{908E5315-EAD9-4D25-9BB9-CFC4235D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7132" name="Object 60">
            <a:extLst>
              <a:ext uri="{FF2B5EF4-FFF2-40B4-BE49-F238E27FC236}">
                <a16:creationId xmlns:a16="http://schemas.microsoft.com/office/drawing/2014/main" id="{BE83D258-B91A-4593-B9E1-FDDDF29D6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6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33" name="Object 61">
            <a:extLst>
              <a:ext uri="{FF2B5EF4-FFF2-40B4-BE49-F238E27FC236}">
                <a16:creationId xmlns:a16="http://schemas.microsoft.com/office/drawing/2014/main" id="{944766D6-46E5-4FA6-93DE-D4ED07E2F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7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34" name="Object 62">
            <a:extLst>
              <a:ext uri="{FF2B5EF4-FFF2-40B4-BE49-F238E27FC236}">
                <a16:creationId xmlns:a16="http://schemas.microsoft.com/office/drawing/2014/main" id="{84DAF578-8D9B-4322-8F9A-10E7CA659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81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8" name="Equation" r:id="rId25" imgW="431640" imgH="533160" progId="Equation.3">
                  <p:embed/>
                </p:oleObj>
              </mc:Choice>
              <mc:Fallback>
                <p:oleObj name="Equation" r:id="rId25" imgW="431640" imgH="5331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35" name="Object 63">
            <a:extLst>
              <a:ext uri="{FF2B5EF4-FFF2-40B4-BE49-F238E27FC236}">
                <a16:creationId xmlns:a16="http://schemas.microsoft.com/office/drawing/2014/main" id="{34CF0A23-D922-4966-AAF7-A2A487C71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5156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79" name="Equation" r:id="rId27" imgW="482400" imgH="571320" progId="Equation.3">
                  <p:embed/>
                </p:oleObj>
              </mc:Choice>
              <mc:Fallback>
                <p:oleObj name="Equation" r:id="rId27" imgW="482400" imgH="5713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5156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36" name="Oval 64">
            <a:extLst>
              <a:ext uri="{FF2B5EF4-FFF2-40B4-BE49-F238E27FC236}">
                <a16:creationId xmlns:a16="http://schemas.microsoft.com/office/drawing/2014/main" id="{E4F7FA99-1936-4068-A7F4-00BDED47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7140" name="Line 68">
            <a:extLst>
              <a:ext uri="{FF2B5EF4-FFF2-40B4-BE49-F238E27FC236}">
                <a16:creationId xmlns:a16="http://schemas.microsoft.com/office/drawing/2014/main" id="{D82E4DAA-CCEB-43AD-963E-A8A5BD057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581400"/>
            <a:ext cx="76200" cy="1295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7141" name="Line 69">
            <a:extLst>
              <a:ext uri="{FF2B5EF4-FFF2-40B4-BE49-F238E27FC236}">
                <a16:creationId xmlns:a16="http://schemas.microsoft.com/office/drawing/2014/main" id="{859F756A-B248-4DF3-B50C-04BDF6A8E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533400" cy="1447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7142" name="Line 70">
            <a:extLst>
              <a:ext uri="{FF2B5EF4-FFF2-40B4-BE49-F238E27FC236}">
                <a16:creationId xmlns:a16="http://schemas.microsoft.com/office/drawing/2014/main" id="{DD7087E7-1F70-4EA6-984A-CA14A78A6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05200"/>
            <a:ext cx="10668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7143" name="Line 71">
            <a:extLst>
              <a:ext uri="{FF2B5EF4-FFF2-40B4-BE49-F238E27FC236}">
                <a16:creationId xmlns:a16="http://schemas.microsoft.com/office/drawing/2014/main" id="{A1AAA538-CD00-42B0-9137-3361D0BB76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05200"/>
            <a:ext cx="6096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7144" name="Line 72">
            <a:extLst>
              <a:ext uri="{FF2B5EF4-FFF2-40B4-BE49-F238E27FC236}">
                <a16:creationId xmlns:a16="http://schemas.microsoft.com/office/drawing/2014/main" id="{A18EB7FD-18FC-4707-9A6C-D172D31BE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581400"/>
            <a:ext cx="0" cy="1371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7145" name="Text Box 73">
            <a:extLst>
              <a:ext uri="{FF2B5EF4-FFF2-40B4-BE49-F238E27FC236}">
                <a16:creationId xmlns:a16="http://schemas.microsoft.com/office/drawing/2014/main" id="{1353E028-48DC-45F4-A97D-5BA698AC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844800"/>
            <a:ext cx="169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Pigeons:</a:t>
            </a:r>
          </a:p>
        </p:txBody>
      </p:sp>
      <p:sp>
        <p:nvSpPr>
          <p:cNvPr id="387146" name="Text Box 74">
            <a:extLst>
              <a:ext uri="{FF2B5EF4-FFF2-40B4-BE49-F238E27FC236}">
                <a16:creationId xmlns:a16="http://schemas.microsoft.com/office/drawing/2014/main" id="{6311EEC7-D3A8-4BA0-BE97-880A10804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81600"/>
            <a:ext cx="34115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Nests:</a:t>
            </a:r>
          </a:p>
          <a:p>
            <a:r>
              <a:rPr lang="en-US" altLang="en-US" sz="2800"/>
              <a:t>(Automaton states)</a:t>
            </a:r>
          </a:p>
        </p:txBody>
      </p:sp>
      <p:sp>
        <p:nvSpPr>
          <p:cNvPr id="387147" name="Text Box 75">
            <a:extLst>
              <a:ext uri="{FF2B5EF4-FFF2-40B4-BE49-F238E27FC236}">
                <a16:creationId xmlns:a16="http://schemas.microsoft.com/office/drawing/2014/main" id="{0206BADF-CC74-4F03-83E6-F77B47B5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89388"/>
            <a:ext cx="259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FF00FF"/>
                </a:solidFill>
              </a:rPr>
              <a:t>Are more than</a:t>
            </a:r>
          </a:p>
        </p:txBody>
      </p:sp>
      <p:sp>
        <p:nvSpPr>
          <p:cNvPr id="387148" name="Rectangle 76">
            <a:extLst>
              <a:ext uri="{FF2B5EF4-FFF2-40B4-BE49-F238E27FC236}">
                <a16:creationId xmlns:a16="http://schemas.microsoft.com/office/drawing/2014/main" id="{086354C9-DB5A-4149-8CF3-36EBFB36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7149" name="Rectangle 77">
            <a:extLst>
              <a:ext uri="{FF2B5EF4-FFF2-40B4-BE49-F238E27FC236}">
                <a16:creationId xmlns:a16="http://schemas.microsoft.com/office/drawing/2014/main" id="{3C97A4EE-14A2-4557-977F-FBB39B04E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7150" name="Text Box 78">
            <a:extLst>
              <a:ext uri="{FF2B5EF4-FFF2-40B4-BE49-F238E27FC236}">
                <a16:creationId xmlns:a16="http://schemas.microsoft.com/office/drawing/2014/main" id="{2D78DBB4-701A-4AD3-A2CA-E4966CDCB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387151" name="Text Box 79">
            <a:extLst>
              <a:ext uri="{FF2B5EF4-FFF2-40B4-BE49-F238E27FC236}">
                <a16:creationId xmlns:a16="http://schemas.microsoft.com/office/drawing/2014/main" id="{BE361021-307C-4813-88D1-C3AA60FE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0200"/>
            <a:ext cx="71040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state is repeated as a result of </a:t>
            </a:r>
          </a:p>
          <a:p>
            <a:r>
              <a:rPr lang="en-US" altLang="en-US"/>
              <a:t>the pigeonhole principle</a:t>
            </a:r>
          </a:p>
        </p:txBody>
      </p:sp>
      <p:sp>
        <p:nvSpPr>
          <p:cNvPr id="387152" name="Text Box 80">
            <a:extLst>
              <a:ext uri="{FF2B5EF4-FFF2-40B4-BE49-F238E27FC236}">
                <a16:creationId xmlns:a16="http://schemas.microsoft.com/office/drawing/2014/main" id="{B02BE4A4-B4CC-4F7D-A1C2-085F91724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273425"/>
            <a:ext cx="2325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(walk states)</a:t>
            </a:r>
          </a:p>
        </p:txBody>
      </p:sp>
      <p:sp>
        <p:nvSpPr>
          <p:cNvPr id="387153" name="Text Box 81">
            <a:extLst>
              <a:ext uri="{FF2B5EF4-FFF2-40B4-BE49-F238E27FC236}">
                <a16:creationId xmlns:a16="http://schemas.microsoft.com/office/drawing/2014/main" id="{08A54BAB-B091-4D9B-9786-1E2CAD75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715000"/>
            <a:ext cx="1517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altLang="en-US" sz="2400">
                <a:solidFill>
                  <a:srgbClr val="FF00FF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>
            <a:extLst>
              <a:ext uri="{FF2B5EF4-FFF2-40B4-BE49-F238E27FC236}">
                <a16:creationId xmlns:a16="http://schemas.microsoft.com/office/drawing/2014/main" id="{A0A4C9B8-0BF6-422F-808C-B4CA3EC7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0AD4-A997-4AC3-9706-04EDF1B867C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4A0F976-B492-4FD1-A039-72110C53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6C0-B9A0-4507-854D-E6B21CB752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6050" name="Text Box 2">
            <a:extLst>
              <a:ext uri="{FF2B5EF4-FFF2-40B4-BE49-F238E27FC236}">
                <a16:creationId xmlns:a16="http://schemas.microsoft.com/office/drawing/2014/main" id="{1D7921E7-6364-466F-907E-29FA39A9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6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Consider the walk of a “long’’ string:</a:t>
            </a:r>
          </a:p>
        </p:txBody>
      </p:sp>
      <p:sp>
        <p:nvSpPr>
          <p:cNvPr id="386051" name="Oval 3">
            <a:extLst>
              <a:ext uri="{FF2B5EF4-FFF2-40B4-BE49-F238E27FC236}">
                <a16:creationId xmlns:a16="http://schemas.microsoft.com/office/drawing/2014/main" id="{1D983F40-63B3-4FB1-929C-99FA62C5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0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52" name="Oval 4">
            <a:extLst>
              <a:ext uri="{FF2B5EF4-FFF2-40B4-BE49-F238E27FC236}">
                <a16:creationId xmlns:a16="http://schemas.microsoft.com/office/drawing/2014/main" id="{9CCCC6FB-EBD2-4F48-87D3-B5FC9961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53" name="Oval 5">
            <a:extLst>
              <a:ext uri="{FF2B5EF4-FFF2-40B4-BE49-F238E27FC236}">
                <a16:creationId xmlns:a16="http://schemas.microsoft.com/office/drawing/2014/main" id="{0BD776B1-8C14-4B01-B69B-6DD6D056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54" name="Oval 6">
            <a:extLst>
              <a:ext uri="{FF2B5EF4-FFF2-40B4-BE49-F238E27FC236}">
                <a16:creationId xmlns:a16="http://schemas.microsoft.com/office/drawing/2014/main" id="{B2F2FB59-94F5-48F3-B625-83A05F8B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816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6055" name="Line 7">
            <a:extLst>
              <a:ext uri="{FF2B5EF4-FFF2-40B4-BE49-F238E27FC236}">
                <a16:creationId xmlns:a16="http://schemas.microsoft.com/office/drawing/2014/main" id="{B9798AA0-2B62-4D3D-AD99-4E29041FB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561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6056" name="Object 8">
            <a:extLst>
              <a:ext uri="{FF2B5EF4-FFF2-40B4-BE49-F238E27FC236}">
                <a16:creationId xmlns:a16="http://schemas.microsoft.com/office/drawing/2014/main" id="{50842A06-1AB8-4630-9DB0-6ECD4F748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5308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08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308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7" name="Object 9">
            <a:extLst>
              <a:ext uri="{FF2B5EF4-FFF2-40B4-BE49-F238E27FC236}">
                <a16:creationId xmlns:a16="http://schemas.microsoft.com/office/drawing/2014/main" id="{4E5548C7-488A-47B2-AAE0-3727A744A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53340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0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3340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8" name="Object 10">
            <a:extLst>
              <a:ext uri="{FF2B5EF4-FFF2-40B4-BE49-F238E27FC236}">
                <a16:creationId xmlns:a16="http://schemas.microsoft.com/office/drawing/2014/main" id="{12268CAC-D565-4A4B-AD65-B9B248474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3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0" name="Equation" r:id="rId7" imgW="431640" imgH="533160" progId="Equation.3">
                  <p:embed/>
                </p:oleObj>
              </mc:Choice>
              <mc:Fallback>
                <p:oleObj name="Equation" r:id="rId7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9" name="Object 11">
            <a:extLst>
              <a:ext uri="{FF2B5EF4-FFF2-40B4-BE49-F238E27FC236}">
                <a16:creationId xmlns:a16="http://schemas.microsoft.com/office/drawing/2014/main" id="{3F51FDAC-00CF-4311-82F9-77F9E5FCC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0" name="Object 12">
            <a:extLst>
              <a:ext uri="{FF2B5EF4-FFF2-40B4-BE49-F238E27FC236}">
                <a16:creationId xmlns:a16="http://schemas.microsoft.com/office/drawing/2014/main" id="{5546C681-770B-4D4F-B180-F0B2B69C0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38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2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1" name="Line 13">
            <a:extLst>
              <a:ext uri="{FF2B5EF4-FFF2-40B4-BE49-F238E27FC236}">
                <a16:creationId xmlns:a16="http://schemas.microsoft.com/office/drawing/2014/main" id="{467DA174-175D-4B1C-9F3F-DEAD9846B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6062" name="Object 14">
            <a:extLst>
              <a:ext uri="{FF2B5EF4-FFF2-40B4-BE49-F238E27FC236}">
                <a16:creationId xmlns:a16="http://schemas.microsoft.com/office/drawing/2014/main" id="{46CF6635-06AA-4323-98CF-B18E06E24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1350" y="53086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3" name="Equation" r:id="rId13" imgW="482400" imgH="571320" progId="Equation.3">
                  <p:embed/>
                </p:oleObj>
              </mc:Choice>
              <mc:Fallback>
                <p:oleObj name="Equation" r:id="rId13" imgW="48240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3086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3" name="Oval 15">
            <a:extLst>
              <a:ext uri="{FF2B5EF4-FFF2-40B4-BE49-F238E27FC236}">
                <a16:creationId xmlns:a16="http://schemas.microsoft.com/office/drawing/2014/main" id="{441721A3-6CAF-403F-90E0-477CE4CB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64" name="Line 16">
            <a:extLst>
              <a:ext uri="{FF2B5EF4-FFF2-40B4-BE49-F238E27FC236}">
                <a16:creationId xmlns:a16="http://schemas.microsoft.com/office/drawing/2014/main" id="{D5785C4F-FCC4-49AE-A274-F91EACEF9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65" name="Line 17">
            <a:extLst>
              <a:ext uri="{FF2B5EF4-FFF2-40B4-BE49-F238E27FC236}">
                <a16:creationId xmlns:a16="http://schemas.microsoft.com/office/drawing/2014/main" id="{7D42330B-ACEC-4122-B0A8-E4C785EA6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66" name="Freeform 18">
            <a:extLst>
              <a:ext uri="{FF2B5EF4-FFF2-40B4-BE49-F238E27FC236}">
                <a16:creationId xmlns:a16="http://schemas.microsoft.com/office/drawing/2014/main" id="{DB530587-7364-458C-9782-666163040C42}"/>
              </a:ext>
            </a:extLst>
          </p:cNvPr>
          <p:cNvSpPr>
            <a:spLocks/>
          </p:cNvSpPr>
          <p:nvPr/>
        </p:nvSpPr>
        <p:spPr bwMode="auto">
          <a:xfrm>
            <a:off x="1498600" y="4483100"/>
            <a:ext cx="800100" cy="850900"/>
          </a:xfrm>
          <a:custGeom>
            <a:avLst/>
            <a:gdLst>
              <a:gd name="T0" fmla="*/ 304 w 504"/>
              <a:gd name="T1" fmla="*/ 536 h 536"/>
              <a:gd name="T2" fmla="*/ 496 w 504"/>
              <a:gd name="T3" fmla="*/ 200 h 536"/>
              <a:gd name="T4" fmla="*/ 256 w 504"/>
              <a:gd name="T5" fmla="*/ 8 h 536"/>
              <a:gd name="T6" fmla="*/ 16 w 504"/>
              <a:gd name="T7" fmla="*/ 152 h 536"/>
              <a:gd name="T8" fmla="*/ 160 w 50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67" name="Freeform 19">
            <a:extLst>
              <a:ext uri="{FF2B5EF4-FFF2-40B4-BE49-F238E27FC236}">
                <a16:creationId xmlns:a16="http://schemas.microsoft.com/office/drawing/2014/main" id="{37BD7B4A-FB0B-4BC3-82AA-FAAACF4699E6}"/>
              </a:ext>
            </a:extLst>
          </p:cNvPr>
          <p:cNvSpPr>
            <a:spLocks/>
          </p:cNvSpPr>
          <p:nvPr/>
        </p:nvSpPr>
        <p:spPr bwMode="auto">
          <a:xfrm>
            <a:off x="3200400" y="4495800"/>
            <a:ext cx="800100" cy="850900"/>
          </a:xfrm>
          <a:custGeom>
            <a:avLst/>
            <a:gdLst>
              <a:gd name="T0" fmla="*/ 304 w 504"/>
              <a:gd name="T1" fmla="*/ 536 h 536"/>
              <a:gd name="T2" fmla="*/ 496 w 504"/>
              <a:gd name="T3" fmla="*/ 200 h 536"/>
              <a:gd name="T4" fmla="*/ 256 w 504"/>
              <a:gd name="T5" fmla="*/ 8 h 536"/>
              <a:gd name="T6" fmla="*/ 16 w 504"/>
              <a:gd name="T7" fmla="*/ 152 h 536"/>
              <a:gd name="T8" fmla="*/ 160 w 504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68" name="Freeform 20">
            <a:extLst>
              <a:ext uri="{FF2B5EF4-FFF2-40B4-BE49-F238E27FC236}">
                <a16:creationId xmlns:a16="http://schemas.microsoft.com/office/drawing/2014/main" id="{1512AE3C-81EA-46A0-BACE-EC9C0E1802CD}"/>
              </a:ext>
            </a:extLst>
          </p:cNvPr>
          <p:cNvSpPr>
            <a:spLocks/>
          </p:cNvSpPr>
          <p:nvPr/>
        </p:nvSpPr>
        <p:spPr bwMode="auto">
          <a:xfrm>
            <a:off x="6819900" y="4241800"/>
            <a:ext cx="965200" cy="1016000"/>
          </a:xfrm>
          <a:custGeom>
            <a:avLst/>
            <a:gdLst>
              <a:gd name="T0" fmla="*/ 408 w 608"/>
              <a:gd name="T1" fmla="*/ 640 h 640"/>
              <a:gd name="T2" fmla="*/ 600 w 608"/>
              <a:gd name="T3" fmla="*/ 256 h 640"/>
              <a:gd name="T4" fmla="*/ 360 w 608"/>
              <a:gd name="T5" fmla="*/ 16 h 640"/>
              <a:gd name="T6" fmla="*/ 24 w 608"/>
              <a:gd name="T7" fmla="*/ 160 h 640"/>
              <a:gd name="T8" fmla="*/ 216 w 608"/>
              <a:gd name="T9" fmla="*/ 59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069" name="Freeform 21">
            <a:extLst>
              <a:ext uri="{FF2B5EF4-FFF2-40B4-BE49-F238E27FC236}">
                <a16:creationId xmlns:a16="http://schemas.microsoft.com/office/drawing/2014/main" id="{04B76BCE-8F11-4DFE-85A5-9C42DB74046F}"/>
              </a:ext>
            </a:extLst>
          </p:cNvPr>
          <p:cNvSpPr>
            <a:spLocks/>
          </p:cNvSpPr>
          <p:nvPr/>
        </p:nvSpPr>
        <p:spPr bwMode="auto">
          <a:xfrm>
            <a:off x="5410200" y="5943600"/>
            <a:ext cx="1600200" cy="381000"/>
          </a:xfrm>
          <a:custGeom>
            <a:avLst/>
            <a:gdLst>
              <a:gd name="T0" fmla="*/ 1200 w 1200"/>
              <a:gd name="T1" fmla="*/ 96 h 304"/>
              <a:gd name="T2" fmla="*/ 624 w 1200"/>
              <a:gd name="T3" fmla="*/ 288 h 304"/>
              <a:gd name="T4" fmla="*/ 0 w 1200"/>
              <a:gd name="T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6070" name="Freeform 22">
            <a:extLst>
              <a:ext uri="{FF2B5EF4-FFF2-40B4-BE49-F238E27FC236}">
                <a16:creationId xmlns:a16="http://schemas.microsoft.com/office/drawing/2014/main" id="{FD374B6E-A289-475B-8D93-E242144246BA}"/>
              </a:ext>
            </a:extLst>
          </p:cNvPr>
          <p:cNvSpPr>
            <a:spLocks/>
          </p:cNvSpPr>
          <p:nvPr/>
        </p:nvSpPr>
        <p:spPr bwMode="auto">
          <a:xfrm>
            <a:off x="3657600" y="5943600"/>
            <a:ext cx="1600200" cy="304800"/>
          </a:xfrm>
          <a:custGeom>
            <a:avLst/>
            <a:gdLst>
              <a:gd name="T0" fmla="*/ 1008 w 1008"/>
              <a:gd name="T1" fmla="*/ 0 h 192"/>
              <a:gd name="T2" fmla="*/ 528 w 1008"/>
              <a:gd name="T3" fmla="*/ 192 h 192"/>
              <a:gd name="T4" fmla="*/ 0 w 100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6071" name="Object 23">
            <a:extLst>
              <a:ext uri="{FF2B5EF4-FFF2-40B4-BE49-F238E27FC236}">
                <a16:creationId xmlns:a16="http://schemas.microsoft.com/office/drawing/2014/main" id="{5588926A-C3E4-4554-9765-B274E749E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4059238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4" name="Equation" r:id="rId15" imgW="228600" imgH="355320" progId="Equation.3">
                  <p:embed/>
                </p:oleObj>
              </mc:Choice>
              <mc:Fallback>
                <p:oleObj name="Equation" r:id="rId15" imgW="228600" imgH="355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059238"/>
                        <a:ext cx="227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2" name="Object 24">
            <a:extLst>
              <a:ext uri="{FF2B5EF4-FFF2-40B4-BE49-F238E27FC236}">
                <a16:creationId xmlns:a16="http://schemas.microsoft.com/office/drawing/2014/main" id="{98DE0A82-5013-4B78-9B4D-E71706681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5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3" name="Object 25">
            <a:extLst>
              <a:ext uri="{FF2B5EF4-FFF2-40B4-BE49-F238E27FC236}">
                <a16:creationId xmlns:a16="http://schemas.microsoft.com/office/drawing/2014/main" id="{9D3DB889-A873-43DD-BC53-1B39E19CD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6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4" name="Object 26">
            <a:extLst>
              <a:ext uri="{FF2B5EF4-FFF2-40B4-BE49-F238E27FC236}">
                <a16:creationId xmlns:a16="http://schemas.microsoft.com/office/drawing/2014/main" id="{8A736A40-7261-4664-A253-64E868494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632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7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324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5" name="Object 27">
            <a:extLst>
              <a:ext uri="{FF2B5EF4-FFF2-40B4-BE49-F238E27FC236}">
                <a16:creationId xmlns:a16="http://schemas.microsoft.com/office/drawing/2014/main" id="{80616F19-C580-457D-94C4-A0F167DF7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40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40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76" name="Object 28">
            <a:extLst>
              <a:ext uri="{FF2B5EF4-FFF2-40B4-BE49-F238E27FC236}">
                <a16:creationId xmlns:a16="http://schemas.microsoft.com/office/drawing/2014/main" id="{BEB458F8-4A1D-464B-BFF9-D58621740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77" name="Oval 29">
            <a:extLst>
              <a:ext uri="{FF2B5EF4-FFF2-40B4-BE49-F238E27FC236}">
                <a16:creationId xmlns:a16="http://schemas.microsoft.com/office/drawing/2014/main" id="{D2469FAD-E5C9-4A81-895B-15F98688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6079" name="Object 31">
            <a:extLst>
              <a:ext uri="{FF2B5EF4-FFF2-40B4-BE49-F238E27FC236}">
                <a16:creationId xmlns:a16="http://schemas.microsoft.com/office/drawing/2014/main" id="{3387E98C-83C6-4DB4-B124-706A91576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8363" y="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0" name="Equation" r:id="rId22" imgW="850680" imgH="355320" progId="Equation.3">
                  <p:embed/>
                </p:oleObj>
              </mc:Choice>
              <mc:Fallback>
                <p:oleObj name="Equation" r:id="rId22" imgW="850680" imgH="355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0"/>
                        <a:ext cx="1108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80" name="Oval 32">
            <a:extLst>
              <a:ext uri="{FF2B5EF4-FFF2-40B4-BE49-F238E27FC236}">
                <a16:creationId xmlns:a16="http://schemas.microsoft.com/office/drawing/2014/main" id="{98C12E5A-AB4A-4671-BFAE-FD74D40F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6081" name="Oval 33">
            <a:extLst>
              <a:ext uri="{FF2B5EF4-FFF2-40B4-BE49-F238E27FC236}">
                <a16:creationId xmlns:a16="http://schemas.microsoft.com/office/drawing/2014/main" id="{47C6BCEC-0426-4D06-94B1-2C5F66F1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6082" name="Oval 34">
            <a:extLst>
              <a:ext uri="{FF2B5EF4-FFF2-40B4-BE49-F238E27FC236}">
                <a16:creationId xmlns:a16="http://schemas.microsoft.com/office/drawing/2014/main" id="{8526D86A-E381-4C2D-8711-E0AAA999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6083" name="Oval 35">
            <a:extLst>
              <a:ext uri="{FF2B5EF4-FFF2-40B4-BE49-F238E27FC236}">
                <a16:creationId xmlns:a16="http://schemas.microsoft.com/office/drawing/2014/main" id="{15FF8A9F-30F5-4F24-82B3-9F865A751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6084" name="Line 36">
            <a:extLst>
              <a:ext uri="{FF2B5EF4-FFF2-40B4-BE49-F238E27FC236}">
                <a16:creationId xmlns:a16="http://schemas.microsoft.com/office/drawing/2014/main" id="{501E2635-B43A-4FF4-8F91-6479E5CCF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6085" name="Line 37">
            <a:extLst>
              <a:ext uri="{FF2B5EF4-FFF2-40B4-BE49-F238E27FC236}">
                <a16:creationId xmlns:a16="http://schemas.microsoft.com/office/drawing/2014/main" id="{AD8FF36D-9B65-4369-A62B-BD3EF8364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6086" name="Line 38">
            <a:extLst>
              <a:ext uri="{FF2B5EF4-FFF2-40B4-BE49-F238E27FC236}">
                <a16:creationId xmlns:a16="http://schemas.microsoft.com/office/drawing/2014/main" id="{07676D90-B35D-4261-ACC7-7FC086290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6087" name="Line 39">
            <a:extLst>
              <a:ext uri="{FF2B5EF4-FFF2-40B4-BE49-F238E27FC236}">
                <a16:creationId xmlns:a16="http://schemas.microsoft.com/office/drawing/2014/main" id="{D981730B-A279-443F-8902-DEFA16676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86088" name="Object 40">
            <a:extLst>
              <a:ext uri="{FF2B5EF4-FFF2-40B4-BE49-F238E27FC236}">
                <a16:creationId xmlns:a16="http://schemas.microsoft.com/office/drawing/2014/main" id="{7DE6DEDA-F9C5-4563-B180-5A2D11B23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1" name="Equation" r:id="rId24" imgW="380880" imgH="520560" progId="Equation.3">
                  <p:embed/>
                </p:oleObj>
              </mc:Choice>
              <mc:Fallback>
                <p:oleObj name="Equation" r:id="rId24" imgW="38088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89" name="Object 41">
            <a:extLst>
              <a:ext uri="{FF2B5EF4-FFF2-40B4-BE49-F238E27FC236}">
                <a16:creationId xmlns:a16="http://schemas.microsoft.com/office/drawing/2014/main" id="{7B3394AB-4BB8-4E61-8780-FC155BC76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30654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2" name="Equation" r:id="rId25" imgW="419040" imgH="469800" progId="Equation.3">
                  <p:embed/>
                </p:oleObj>
              </mc:Choice>
              <mc:Fallback>
                <p:oleObj name="Equation" r:id="rId25" imgW="41904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0654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0" name="Object 42">
            <a:extLst>
              <a:ext uri="{FF2B5EF4-FFF2-40B4-BE49-F238E27FC236}">
                <a16:creationId xmlns:a16="http://schemas.microsoft.com/office/drawing/2014/main" id="{7865C300-6FFA-4F27-BEA4-F4CF041D9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30607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3" name="Equation" r:id="rId27" imgW="393480" imgH="482400" progId="Equation.3">
                  <p:embed/>
                </p:oleObj>
              </mc:Choice>
              <mc:Fallback>
                <p:oleObj name="Equation" r:id="rId27" imgW="393480" imgH="482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0607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1" name="Object 43">
            <a:extLst>
              <a:ext uri="{FF2B5EF4-FFF2-40B4-BE49-F238E27FC236}">
                <a16:creationId xmlns:a16="http://schemas.microsoft.com/office/drawing/2014/main" id="{8170B421-D22D-4941-8525-180F761AA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480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4" name="Equation" r:id="rId29" imgW="419040" imgH="469800" progId="Equation.3">
                  <p:embed/>
                </p:oleObj>
              </mc:Choice>
              <mc:Fallback>
                <p:oleObj name="Equation" r:id="rId29" imgW="419040" imgH="469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2" name="Object 44">
            <a:extLst>
              <a:ext uri="{FF2B5EF4-FFF2-40B4-BE49-F238E27FC236}">
                <a16:creationId xmlns:a16="http://schemas.microsoft.com/office/drawing/2014/main" id="{92A280E5-03AC-4F4F-B162-3546DE122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30527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5" name="Equation" r:id="rId31" imgW="419040" imgH="469800" progId="Equation.3">
                  <p:embed/>
                </p:oleObj>
              </mc:Choice>
              <mc:Fallback>
                <p:oleObj name="Equation" r:id="rId31" imgW="419040" imgH="469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527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6" name="Object 48">
            <a:extLst>
              <a:ext uri="{FF2B5EF4-FFF2-40B4-BE49-F238E27FC236}">
                <a16:creationId xmlns:a16="http://schemas.microsoft.com/office/drawing/2014/main" id="{A4B15679-9B0F-44E6-ADF0-3F6A3ABBB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6" name="Equation" r:id="rId32" imgW="241200" imgH="253800" progId="Equation.3">
                  <p:embed/>
                </p:oleObj>
              </mc:Choice>
              <mc:Fallback>
                <p:oleObj name="Equation" r:id="rId32" imgW="241200" imgH="253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7" name="Object 49">
            <a:extLst>
              <a:ext uri="{FF2B5EF4-FFF2-40B4-BE49-F238E27FC236}">
                <a16:creationId xmlns:a16="http://schemas.microsoft.com/office/drawing/2014/main" id="{1559B036-9E2C-4048-9CD8-77315F52C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7" name="Equation" r:id="rId34" imgW="241200" imgH="253800" progId="Equation.3">
                  <p:embed/>
                </p:oleObj>
              </mc:Choice>
              <mc:Fallback>
                <p:oleObj name="Equation" r:id="rId34" imgW="241200" imgH="253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8" name="Object 50">
            <a:extLst>
              <a:ext uri="{FF2B5EF4-FFF2-40B4-BE49-F238E27FC236}">
                <a16:creationId xmlns:a16="http://schemas.microsoft.com/office/drawing/2014/main" id="{7A389C56-5501-4DE6-B239-C875707FB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29210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8" name="Equation" r:id="rId35" imgW="228600" imgH="355320" progId="Equation.3">
                  <p:embed/>
                </p:oleObj>
              </mc:Choice>
              <mc:Fallback>
                <p:oleObj name="Equation" r:id="rId35" imgW="228600" imgH="3553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9210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99" name="Object 51">
            <a:extLst>
              <a:ext uri="{FF2B5EF4-FFF2-40B4-BE49-F238E27FC236}">
                <a16:creationId xmlns:a16="http://schemas.microsoft.com/office/drawing/2014/main" id="{F8F9AD72-7ED6-4BD7-98DB-1BC7AADFA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895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29" name="Equation" r:id="rId36" imgW="228600" imgH="355320" progId="Equation.3">
                  <p:embed/>
                </p:oleObj>
              </mc:Choice>
              <mc:Fallback>
                <p:oleObj name="Equation" r:id="rId36" imgW="228600" imgH="3553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101" name="Rectangle 53">
            <a:extLst>
              <a:ext uri="{FF2B5EF4-FFF2-40B4-BE49-F238E27FC236}">
                <a16:creationId xmlns:a16="http://schemas.microsoft.com/office/drawing/2014/main" id="{EE804C84-ECB8-4002-9721-03C36845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102" name="Rectangle 54">
            <a:extLst>
              <a:ext uri="{FF2B5EF4-FFF2-40B4-BE49-F238E27FC236}">
                <a16:creationId xmlns:a16="http://schemas.microsoft.com/office/drawing/2014/main" id="{E33C58BE-8E01-4CEE-B12D-D791220B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6103" name="Text Box 55">
            <a:extLst>
              <a:ext uri="{FF2B5EF4-FFF2-40B4-BE49-F238E27FC236}">
                <a16:creationId xmlns:a16="http://schemas.microsoft.com/office/drawing/2014/main" id="{9C19AE24-5F70-4923-A4AA-3EB88141F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955800"/>
            <a:ext cx="659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A state is repeated in the walk of</a:t>
            </a:r>
          </a:p>
        </p:txBody>
      </p:sp>
      <p:sp>
        <p:nvSpPr>
          <p:cNvPr id="386104" name="Text Box 56">
            <a:extLst>
              <a:ext uri="{FF2B5EF4-FFF2-40B4-BE49-F238E27FC236}">
                <a16:creationId xmlns:a16="http://schemas.microsoft.com/office/drawing/2014/main" id="{390A5192-A188-47ED-9367-BEEA62E5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"/>
            <a:ext cx="361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(length at least 4)</a:t>
            </a:r>
          </a:p>
        </p:txBody>
      </p:sp>
      <p:sp>
        <p:nvSpPr>
          <p:cNvPr id="386105" name="Freeform 57">
            <a:extLst>
              <a:ext uri="{FF2B5EF4-FFF2-40B4-BE49-F238E27FC236}">
                <a16:creationId xmlns:a16="http://schemas.microsoft.com/office/drawing/2014/main" id="{FE6C927F-4BE0-427C-859E-0381A58A748C}"/>
              </a:ext>
            </a:extLst>
          </p:cNvPr>
          <p:cNvSpPr>
            <a:spLocks/>
          </p:cNvSpPr>
          <p:nvPr/>
        </p:nvSpPr>
        <p:spPr bwMode="auto">
          <a:xfrm>
            <a:off x="1295400" y="4038600"/>
            <a:ext cx="6743700" cy="1422400"/>
          </a:xfrm>
          <a:custGeom>
            <a:avLst/>
            <a:gdLst>
              <a:gd name="T0" fmla="*/ 0 w 4248"/>
              <a:gd name="T1" fmla="*/ 816 h 896"/>
              <a:gd name="T2" fmla="*/ 1248 w 4248"/>
              <a:gd name="T3" fmla="*/ 816 h 896"/>
              <a:gd name="T4" fmla="*/ 2448 w 4248"/>
              <a:gd name="T5" fmla="*/ 816 h 896"/>
              <a:gd name="T6" fmla="*/ 3504 w 4248"/>
              <a:gd name="T7" fmla="*/ 816 h 896"/>
              <a:gd name="T8" fmla="*/ 4176 w 4248"/>
              <a:gd name="T9" fmla="*/ 768 h 896"/>
              <a:gd name="T10" fmla="*/ 3936 w 4248"/>
              <a:gd name="T11" fmla="*/ 48 h 896"/>
              <a:gd name="T12" fmla="*/ 3360 w 4248"/>
              <a:gd name="T13" fmla="*/ 480 h 896"/>
              <a:gd name="T14" fmla="*/ 3600 w 4248"/>
              <a:gd name="T15" fmla="*/ 72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8" h="896">
                <a:moveTo>
                  <a:pt x="0" y="816"/>
                </a:moveTo>
                <a:cubicBezTo>
                  <a:pt x="420" y="816"/>
                  <a:pt x="840" y="816"/>
                  <a:pt x="1248" y="816"/>
                </a:cubicBezTo>
                <a:cubicBezTo>
                  <a:pt x="1656" y="816"/>
                  <a:pt x="2072" y="816"/>
                  <a:pt x="2448" y="816"/>
                </a:cubicBezTo>
                <a:cubicBezTo>
                  <a:pt x="2824" y="816"/>
                  <a:pt x="3216" y="824"/>
                  <a:pt x="3504" y="816"/>
                </a:cubicBezTo>
                <a:cubicBezTo>
                  <a:pt x="3792" y="808"/>
                  <a:pt x="4104" y="896"/>
                  <a:pt x="4176" y="768"/>
                </a:cubicBezTo>
                <a:cubicBezTo>
                  <a:pt x="4248" y="640"/>
                  <a:pt x="4072" y="96"/>
                  <a:pt x="3936" y="48"/>
                </a:cubicBezTo>
                <a:cubicBezTo>
                  <a:pt x="3800" y="0"/>
                  <a:pt x="3416" y="368"/>
                  <a:pt x="3360" y="480"/>
                </a:cubicBezTo>
                <a:cubicBezTo>
                  <a:pt x="3304" y="592"/>
                  <a:pt x="3452" y="656"/>
                  <a:pt x="3600" y="7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6106" name="Text Box 58">
            <a:extLst>
              <a:ext uri="{FF2B5EF4-FFF2-40B4-BE49-F238E27FC236}">
                <a16:creationId xmlns:a16="http://schemas.microsoft.com/office/drawing/2014/main" id="{FF10238F-8BFB-4EDB-B137-97CED193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Due to the pigeonhole principle:</a:t>
            </a:r>
          </a:p>
        </p:txBody>
      </p:sp>
      <p:graphicFrame>
        <p:nvGraphicFramePr>
          <p:cNvPr id="386107" name="Object 59">
            <a:extLst>
              <a:ext uri="{FF2B5EF4-FFF2-40B4-BE49-F238E27FC236}">
                <a16:creationId xmlns:a16="http://schemas.microsoft.com/office/drawing/2014/main" id="{AB4962CB-E833-47AE-BD0F-04398DB3E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2475" y="195580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30" name="Equation" r:id="rId37" imgW="850680" imgH="355320" progId="Equation.3">
                  <p:embed/>
                </p:oleObj>
              </mc:Choice>
              <mc:Fallback>
                <p:oleObj name="Equation" r:id="rId37" imgW="850680" imgH="35532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1955800"/>
                        <a:ext cx="1108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440D0281-FFDC-450A-84DC-52530FA7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E0B5-2ED6-4BF9-B673-AC1450E7E150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E5448403-D16A-438D-B240-62F41350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0E6F-7629-4251-8B34-A2F0E45E612E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390147" name="Object 3">
            <a:extLst>
              <a:ext uri="{FF2B5EF4-FFF2-40B4-BE49-F238E27FC236}">
                <a16:creationId xmlns:a16="http://schemas.microsoft.com/office/drawing/2014/main" id="{3EF2919F-6494-48E3-9C84-448CC77B9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981200"/>
          <a:ext cx="11064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2" name="Equation" r:id="rId3" imgW="850680" imgH="355320" progId="Equation.3">
                  <p:embed/>
                </p:oleObj>
              </mc:Choice>
              <mc:Fallback>
                <p:oleObj name="Equation" r:id="rId3" imgW="85068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11064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69" name="Oval 25">
            <a:extLst>
              <a:ext uri="{FF2B5EF4-FFF2-40B4-BE49-F238E27FC236}">
                <a16:creationId xmlns:a16="http://schemas.microsoft.com/office/drawing/2014/main" id="{CA37A92D-9321-4705-8F32-5FCBE609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0170" name="Oval 26">
            <a:extLst>
              <a:ext uri="{FF2B5EF4-FFF2-40B4-BE49-F238E27FC236}">
                <a16:creationId xmlns:a16="http://schemas.microsoft.com/office/drawing/2014/main" id="{40D9D190-76C6-45CF-8D62-B339F367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0171" name="Oval 27">
            <a:extLst>
              <a:ext uri="{FF2B5EF4-FFF2-40B4-BE49-F238E27FC236}">
                <a16:creationId xmlns:a16="http://schemas.microsoft.com/office/drawing/2014/main" id="{7BA34FF8-DD30-4BB4-93EB-60019BDC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90172" name="Object 28">
            <a:extLst>
              <a:ext uri="{FF2B5EF4-FFF2-40B4-BE49-F238E27FC236}">
                <a16:creationId xmlns:a16="http://schemas.microsoft.com/office/drawing/2014/main" id="{7D22DFFB-3FC9-4F96-8B26-23FB9B2BB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3" name="Object 29">
            <a:extLst>
              <a:ext uri="{FF2B5EF4-FFF2-40B4-BE49-F238E27FC236}">
                <a16:creationId xmlns:a16="http://schemas.microsoft.com/office/drawing/2014/main" id="{C25C5201-1137-475A-858A-54CDE8A61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4" name="Object 30">
            <a:extLst>
              <a:ext uri="{FF2B5EF4-FFF2-40B4-BE49-F238E27FC236}">
                <a16:creationId xmlns:a16="http://schemas.microsoft.com/office/drawing/2014/main" id="{F8674396-EDBF-444C-BDDB-6A709ADA7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81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75" name="Object 31">
            <a:extLst>
              <a:ext uri="{FF2B5EF4-FFF2-40B4-BE49-F238E27FC236}">
                <a16:creationId xmlns:a16="http://schemas.microsoft.com/office/drawing/2014/main" id="{C59BB4B8-DFC7-43F8-83E7-BA90F8A27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5156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6" name="Equation" r:id="rId11" imgW="482400" imgH="571320" progId="Equation.3">
                  <p:embed/>
                </p:oleObj>
              </mc:Choice>
              <mc:Fallback>
                <p:oleObj name="Equation" r:id="rId11" imgW="48240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5156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76" name="Oval 32">
            <a:extLst>
              <a:ext uri="{FF2B5EF4-FFF2-40B4-BE49-F238E27FC236}">
                <a16:creationId xmlns:a16="http://schemas.microsoft.com/office/drawing/2014/main" id="{154BF81E-E8E1-43B1-9F9A-1E69D264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0177" name="Text Box 33">
            <a:extLst>
              <a:ext uri="{FF2B5EF4-FFF2-40B4-BE49-F238E27FC236}">
                <a16:creationId xmlns:a16="http://schemas.microsoft.com/office/drawing/2014/main" id="{98C7E12D-147F-4DCF-8E1C-BC8B087F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91200"/>
            <a:ext cx="365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Automaton States</a:t>
            </a:r>
          </a:p>
        </p:txBody>
      </p:sp>
      <p:sp>
        <p:nvSpPr>
          <p:cNvPr id="390178" name="Line 34">
            <a:extLst>
              <a:ext uri="{FF2B5EF4-FFF2-40B4-BE49-F238E27FC236}">
                <a16:creationId xmlns:a16="http://schemas.microsoft.com/office/drawing/2014/main" id="{6C253841-D6EA-40E2-927C-53AA7D61F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304800" cy="1447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90179" name="Line 35">
            <a:extLst>
              <a:ext uri="{FF2B5EF4-FFF2-40B4-BE49-F238E27FC236}">
                <a16:creationId xmlns:a16="http://schemas.microsoft.com/office/drawing/2014/main" id="{CDB81942-8051-44F5-860B-3189130F5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1524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90180" name="Line 36">
            <a:extLst>
              <a:ext uri="{FF2B5EF4-FFF2-40B4-BE49-F238E27FC236}">
                <a16:creationId xmlns:a16="http://schemas.microsoft.com/office/drawing/2014/main" id="{9C231C5C-8D9F-4510-87AB-6F5ED5BCE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6858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90181" name="Line 37">
            <a:extLst>
              <a:ext uri="{FF2B5EF4-FFF2-40B4-BE49-F238E27FC236}">
                <a16:creationId xmlns:a16="http://schemas.microsoft.com/office/drawing/2014/main" id="{812ED16E-25C7-4F07-B7BE-174F0FD11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1447800" cy="1752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90182" name="Line 38">
            <a:extLst>
              <a:ext uri="{FF2B5EF4-FFF2-40B4-BE49-F238E27FC236}">
                <a16:creationId xmlns:a16="http://schemas.microsoft.com/office/drawing/2014/main" id="{6F18FB78-7FC2-4B64-ABFC-9A082C506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429000"/>
            <a:ext cx="533400" cy="1676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90183" name="Text Box 39">
            <a:extLst>
              <a:ext uri="{FF2B5EF4-FFF2-40B4-BE49-F238E27FC236}">
                <a16:creationId xmlns:a16="http://schemas.microsoft.com/office/drawing/2014/main" id="{550E7D41-20AF-4055-AE2F-27AA4882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844800"/>
            <a:ext cx="169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Pigeons:</a:t>
            </a:r>
          </a:p>
        </p:txBody>
      </p:sp>
      <p:sp>
        <p:nvSpPr>
          <p:cNvPr id="390184" name="Text Box 40">
            <a:extLst>
              <a:ext uri="{FF2B5EF4-FFF2-40B4-BE49-F238E27FC236}">
                <a16:creationId xmlns:a16="http://schemas.microsoft.com/office/drawing/2014/main" id="{1789F31A-6D1B-4E31-BABF-F2FF102F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81600"/>
            <a:ext cx="24860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Nests:</a:t>
            </a:r>
          </a:p>
          <a:p>
            <a:r>
              <a:rPr lang="en-US" altLang="en-US" sz="2000"/>
              <a:t>(Automaton states)</a:t>
            </a:r>
          </a:p>
        </p:txBody>
      </p:sp>
      <p:sp>
        <p:nvSpPr>
          <p:cNvPr id="390185" name="Text Box 41">
            <a:extLst>
              <a:ext uri="{FF2B5EF4-FFF2-40B4-BE49-F238E27FC236}">
                <a16:creationId xmlns:a16="http://schemas.microsoft.com/office/drawing/2014/main" id="{B75FA021-ADC9-49F6-9EF6-D42AE0CD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89388"/>
            <a:ext cx="259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FF00FF"/>
                </a:solidFill>
              </a:rPr>
              <a:t>Are more than</a:t>
            </a:r>
          </a:p>
        </p:txBody>
      </p:sp>
      <p:sp>
        <p:nvSpPr>
          <p:cNvPr id="390188" name="Text Box 44">
            <a:extLst>
              <a:ext uri="{FF2B5EF4-FFF2-40B4-BE49-F238E27FC236}">
                <a16:creationId xmlns:a16="http://schemas.microsoft.com/office/drawing/2014/main" id="{427C7FE3-3018-4C28-881F-5F3B890B7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390189" name="Text Box 45">
            <a:extLst>
              <a:ext uri="{FF2B5EF4-FFF2-40B4-BE49-F238E27FC236}">
                <a16:creationId xmlns:a16="http://schemas.microsoft.com/office/drawing/2014/main" id="{20AA64B9-FBCB-4C27-A5AE-68D66707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0200"/>
            <a:ext cx="71040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state is repeated as a result of </a:t>
            </a:r>
          </a:p>
          <a:p>
            <a:r>
              <a:rPr lang="en-US" altLang="en-US"/>
              <a:t>the pigeonhole principle</a:t>
            </a:r>
          </a:p>
        </p:txBody>
      </p:sp>
      <p:sp>
        <p:nvSpPr>
          <p:cNvPr id="390190" name="Text Box 46">
            <a:extLst>
              <a:ext uri="{FF2B5EF4-FFF2-40B4-BE49-F238E27FC236}">
                <a16:creationId xmlns:a16="http://schemas.microsoft.com/office/drawing/2014/main" id="{4DF0D1E6-B8BE-44F4-BD6E-62EE9FAB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226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(walk states)</a:t>
            </a:r>
          </a:p>
        </p:txBody>
      </p:sp>
      <p:sp>
        <p:nvSpPr>
          <p:cNvPr id="390191" name="Oval 47">
            <a:extLst>
              <a:ext uri="{FF2B5EF4-FFF2-40B4-BE49-F238E27FC236}">
                <a16:creationId xmlns:a16="http://schemas.microsoft.com/office/drawing/2014/main" id="{AC1BCDBC-B6C5-4C36-A4EF-AE323F21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0192" name="Oval 48">
            <a:extLst>
              <a:ext uri="{FF2B5EF4-FFF2-40B4-BE49-F238E27FC236}">
                <a16:creationId xmlns:a16="http://schemas.microsoft.com/office/drawing/2014/main" id="{DECDE0BF-1249-4CAB-803B-09B7DCB9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0193" name="Oval 49">
            <a:extLst>
              <a:ext uri="{FF2B5EF4-FFF2-40B4-BE49-F238E27FC236}">
                <a16:creationId xmlns:a16="http://schemas.microsoft.com/office/drawing/2014/main" id="{0CC9FFDF-D012-4A86-9067-FBA40BCB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0194" name="Oval 50">
            <a:extLst>
              <a:ext uri="{FF2B5EF4-FFF2-40B4-BE49-F238E27FC236}">
                <a16:creationId xmlns:a16="http://schemas.microsoft.com/office/drawing/2014/main" id="{020E8C9D-7531-432E-8F2A-E5A4B66F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0195" name="Oval 51">
            <a:extLst>
              <a:ext uri="{FF2B5EF4-FFF2-40B4-BE49-F238E27FC236}">
                <a16:creationId xmlns:a16="http://schemas.microsoft.com/office/drawing/2014/main" id="{2A90B1D8-CB66-4F76-A527-61F8565F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90196" name="Line 52">
            <a:extLst>
              <a:ext uri="{FF2B5EF4-FFF2-40B4-BE49-F238E27FC236}">
                <a16:creationId xmlns:a16="http://schemas.microsoft.com/office/drawing/2014/main" id="{ED09CEC5-9C62-4B25-BCF4-C47270CE9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90197" name="Line 53">
            <a:extLst>
              <a:ext uri="{FF2B5EF4-FFF2-40B4-BE49-F238E27FC236}">
                <a16:creationId xmlns:a16="http://schemas.microsoft.com/office/drawing/2014/main" id="{0A617A99-3427-4DD7-A9C2-5BD38E63A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90198" name="Line 54">
            <a:extLst>
              <a:ext uri="{FF2B5EF4-FFF2-40B4-BE49-F238E27FC236}">
                <a16:creationId xmlns:a16="http://schemas.microsoft.com/office/drawing/2014/main" id="{28DEA158-4A12-4431-B4A6-46DFFDB1E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90199" name="Line 55">
            <a:extLst>
              <a:ext uri="{FF2B5EF4-FFF2-40B4-BE49-F238E27FC236}">
                <a16:creationId xmlns:a16="http://schemas.microsoft.com/office/drawing/2014/main" id="{6F161BC9-7A9B-4638-B5CA-45CA7D51D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90200" name="Object 56">
            <a:extLst>
              <a:ext uri="{FF2B5EF4-FFF2-40B4-BE49-F238E27FC236}">
                <a16:creationId xmlns:a16="http://schemas.microsoft.com/office/drawing/2014/main" id="{5599A60D-7EC5-4DDE-A6B7-7B46DE932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956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7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77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1" name="Object 57">
            <a:extLst>
              <a:ext uri="{FF2B5EF4-FFF2-40B4-BE49-F238E27FC236}">
                <a16:creationId xmlns:a16="http://schemas.microsoft.com/office/drawing/2014/main" id="{429B7606-343E-42DF-9A6A-5A4C87268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29130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8" name="Equation" r:id="rId14" imgW="419040" imgH="469800" progId="Equation.3">
                  <p:embed/>
                </p:oleObj>
              </mc:Choice>
              <mc:Fallback>
                <p:oleObj name="Equation" r:id="rId14" imgW="419040" imgH="469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9130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2" name="Object 58">
            <a:extLst>
              <a:ext uri="{FF2B5EF4-FFF2-40B4-BE49-F238E27FC236}">
                <a16:creationId xmlns:a16="http://schemas.microsoft.com/office/drawing/2014/main" id="{3623DAA6-0276-4B66-9B22-66089CCCA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29083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9" name="Equation" r:id="rId16" imgW="393480" imgH="482400" progId="Equation.3">
                  <p:embed/>
                </p:oleObj>
              </mc:Choice>
              <mc:Fallback>
                <p:oleObj name="Equation" r:id="rId16" imgW="393480" imgH="482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908300"/>
                        <a:ext cx="2873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3" name="Object 59">
            <a:extLst>
              <a:ext uri="{FF2B5EF4-FFF2-40B4-BE49-F238E27FC236}">
                <a16:creationId xmlns:a16="http://schemas.microsoft.com/office/drawing/2014/main" id="{A2AC879C-39A4-4378-8A10-42A5EFCD5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8956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0" name="Equation" r:id="rId18" imgW="419040" imgH="469800" progId="Equation.3">
                  <p:embed/>
                </p:oleObj>
              </mc:Choice>
              <mc:Fallback>
                <p:oleObj name="Equation" r:id="rId18" imgW="419040" imgH="469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4" name="Object 60">
            <a:extLst>
              <a:ext uri="{FF2B5EF4-FFF2-40B4-BE49-F238E27FC236}">
                <a16:creationId xmlns:a16="http://schemas.microsoft.com/office/drawing/2014/main" id="{3E3DE5F0-425D-401D-82D4-A5A10B16A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9663" y="29003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1" name="Equation" r:id="rId20" imgW="419040" imgH="469800" progId="Equation.3">
                  <p:embed/>
                </p:oleObj>
              </mc:Choice>
              <mc:Fallback>
                <p:oleObj name="Equation" r:id="rId20" imgW="419040" imgH="469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90036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5" name="Object 61">
            <a:extLst>
              <a:ext uri="{FF2B5EF4-FFF2-40B4-BE49-F238E27FC236}">
                <a16:creationId xmlns:a16="http://schemas.microsoft.com/office/drawing/2014/main" id="{D3474B08-58EC-4E62-8567-A7171853B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19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2" name="Equation" r:id="rId21" imgW="241200" imgH="253800" progId="Equation.3">
                  <p:embed/>
                </p:oleObj>
              </mc:Choice>
              <mc:Fallback>
                <p:oleObj name="Equation" r:id="rId21" imgW="241200" imgH="2538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194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6" name="Object 62">
            <a:extLst>
              <a:ext uri="{FF2B5EF4-FFF2-40B4-BE49-F238E27FC236}">
                <a16:creationId xmlns:a16="http://schemas.microsoft.com/office/drawing/2014/main" id="{47ADAE01-C6D8-409F-AA62-505361DCA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19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3" name="Equation" r:id="rId23" imgW="241200" imgH="253800" progId="Equation.3">
                  <p:embed/>
                </p:oleObj>
              </mc:Choice>
              <mc:Fallback>
                <p:oleObj name="Equation" r:id="rId23" imgW="241200" imgH="2538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194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7" name="Object 63">
            <a:extLst>
              <a:ext uri="{FF2B5EF4-FFF2-40B4-BE49-F238E27FC236}">
                <a16:creationId xmlns:a16="http://schemas.microsoft.com/office/drawing/2014/main" id="{6B4321AD-CAC5-4C83-A2A7-F01076CD2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2768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4" name="Equation" r:id="rId24" imgW="228600" imgH="355320" progId="Equation.3">
                  <p:embed/>
                </p:oleObj>
              </mc:Choice>
              <mc:Fallback>
                <p:oleObj name="Equation" r:id="rId24" imgW="228600" imgH="3553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7686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8" name="Object 64">
            <a:extLst>
              <a:ext uri="{FF2B5EF4-FFF2-40B4-BE49-F238E27FC236}">
                <a16:creationId xmlns:a16="http://schemas.microsoft.com/office/drawing/2014/main" id="{FA430B91-88D0-477A-9983-5A49BE177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7432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5" name="Equation" r:id="rId26" imgW="228600" imgH="355320" progId="Equation.3">
                  <p:embed/>
                </p:oleObj>
              </mc:Choice>
              <mc:Fallback>
                <p:oleObj name="Equation" r:id="rId26" imgW="228600" imgH="35532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432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209" name="Rectangle 65">
            <a:extLst>
              <a:ext uri="{FF2B5EF4-FFF2-40B4-BE49-F238E27FC236}">
                <a16:creationId xmlns:a16="http://schemas.microsoft.com/office/drawing/2014/main" id="{5CE9AD82-3DE0-45BA-86D5-40012B47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908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0210" name="Rectangle 66">
            <a:extLst>
              <a:ext uri="{FF2B5EF4-FFF2-40B4-BE49-F238E27FC236}">
                <a16:creationId xmlns:a16="http://schemas.microsoft.com/office/drawing/2014/main" id="{B277E21B-230A-45D9-87FC-5CBAF6EF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90211" name="Text Box 67">
            <a:extLst>
              <a:ext uri="{FF2B5EF4-FFF2-40B4-BE49-F238E27FC236}">
                <a16:creationId xmlns:a16="http://schemas.microsoft.com/office/drawing/2014/main" id="{2306E1E8-26C6-42C8-8437-75A6B01C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715000"/>
            <a:ext cx="1517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altLang="en-US" sz="2400">
                <a:solidFill>
                  <a:srgbClr val="FF00FF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81DE60AB-A3C9-4CC7-87CA-6AAF6474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A5AD-184C-4EBA-A516-58DE1334BB0C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9" name="Slide Number Placeholder 3">
            <a:extLst>
              <a:ext uri="{FF2B5EF4-FFF2-40B4-BE49-F238E27FC236}">
                <a16:creationId xmlns:a16="http://schemas.microsoft.com/office/drawing/2014/main" id="{81689596-7DB1-498F-923C-1512F08D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629C-5309-4928-84F5-ABBC84562C6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89129" name="Oval 9">
            <a:extLst>
              <a:ext uri="{FF2B5EF4-FFF2-40B4-BE49-F238E27FC236}">
                <a16:creationId xmlns:a16="http://schemas.microsoft.com/office/drawing/2014/main" id="{1CF53A47-577A-49B5-8805-139F754E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0" name="Oval 10">
            <a:extLst>
              <a:ext uri="{FF2B5EF4-FFF2-40B4-BE49-F238E27FC236}">
                <a16:creationId xmlns:a16="http://schemas.microsoft.com/office/drawing/2014/main" id="{9FBF4578-B73A-4966-8384-25617393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1" name="Oval 11">
            <a:extLst>
              <a:ext uri="{FF2B5EF4-FFF2-40B4-BE49-F238E27FC236}">
                <a16:creationId xmlns:a16="http://schemas.microsoft.com/office/drawing/2014/main" id="{E4A0069F-F228-4268-A780-873A119C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2" name="Oval 12">
            <a:extLst>
              <a:ext uri="{FF2B5EF4-FFF2-40B4-BE49-F238E27FC236}">
                <a16:creationId xmlns:a16="http://schemas.microsoft.com/office/drawing/2014/main" id="{83CB339B-9A7C-40E3-88EB-50C8ABBE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3" name="Line 13">
            <a:extLst>
              <a:ext uri="{FF2B5EF4-FFF2-40B4-BE49-F238E27FC236}">
                <a16:creationId xmlns:a16="http://schemas.microsoft.com/office/drawing/2014/main" id="{CFE26C4B-945A-43BE-B948-832CC6204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4" name="Line 14">
            <a:extLst>
              <a:ext uri="{FF2B5EF4-FFF2-40B4-BE49-F238E27FC236}">
                <a16:creationId xmlns:a16="http://schemas.microsoft.com/office/drawing/2014/main" id="{94F5F589-7C6D-475B-BCA1-7AEB94558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5" name="Line 15">
            <a:extLst>
              <a:ext uri="{FF2B5EF4-FFF2-40B4-BE49-F238E27FC236}">
                <a16:creationId xmlns:a16="http://schemas.microsoft.com/office/drawing/2014/main" id="{2A9BD46C-E8BF-436C-A914-A095B1FD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6" name="Line 16">
            <a:extLst>
              <a:ext uri="{FF2B5EF4-FFF2-40B4-BE49-F238E27FC236}">
                <a16:creationId xmlns:a16="http://schemas.microsoft.com/office/drawing/2014/main" id="{F5276DB1-1ED5-414C-AB88-3443D9723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7" name="Line 17">
            <a:extLst>
              <a:ext uri="{FF2B5EF4-FFF2-40B4-BE49-F238E27FC236}">
                <a16:creationId xmlns:a16="http://schemas.microsoft.com/office/drawing/2014/main" id="{EBF1BE3C-800E-4BE8-A2D5-0D2A2FDA3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8" name="Oval 18">
            <a:extLst>
              <a:ext uri="{FF2B5EF4-FFF2-40B4-BE49-F238E27FC236}">
                <a16:creationId xmlns:a16="http://schemas.microsoft.com/office/drawing/2014/main" id="{AFB82DC1-2B97-4492-87A0-61C79B8F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39" name="Oval 19">
            <a:extLst>
              <a:ext uri="{FF2B5EF4-FFF2-40B4-BE49-F238E27FC236}">
                <a16:creationId xmlns:a16="http://schemas.microsoft.com/office/drawing/2014/main" id="{4DDE8043-156F-48BD-89CD-0C2943B6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40" name="Line 20">
            <a:extLst>
              <a:ext uri="{FF2B5EF4-FFF2-40B4-BE49-F238E27FC236}">
                <a16:creationId xmlns:a16="http://schemas.microsoft.com/office/drawing/2014/main" id="{6AC16AFA-EF7F-47D3-B047-91031C5C3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5181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41" name="Line 21">
            <a:extLst>
              <a:ext uri="{FF2B5EF4-FFF2-40B4-BE49-F238E27FC236}">
                <a16:creationId xmlns:a16="http://schemas.microsoft.com/office/drawing/2014/main" id="{1F5B7647-D3AA-4398-B5A7-21EB07CB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42" name="Freeform 22">
            <a:extLst>
              <a:ext uri="{FF2B5EF4-FFF2-40B4-BE49-F238E27FC236}">
                <a16:creationId xmlns:a16="http://schemas.microsoft.com/office/drawing/2014/main" id="{1B30E7D6-5F73-477E-83FB-0607950EB208}"/>
              </a:ext>
            </a:extLst>
          </p:cNvPr>
          <p:cNvSpPr>
            <a:spLocks/>
          </p:cNvSpPr>
          <p:nvPr/>
        </p:nvSpPr>
        <p:spPr bwMode="auto">
          <a:xfrm>
            <a:off x="4648200" y="4127500"/>
            <a:ext cx="1371600" cy="520700"/>
          </a:xfrm>
          <a:custGeom>
            <a:avLst/>
            <a:gdLst>
              <a:gd name="T0" fmla="*/ 864 w 864"/>
              <a:gd name="T1" fmla="*/ 328 h 328"/>
              <a:gd name="T2" fmla="*/ 672 w 864"/>
              <a:gd name="T3" fmla="*/ 88 h 328"/>
              <a:gd name="T4" fmla="*/ 192 w 864"/>
              <a:gd name="T5" fmla="*/ 40 h 328"/>
              <a:gd name="T6" fmla="*/ 0 w 864"/>
              <a:gd name="T7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43" name="Line 23">
            <a:extLst>
              <a:ext uri="{FF2B5EF4-FFF2-40B4-BE49-F238E27FC236}">
                <a16:creationId xmlns:a16="http://schemas.microsoft.com/office/drawing/2014/main" id="{7BDB6566-1197-403B-A511-AF3D4BB6B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144" name="Object 24">
            <a:extLst>
              <a:ext uri="{FF2B5EF4-FFF2-40B4-BE49-F238E27FC236}">
                <a16:creationId xmlns:a16="http://schemas.microsoft.com/office/drawing/2014/main" id="{7316D774-A157-406D-AF24-4A0A1EB03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5238" y="5581650"/>
          <a:ext cx="327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88" name="Equation" r:id="rId3" imgW="330120" imgH="482400" progId="Equation.3">
                  <p:embed/>
                </p:oleObj>
              </mc:Choice>
              <mc:Fallback>
                <p:oleObj name="Equation" r:id="rId3" imgW="33012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581650"/>
                        <a:ext cx="327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5" name="Text Box 25">
            <a:extLst>
              <a:ext uri="{FF2B5EF4-FFF2-40B4-BE49-F238E27FC236}">
                <a16:creationId xmlns:a16="http://schemas.microsoft.com/office/drawing/2014/main" id="{5DFD3912-FB47-4073-89E8-94E51A6D2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10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389146" name="Text Box 26">
            <a:extLst>
              <a:ext uri="{FF2B5EF4-FFF2-40B4-BE49-F238E27FC236}">
                <a16:creationId xmlns:a16="http://schemas.microsoft.com/office/drawing/2014/main" id="{72F33FA7-1A7B-4D51-81AB-2F5F7AA93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389147" name="Text Box 27">
            <a:extLst>
              <a:ext uri="{FF2B5EF4-FFF2-40B4-BE49-F238E27FC236}">
                <a16:creationId xmlns:a16="http://schemas.microsoft.com/office/drawing/2014/main" id="{836A9DEA-2CC4-455B-B003-46B17061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019800"/>
            <a:ext cx="309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Repeated state</a:t>
            </a:r>
          </a:p>
        </p:txBody>
      </p:sp>
      <p:sp>
        <p:nvSpPr>
          <p:cNvPr id="389148" name="Freeform 28">
            <a:extLst>
              <a:ext uri="{FF2B5EF4-FFF2-40B4-BE49-F238E27FC236}">
                <a16:creationId xmlns:a16="http://schemas.microsoft.com/office/drawing/2014/main" id="{85C7CA15-80E1-4D0D-AE2C-5C378E8E9676}"/>
              </a:ext>
            </a:extLst>
          </p:cNvPr>
          <p:cNvSpPr>
            <a:spLocks/>
          </p:cNvSpPr>
          <p:nvPr/>
        </p:nvSpPr>
        <p:spPr bwMode="auto">
          <a:xfrm>
            <a:off x="685800" y="4267200"/>
            <a:ext cx="6870700" cy="1233488"/>
          </a:xfrm>
          <a:custGeom>
            <a:avLst/>
            <a:gdLst>
              <a:gd name="T0" fmla="*/ 0 w 4328"/>
              <a:gd name="T1" fmla="*/ 763 h 777"/>
              <a:gd name="T2" fmla="*/ 1812 w 4328"/>
              <a:gd name="T3" fmla="*/ 772 h 777"/>
              <a:gd name="T4" fmla="*/ 2083 w 4328"/>
              <a:gd name="T5" fmla="*/ 738 h 777"/>
              <a:gd name="T6" fmla="*/ 2727 w 4328"/>
              <a:gd name="T7" fmla="*/ 746 h 777"/>
              <a:gd name="T8" fmla="*/ 2897 w 4328"/>
              <a:gd name="T9" fmla="*/ 704 h 777"/>
              <a:gd name="T10" fmla="*/ 2998 w 4328"/>
              <a:gd name="T11" fmla="*/ 628 h 777"/>
              <a:gd name="T12" fmla="*/ 3142 w 4328"/>
              <a:gd name="T13" fmla="*/ 475 h 777"/>
              <a:gd name="T14" fmla="*/ 3185 w 4328"/>
              <a:gd name="T15" fmla="*/ 399 h 777"/>
              <a:gd name="T16" fmla="*/ 3202 w 4328"/>
              <a:gd name="T17" fmla="*/ 348 h 777"/>
              <a:gd name="T18" fmla="*/ 3210 w 4328"/>
              <a:gd name="T19" fmla="*/ 323 h 777"/>
              <a:gd name="T20" fmla="*/ 3176 w 4328"/>
              <a:gd name="T21" fmla="*/ 119 h 777"/>
              <a:gd name="T22" fmla="*/ 3100 w 4328"/>
              <a:gd name="T23" fmla="*/ 86 h 777"/>
              <a:gd name="T24" fmla="*/ 2778 w 4328"/>
              <a:gd name="T25" fmla="*/ 1 h 777"/>
              <a:gd name="T26" fmla="*/ 2659 w 4328"/>
              <a:gd name="T27" fmla="*/ 52 h 777"/>
              <a:gd name="T28" fmla="*/ 2668 w 4328"/>
              <a:gd name="T29" fmla="*/ 475 h 777"/>
              <a:gd name="T30" fmla="*/ 2786 w 4328"/>
              <a:gd name="T31" fmla="*/ 577 h 777"/>
              <a:gd name="T32" fmla="*/ 3058 w 4328"/>
              <a:gd name="T33" fmla="*/ 755 h 777"/>
              <a:gd name="T34" fmla="*/ 4328 w 4328"/>
              <a:gd name="T35" fmla="*/ 77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89149" name="Object 29">
            <a:extLst>
              <a:ext uri="{FF2B5EF4-FFF2-40B4-BE49-F238E27FC236}">
                <a16:creationId xmlns:a16="http://schemas.microsoft.com/office/drawing/2014/main" id="{B9449F88-FCA7-4D19-AB1B-D50A07E48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209800"/>
          <a:ext cx="2667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89" name="Equation" r:id="rId5" imgW="2450880" imgH="482400" progId="Equation.3">
                  <p:embed/>
                </p:oleObj>
              </mc:Choice>
              <mc:Fallback>
                <p:oleObj name="Equation" r:id="rId5" imgW="2450880" imgH="482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2667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0" name="Object 30">
            <a:extLst>
              <a:ext uri="{FF2B5EF4-FFF2-40B4-BE49-F238E27FC236}">
                <a16:creationId xmlns:a16="http://schemas.microsoft.com/office/drawing/2014/main" id="{747637F0-7A33-42BD-BAF0-6117609EA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10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0" name="Equation" r:id="rId7" imgW="406080" imgH="469800" progId="Equation.3">
                  <p:embed/>
                </p:oleObj>
              </mc:Choice>
              <mc:Fallback>
                <p:oleObj name="Equation" r:id="rId7" imgW="40608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1" name="Object 31">
            <a:extLst>
              <a:ext uri="{FF2B5EF4-FFF2-40B4-BE49-F238E27FC236}">
                <a16:creationId xmlns:a16="http://schemas.microsoft.com/office/drawing/2014/main" id="{2DB5B1D0-ED89-4DF4-BBD7-817CA3508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5410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1" name="Equation" r:id="rId9" imgW="469800" imgH="469800" progId="Equation.3">
                  <p:embed/>
                </p:oleObj>
              </mc:Choice>
              <mc:Fallback>
                <p:oleObj name="Equation" r:id="rId9" imgW="46980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410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2" name="Object 32">
            <a:extLst>
              <a:ext uri="{FF2B5EF4-FFF2-40B4-BE49-F238E27FC236}">
                <a16:creationId xmlns:a16="http://schemas.microsoft.com/office/drawing/2014/main" id="{966AA306-4B5D-4D0B-B8CD-A0F1B48A0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410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2" name="Equation" r:id="rId11" imgW="482400" imgH="482400" progId="Equation.3">
                  <p:embed/>
                </p:oleObj>
              </mc:Choice>
              <mc:Fallback>
                <p:oleObj name="Equation" r:id="rId11" imgW="482400" imgH="48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410200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3" name="Text Box 33">
            <a:extLst>
              <a:ext uri="{FF2B5EF4-FFF2-40B4-BE49-F238E27FC236}">
                <a16:creationId xmlns:a16="http://schemas.microsoft.com/office/drawing/2014/main" id="{4E3E79C9-8CCD-47AB-B483-B14617DC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336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389154" name="Oval 34">
            <a:extLst>
              <a:ext uri="{FF2B5EF4-FFF2-40B4-BE49-F238E27FC236}">
                <a16:creationId xmlns:a16="http://schemas.microsoft.com/office/drawing/2014/main" id="{53322679-2CCC-4533-815E-1E1E34F81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0591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55" name="Oval 35">
            <a:extLst>
              <a:ext uri="{FF2B5EF4-FFF2-40B4-BE49-F238E27FC236}">
                <a16:creationId xmlns:a16="http://schemas.microsoft.com/office/drawing/2014/main" id="{A2FBFCB3-BD51-437F-96C4-6E4533D0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480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56" name="Oval 36">
            <a:extLst>
              <a:ext uri="{FF2B5EF4-FFF2-40B4-BE49-F238E27FC236}">
                <a16:creationId xmlns:a16="http://schemas.microsoft.com/office/drawing/2014/main" id="{C83BEE9F-C24A-443B-990C-6DB57B3C9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5" y="3033713"/>
            <a:ext cx="473075" cy="4714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57" name="Oval 37">
            <a:extLst>
              <a:ext uri="{FF2B5EF4-FFF2-40B4-BE49-F238E27FC236}">
                <a16:creationId xmlns:a16="http://schemas.microsoft.com/office/drawing/2014/main" id="{67DA68E1-B4A3-4C91-B645-15348216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0591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58" name="Line 38">
            <a:extLst>
              <a:ext uri="{FF2B5EF4-FFF2-40B4-BE49-F238E27FC236}">
                <a16:creationId xmlns:a16="http://schemas.microsoft.com/office/drawing/2014/main" id="{EDF849E4-F5E6-4CBA-9270-8FDF2F1AA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38" y="32416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59" name="Line 39">
            <a:extLst>
              <a:ext uri="{FF2B5EF4-FFF2-40B4-BE49-F238E27FC236}">
                <a16:creationId xmlns:a16="http://schemas.microsoft.com/office/drawing/2014/main" id="{6EC17EFD-8CF9-4014-8CCD-35728B0CB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32416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60" name="Line 40">
            <a:extLst>
              <a:ext uri="{FF2B5EF4-FFF2-40B4-BE49-F238E27FC236}">
                <a16:creationId xmlns:a16="http://schemas.microsoft.com/office/drawing/2014/main" id="{25F7504F-E416-4CF1-9453-65E4EC5ED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32416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61" name="Line 41">
            <a:extLst>
              <a:ext uri="{FF2B5EF4-FFF2-40B4-BE49-F238E27FC236}">
                <a16:creationId xmlns:a16="http://schemas.microsoft.com/office/drawing/2014/main" id="{856D6BD3-E945-4065-BC87-DBD4A40AF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2321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62" name="Line 42">
            <a:extLst>
              <a:ext uri="{FF2B5EF4-FFF2-40B4-BE49-F238E27FC236}">
                <a16:creationId xmlns:a16="http://schemas.microsoft.com/office/drawing/2014/main" id="{08DEE870-0F2C-4268-A99D-52C2112C1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32321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63" name="Line 43">
            <a:extLst>
              <a:ext uri="{FF2B5EF4-FFF2-40B4-BE49-F238E27FC236}">
                <a16:creationId xmlns:a16="http://schemas.microsoft.com/office/drawing/2014/main" id="{36483B6B-3C90-4714-ABFF-411D92B90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164" name="Object 44">
            <a:extLst>
              <a:ext uri="{FF2B5EF4-FFF2-40B4-BE49-F238E27FC236}">
                <a16:creationId xmlns:a16="http://schemas.microsoft.com/office/drawing/2014/main" id="{2E5A3305-FB86-4819-86DE-9425B72C4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306546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3" name="Equation" r:id="rId13" imgW="330120" imgH="482400" progId="Equation.3">
                  <p:embed/>
                </p:oleObj>
              </mc:Choice>
              <mc:Fallback>
                <p:oleObj name="Equation" r:id="rId13" imgW="330120" imgH="48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065463"/>
                        <a:ext cx="2603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5" name="Text Box 45">
            <a:extLst>
              <a:ext uri="{FF2B5EF4-FFF2-40B4-BE49-F238E27FC236}">
                <a16:creationId xmlns:a16="http://schemas.microsoft.com/office/drawing/2014/main" id="{B4D1EAE4-BA6C-43BB-B74D-33082E27B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286067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89167" name="Oval 47">
            <a:extLst>
              <a:ext uri="{FF2B5EF4-FFF2-40B4-BE49-F238E27FC236}">
                <a16:creationId xmlns:a16="http://schemas.microsoft.com/office/drawing/2014/main" id="{50F4C6FE-16C9-4A60-9FD6-92E0EBE1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68" name="Line 48">
            <a:extLst>
              <a:ext uri="{FF2B5EF4-FFF2-40B4-BE49-F238E27FC236}">
                <a16:creationId xmlns:a16="http://schemas.microsoft.com/office/drawing/2014/main" id="{1CE01360-F97A-4E47-ACBD-C118C1CD4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9925" y="32321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69" name="Line 49">
            <a:extLst>
              <a:ext uri="{FF2B5EF4-FFF2-40B4-BE49-F238E27FC236}">
                <a16:creationId xmlns:a16="http://schemas.microsoft.com/office/drawing/2014/main" id="{21BEA0B8-4DFF-4832-85EA-214B35D84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475" y="32321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170" name="Object 50">
            <a:extLst>
              <a:ext uri="{FF2B5EF4-FFF2-40B4-BE49-F238E27FC236}">
                <a16:creationId xmlns:a16="http://schemas.microsoft.com/office/drawing/2014/main" id="{84246C49-FAE6-4FE0-B6BE-9BFC396AA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9038" y="306546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4" name="Equation" r:id="rId14" imgW="330120" imgH="482400" progId="Equation.3">
                  <p:embed/>
                </p:oleObj>
              </mc:Choice>
              <mc:Fallback>
                <p:oleObj name="Equation" r:id="rId14" imgW="330120" imgH="482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065463"/>
                        <a:ext cx="2587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1" name="Text Box 51">
            <a:extLst>
              <a:ext uri="{FF2B5EF4-FFF2-40B4-BE49-F238E27FC236}">
                <a16:creationId xmlns:a16="http://schemas.microsoft.com/office/drawing/2014/main" id="{A4528F26-7969-4E42-91C5-F0008C47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89172" name="Text Box 52">
            <a:extLst>
              <a:ext uri="{FF2B5EF4-FFF2-40B4-BE49-F238E27FC236}">
                <a16:creationId xmlns:a16="http://schemas.microsoft.com/office/drawing/2014/main" id="{D15AB0AC-D2BF-4067-82F1-222D2DF6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89177" name="Oval 57">
            <a:extLst>
              <a:ext uri="{FF2B5EF4-FFF2-40B4-BE49-F238E27FC236}">
                <a16:creationId xmlns:a16="http://schemas.microsoft.com/office/drawing/2014/main" id="{3FC5C6D4-77D3-42BC-8F91-945FAE1D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0480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78" name="Line 58">
            <a:extLst>
              <a:ext uri="{FF2B5EF4-FFF2-40B4-BE49-F238E27FC236}">
                <a16:creationId xmlns:a16="http://schemas.microsoft.com/office/drawing/2014/main" id="{9395B669-CFF5-490A-BD04-71D7B859B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89179" name="Object 59">
            <a:extLst>
              <a:ext uri="{FF2B5EF4-FFF2-40B4-BE49-F238E27FC236}">
                <a16:creationId xmlns:a16="http://schemas.microsoft.com/office/drawing/2014/main" id="{998DD6F6-560E-4A0A-8EB1-39D881135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9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5" name="Equation" r:id="rId15" imgW="406080" imgH="469800" progId="Equation.3">
                  <p:embed/>
                </p:oleObj>
              </mc:Choice>
              <mc:Fallback>
                <p:oleObj name="Equation" r:id="rId15" imgW="406080" imgH="469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0" name="Object 60">
            <a:extLst>
              <a:ext uri="{FF2B5EF4-FFF2-40B4-BE49-F238E27FC236}">
                <a16:creationId xmlns:a16="http://schemas.microsoft.com/office/drawing/2014/main" id="{22D006CE-4784-46E2-BA12-8A2FB1DD1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6" name="Equation" r:id="rId16" imgW="469800" imgH="469800" progId="Equation.3">
                  <p:embed/>
                </p:oleObj>
              </mc:Choice>
              <mc:Fallback>
                <p:oleObj name="Equation" r:id="rId16" imgW="469800" imgH="469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1" name="Object 61">
            <a:extLst>
              <a:ext uri="{FF2B5EF4-FFF2-40B4-BE49-F238E27FC236}">
                <a16:creationId xmlns:a16="http://schemas.microsoft.com/office/drawing/2014/main" id="{A31B97FE-83B5-4676-AA59-C5FD35308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8194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7" name="Equation" r:id="rId18" imgW="482400" imgH="482400" progId="Equation.3">
                  <p:embed/>
                </p:oleObj>
              </mc:Choice>
              <mc:Fallback>
                <p:oleObj name="Equation" r:id="rId18" imgW="482400" imgH="482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1940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2" name="Object 62">
            <a:extLst>
              <a:ext uri="{FF2B5EF4-FFF2-40B4-BE49-F238E27FC236}">
                <a16:creationId xmlns:a16="http://schemas.microsoft.com/office/drawing/2014/main" id="{9C66DC43-9C36-4EB4-8AFE-3E2813276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289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8" name="Equation" r:id="rId20" imgW="393480" imgH="482400" progId="Equation.3">
                  <p:embed/>
                </p:oleObj>
              </mc:Choice>
              <mc:Fallback>
                <p:oleObj name="Equation" r:id="rId20" imgW="39348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890838"/>
                        <a:ext cx="319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3" name="Object 63">
            <a:extLst>
              <a:ext uri="{FF2B5EF4-FFF2-40B4-BE49-F238E27FC236}">
                <a16:creationId xmlns:a16="http://schemas.microsoft.com/office/drawing/2014/main" id="{B32E9041-EB67-480D-8EDD-46D7BAB00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819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9" name="Equation" r:id="rId22" imgW="482400" imgH="558720" progId="Equation.3">
                  <p:embed/>
                </p:oleObj>
              </mc:Choice>
              <mc:Fallback>
                <p:oleObj name="Equation" r:id="rId22" imgW="482400" imgH="5587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390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4" name="Object 64">
            <a:extLst>
              <a:ext uri="{FF2B5EF4-FFF2-40B4-BE49-F238E27FC236}">
                <a16:creationId xmlns:a16="http://schemas.microsoft.com/office/drawing/2014/main" id="{3372B359-3531-4587-AE15-CA50061F5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281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0" name="Equation" r:id="rId24" imgW="723600" imgH="482400" progId="Equation.3">
                  <p:embed/>
                </p:oleObj>
              </mc:Choice>
              <mc:Fallback>
                <p:oleObj name="Equation" r:id="rId24" imgW="723600" imgH="4824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819400"/>
                        <a:ext cx="58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5" name="Object 65">
            <a:extLst>
              <a:ext uri="{FF2B5EF4-FFF2-40B4-BE49-F238E27FC236}">
                <a16:creationId xmlns:a16="http://schemas.microsoft.com/office/drawing/2014/main" id="{15C79DD2-3C84-4867-966E-6A3FA6826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81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1" name="Equation" r:id="rId26" imgW="812520" imgH="558720" progId="Equation.3">
                  <p:embed/>
                </p:oleObj>
              </mc:Choice>
              <mc:Fallback>
                <p:oleObj name="Equation" r:id="rId26" imgW="812520" imgH="5587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0"/>
                        <a:ext cx="658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6" name="Freeform 66">
            <a:extLst>
              <a:ext uri="{FF2B5EF4-FFF2-40B4-BE49-F238E27FC236}">
                <a16:creationId xmlns:a16="http://schemas.microsoft.com/office/drawing/2014/main" id="{0AFBCE4E-FDA8-41D7-995C-075D005645E1}"/>
              </a:ext>
            </a:extLst>
          </p:cNvPr>
          <p:cNvSpPr>
            <a:spLocks/>
          </p:cNvSpPr>
          <p:nvPr/>
        </p:nvSpPr>
        <p:spPr bwMode="auto">
          <a:xfrm>
            <a:off x="685800" y="3429000"/>
            <a:ext cx="7391400" cy="241300"/>
          </a:xfrm>
          <a:custGeom>
            <a:avLst/>
            <a:gdLst>
              <a:gd name="T0" fmla="*/ 0 w 4656"/>
              <a:gd name="T1" fmla="*/ 96 h 152"/>
              <a:gd name="T2" fmla="*/ 816 w 4656"/>
              <a:gd name="T3" fmla="*/ 144 h 152"/>
              <a:gd name="T4" fmla="*/ 1488 w 4656"/>
              <a:gd name="T5" fmla="*/ 48 h 152"/>
              <a:gd name="T6" fmla="*/ 2784 w 4656"/>
              <a:gd name="T7" fmla="*/ 144 h 152"/>
              <a:gd name="T8" fmla="*/ 3072 w 4656"/>
              <a:gd name="T9" fmla="*/ 96 h 152"/>
              <a:gd name="T10" fmla="*/ 3984 w 4656"/>
              <a:gd name="T11" fmla="*/ 96 h 152"/>
              <a:gd name="T12" fmla="*/ 4512 w 4656"/>
              <a:gd name="T13" fmla="*/ 48 h 152"/>
              <a:gd name="T14" fmla="*/ 4656 w 4656"/>
              <a:gd name="T1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6" h="152">
                <a:moveTo>
                  <a:pt x="0" y="96"/>
                </a:moveTo>
                <a:cubicBezTo>
                  <a:pt x="284" y="124"/>
                  <a:pt x="568" y="152"/>
                  <a:pt x="816" y="144"/>
                </a:cubicBezTo>
                <a:cubicBezTo>
                  <a:pt x="1064" y="136"/>
                  <a:pt x="1160" y="48"/>
                  <a:pt x="1488" y="48"/>
                </a:cubicBezTo>
                <a:cubicBezTo>
                  <a:pt x="1816" y="48"/>
                  <a:pt x="2520" y="136"/>
                  <a:pt x="2784" y="144"/>
                </a:cubicBezTo>
                <a:cubicBezTo>
                  <a:pt x="3048" y="152"/>
                  <a:pt x="2872" y="104"/>
                  <a:pt x="3072" y="96"/>
                </a:cubicBezTo>
                <a:cubicBezTo>
                  <a:pt x="3272" y="88"/>
                  <a:pt x="3744" y="104"/>
                  <a:pt x="3984" y="96"/>
                </a:cubicBezTo>
                <a:cubicBezTo>
                  <a:pt x="4224" y="88"/>
                  <a:pt x="4400" y="64"/>
                  <a:pt x="4512" y="48"/>
                </a:cubicBezTo>
                <a:cubicBezTo>
                  <a:pt x="4624" y="32"/>
                  <a:pt x="4640" y="16"/>
                  <a:pt x="4656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9187" name="Text Box 67">
            <a:extLst>
              <a:ext uri="{FF2B5EF4-FFF2-40B4-BE49-F238E27FC236}">
                <a16:creationId xmlns:a16="http://schemas.microsoft.com/office/drawing/2014/main" id="{96EEC02A-EEBA-4A2D-80C7-27B84BDD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299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Arbitrary DFA</a:t>
            </a:r>
          </a:p>
        </p:txBody>
      </p:sp>
      <p:graphicFrame>
        <p:nvGraphicFramePr>
          <p:cNvPr id="389188" name="Object 68">
            <a:extLst>
              <a:ext uri="{FF2B5EF4-FFF2-40B4-BE49-F238E27FC236}">
                <a16:creationId xmlns:a16="http://schemas.microsoft.com/office/drawing/2014/main" id="{692FA73B-593C-4878-A7F2-4CE4625EE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127000"/>
          <a:ext cx="429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2" name="Equation" r:id="rId28" imgW="3568680" imgH="444240" progId="Equation.3">
                  <p:embed/>
                </p:oleObj>
              </mc:Choice>
              <mc:Fallback>
                <p:oleObj name="Equation" r:id="rId28" imgW="3568680" imgH="4442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27000"/>
                        <a:ext cx="4294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9" name="Text Box 69">
            <a:extLst>
              <a:ext uri="{FF2B5EF4-FFF2-40B4-BE49-F238E27FC236}">
                <a16:creationId xmlns:a16="http://schemas.microsoft.com/office/drawing/2014/main" id="{1F05E3B5-1991-4963-AB6E-6154D310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76200"/>
            <a:ext cx="59610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                                    ,</a:t>
            </a:r>
          </a:p>
          <a:p>
            <a:r>
              <a:rPr lang="en-US" altLang="en-US"/>
              <a:t>by the pigeonhole principle,</a:t>
            </a:r>
          </a:p>
          <a:p>
            <a:r>
              <a:rPr lang="en-US" altLang="en-US"/>
              <a:t>a state is repeated in the walk</a:t>
            </a:r>
          </a:p>
        </p:txBody>
      </p:sp>
      <p:sp>
        <p:nvSpPr>
          <p:cNvPr id="389190" name="Text Box 70">
            <a:extLst>
              <a:ext uri="{FF2B5EF4-FFF2-40B4-BE49-F238E27FC236}">
                <a16:creationId xmlns:a16="http://schemas.microsoft.com/office/drawing/2014/main" id="{3039D733-0B84-45E1-9380-46FC8D197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231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389191" name="Rectangle 71">
            <a:extLst>
              <a:ext uri="{FF2B5EF4-FFF2-40B4-BE49-F238E27FC236}">
                <a16:creationId xmlns:a16="http://schemas.microsoft.com/office/drawing/2014/main" id="{A8BE5B38-C139-4067-9C18-791F2684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9193" name="Rectangle 73">
            <a:extLst>
              <a:ext uri="{FF2B5EF4-FFF2-40B4-BE49-F238E27FC236}">
                <a16:creationId xmlns:a16="http://schemas.microsoft.com/office/drawing/2014/main" id="{CBC8B8E3-963D-4C13-9A4A-F4A6F955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194" name="Object 74">
            <a:extLst>
              <a:ext uri="{FF2B5EF4-FFF2-40B4-BE49-F238E27FC236}">
                <a16:creationId xmlns:a16="http://schemas.microsoft.com/office/drawing/2014/main" id="{E294BD03-B142-40B1-8B10-B03297F24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5626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3" name="Equation" r:id="rId30" imgW="342720" imgH="469800" progId="Equation.3">
                  <p:embed/>
                </p:oleObj>
              </mc:Choice>
              <mc:Fallback>
                <p:oleObj name="Equation" r:id="rId30" imgW="342720" imgH="4698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269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5" name="Object 75">
            <a:extLst>
              <a:ext uri="{FF2B5EF4-FFF2-40B4-BE49-F238E27FC236}">
                <a16:creationId xmlns:a16="http://schemas.microsoft.com/office/drawing/2014/main" id="{63C8A71A-55A4-4271-BB33-296EFBD35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5626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4" name="Equation" r:id="rId32" imgW="406080" imgH="469800" progId="Equation.3">
                  <p:embed/>
                </p:oleObj>
              </mc:Choice>
              <mc:Fallback>
                <p:oleObj name="Equation" r:id="rId32" imgW="406080" imgH="4698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62600"/>
                        <a:ext cx="390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6" name="Object 76">
            <a:extLst>
              <a:ext uri="{FF2B5EF4-FFF2-40B4-BE49-F238E27FC236}">
                <a16:creationId xmlns:a16="http://schemas.microsoft.com/office/drawing/2014/main" id="{3D0E8116-4C0C-4E52-A955-FE56E50F7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3048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5" name="Equation" r:id="rId34" imgW="406080" imgH="469800" progId="Equation.3">
                  <p:embed/>
                </p:oleObj>
              </mc:Choice>
              <mc:Fallback>
                <p:oleObj name="Equation" r:id="rId34" imgW="406080" imgH="469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048000"/>
                        <a:ext cx="2476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7" name="Object 77">
            <a:extLst>
              <a:ext uri="{FF2B5EF4-FFF2-40B4-BE49-F238E27FC236}">
                <a16:creationId xmlns:a16="http://schemas.microsoft.com/office/drawing/2014/main" id="{1D905029-EEE4-4CF2-858A-48FA8D30A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0480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6" name="Equation" r:id="rId35" imgW="342720" imgH="469800" progId="Equation.3">
                  <p:embed/>
                </p:oleObj>
              </mc:Choice>
              <mc:Fallback>
                <p:oleObj name="Equation" r:id="rId35" imgW="342720" imgH="4698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269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8" name="Rectangle 78">
            <a:extLst>
              <a:ext uri="{FF2B5EF4-FFF2-40B4-BE49-F238E27FC236}">
                <a16:creationId xmlns:a16="http://schemas.microsoft.com/office/drawing/2014/main" id="{B332CEB7-E82C-44A3-AFFF-35082727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8001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199" name="Object 79">
            <a:extLst>
              <a:ext uri="{FF2B5EF4-FFF2-40B4-BE49-F238E27FC236}">
                <a16:creationId xmlns:a16="http://schemas.microsoft.com/office/drawing/2014/main" id="{0A8D9A50-6100-42B9-A305-BA65CB529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1371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7" name="Equation" r:id="rId36" imgW="368280" imgH="304560" progId="Equation.3">
                  <p:embed/>
                </p:oleObj>
              </mc:Choice>
              <mc:Fallback>
                <p:oleObj name="Equation" r:id="rId36" imgW="368280" imgH="3045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371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>
            <a:extLst>
              <a:ext uri="{FF2B5EF4-FFF2-40B4-BE49-F238E27FC236}">
                <a16:creationId xmlns:a16="http://schemas.microsoft.com/office/drawing/2014/main" id="{80B23626-919E-44A4-9D79-1ACEE2C7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9D7B-F563-48BA-963A-1DC95058BC5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D9EC8DC1-F570-4998-BF5D-6413CA5B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C3F4-2523-4362-B160-0092183A0407}" type="slidenum">
              <a:rPr lang="en-US" altLang="en-US"/>
              <a:pPr/>
              <a:t>17</a:t>
            </a:fld>
            <a:endParaRPr lang="en-US" altLang="en-US"/>
          </a:p>
        </p:txBody>
      </p:sp>
      <p:graphicFrame>
        <p:nvGraphicFramePr>
          <p:cNvPr id="280609" name="Object 33">
            <a:extLst>
              <a:ext uri="{FF2B5EF4-FFF2-40B4-BE49-F238E27FC236}">
                <a16:creationId xmlns:a16="http://schemas.microsoft.com/office/drawing/2014/main" id="{A8AE4723-5347-4F89-8418-3E07DF2D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4425" y="152400"/>
          <a:ext cx="5165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2" name="Equation" r:id="rId3" imgW="4292280" imgH="444240" progId="Equation.3">
                  <p:embed/>
                </p:oleObj>
              </mc:Choice>
              <mc:Fallback>
                <p:oleObj name="Equation" r:id="rId3" imgW="42922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52400"/>
                        <a:ext cx="5165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27" name="Oval 51">
            <a:extLst>
              <a:ext uri="{FF2B5EF4-FFF2-40B4-BE49-F238E27FC236}">
                <a16:creationId xmlns:a16="http://schemas.microsoft.com/office/drawing/2014/main" id="{62D7473D-C196-4C07-BE40-137D0A67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28" name="Oval 52">
            <a:extLst>
              <a:ext uri="{FF2B5EF4-FFF2-40B4-BE49-F238E27FC236}">
                <a16:creationId xmlns:a16="http://schemas.microsoft.com/office/drawing/2014/main" id="{0C91BEC9-D24D-4FEA-AA25-1E281841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29" name="Oval 53">
            <a:extLst>
              <a:ext uri="{FF2B5EF4-FFF2-40B4-BE49-F238E27FC236}">
                <a16:creationId xmlns:a16="http://schemas.microsoft.com/office/drawing/2014/main" id="{7AA5BC88-8E1F-4C9F-8E3D-36F03B4E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0632" name="Object 56">
            <a:extLst>
              <a:ext uri="{FF2B5EF4-FFF2-40B4-BE49-F238E27FC236}">
                <a16:creationId xmlns:a16="http://schemas.microsoft.com/office/drawing/2014/main" id="{76E31468-261E-42D7-905F-3E5B8504B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4876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876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33" name="Object 57">
            <a:extLst>
              <a:ext uri="{FF2B5EF4-FFF2-40B4-BE49-F238E27FC236}">
                <a16:creationId xmlns:a16="http://schemas.microsoft.com/office/drawing/2014/main" id="{03F951B1-2BF0-4DCE-B917-9413352DA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4876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8768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34" name="Object 58">
            <a:extLst>
              <a:ext uri="{FF2B5EF4-FFF2-40B4-BE49-F238E27FC236}">
                <a16:creationId xmlns:a16="http://schemas.microsoft.com/office/drawing/2014/main" id="{1203F5D8-CCA6-4073-9C79-5367B4073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953000"/>
          <a:ext cx="652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5" name="Equation" r:id="rId9" imgW="825480" imgH="482400" progId="Equation.3">
                  <p:embed/>
                </p:oleObj>
              </mc:Choice>
              <mc:Fallback>
                <p:oleObj name="Equation" r:id="rId9" imgW="825480" imgH="482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53000"/>
                        <a:ext cx="6524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38" name="Object 62">
            <a:extLst>
              <a:ext uri="{FF2B5EF4-FFF2-40B4-BE49-F238E27FC236}">
                <a16:creationId xmlns:a16="http://schemas.microsoft.com/office/drawing/2014/main" id="{4D3DCAC7-F268-4A13-9FE1-A499E087C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4895850"/>
          <a:ext cx="493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6" name="Equation" r:id="rId11" imgW="495000" imgH="482400" progId="Equation.3">
                  <p:embed/>
                </p:oleObj>
              </mc:Choice>
              <mc:Fallback>
                <p:oleObj name="Equation" r:id="rId11" imgW="49500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4895850"/>
                        <a:ext cx="4937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39" name="Oval 63">
            <a:extLst>
              <a:ext uri="{FF2B5EF4-FFF2-40B4-BE49-F238E27FC236}">
                <a16:creationId xmlns:a16="http://schemas.microsoft.com/office/drawing/2014/main" id="{51FCC314-8A4D-4679-BCDA-BE43380E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55" name="Text Box 79">
            <a:extLst>
              <a:ext uri="{FF2B5EF4-FFF2-40B4-BE49-F238E27FC236}">
                <a16:creationId xmlns:a16="http://schemas.microsoft.com/office/drawing/2014/main" id="{74506124-608E-44AC-9B78-5A1F6AAE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71600"/>
            <a:ext cx="168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Walk of</a:t>
            </a:r>
          </a:p>
        </p:txBody>
      </p:sp>
      <p:sp>
        <p:nvSpPr>
          <p:cNvPr id="280659" name="Line 83">
            <a:extLst>
              <a:ext uri="{FF2B5EF4-FFF2-40B4-BE49-F238E27FC236}">
                <a16:creationId xmlns:a16="http://schemas.microsoft.com/office/drawing/2014/main" id="{0B8A0C39-10AC-4CBF-983C-72781F52E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819400"/>
            <a:ext cx="838200" cy="1981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0660" name="Line 84">
            <a:extLst>
              <a:ext uri="{FF2B5EF4-FFF2-40B4-BE49-F238E27FC236}">
                <a16:creationId xmlns:a16="http://schemas.microsoft.com/office/drawing/2014/main" id="{DA4E7796-50FD-4506-834F-20917CB3EE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743200"/>
            <a:ext cx="14478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0666" name="Line 90">
            <a:extLst>
              <a:ext uri="{FF2B5EF4-FFF2-40B4-BE49-F238E27FC236}">
                <a16:creationId xmlns:a16="http://schemas.microsoft.com/office/drawing/2014/main" id="{C5102EAF-16F4-413B-9412-184222FCE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3200"/>
            <a:ext cx="457200" cy="2133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0667" name="Line 91">
            <a:extLst>
              <a:ext uri="{FF2B5EF4-FFF2-40B4-BE49-F238E27FC236}">
                <a16:creationId xmlns:a16="http://schemas.microsoft.com/office/drawing/2014/main" id="{64D92E92-87EA-4CF3-B627-EBD40D53D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743200"/>
            <a:ext cx="6096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0668" name="Line 92">
            <a:extLst>
              <a:ext uri="{FF2B5EF4-FFF2-40B4-BE49-F238E27FC236}">
                <a16:creationId xmlns:a16="http://schemas.microsoft.com/office/drawing/2014/main" id="{760FF367-7A6D-4FF1-A57C-3A905BCCC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743200"/>
            <a:ext cx="12954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280671" name="Object 95">
            <a:extLst>
              <a:ext uri="{FF2B5EF4-FFF2-40B4-BE49-F238E27FC236}">
                <a16:creationId xmlns:a16="http://schemas.microsoft.com/office/drawing/2014/main" id="{53AA92D1-7FDD-4F43-9DC7-D707FC86B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52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7" name="Equation" r:id="rId13" imgW="304560" imgH="253800" progId="Equation.3">
                  <p:embed/>
                </p:oleObj>
              </mc:Choice>
              <mc:Fallback>
                <p:oleObj name="Equation" r:id="rId13" imgW="304560" imgH="2538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78" name="Text Box 102">
            <a:extLst>
              <a:ext uri="{FF2B5EF4-FFF2-40B4-BE49-F238E27FC236}">
                <a16:creationId xmlns:a16="http://schemas.microsoft.com/office/drawing/2014/main" id="{74587A7A-8A0A-4981-89AF-D30017BA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8450"/>
            <a:ext cx="169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Pigeons:</a:t>
            </a:r>
          </a:p>
        </p:txBody>
      </p:sp>
      <p:sp>
        <p:nvSpPr>
          <p:cNvPr id="280679" name="Text Box 103">
            <a:extLst>
              <a:ext uri="{FF2B5EF4-FFF2-40B4-BE49-F238E27FC236}">
                <a16:creationId xmlns:a16="http://schemas.microsoft.com/office/drawing/2014/main" id="{B073631C-348A-4516-955F-9F63D009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3000"/>
            <a:ext cx="34115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Nests:</a:t>
            </a:r>
          </a:p>
          <a:p>
            <a:r>
              <a:rPr lang="en-US" altLang="en-US" sz="2800"/>
              <a:t>(Automaton states)</a:t>
            </a:r>
          </a:p>
        </p:txBody>
      </p:sp>
      <p:sp>
        <p:nvSpPr>
          <p:cNvPr id="280680" name="Text Box 104">
            <a:extLst>
              <a:ext uri="{FF2B5EF4-FFF2-40B4-BE49-F238E27FC236}">
                <a16:creationId xmlns:a16="http://schemas.microsoft.com/office/drawing/2014/main" id="{EC4C7CFD-DDC9-44D9-9AFE-D6498478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11318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FF"/>
                </a:solidFill>
              </a:rPr>
              <a:t>Are </a:t>
            </a:r>
          </a:p>
          <a:p>
            <a:r>
              <a:rPr lang="en-US" altLang="en-US">
                <a:solidFill>
                  <a:srgbClr val="FF00FF"/>
                </a:solidFill>
              </a:rPr>
              <a:t>more</a:t>
            </a:r>
          </a:p>
          <a:p>
            <a:r>
              <a:rPr lang="en-US" altLang="en-US">
                <a:solidFill>
                  <a:srgbClr val="FF00FF"/>
                </a:solidFill>
              </a:rPr>
              <a:t>than</a:t>
            </a:r>
          </a:p>
        </p:txBody>
      </p:sp>
      <p:sp>
        <p:nvSpPr>
          <p:cNvPr id="280681" name="Text Box 105">
            <a:extLst>
              <a:ext uri="{FF2B5EF4-FFF2-40B4-BE49-F238E27FC236}">
                <a16:creationId xmlns:a16="http://schemas.microsoft.com/office/drawing/2014/main" id="{69BB3B40-037E-4459-8640-B45FEE3D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764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(walk states)</a:t>
            </a:r>
          </a:p>
        </p:txBody>
      </p:sp>
      <p:sp>
        <p:nvSpPr>
          <p:cNvPr id="280682" name="Oval 106">
            <a:extLst>
              <a:ext uri="{FF2B5EF4-FFF2-40B4-BE49-F238E27FC236}">
                <a16:creationId xmlns:a16="http://schemas.microsoft.com/office/drawing/2014/main" id="{06959FE7-624B-4876-884F-59856D5A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85" name="Oval 109">
            <a:extLst>
              <a:ext uri="{FF2B5EF4-FFF2-40B4-BE49-F238E27FC236}">
                <a16:creationId xmlns:a16="http://schemas.microsoft.com/office/drawing/2014/main" id="{7ACA79D6-4EC3-45F7-8C07-BDDC5F37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26536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86" name="Oval 110">
            <a:extLst>
              <a:ext uri="{FF2B5EF4-FFF2-40B4-BE49-F238E27FC236}">
                <a16:creationId xmlns:a16="http://schemas.microsoft.com/office/drawing/2014/main" id="{FC932615-B26F-4F5C-9915-974E8C42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5425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87" name="Oval 111">
            <a:extLst>
              <a:ext uri="{FF2B5EF4-FFF2-40B4-BE49-F238E27FC236}">
                <a16:creationId xmlns:a16="http://schemas.microsoft.com/office/drawing/2014/main" id="{30E30569-3FA9-4666-A844-9E020790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2239963"/>
            <a:ext cx="549275" cy="4714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88" name="Oval 112">
            <a:extLst>
              <a:ext uri="{FF2B5EF4-FFF2-40B4-BE49-F238E27FC236}">
                <a16:creationId xmlns:a16="http://schemas.microsoft.com/office/drawing/2014/main" id="{EDE66B9F-0AAC-4AEC-9760-96129FBF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226536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89" name="Line 113">
            <a:extLst>
              <a:ext uri="{FF2B5EF4-FFF2-40B4-BE49-F238E27FC236}">
                <a16:creationId xmlns:a16="http://schemas.microsoft.com/office/drawing/2014/main" id="{D0B7B211-958E-4529-A120-F5FB1604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24479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90" name="Line 114">
            <a:extLst>
              <a:ext uri="{FF2B5EF4-FFF2-40B4-BE49-F238E27FC236}">
                <a16:creationId xmlns:a16="http://schemas.microsoft.com/office/drawing/2014/main" id="{0BD521EC-A460-491D-8C1B-5F6B2FFB7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7163" y="24479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91" name="Line 115">
            <a:extLst>
              <a:ext uri="{FF2B5EF4-FFF2-40B4-BE49-F238E27FC236}">
                <a16:creationId xmlns:a16="http://schemas.microsoft.com/office/drawing/2014/main" id="{47243131-A5B1-4AF6-98CE-927865865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625" y="24479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92" name="Line 116">
            <a:extLst>
              <a:ext uri="{FF2B5EF4-FFF2-40B4-BE49-F238E27FC236}">
                <a16:creationId xmlns:a16="http://schemas.microsoft.com/office/drawing/2014/main" id="{224AC76A-6C94-4B00-8CE4-5187A8C45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24384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93" name="Line 117">
            <a:extLst>
              <a:ext uri="{FF2B5EF4-FFF2-40B4-BE49-F238E27FC236}">
                <a16:creationId xmlns:a16="http://schemas.microsoft.com/office/drawing/2014/main" id="{7476FCA2-5F87-4741-84CC-AA06648FB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2438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94" name="Line 118">
            <a:extLst>
              <a:ext uri="{FF2B5EF4-FFF2-40B4-BE49-F238E27FC236}">
                <a16:creationId xmlns:a16="http://schemas.microsoft.com/office/drawing/2014/main" id="{235992A4-B8DE-4851-8358-54FD7D550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4066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0695" name="Object 119">
            <a:extLst>
              <a:ext uri="{FF2B5EF4-FFF2-40B4-BE49-F238E27FC236}">
                <a16:creationId xmlns:a16="http://schemas.microsoft.com/office/drawing/2014/main" id="{EB95FF1D-1EB0-4C2C-90C1-7DA2EE7A0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227171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8" name="Equation" r:id="rId15" imgW="330120" imgH="482400" progId="Equation.3">
                  <p:embed/>
                </p:oleObj>
              </mc:Choice>
              <mc:Fallback>
                <p:oleObj name="Equation" r:id="rId15" imgW="330120" imgH="4824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271713"/>
                        <a:ext cx="2603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96" name="Text Box 120">
            <a:extLst>
              <a:ext uri="{FF2B5EF4-FFF2-40B4-BE49-F238E27FC236}">
                <a16:creationId xmlns:a16="http://schemas.microsoft.com/office/drawing/2014/main" id="{CD238B26-3A10-4724-8F33-A2A30CAE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2565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80697" name="Oval 121">
            <a:extLst>
              <a:ext uri="{FF2B5EF4-FFF2-40B4-BE49-F238E27FC236}">
                <a16:creationId xmlns:a16="http://schemas.microsoft.com/office/drawing/2014/main" id="{DAA69D66-CF98-495F-A4AB-0E720B4D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5425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698" name="Line 122">
            <a:extLst>
              <a:ext uri="{FF2B5EF4-FFF2-40B4-BE49-F238E27FC236}">
                <a16:creationId xmlns:a16="http://schemas.microsoft.com/office/drawing/2014/main" id="{63458722-358E-4732-AC51-E2B736279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5" y="24384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0699" name="Line 123">
            <a:extLst>
              <a:ext uri="{FF2B5EF4-FFF2-40B4-BE49-F238E27FC236}">
                <a16:creationId xmlns:a16="http://schemas.microsoft.com/office/drawing/2014/main" id="{8B060928-9FB2-4983-A114-EF0AB1C93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5" y="2438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0700" name="Object 124">
            <a:extLst>
              <a:ext uri="{FF2B5EF4-FFF2-40B4-BE49-F238E27FC236}">
                <a16:creationId xmlns:a16="http://schemas.microsoft.com/office/drawing/2014/main" id="{791F6696-3DAE-4CBC-A1A3-830A1DC47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0038" y="227171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9" name="Equation" r:id="rId17" imgW="330120" imgH="482400" progId="Equation.3">
                  <p:embed/>
                </p:oleObj>
              </mc:Choice>
              <mc:Fallback>
                <p:oleObj name="Equation" r:id="rId17" imgW="330120" imgH="4824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271713"/>
                        <a:ext cx="2587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01" name="Text Box 125">
            <a:extLst>
              <a:ext uri="{FF2B5EF4-FFF2-40B4-BE49-F238E27FC236}">
                <a16:creationId xmlns:a16="http://schemas.microsoft.com/office/drawing/2014/main" id="{C7F656DE-D23E-43AE-9637-E07772F2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2565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80702" name="Text Box 126">
            <a:extLst>
              <a:ext uri="{FF2B5EF4-FFF2-40B4-BE49-F238E27FC236}">
                <a16:creationId xmlns:a16="http://schemas.microsoft.com/office/drawing/2014/main" id="{CC3F9B89-26C7-4478-BF6A-1FB8B70D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2565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80703" name="Oval 127">
            <a:extLst>
              <a:ext uri="{FF2B5EF4-FFF2-40B4-BE49-F238E27FC236}">
                <a16:creationId xmlns:a16="http://schemas.microsoft.com/office/drawing/2014/main" id="{88A73DD7-2F4C-480F-9EA5-BA5567D9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5425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704" name="Line 128">
            <a:extLst>
              <a:ext uri="{FF2B5EF4-FFF2-40B4-BE49-F238E27FC236}">
                <a16:creationId xmlns:a16="http://schemas.microsoft.com/office/drawing/2014/main" id="{2E917F04-87DF-4C5D-91E0-F659130A5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06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0713" name="Rectangle 137">
            <a:extLst>
              <a:ext uri="{FF2B5EF4-FFF2-40B4-BE49-F238E27FC236}">
                <a16:creationId xmlns:a16="http://schemas.microsoft.com/office/drawing/2014/main" id="{BC97E8CB-E044-47A4-8058-DB98EE6C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4945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0714" name="Rectangle 138">
            <a:extLst>
              <a:ext uri="{FF2B5EF4-FFF2-40B4-BE49-F238E27FC236}">
                <a16:creationId xmlns:a16="http://schemas.microsoft.com/office/drawing/2014/main" id="{6DE1E712-A5B8-4F32-9CA5-9803A6A0A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4945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0716" name="Object 140">
            <a:extLst>
              <a:ext uri="{FF2B5EF4-FFF2-40B4-BE49-F238E27FC236}">
                <a16:creationId xmlns:a16="http://schemas.microsoft.com/office/drawing/2014/main" id="{1E31CA29-749C-488C-BD4E-B0EAC7D94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5425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0" name="Equation" r:id="rId18" imgW="342720" imgH="469800" progId="Equation.3">
                  <p:embed/>
                </p:oleObj>
              </mc:Choice>
              <mc:Fallback>
                <p:oleObj name="Equation" r:id="rId18" imgW="342720" imgH="4698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54250"/>
                        <a:ext cx="269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717" name="Object 141">
            <a:extLst>
              <a:ext uri="{FF2B5EF4-FFF2-40B4-BE49-F238E27FC236}">
                <a16:creationId xmlns:a16="http://schemas.microsoft.com/office/drawing/2014/main" id="{1903A39E-C8E7-4C94-95A6-62F9EA258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800600"/>
          <a:ext cx="45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1" name="Equation" r:id="rId20" imgW="330120" imgH="482400" progId="Equation.3">
                  <p:embed/>
                </p:oleObj>
              </mc:Choice>
              <mc:Fallback>
                <p:oleObj name="Equation" r:id="rId20" imgW="330120" imgH="4824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4540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18" name="Text Box 142">
            <a:extLst>
              <a:ext uri="{FF2B5EF4-FFF2-40B4-BE49-F238E27FC236}">
                <a16:creationId xmlns:a16="http://schemas.microsoft.com/office/drawing/2014/main" id="{3DC511DA-15B7-4D1E-9B48-7F34E8D9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280719" name="Text Box 143">
            <a:extLst>
              <a:ext uri="{FF2B5EF4-FFF2-40B4-BE49-F238E27FC236}">
                <a16:creationId xmlns:a16="http://schemas.microsoft.com/office/drawing/2014/main" id="{F2D73885-C7BC-432E-AAB8-C6910E23D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graphicFrame>
        <p:nvGraphicFramePr>
          <p:cNvPr id="280720" name="Object 144">
            <a:extLst>
              <a:ext uri="{FF2B5EF4-FFF2-40B4-BE49-F238E27FC236}">
                <a16:creationId xmlns:a16="http://schemas.microsoft.com/office/drawing/2014/main" id="{7E761EC7-11DB-4165-83ED-209AE367E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2286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2" name="Equation" r:id="rId21" imgW="406080" imgH="469800" progId="Equation.3">
                  <p:embed/>
                </p:oleObj>
              </mc:Choice>
              <mc:Fallback>
                <p:oleObj name="Equation" r:id="rId21" imgW="406080" imgH="469800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0"/>
                        <a:ext cx="2476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21" name="Text Box 145">
            <a:extLst>
              <a:ext uri="{FF2B5EF4-FFF2-40B4-BE49-F238E27FC236}">
                <a16:creationId xmlns:a16="http://schemas.microsoft.com/office/drawing/2014/main" id="{87C862AF-FD2A-491A-AC0F-0F30785D5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86400"/>
            <a:ext cx="21732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A state is </a:t>
            </a:r>
          </a:p>
          <a:p>
            <a:r>
              <a:rPr lang="en-US" altLang="en-US">
                <a:solidFill>
                  <a:srgbClr val="FF3300"/>
                </a:solidFill>
              </a:rPr>
              <a:t>repeated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0787F8F-48AF-4C73-AADF-E804EDA1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23FD-A615-4A80-B9C6-711D7D5114A0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87BF2C-87EC-4A9F-B863-2729290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4315-5413-462F-91E9-FDC077B52D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5FB03A03-8D06-43A9-98D9-2D5E0EAA30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The Pumping Lemma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C37FF910-82F8-4BD1-A067-5D562E7B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09C7-2EBC-47FC-85E8-0662E800D9AE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5BFAE06-3ED9-4B09-80C9-0B3F45AA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8CCA-04FE-4E10-8700-F3C16DC2BBC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8770" name="Text Box 2">
            <a:extLst>
              <a:ext uri="{FF2B5EF4-FFF2-40B4-BE49-F238E27FC236}">
                <a16:creationId xmlns:a16="http://schemas.microsoft.com/office/drawing/2014/main" id="{11E381F7-B65B-41DC-B1DB-E435AADA9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7800"/>
            <a:ext cx="637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Take an </a:t>
            </a:r>
            <a:r>
              <a:rPr lang="en-US" altLang="en-US">
                <a:solidFill>
                  <a:srgbClr val="FF3300"/>
                </a:solidFill>
              </a:rPr>
              <a:t>infinite</a:t>
            </a:r>
            <a:r>
              <a:rPr lang="en-US" altLang="en-US"/>
              <a:t> regular language</a:t>
            </a:r>
          </a:p>
        </p:txBody>
      </p:sp>
      <p:graphicFrame>
        <p:nvGraphicFramePr>
          <p:cNvPr id="288771" name="Object 3">
            <a:extLst>
              <a:ext uri="{FF2B5EF4-FFF2-40B4-BE49-F238E27FC236}">
                <a16:creationId xmlns:a16="http://schemas.microsoft.com/office/drawing/2014/main" id="{BD67DE3A-7204-4E78-A096-71BFAA8F4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28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7" name="Equation" r:id="rId3" imgW="304560" imgH="368280" progId="Equation.3">
                  <p:embed/>
                </p:oleObj>
              </mc:Choice>
              <mc:Fallback>
                <p:oleObj name="Equation" r:id="rId3" imgW="3045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"/>
                        <a:ext cx="3032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3" name="Text Box 5">
            <a:extLst>
              <a:ext uri="{FF2B5EF4-FFF2-40B4-BE49-F238E27FC236}">
                <a16:creationId xmlns:a16="http://schemas.microsoft.com/office/drawing/2014/main" id="{F65DC98C-1E84-4539-9C8B-9D26274F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656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exists a DFA that accepts </a:t>
            </a:r>
          </a:p>
        </p:txBody>
      </p:sp>
      <p:graphicFrame>
        <p:nvGraphicFramePr>
          <p:cNvPr id="288774" name="Object 6">
            <a:extLst>
              <a:ext uri="{FF2B5EF4-FFF2-40B4-BE49-F238E27FC236}">
                <a16:creationId xmlns:a16="http://schemas.microsoft.com/office/drawing/2014/main" id="{0F71F260-AFB6-4294-BF31-3265669F2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438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8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438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6" name="Oval 8">
            <a:extLst>
              <a:ext uri="{FF2B5EF4-FFF2-40B4-BE49-F238E27FC236}">
                <a16:creationId xmlns:a16="http://schemas.microsoft.com/office/drawing/2014/main" id="{1F3D0A01-5EA3-4D1B-BC05-A77C4934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77" name="Oval 9">
            <a:extLst>
              <a:ext uri="{FF2B5EF4-FFF2-40B4-BE49-F238E27FC236}">
                <a16:creationId xmlns:a16="http://schemas.microsoft.com/office/drawing/2014/main" id="{5B397D39-86C9-4F9C-BF83-64DE8AF7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78" name="Oval 10">
            <a:extLst>
              <a:ext uri="{FF2B5EF4-FFF2-40B4-BE49-F238E27FC236}">
                <a16:creationId xmlns:a16="http://schemas.microsoft.com/office/drawing/2014/main" id="{1A97E7B4-B50E-4D7D-A80D-95DDA8B4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79" name="Oval 11">
            <a:extLst>
              <a:ext uri="{FF2B5EF4-FFF2-40B4-BE49-F238E27FC236}">
                <a16:creationId xmlns:a16="http://schemas.microsoft.com/office/drawing/2014/main" id="{51AAA363-E84D-46CE-96C0-01320BB1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80" name="Oval 12">
            <a:extLst>
              <a:ext uri="{FF2B5EF4-FFF2-40B4-BE49-F238E27FC236}">
                <a16:creationId xmlns:a16="http://schemas.microsoft.com/office/drawing/2014/main" id="{2E977583-CB19-442F-9B62-0B17068C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81" name="Line 13">
            <a:extLst>
              <a:ext uri="{FF2B5EF4-FFF2-40B4-BE49-F238E27FC236}">
                <a16:creationId xmlns:a16="http://schemas.microsoft.com/office/drawing/2014/main" id="{BB2637F2-394C-44BD-B7AD-8A4F46DED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82" name="Line 14">
            <a:extLst>
              <a:ext uri="{FF2B5EF4-FFF2-40B4-BE49-F238E27FC236}">
                <a16:creationId xmlns:a16="http://schemas.microsoft.com/office/drawing/2014/main" id="{9CB5979C-C5B0-4B2D-A161-E33C50D7E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83" name="Line 15">
            <a:extLst>
              <a:ext uri="{FF2B5EF4-FFF2-40B4-BE49-F238E27FC236}">
                <a16:creationId xmlns:a16="http://schemas.microsoft.com/office/drawing/2014/main" id="{7392980B-5F01-459F-9F94-A253B74FEC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8862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84" name="Oval 16">
            <a:extLst>
              <a:ext uri="{FF2B5EF4-FFF2-40B4-BE49-F238E27FC236}">
                <a16:creationId xmlns:a16="http://schemas.microsoft.com/office/drawing/2014/main" id="{3A4AFE2D-9B28-4DC4-9FDA-66B1B7AA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85" name="Oval 17">
            <a:extLst>
              <a:ext uri="{FF2B5EF4-FFF2-40B4-BE49-F238E27FC236}">
                <a16:creationId xmlns:a16="http://schemas.microsoft.com/office/drawing/2014/main" id="{92993B3C-DB90-45B8-AF19-9298C7BA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86" name="Oval 18">
            <a:extLst>
              <a:ext uri="{FF2B5EF4-FFF2-40B4-BE49-F238E27FC236}">
                <a16:creationId xmlns:a16="http://schemas.microsoft.com/office/drawing/2014/main" id="{95481383-7851-4322-A18C-FC21C8A85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87" name="Oval 19">
            <a:extLst>
              <a:ext uri="{FF2B5EF4-FFF2-40B4-BE49-F238E27FC236}">
                <a16:creationId xmlns:a16="http://schemas.microsoft.com/office/drawing/2014/main" id="{6EF50718-EC8B-4CD7-BEA1-00953BEC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88" name="Freeform 20">
            <a:extLst>
              <a:ext uri="{FF2B5EF4-FFF2-40B4-BE49-F238E27FC236}">
                <a16:creationId xmlns:a16="http://schemas.microsoft.com/office/drawing/2014/main" id="{108CAB17-A870-4499-8792-9DC66EF382D5}"/>
              </a:ext>
            </a:extLst>
          </p:cNvPr>
          <p:cNvSpPr>
            <a:spLocks/>
          </p:cNvSpPr>
          <p:nvPr/>
        </p:nvSpPr>
        <p:spPr bwMode="auto">
          <a:xfrm>
            <a:off x="2590800" y="5715000"/>
            <a:ext cx="3581400" cy="850900"/>
          </a:xfrm>
          <a:custGeom>
            <a:avLst/>
            <a:gdLst>
              <a:gd name="T0" fmla="*/ 2256 w 2256"/>
              <a:gd name="T1" fmla="*/ 48 h 536"/>
              <a:gd name="T2" fmla="*/ 1344 w 2256"/>
              <a:gd name="T3" fmla="*/ 528 h 536"/>
              <a:gd name="T4" fmla="*/ 0 w 2256"/>
              <a:gd name="T5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6" h="53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8789" name="Line 21">
            <a:extLst>
              <a:ext uri="{FF2B5EF4-FFF2-40B4-BE49-F238E27FC236}">
                <a16:creationId xmlns:a16="http://schemas.microsoft.com/office/drawing/2014/main" id="{497A4D8B-51E7-4459-B1DB-CD2955BCF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90" name="Line 22">
            <a:extLst>
              <a:ext uri="{FF2B5EF4-FFF2-40B4-BE49-F238E27FC236}">
                <a16:creationId xmlns:a16="http://schemas.microsoft.com/office/drawing/2014/main" id="{230CA33E-3488-4C64-86E1-21D7727C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876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91" name="Line 23">
            <a:extLst>
              <a:ext uri="{FF2B5EF4-FFF2-40B4-BE49-F238E27FC236}">
                <a16:creationId xmlns:a16="http://schemas.microsoft.com/office/drawing/2014/main" id="{8212D4C6-4334-4910-B3FF-020064F44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8792" name="Line 24">
            <a:extLst>
              <a:ext uri="{FF2B5EF4-FFF2-40B4-BE49-F238E27FC236}">
                <a16:creationId xmlns:a16="http://schemas.microsoft.com/office/drawing/2014/main" id="{CE144422-DB5F-436C-BFBC-49929752F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8862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8793" name="Object 25">
            <a:extLst>
              <a:ext uri="{FF2B5EF4-FFF2-40B4-BE49-F238E27FC236}">
                <a16:creationId xmlns:a16="http://schemas.microsoft.com/office/drawing/2014/main" id="{160FA29D-D78A-49E0-9A88-D78034507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900" y="4559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9" name="Equation" r:id="rId7" imgW="393480" imgH="304560" progId="Equation.3">
                  <p:embed/>
                </p:oleObj>
              </mc:Choice>
              <mc:Fallback>
                <p:oleObj name="Equation" r:id="rId7" imgW="39348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5593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94" name="Text Box 26">
            <a:extLst>
              <a:ext uri="{FF2B5EF4-FFF2-40B4-BE49-F238E27FC236}">
                <a16:creationId xmlns:a16="http://schemas.microsoft.com/office/drawing/2014/main" id="{49B2794B-BAB0-485B-A388-6F1008130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76800"/>
            <a:ext cx="1395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states</a:t>
            </a:r>
          </a:p>
        </p:txBody>
      </p:sp>
      <p:sp>
        <p:nvSpPr>
          <p:cNvPr id="288795" name="Line 27">
            <a:extLst>
              <a:ext uri="{FF2B5EF4-FFF2-40B4-BE49-F238E27FC236}">
                <a16:creationId xmlns:a16="http://schemas.microsoft.com/office/drawing/2014/main" id="{B8A5B598-756A-468C-B552-76ADF1238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88796" name="Text Box 28">
            <a:extLst>
              <a:ext uri="{FF2B5EF4-FFF2-40B4-BE49-F238E27FC236}">
                <a16:creationId xmlns:a16="http://schemas.microsoft.com/office/drawing/2014/main" id="{2ACDEE09-587D-4A1B-8962-1A2974B2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7612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(contains an infinite number of strings)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4C8C-3061-4505-AD12-0863A4B2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3BC-1719-461A-A21D-71169BFE3871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E577-42ED-45B6-8D51-DC4BC393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F4DC5-B801-444B-8555-5C8FDEDDB75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3282" name="Rectangle 2050">
            <a:extLst>
              <a:ext uri="{FF2B5EF4-FFF2-40B4-BE49-F238E27FC236}">
                <a16:creationId xmlns:a16="http://schemas.microsoft.com/office/drawing/2014/main" id="{8C0A573F-76AE-468C-A574-FE6C12E634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Non-regular languages</a:t>
            </a:r>
          </a:p>
        </p:txBody>
      </p:sp>
      <p:sp>
        <p:nvSpPr>
          <p:cNvPr id="353283" name="Rectangle 2051">
            <a:extLst>
              <a:ext uri="{FF2B5EF4-FFF2-40B4-BE49-F238E27FC236}">
                <a16:creationId xmlns:a16="http://schemas.microsoft.com/office/drawing/2014/main" id="{9A71CB1F-4A1D-4575-B0A2-75E931EF40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4000">
                <a:solidFill>
                  <a:srgbClr val="FF3300"/>
                </a:solidFill>
              </a:rPr>
              <a:t>(Pumping Lemma)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99EB41CD-944A-4C10-B94D-402E88D0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B785-17B4-425B-89AD-7EC1202BEBB1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48146864-3922-4265-8F26-7AC5E4B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7B30-C921-40FD-9E0C-4FAE9B374297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290820" name="Object 4">
            <a:extLst>
              <a:ext uri="{FF2B5EF4-FFF2-40B4-BE49-F238E27FC236}">
                <a16:creationId xmlns:a16="http://schemas.microsoft.com/office/drawing/2014/main" id="{82081500-3754-4612-9C71-921F36562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28600"/>
          <a:ext cx="1828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2" name="Equation" r:id="rId3" imgW="1828800" imgH="545760" progId="Equation.3">
                  <p:embed/>
                </p:oleObj>
              </mc:Choice>
              <mc:Fallback>
                <p:oleObj name="Equation" r:id="rId3" imgW="18288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"/>
                        <a:ext cx="1828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1" name="Text Box 5">
            <a:extLst>
              <a:ext uri="{FF2B5EF4-FFF2-40B4-BE49-F238E27FC236}">
                <a16:creationId xmlns:a16="http://schemas.microsoft.com/office/drawing/2014/main" id="{85CE170A-821E-44EE-BDE3-C00E4A1C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762000"/>
            <a:ext cx="2324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(number of </a:t>
            </a:r>
          </a:p>
          <a:p>
            <a:r>
              <a:rPr lang="en-US" altLang="en-US" sz="2400"/>
              <a:t>states of DFA)</a:t>
            </a:r>
          </a:p>
        </p:txBody>
      </p:sp>
      <p:sp>
        <p:nvSpPr>
          <p:cNvPr id="290822" name="Text Box 6">
            <a:extLst>
              <a:ext uri="{FF2B5EF4-FFF2-40B4-BE49-F238E27FC236}">
                <a16:creationId xmlns:a16="http://schemas.microsoft.com/office/drawing/2014/main" id="{3C59800E-B8C2-415D-BE95-E224A158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71612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then, at least one state is repeated  </a:t>
            </a:r>
          </a:p>
          <a:p>
            <a:r>
              <a:rPr lang="en-US" altLang="en-US"/>
              <a:t>in the walk of</a:t>
            </a:r>
          </a:p>
        </p:txBody>
      </p:sp>
      <p:graphicFrame>
        <p:nvGraphicFramePr>
          <p:cNvPr id="290824" name="Object 8">
            <a:extLst>
              <a:ext uri="{FF2B5EF4-FFF2-40B4-BE49-F238E27FC236}">
                <a16:creationId xmlns:a16="http://schemas.microsoft.com/office/drawing/2014/main" id="{A7352FFB-663E-40AD-BF61-026C89759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90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3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5" name="Oval 9">
            <a:extLst>
              <a:ext uri="{FF2B5EF4-FFF2-40B4-BE49-F238E27FC236}">
                <a16:creationId xmlns:a16="http://schemas.microsoft.com/office/drawing/2014/main" id="{1BFD16E7-4036-41FD-9EA7-B45D9ADB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26" name="Oval 10">
            <a:extLst>
              <a:ext uri="{FF2B5EF4-FFF2-40B4-BE49-F238E27FC236}">
                <a16:creationId xmlns:a16="http://schemas.microsoft.com/office/drawing/2014/main" id="{B743A1DC-C721-4099-812F-183D1FAD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27" name="Oval 11">
            <a:extLst>
              <a:ext uri="{FF2B5EF4-FFF2-40B4-BE49-F238E27FC236}">
                <a16:creationId xmlns:a16="http://schemas.microsoft.com/office/drawing/2014/main" id="{6AA95CCF-2C0E-424D-9EB3-E554BB63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28" name="Oval 12">
            <a:extLst>
              <a:ext uri="{FF2B5EF4-FFF2-40B4-BE49-F238E27FC236}">
                <a16:creationId xmlns:a16="http://schemas.microsoft.com/office/drawing/2014/main" id="{7022D46F-268A-4A21-BC6D-ED83B0E53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29" name="Line 13">
            <a:extLst>
              <a:ext uri="{FF2B5EF4-FFF2-40B4-BE49-F238E27FC236}">
                <a16:creationId xmlns:a16="http://schemas.microsoft.com/office/drawing/2014/main" id="{6D395D50-927F-4842-A492-19843B05E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0830" name="Line 14">
            <a:extLst>
              <a:ext uri="{FF2B5EF4-FFF2-40B4-BE49-F238E27FC236}">
                <a16:creationId xmlns:a16="http://schemas.microsoft.com/office/drawing/2014/main" id="{DD66261E-5A53-449B-8CDA-7D0F8615E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31" name="Line 15">
            <a:extLst>
              <a:ext uri="{FF2B5EF4-FFF2-40B4-BE49-F238E27FC236}">
                <a16:creationId xmlns:a16="http://schemas.microsoft.com/office/drawing/2014/main" id="{AF1FA31D-9A9D-49C7-B61F-98B256AFE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0832" name="Line 16">
            <a:extLst>
              <a:ext uri="{FF2B5EF4-FFF2-40B4-BE49-F238E27FC236}">
                <a16:creationId xmlns:a16="http://schemas.microsoft.com/office/drawing/2014/main" id="{9864FC2B-D024-413A-974D-0A782897F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0833" name="Line 17">
            <a:extLst>
              <a:ext uri="{FF2B5EF4-FFF2-40B4-BE49-F238E27FC236}">
                <a16:creationId xmlns:a16="http://schemas.microsoft.com/office/drawing/2014/main" id="{75B8ED09-B1B0-4E39-BE5C-98BC6036C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0834" name="Oval 18">
            <a:extLst>
              <a:ext uri="{FF2B5EF4-FFF2-40B4-BE49-F238E27FC236}">
                <a16:creationId xmlns:a16="http://schemas.microsoft.com/office/drawing/2014/main" id="{D0388038-E2AD-4FF0-81E3-70A3E7FE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35" name="Oval 19">
            <a:extLst>
              <a:ext uri="{FF2B5EF4-FFF2-40B4-BE49-F238E27FC236}">
                <a16:creationId xmlns:a16="http://schemas.microsoft.com/office/drawing/2014/main" id="{21A36DCA-C77A-4C9C-A90A-A9F022E9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36" name="Line 20">
            <a:extLst>
              <a:ext uri="{FF2B5EF4-FFF2-40B4-BE49-F238E27FC236}">
                <a16:creationId xmlns:a16="http://schemas.microsoft.com/office/drawing/2014/main" id="{579A864F-A3D0-4735-B50F-F0C466EA2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6355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37" name="Line 21">
            <a:extLst>
              <a:ext uri="{FF2B5EF4-FFF2-40B4-BE49-F238E27FC236}">
                <a16:creationId xmlns:a16="http://schemas.microsoft.com/office/drawing/2014/main" id="{9901F6EC-FC80-4FBA-BD28-DFAC1E71F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355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0838" name="Freeform 22">
            <a:extLst>
              <a:ext uri="{FF2B5EF4-FFF2-40B4-BE49-F238E27FC236}">
                <a16:creationId xmlns:a16="http://schemas.microsoft.com/office/drawing/2014/main" id="{51C91611-CA62-49F0-BBD1-54672A107117}"/>
              </a:ext>
            </a:extLst>
          </p:cNvPr>
          <p:cNvSpPr>
            <a:spLocks/>
          </p:cNvSpPr>
          <p:nvPr/>
        </p:nvSpPr>
        <p:spPr bwMode="auto">
          <a:xfrm>
            <a:off x="4800600" y="3581400"/>
            <a:ext cx="1371600" cy="520700"/>
          </a:xfrm>
          <a:custGeom>
            <a:avLst/>
            <a:gdLst>
              <a:gd name="T0" fmla="*/ 864 w 864"/>
              <a:gd name="T1" fmla="*/ 328 h 328"/>
              <a:gd name="T2" fmla="*/ 672 w 864"/>
              <a:gd name="T3" fmla="*/ 88 h 328"/>
              <a:gd name="T4" fmla="*/ 192 w 864"/>
              <a:gd name="T5" fmla="*/ 40 h 328"/>
              <a:gd name="T6" fmla="*/ 0 w 864"/>
              <a:gd name="T7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0839" name="Line 23">
            <a:extLst>
              <a:ext uri="{FF2B5EF4-FFF2-40B4-BE49-F238E27FC236}">
                <a16:creationId xmlns:a16="http://schemas.microsoft.com/office/drawing/2014/main" id="{328B9716-4B29-42B6-97AA-E9CB2F83D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0840" name="Object 24">
            <a:extLst>
              <a:ext uri="{FF2B5EF4-FFF2-40B4-BE49-F238E27FC236}">
                <a16:creationId xmlns:a16="http://schemas.microsoft.com/office/drawing/2014/main" id="{E97D0CB3-20BB-4093-B9DA-26D59D3BC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4" name="Equation" r:id="rId7" imgW="266400" imgH="368280" progId="Equation.3">
                  <p:embed/>
                </p:oleObj>
              </mc:Choice>
              <mc:Fallback>
                <p:oleObj name="Equation" r:id="rId7" imgW="2664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41" name="Text Box 25">
            <a:extLst>
              <a:ext uri="{FF2B5EF4-FFF2-40B4-BE49-F238E27FC236}">
                <a16:creationId xmlns:a16="http://schemas.microsoft.com/office/drawing/2014/main" id="{FA834DF6-486C-4922-ADF3-C44F56D9F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76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290842" name="Text Box 26">
            <a:extLst>
              <a:ext uri="{FF2B5EF4-FFF2-40B4-BE49-F238E27FC236}">
                <a16:creationId xmlns:a16="http://schemas.microsoft.com/office/drawing/2014/main" id="{10687161-9C82-4A3E-8069-2CF151B0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76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290843" name="Oval 27">
            <a:extLst>
              <a:ext uri="{FF2B5EF4-FFF2-40B4-BE49-F238E27FC236}">
                <a16:creationId xmlns:a16="http://schemas.microsoft.com/office/drawing/2014/main" id="{6FB8D5F2-A98D-4F36-B169-97075C50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0848" name="Object 32">
            <a:extLst>
              <a:ext uri="{FF2B5EF4-FFF2-40B4-BE49-F238E27FC236}">
                <a16:creationId xmlns:a16="http://schemas.microsoft.com/office/drawing/2014/main" id="{02E08AB7-6FC9-4287-938E-2BA9C2671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00600"/>
          <a:ext cx="4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5" name="Equation" r:id="rId9" imgW="406080" imgH="469800" progId="Equation.3">
                  <p:embed/>
                </p:oleObj>
              </mc:Choice>
              <mc:Fallback>
                <p:oleObj name="Equation" r:id="rId9" imgW="40608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40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49" name="Object 33">
            <a:extLst>
              <a:ext uri="{FF2B5EF4-FFF2-40B4-BE49-F238E27FC236}">
                <a16:creationId xmlns:a16="http://schemas.microsoft.com/office/drawing/2014/main" id="{59461197-3972-498F-A8BE-B03058DEA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800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6" name="Equation" r:id="rId11" imgW="469800" imgH="469800" progId="Equation.3">
                  <p:embed/>
                </p:oleObj>
              </mc:Choice>
              <mc:Fallback>
                <p:oleObj name="Equation" r:id="rId11" imgW="469800" imgH="469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46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0" name="Object 34">
            <a:extLst>
              <a:ext uri="{FF2B5EF4-FFF2-40B4-BE49-F238E27FC236}">
                <a16:creationId xmlns:a16="http://schemas.microsoft.com/office/drawing/2014/main" id="{AF0AB106-D59F-49B5-B425-A9AA8BC1D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800600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7" name="Equation" r:id="rId13" imgW="482400" imgH="482400" progId="Equation.3">
                  <p:embed/>
                </p:oleObj>
              </mc:Choice>
              <mc:Fallback>
                <p:oleObj name="Equation" r:id="rId13" imgW="48240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00600"/>
                        <a:ext cx="48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52" name="Freeform 36">
            <a:extLst>
              <a:ext uri="{FF2B5EF4-FFF2-40B4-BE49-F238E27FC236}">
                <a16:creationId xmlns:a16="http://schemas.microsoft.com/office/drawing/2014/main" id="{166ABCA3-1AAA-487E-969F-A4D7C1254FCD}"/>
              </a:ext>
            </a:extLst>
          </p:cNvPr>
          <p:cNvSpPr>
            <a:spLocks/>
          </p:cNvSpPr>
          <p:nvPr/>
        </p:nvSpPr>
        <p:spPr bwMode="auto">
          <a:xfrm>
            <a:off x="914400" y="3721100"/>
            <a:ext cx="7010400" cy="1435100"/>
          </a:xfrm>
          <a:custGeom>
            <a:avLst/>
            <a:gdLst>
              <a:gd name="T0" fmla="*/ 0 w 4416"/>
              <a:gd name="T1" fmla="*/ 776 h 904"/>
              <a:gd name="T2" fmla="*/ 912 w 4416"/>
              <a:gd name="T3" fmla="*/ 728 h 904"/>
              <a:gd name="T4" fmla="*/ 1824 w 4416"/>
              <a:gd name="T5" fmla="*/ 728 h 904"/>
              <a:gd name="T6" fmla="*/ 2592 w 4416"/>
              <a:gd name="T7" fmla="*/ 824 h 904"/>
              <a:gd name="T8" fmla="*/ 2928 w 4416"/>
              <a:gd name="T9" fmla="*/ 680 h 904"/>
              <a:gd name="T10" fmla="*/ 3216 w 4416"/>
              <a:gd name="T11" fmla="*/ 248 h 904"/>
              <a:gd name="T12" fmla="*/ 2832 w 4416"/>
              <a:gd name="T13" fmla="*/ 8 h 904"/>
              <a:gd name="T14" fmla="*/ 2592 w 4416"/>
              <a:gd name="T15" fmla="*/ 200 h 904"/>
              <a:gd name="T16" fmla="*/ 2688 w 4416"/>
              <a:gd name="T17" fmla="*/ 584 h 904"/>
              <a:gd name="T18" fmla="*/ 3120 w 4416"/>
              <a:gd name="T19" fmla="*/ 872 h 904"/>
              <a:gd name="T20" fmla="*/ 3888 w 4416"/>
              <a:gd name="T21" fmla="*/ 776 h 904"/>
              <a:gd name="T22" fmla="*/ 4416 w 4416"/>
              <a:gd name="T23" fmla="*/ 776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16" h="904">
                <a:moveTo>
                  <a:pt x="0" y="776"/>
                </a:moveTo>
                <a:cubicBezTo>
                  <a:pt x="304" y="756"/>
                  <a:pt x="608" y="736"/>
                  <a:pt x="912" y="728"/>
                </a:cubicBezTo>
                <a:cubicBezTo>
                  <a:pt x="1216" y="720"/>
                  <a:pt x="1544" y="712"/>
                  <a:pt x="1824" y="728"/>
                </a:cubicBezTo>
                <a:cubicBezTo>
                  <a:pt x="2104" y="744"/>
                  <a:pt x="2408" y="832"/>
                  <a:pt x="2592" y="824"/>
                </a:cubicBezTo>
                <a:cubicBezTo>
                  <a:pt x="2776" y="816"/>
                  <a:pt x="2824" y="776"/>
                  <a:pt x="2928" y="680"/>
                </a:cubicBezTo>
                <a:cubicBezTo>
                  <a:pt x="3032" y="584"/>
                  <a:pt x="3232" y="360"/>
                  <a:pt x="3216" y="248"/>
                </a:cubicBezTo>
                <a:cubicBezTo>
                  <a:pt x="3200" y="136"/>
                  <a:pt x="2936" y="16"/>
                  <a:pt x="2832" y="8"/>
                </a:cubicBezTo>
                <a:cubicBezTo>
                  <a:pt x="2728" y="0"/>
                  <a:pt x="2616" y="104"/>
                  <a:pt x="2592" y="200"/>
                </a:cubicBezTo>
                <a:cubicBezTo>
                  <a:pt x="2568" y="296"/>
                  <a:pt x="2600" y="472"/>
                  <a:pt x="2688" y="584"/>
                </a:cubicBezTo>
                <a:cubicBezTo>
                  <a:pt x="2776" y="696"/>
                  <a:pt x="2920" y="840"/>
                  <a:pt x="3120" y="872"/>
                </a:cubicBezTo>
                <a:cubicBezTo>
                  <a:pt x="3320" y="904"/>
                  <a:pt x="3672" y="792"/>
                  <a:pt x="3888" y="776"/>
                </a:cubicBezTo>
                <a:cubicBezTo>
                  <a:pt x="4104" y="760"/>
                  <a:pt x="4260" y="768"/>
                  <a:pt x="4416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0854" name="Text Box 38">
            <a:extLst>
              <a:ext uri="{FF2B5EF4-FFF2-40B4-BE49-F238E27FC236}">
                <a16:creationId xmlns:a16="http://schemas.microsoft.com/office/drawing/2014/main" id="{8028A0F0-4DEF-47F1-8ED7-B7929CBF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513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Take string              with  </a:t>
            </a:r>
          </a:p>
        </p:txBody>
      </p:sp>
      <p:graphicFrame>
        <p:nvGraphicFramePr>
          <p:cNvPr id="290856" name="Object 40">
            <a:extLst>
              <a:ext uri="{FF2B5EF4-FFF2-40B4-BE49-F238E27FC236}">
                <a16:creationId xmlns:a16="http://schemas.microsoft.com/office/drawing/2014/main" id="{FAF4E36F-CC89-4E64-AF94-23C5746D6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8" name="Equation" r:id="rId15" imgW="1155600" imgH="406080" progId="Equation.3">
                  <p:embed/>
                </p:oleObj>
              </mc:Choice>
              <mc:Fallback>
                <p:oleObj name="Equation" r:id="rId15" imgW="115560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57" name="Object 41">
            <a:extLst>
              <a:ext uri="{FF2B5EF4-FFF2-40B4-BE49-F238E27FC236}">
                <a16:creationId xmlns:a16="http://schemas.microsoft.com/office/drawing/2014/main" id="{B06818AC-0F4F-4AFE-82BC-01458B006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14800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19" name="Equation" r:id="rId17" imgW="2450880" imgH="482400" progId="Equation.3">
                  <p:embed/>
                </p:oleObj>
              </mc:Choice>
              <mc:Fallback>
                <p:oleObj name="Equation" r:id="rId17" imgW="2450880" imgH="482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58" name="Text Box 42">
            <a:extLst>
              <a:ext uri="{FF2B5EF4-FFF2-40B4-BE49-F238E27FC236}">
                <a16:creationId xmlns:a16="http://schemas.microsoft.com/office/drawing/2014/main" id="{6E767989-B7B8-4B10-BBDF-D9C44686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Walk in DFA of</a:t>
            </a:r>
          </a:p>
        </p:txBody>
      </p:sp>
      <p:sp>
        <p:nvSpPr>
          <p:cNvPr id="290859" name="Text Box 43">
            <a:extLst>
              <a:ext uri="{FF2B5EF4-FFF2-40B4-BE49-F238E27FC236}">
                <a16:creationId xmlns:a16="http://schemas.microsoft.com/office/drawing/2014/main" id="{B81693B5-15E6-4E2A-A4EF-9ACDA388C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450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Repeated state in DFA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1">
            <a:extLst>
              <a:ext uri="{FF2B5EF4-FFF2-40B4-BE49-F238E27FC236}">
                <a16:creationId xmlns:a16="http://schemas.microsoft.com/office/drawing/2014/main" id="{9BE6E9C6-4C9F-4DCB-A241-49A4B56C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8FF2-4FF1-4709-946B-1D1DB2082E69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9EF0ED0C-342F-4E20-9D3F-C4E47100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C71D-69CC-4D3E-932E-F6438F39953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59454" name="Text Box 1054">
            <a:extLst>
              <a:ext uri="{FF2B5EF4-FFF2-40B4-BE49-F238E27FC236}">
                <a16:creationId xmlns:a16="http://schemas.microsoft.com/office/drawing/2014/main" id="{46C424A9-C054-4C56-9A55-D3FB74D2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732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Take       to be the first state repeated</a:t>
            </a:r>
          </a:p>
        </p:txBody>
      </p:sp>
      <p:graphicFrame>
        <p:nvGraphicFramePr>
          <p:cNvPr id="359431" name="Object 1031">
            <a:extLst>
              <a:ext uri="{FF2B5EF4-FFF2-40B4-BE49-F238E27FC236}">
                <a16:creationId xmlns:a16="http://schemas.microsoft.com/office/drawing/2014/main" id="{133D5DFC-D827-4826-86CD-62B6D6202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002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36" name="Equation" r:id="rId3" imgW="291960" imgH="406080" progId="Equation.3">
                  <p:embed/>
                </p:oleObj>
              </mc:Choice>
              <mc:Fallback>
                <p:oleObj name="Equation" r:id="rId3" imgW="291960" imgH="406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290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3" name="Oval 1033">
            <a:extLst>
              <a:ext uri="{FF2B5EF4-FFF2-40B4-BE49-F238E27FC236}">
                <a16:creationId xmlns:a16="http://schemas.microsoft.com/office/drawing/2014/main" id="{B108CC65-2F8C-48B3-9A0E-3616918D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46593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34" name="Oval 1034">
            <a:extLst>
              <a:ext uri="{FF2B5EF4-FFF2-40B4-BE49-F238E27FC236}">
                <a16:creationId xmlns:a16="http://schemas.microsoft.com/office/drawing/2014/main" id="{230D06B4-2C56-4DA8-ABF1-006178BE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35" name="Oval 1035">
            <a:extLst>
              <a:ext uri="{FF2B5EF4-FFF2-40B4-BE49-F238E27FC236}">
                <a16:creationId xmlns:a16="http://schemas.microsoft.com/office/drawing/2014/main" id="{FCA63DE7-029A-43B4-A70E-DCDFB00F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46339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36" name="Oval 1036">
            <a:extLst>
              <a:ext uri="{FF2B5EF4-FFF2-40B4-BE49-F238E27FC236}">
                <a16:creationId xmlns:a16="http://schemas.microsoft.com/office/drawing/2014/main" id="{3584EBFE-D26A-4F34-9BB5-BCA980E32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46593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37" name="Line 1037">
            <a:extLst>
              <a:ext uri="{FF2B5EF4-FFF2-40B4-BE49-F238E27FC236}">
                <a16:creationId xmlns:a16="http://schemas.microsoft.com/office/drawing/2014/main" id="{45ECE8D1-09CB-4E18-AF63-9AEE03C2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8" y="48418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38" name="Line 1038">
            <a:extLst>
              <a:ext uri="{FF2B5EF4-FFF2-40B4-BE49-F238E27FC236}">
                <a16:creationId xmlns:a16="http://schemas.microsoft.com/office/drawing/2014/main" id="{4EA924E5-ED36-4973-95CB-63D24CFB0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3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39" name="Line 1039">
            <a:extLst>
              <a:ext uri="{FF2B5EF4-FFF2-40B4-BE49-F238E27FC236}">
                <a16:creationId xmlns:a16="http://schemas.microsoft.com/office/drawing/2014/main" id="{C04B5C64-FD74-4EB9-AEAB-94C14B1F4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5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40" name="Line 1040">
            <a:extLst>
              <a:ext uri="{FF2B5EF4-FFF2-40B4-BE49-F238E27FC236}">
                <a16:creationId xmlns:a16="http://schemas.microsoft.com/office/drawing/2014/main" id="{5FCF2477-6901-4DDC-839D-6F33EDD0B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41" name="Line 1041">
            <a:extLst>
              <a:ext uri="{FF2B5EF4-FFF2-40B4-BE49-F238E27FC236}">
                <a16:creationId xmlns:a16="http://schemas.microsoft.com/office/drawing/2014/main" id="{3A5F7492-716B-49B1-A2D0-072ACFEA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74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47" name="Line 1047">
            <a:extLst>
              <a:ext uri="{FF2B5EF4-FFF2-40B4-BE49-F238E27FC236}">
                <a16:creationId xmlns:a16="http://schemas.microsoft.com/office/drawing/2014/main" id="{AA66EFB1-90EE-47E1-AC2D-2DBC005DF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48164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9448" name="Object 1048">
            <a:extLst>
              <a:ext uri="{FF2B5EF4-FFF2-40B4-BE49-F238E27FC236}">
                <a16:creationId xmlns:a16="http://schemas.microsoft.com/office/drawing/2014/main" id="{5455E14E-74F9-4C24-B773-BD93DFDFD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37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9" name="Text Box 1049">
            <a:extLst>
              <a:ext uri="{FF2B5EF4-FFF2-40B4-BE49-F238E27FC236}">
                <a16:creationId xmlns:a16="http://schemas.microsoft.com/office/drawing/2014/main" id="{F04AC098-51F5-4363-8D00-09FE738D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46087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59451" name="Oval 1051">
            <a:extLst>
              <a:ext uri="{FF2B5EF4-FFF2-40B4-BE49-F238E27FC236}">
                <a16:creationId xmlns:a16="http://schemas.microsoft.com/office/drawing/2014/main" id="{80B255A9-6444-43E7-A793-AAD05AAD6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572000"/>
            <a:ext cx="542925" cy="549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9455" name="Object 1055">
            <a:extLst>
              <a:ext uri="{FF2B5EF4-FFF2-40B4-BE49-F238E27FC236}">
                <a16:creationId xmlns:a16="http://schemas.microsoft.com/office/drawing/2014/main" id="{2B525F91-8828-40CE-B52B-0D271F0CE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743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38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743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8" name="Text Box 1058">
            <a:extLst>
              <a:ext uri="{FF2B5EF4-FFF2-40B4-BE49-F238E27FC236}">
                <a16:creationId xmlns:a16="http://schemas.microsoft.com/office/drawing/2014/main" id="{40F7E303-2825-4B38-93B5-7B2DA43C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27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could be many states repeated</a:t>
            </a:r>
          </a:p>
        </p:txBody>
      </p:sp>
      <p:sp>
        <p:nvSpPr>
          <p:cNvPr id="359459" name="Oval 1059">
            <a:extLst>
              <a:ext uri="{FF2B5EF4-FFF2-40B4-BE49-F238E27FC236}">
                <a16:creationId xmlns:a16="http://schemas.microsoft.com/office/drawing/2014/main" id="{0235BEE1-14E8-4668-B564-F7DAD011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60" name="Line 1060">
            <a:extLst>
              <a:ext uri="{FF2B5EF4-FFF2-40B4-BE49-F238E27FC236}">
                <a16:creationId xmlns:a16="http://schemas.microsoft.com/office/drawing/2014/main" id="{87A3ED4F-FBA1-4224-A467-DDE6BCC36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61" name="Line 1061">
            <a:extLst>
              <a:ext uri="{FF2B5EF4-FFF2-40B4-BE49-F238E27FC236}">
                <a16:creationId xmlns:a16="http://schemas.microsoft.com/office/drawing/2014/main" id="{3000BF38-B59B-4A66-B7DA-B809932EE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82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9462" name="Object 1062">
            <a:extLst>
              <a:ext uri="{FF2B5EF4-FFF2-40B4-BE49-F238E27FC236}">
                <a16:creationId xmlns:a16="http://schemas.microsoft.com/office/drawing/2014/main" id="{67A49097-C2CC-4B55-A4FA-0BE11A1C8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39" name="Equation" r:id="rId9" imgW="266400" imgH="368280" progId="Equation.3">
                  <p:embed/>
                </p:oleObj>
              </mc:Choice>
              <mc:Fallback>
                <p:oleObj name="Equation" r:id="rId9" imgW="266400" imgH="36828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3" name="Text Box 1063">
            <a:extLst>
              <a:ext uri="{FF2B5EF4-FFF2-40B4-BE49-F238E27FC236}">
                <a16:creationId xmlns:a16="http://schemas.microsoft.com/office/drawing/2014/main" id="{8081C471-EDCB-4DF8-A2F5-C4DFF5EE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59464" name="Text Box 1064">
            <a:extLst>
              <a:ext uri="{FF2B5EF4-FFF2-40B4-BE49-F238E27FC236}">
                <a16:creationId xmlns:a16="http://schemas.microsoft.com/office/drawing/2014/main" id="{09774723-6EB5-44A9-BA0C-6B0D1D42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59465" name="AutoShape 1065">
            <a:extLst>
              <a:ext uri="{FF2B5EF4-FFF2-40B4-BE49-F238E27FC236}">
                <a16:creationId xmlns:a16="http://schemas.microsoft.com/office/drawing/2014/main" id="{F2D82FCA-0E65-4BE6-BF17-AB7946212AA3}"/>
              </a:ext>
            </a:extLst>
          </p:cNvPr>
          <p:cNvSpPr>
            <a:spLocks/>
          </p:cNvSpPr>
          <p:nvPr/>
        </p:nvSpPr>
        <p:spPr bwMode="auto">
          <a:xfrm rot="5426482" flipV="1">
            <a:off x="2857500" y="2705100"/>
            <a:ext cx="533400" cy="5181600"/>
          </a:xfrm>
          <a:prstGeom prst="rightBrace">
            <a:avLst>
              <a:gd name="adj1" fmla="val 8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70" name="Text Box 1070">
            <a:extLst>
              <a:ext uri="{FF2B5EF4-FFF2-40B4-BE49-F238E27FC236}">
                <a16:creationId xmlns:a16="http://schemas.microsoft.com/office/drawing/2014/main" id="{3F335F60-A6C1-4A97-A6E1-73893D99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052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Second </a:t>
            </a:r>
          </a:p>
          <a:p>
            <a:r>
              <a:rPr lang="en-US" altLang="en-US" sz="2400"/>
              <a:t>occurrence</a:t>
            </a:r>
            <a:r>
              <a:rPr lang="en-US" altLang="en-US"/>
              <a:t> </a:t>
            </a:r>
          </a:p>
        </p:txBody>
      </p:sp>
      <p:sp>
        <p:nvSpPr>
          <p:cNvPr id="359471" name="Text Box 1071">
            <a:extLst>
              <a:ext uri="{FF2B5EF4-FFF2-40B4-BE49-F238E27FC236}">
                <a16:creationId xmlns:a16="http://schemas.microsoft.com/office/drawing/2014/main" id="{689CC3FB-6B01-4A52-8924-B8D97DDF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290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First </a:t>
            </a:r>
          </a:p>
          <a:p>
            <a:r>
              <a:rPr lang="en-US" altLang="en-US" sz="2400"/>
              <a:t>occurrence</a:t>
            </a:r>
            <a:r>
              <a:rPr lang="en-US" altLang="en-US"/>
              <a:t> </a:t>
            </a:r>
          </a:p>
        </p:txBody>
      </p:sp>
      <p:sp>
        <p:nvSpPr>
          <p:cNvPr id="359472" name="Text Box 1072">
            <a:extLst>
              <a:ext uri="{FF2B5EF4-FFF2-40B4-BE49-F238E27FC236}">
                <a16:creationId xmlns:a16="http://schemas.microsoft.com/office/drawing/2014/main" id="{7074C8FD-F1D3-4EB3-96BA-925078C2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400"/>
            <a:ext cx="2789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Unique states</a:t>
            </a:r>
          </a:p>
        </p:txBody>
      </p:sp>
      <p:sp>
        <p:nvSpPr>
          <p:cNvPr id="359473" name="Text Box 1073">
            <a:extLst>
              <a:ext uri="{FF2B5EF4-FFF2-40B4-BE49-F238E27FC236}">
                <a16:creationId xmlns:a16="http://schemas.microsoft.com/office/drawing/2014/main" id="{213807CD-72BC-4E94-AA8A-CDEF1480E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764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One dimensional projection of walk     : </a:t>
            </a:r>
          </a:p>
        </p:txBody>
      </p:sp>
      <p:sp>
        <p:nvSpPr>
          <p:cNvPr id="359474" name="Oval 1074">
            <a:extLst>
              <a:ext uri="{FF2B5EF4-FFF2-40B4-BE49-F238E27FC236}">
                <a16:creationId xmlns:a16="http://schemas.microsoft.com/office/drawing/2014/main" id="{167E497B-7AAD-44FC-8B96-919E5C57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482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75" name="Line 1075">
            <a:extLst>
              <a:ext uri="{FF2B5EF4-FFF2-40B4-BE49-F238E27FC236}">
                <a16:creationId xmlns:a16="http://schemas.microsoft.com/office/drawing/2014/main" id="{F78079CD-7B83-4C37-BAC0-DB69EA2A9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59476" name="Object 1076">
            <a:extLst>
              <a:ext uri="{FF2B5EF4-FFF2-40B4-BE49-F238E27FC236}">
                <a16:creationId xmlns:a16="http://schemas.microsoft.com/office/drawing/2014/main" id="{4ED1604A-EDA2-416C-BC0D-8F93314B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0" name="Equation" r:id="rId10" imgW="406080" imgH="469800" progId="Equation.3">
                  <p:embed/>
                </p:oleObj>
              </mc:Choice>
              <mc:Fallback>
                <p:oleObj name="Equation" r:id="rId10" imgW="406080" imgH="46980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77" name="Object 1077">
            <a:extLst>
              <a:ext uri="{FF2B5EF4-FFF2-40B4-BE49-F238E27FC236}">
                <a16:creationId xmlns:a16="http://schemas.microsoft.com/office/drawing/2014/main" id="{086DD60D-9B72-463A-A271-C1BA53259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1" name="Equation" r:id="rId12" imgW="469800" imgH="469800" progId="Equation.3">
                  <p:embed/>
                </p:oleObj>
              </mc:Choice>
              <mc:Fallback>
                <p:oleObj name="Equation" r:id="rId12" imgW="469800" imgH="46980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78" name="Object 1078">
            <a:extLst>
              <a:ext uri="{FF2B5EF4-FFF2-40B4-BE49-F238E27FC236}">
                <a16:creationId xmlns:a16="http://schemas.microsoft.com/office/drawing/2014/main" id="{B2B15E11-64BD-4EBB-B8DF-FC4630D0A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19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2" name="Equation" r:id="rId14" imgW="482400" imgH="482400" progId="Equation.3">
                  <p:embed/>
                </p:oleObj>
              </mc:Choice>
              <mc:Fallback>
                <p:oleObj name="Equation" r:id="rId14" imgW="482400" imgH="482400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79" name="Object 1079">
            <a:extLst>
              <a:ext uri="{FF2B5EF4-FFF2-40B4-BE49-F238E27FC236}">
                <a16:creationId xmlns:a16="http://schemas.microsoft.com/office/drawing/2014/main" id="{DF726C6E-B931-44E2-AB2E-3D5CB81B7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3" name="Equation" r:id="rId16" imgW="393480" imgH="482400" progId="Equation.3">
                  <p:embed/>
                </p:oleObj>
              </mc:Choice>
              <mc:Fallback>
                <p:oleObj name="Equation" r:id="rId16" imgW="393480" imgH="48240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80" name="Object 1080">
            <a:extLst>
              <a:ext uri="{FF2B5EF4-FFF2-40B4-BE49-F238E27FC236}">
                <a16:creationId xmlns:a16="http://schemas.microsoft.com/office/drawing/2014/main" id="{16EC067E-53AB-4C74-921B-5B5B7D7AC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4" name="Equation" r:id="rId18" imgW="482400" imgH="558720" progId="Equation.3">
                  <p:embed/>
                </p:oleObj>
              </mc:Choice>
              <mc:Fallback>
                <p:oleObj name="Equation" r:id="rId18" imgW="482400" imgH="55872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81" name="Object 1081">
            <a:extLst>
              <a:ext uri="{FF2B5EF4-FFF2-40B4-BE49-F238E27FC236}">
                <a16:creationId xmlns:a16="http://schemas.microsoft.com/office/drawing/2014/main" id="{8E9FD9BC-F8A4-4E85-B303-65EC975BC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5" name="Equation" r:id="rId20" imgW="723600" imgH="482400" progId="Equation.3">
                  <p:embed/>
                </p:oleObj>
              </mc:Choice>
              <mc:Fallback>
                <p:oleObj name="Equation" r:id="rId20" imgW="723600" imgH="482400" progId="Equation.3">
                  <p:embed/>
                  <p:pic>
                    <p:nvPicPr>
                      <p:cNvPr id="0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82" name="Object 1082">
            <a:extLst>
              <a:ext uri="{FF2B5EF4-FFF2-40B4-BE49-F238E27FC236}">
                <a16:creationId xmlns:a16="http://schemas.microsoft.com/office/drawing/2014/main" id="{C8EA650F-8279-4A1F-98EF-CC838954B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6" name="Equation" r:id="rId22" imgW="812520" imgH="558720" progId="Equation.3">
                  <p:embed/>
                </p:oleObj>
              </mc:Choice>
              <mc:Fallback>
                <p:oleObj name="Equation" r:id="rId22" imgW="812520" imgH="558720" progId="Equation.3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1">
            <a:extLst>
              <a:ext uri="{FF2B5EF4-FFF2-40B4-BE49-F238E27FC236}">
                <a16:creationId xmlns:a16="http://schemas.microsoft.com/office/drawing/2014/main" id="{52E95FFE-7404-4C0E-863F-E74E8F94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3AA4-D8B8-49DB-86BC-C98B823BF19E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388C738-3442-4AA2-9009-03372FAE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8C3-F866-4D95-9717-855266FCE17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77859" name="Oval 3">
            <a:extLst>
              <a:ext uri="{FF2B5EF4-FFF2-40B4-BE49-F238E27FC236}">
                <a16:creationId xmlns:a16="http://schemas.microsoft.com/office/drawing/2014/main" id="{A90DB4C2-B313-43AA-9885-F51B09DA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46593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60" name="Oval 4">
            <a:extLst>
              <a:ext uri="{FF2B5EF4-FFF2-40B4-BE49-F238E27FC236}">
                <a16:creationId xmlns:a16="http://schemas.microsoft.com/office/drawing/2014/main" id="{F6636BB3-5FF4-4D5C-B74A-2C45C60E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61" name="Oval 5">
            <a:extLst>
              <a:ext uri="{FF2B5EF4-FFF2-40B4-BE49-F238E27FC236}">
                <a16:creationId xmlns:a16="http://schemas.microsoft.com/office/drawing/2014/main" id="{3D9789C8-1EC2-4363-A2E0-5AD340D0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46339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62" name="Oval 6">
            <a:extLst>
              <a:ext uri="{FF2B5EF4-FFF2-40B4-BE49-F238E27FC236}">
                <a16:creationId xmlns:a16="http://schemas.microsoft.com/office/drawing/2014/main" id="{67FF2595-18B7-42CF-8BB0-F1036EA2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46593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63" name="Line 7">
            <a:extLst>
              <a:ext uri="{FF2B5EF4-FFF2-40B4-BE49-F238E27FC236}">
                <a16:creationId xmlns:a16="http://schemas.microsoft.com/office/drawing/2014/main" id="{9F2CD429-3143-4FED-9AD2-9F2D9CEA7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8" y="48418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64" name="Line 8">
            <a:extLst>
              <a:ext uri="{FF2B5EF4-FFF2-40B4-BE49-F238E27FC236}">
                <a16:creationId xmlns:a16="http://schemas.microsoft.com/office/drawing/2014/main" id="{D53ABDBA-B849-4ECA-9273-18AC8B9B2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3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65" name="Line 9">
            <a:extLst>
              <a:ext uri="{FF2B5EF4-FFF2-40B4-BE49-F238E27FC236}">
                <a16:creationId xmlns:a16="http://schemas.microsoft.com/office/drawing/2014/main" id="{99533C4E-7530-452E-9831-49EE1E7D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5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66" name="Line 10">
            <a:extLst>
              <a:ext uri="{FF2B5EF4-FFF2-40B4-BE49-F238E27FC236}">
                <a16:creationId xmlns:a16="http://schemas.microsoft.com/office/drawing/2014/main" id="{19D2BDB2-4D52-461F-AB8A-BC2A96799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9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67" name="Line 11">
            <a:extLst>
              <a:ext uri="{FF2B5EF4-FFF2-40B4-BE49-F238E27FC236}">
                <a16:creationId xmlns:a16="http://schemas.microsoft.com/office/drawing/2014/main" id="{AFB14D54-419C-4A00-9984-3EAA2084B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74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68" name="Line 12">
            <a:extLst>
              <a:ext uri="{FF2B5EF4-FFF2-40B4-BE49-F238E27FC236}">
                <a16:creationId xmlns:a16="http://schemas.microsoft.com/office/drawing/2014/main" id="{A3527392-81D7-45FA-B6AB-F3A5E48D9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48164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7869" name="Object 13">
            <a:extLst>
              <a:ext uri="{FF2B5EF4-FFF2-40B4-BE49-F238E27FC236}">
                <a16:creationId xmlns:a16="http://schemas.microsoft.com/office/drawing/2014/main" id="{67571E58-7E15-4166-92D6-24F14CCA2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0" name="Equation" r:id="rId3" imgW="266400" imgH="368280" progId="Equation.3">
                  <p:embed/>
                </p:oleObj>
              </mc:Choice>
              <mc:Fallback>
                <p:oleObj name="Equation" r:id="rId3" imgW="2664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0" name="Text Box 14">
            <a:extLst>
              <a:ext uri="{FF2B5EF4-FFF2-40B4-BE49-F238E27FC236}">
                <a16:creationId xmlns:a16="http://schemas.microsoft.com/office/drawing/2014/main" id="{39970FA0-9ACA-4FCC-9FD3-AAB9A782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460875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77871" name="Oval 15">
            <a:extLst>
              <a:ext uri="{FF2B5EF4-FFF2-40B4-BE49-F238E27FC236}">
                <a16:creationId xmlns:a16="http://schemas.microsoft.com/office/drawing/2014/main" id="{74271023-970C-4234-BB95-B7988A1B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572000"/>
            <a:ext cx="542925" cy="549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75" name="Oval 19">
            <a:extLst>
              <a:ext uri="{FF2B5EF4-FFF2-40B4-BE49-F238E27FC236}">
                <a16:creationId xmlns:a16="http://schemas.microsoft.com/office/drawing/2014/main" id="{08F1AF7B-5563-4D1E-B484-1BE4F591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76" name="Line 20">
            <a:extLst>
              <a:ext uri="{FF2B5EF4-FFF2-40B4-BE49-F238E27FC236}">
                <a16:creationId xmlns:a16="http://schemas.microsoft.com/office/drawing/2014/main" id="{290B5873-E4FF-410A-A531-97956098B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77" name="Line 21">
            <a:extLst>
              <a:ext uri="{FF2B5EF4-FFF2-40B4-BE49-F238E27FC236}">
                <a16:creationId xmlns:a16="http://schemas.microsoft.com/office/drawing/2014/main" id="{41BCB5E0-3EDD-4309-8F20-35C7D7D41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82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7878" name="Object 22">
            <a:extLst>
              <a:ext uri="{FF2B5EF4-FFF2-40B4-BE49-F238E27FC236}">
                <a16:creationId xmlns:a16="http://schemas.microsoft.com/office/drawing/2014/main" id="{992557A1-44C4-42C6-AAAD-6C3161632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1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9" name="Text Box 23">
            <a:extLst>
              <a:ext uri="{FF2B5EF4-FFF2-40B4-BE49-F238E27FC236}">
                <a16:creationId xmlns:a16="http://schemas.microsoft.com/office/drawing/2014/main" id="{95FDA6FA-B7F2-425C-B7BD-C64D1A32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77880" name="Text Box 24">
            <a:extLst>
              <a:ext uri="{FF2B5EF4-FFF2-40B4-BE49-F238E27FC236}">
                <a16:creationId xmlns:a16="http://schemas.microsoft.com/office/drawing/2014/main" id="{3D2DFAB9-D0A8-4E86-B74C-DF588672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196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377882" name="Text Box 26">
            <a:extLst>
              <a:ext uri="{FF2B5EF4-FFF2-40B4-BE49-F238E27FC236}">
                <a16:creationId xmlns:a16="http://schemas.microsoft.com/office/drawing/2014/main" id="{22D9AE59-F194-4614-9CCF-A8756AC0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052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Second </a:t>
            </a:r>
          </a:p>
          <a:p>
            <a:r>
              <a:rPr lang="en-US" altLang="en-US" sz="2400"/>
              <a:t>occurrence</a:t>
            </a:r>
            <a:r>
              <a:rPr lang="en-US" altLang="en-US"/>
              <a:t> </a:t>
            </a:r>
          </a:p>
        </p:txBody>
      </p:sp>
      <p:sp>
        <p:nvSpPr>
          <p:cNvPr id="377883" name="Text Box 27">
            <a:extLst>
              <a:ext uri="{FF2B5EF4-FFF2-40B4-BE49-F238E27FC236}">
                <a16:creationId xmlns:a16="http://schemas.microsoft.com/office/drawing/2014/main" id="{2C69F398-9D48-4A06-BA84-5D427E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29000"/>
            <a:ext cx="18827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First </a:t>
            </a:r>
          </a:p>
          <a:p>
            <a:r>
              <a:rPr lang="en-US" altLang="en-US" sz="2400"/>
              <a:t>occurrence</a:t>
            </a:r>
            <a:r>
              <a:rPr lang="en-US" altLang="en-US"/>
              <a:t> </a:t>
            </a:r>
          </a:p>
        </p:txBody>
      </p:sp>
      <p:sp>
        <p:nvSpPr>
          <p:cNvPr id="377886" name="Oval 30">
            <a:extLst>
              <a:ext uri="{FF2B5EF4-FFF2-40B4-BE49-F238E27FC236}">
                <a16:creationId xmlns:a16="http://schemas.microsoft.com/office/drawing/2014/main" id="{1C16D923-9DAE-46CD-AF34-8B5D1DEC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6482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7887" name="Line 31">
            <a:extLst>
              <a:ext uri="{FF2B5EF4-FFF2-40B4-BE49-F238E27FC236}">
                <a16:creationId xmlns:a16="http://schemas.microsoft.com/office/drawing/2014/main" id="{D4F201AE-99A2-4F29-BECD-17F7EE882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77888" name="Object 32">
            <a:extLst>
              <a:ext uri="{FF2B5EF4-FFF2-40B4-BE49-F238E27FC236}">
                <a16:creationId xmlns:a16="http://schemas.microsoft.com/office/drawing/2014/main" id="{0A90C6FF-874E-4113-9251-AF71793AE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2" name="Equation" r:id="rId6" imgW="406080" imgH="469800" progId="Equation.3">
                  <p:embed/>
                </p:oleObj>
              </mc:Choice>
              <mc:Fallback>
                <p:oleObj name="Equation" r:id="rId6" imgW="40608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9" name="Object 33">
            <a:extLst>
              <a:ext uri="{FF2B5EF4-FFF2-40B4-BE49-F238E27FC236}">
                <a16:creationId xmlns:a16="http://schemas.microsoft.com/office/drawing/2014/main" id="{3DF2C1D5-E08B-49C6-A5A6-A130B90E7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3" name="Equation" r:id="rId8" imgW="469800" imgH="469800" progId="Equation.3">
                  <p:embed/>
                </p:oleObj>
              </mc:Choice>
              <mc:Fallback>
                <p:oleObj name="Equation" r:id="rId8" imgW="469800" imgH="469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0" name="Object 34">
            <a:extLst>
              <a:ext uri="{FF2B5EF4-FFF2-40B4-BE49-F238E27FC236}">
                <a16:creationId xmlns:a16="http://schemas.microsoft.com/office/drawing/2014/main" id="{FBD66294-C005-4DD5-83C2-55DD71D44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958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4" name="Equation" r:id="rId10" imgW="482400" imgH="482400" progId="Equation.3">
                  <p:embed/>
                </p:oleObj>
              </mc:Choice>
              <mc:Fallback>
                <p:oleObj name="Equation" r:id="rId10" imgW="48240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9580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1" name="Object 35">
            <a:extLst>
              <a:ext uri="{FF2B5EF4-FFF2-40B4-BE49-F238E27FC236}">
                <a16:creationId xmlns:a16="http://schemas.microsoft.com/office/drawing/2014/main" id="{81974DB1-4200-43A6-BA5C-F50F39000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5" name="Equation" r:id="rId12" imgW="393480" imgH="482400" progId="Equation.3">
                  <p:embed/>
                </p:oleObj>
              </mc:Choice>
              <mc:Fallback>
                <p:oleObj name="Equation" r:id="rId12" imgW="393480" imgH="48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2" name="Object 36">
            <a:extLst>
              <a:ext uri="{FF2B5EF4-FFF2-40B4-BE49-F238E27FC236}">
                <a16:creationId xmlns:a16="http://schemas.microsoft.com/office/drawing/2014/main" id="{B9A1F27C-2D55-4954-B161-4B682E52C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6" name="Equation" r:id="rId14" imgW="482400" imgH="558720" progId="Equation.3">
                  <p:embed/>
                </p:oleObj>
              </mc:Choice>
              <mc:Fallback>
                <p:oleObj name="Equation" r:id="rId14" imgW="482400" imgH="558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3" name="Object 37">
            <a:extLst>
              <a:ext uri="{FF2B5EF4-FFF2-40B4-BE49-F238E27FC236}">
                <a16:creationId xmlns:a16="http://schemas.microsoft.com/office/drawing/2014/main" id="{D2FD5BE3-F899-4F62-94D8-3343458A4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7" name="Equation" r:id="rId16" imgW="723600" imgH="482400" progId="Equation.3">
                  <p:embed/>
                </p:oleObj>
              </mc:Choice>
              <mc:Fallback>
                <p:oleObj name="Equation" r:id="rId16" imgW="723600" imgH="482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4" name="Object 38">
            <a:extLst>
              <a:ext uri="{FF2B5EF4-FFF2-40B4-BE49-F238E27FC236}">
                <a16:creationId xmlns:a16="http://schemas.microsoft.com/office/drawing/2014/main" id="{493090C2-E4C0-4A2C-86D6-191C737DE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8" name="Equation" r:id="rId18" imgW="812520" imgH="558720" progId="Equation.3">
                  <p:embed/>
                </p:oleObj>
              </mc:Choice>
              <mc:Fallback>
                <p:oleObj name="Equation" r:id="rId18" imgW="812520" imgH="558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5" name="AutoShape 39">
            <a:extLst>
              <a:ext uri="{FF2B5EF4-FFF2-40B4-BE49-F238E27FC236}">
                <a16:creationId xmlns:a16="http://schemas.microsoft.com/office/drawing/2014/main" id="{244B9548-9966-4F02-B375-39BD92A5C93E}"/>
              </a:ext>
            </a:extLst>
          </p:cNvPr>
          <p:cNvSpPr>
            <a:spLocks/>
          </p:cNvSpPr>
          <p:nvPr/>
        </p:nvSpPr>
        <p:spPr bwMode="auto">
          <a:xfrm rot="5400000">
            <a:off x="2057400" y="4191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96" name="AutoShape 40">
            <a:extLst>
              <a:ext uri="{FF2B5EF4-FFF2-40B4-BE49-F238E27FC236}">
                <a16:creationId xmlns:a16="http://schemas.microsoft.com/office/drawing/2014/main" id="{533A00C9-471A-435C-B96A-0D2C634CDB00}"/>
              </a:ext>
            </a:extLst>
          </p:cNvPr>
          <p:cNvSpPr>
            <a:spLocks/>
          </p:cNvSpPr>
          <p:nvPr/>
        </p:nvSpPr>
        <p:spPr bwMode="auto">
          <a:xfrm rot="27000000">
            <a:off x="4800600" y="43434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7897" name="AutoShape 41">
            <a:extLst>
              <a:ext uri="{FF2B5EF4-FFF2-40B4-BE49-F238E27FC236}">
                <a16:creationId xmlns:a16="http://schemas.microsoft.com/office/drawing/2014/main" id="{75B7D0FF-9120-445A-B51C-D1DD82DD1B3F}"/>
              </a:ext>
            </a:extLst>
          </p:cNvPr>
          <p:cNvSpPr>
            <a:spLocks/>
          </p:cNvSpPr>
          <p:nvPr/>
        </p:nvSpPr>
        <p:spPr bwMode="auto">
          <a:xfrm rot="5400000">
            <a:off x="7124700" y="46101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7898" name="Object 42">
            <a:extLst>
              <a:ext uri="{FF2B5EF4-FFF2-40B4-BE49-F238E27FC236}">
                <a16:creationId xmlns:a16="http://schemas.microsoft.com/office/drawing/2014/main" id="{B448822C-F31F-42DE-BE85-8E8031412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048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9" name="Equation" r:id="rId20" imgW="368280" imgH="304560" progId="Equation.3">
                  <p:embed/>
                </p:oleObj>
              </mc:Choice>
              <mc:Fallback>
                <p:oleObj name="Equation" r:id="rId20" imgW="368280" imgH="304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9" name="Text Box 43">
            <a:extLst>
              <a:ext uri="{FF2B5EF4-FFF2-40B4-BE49-F238E27FC236}">
                <a16:creationId xmlns:a16="http://schemas.microsoft.com/office/drawing/2014/main" id="{74CB7E7B-7811-4FEF-B36B-889AF5F83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764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One dimensional projection of walk     : </a:t>
            </a:r>
          </a:p>
        </p:txBody>
      </p:sp>
      <p:graphicFrame>
        <p:nvGraphicFramePr>
          <p:cNvPr id="377900" name="Object 44">
            <a:extLst>
              <a:ext uri="{FF2B5EF4-FFF2-40B4-BE49-F238E27FC236}">
                <a16:creationId xmlns:a16="http://schemas.microsoft.com/office/drawing/2014/main" id="{BD41C0EB-21A3-4E22-AE69-A2A2CF7FD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715000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0" name="Equation" r:id="rId22" imgW="1841400" imgH="482400" progId="Equation.3">
                  <p:embed/>
                </p:oleObj>
              </mc:Choice>
              <mc:Fallback>
                <p:oleObj name="Equation" r:id="rId22" imgW="1841400" imgH="48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1752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1" name="Object 45">
            <a:extLst>
              <a:ext uri="{FF2B5EF4-FFF2-40B4-BE49-F238E27FC236}">
                <a16:creationId xmlns:a16="http://schemas.microsoft.com/office/drawing/2014/main" id="{0A1CAE4B-7B4A-4AFF-B80F-D12323740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715000"/>
          <a:ext cx="1981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1" name="Equation" r:id="rId24" imgW="2273040" imgH="558720" progId="Equation.3">
                  <p:embed/>
                </p:oleObj>
              </mc:Choice>
              <mc:Fallback>
                <p:oleObj name="Equation" r:id="rId24" imgW="2273040" imgH="5587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15000"/>
                        <a:ext cx="1981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2" name="Object 46">
            <a:extLst>
              <a:ext uri="{FF2B5EF4-FFF2-40B4-BE49-F238E27FC236}">
                <a16:creationId xmlns:a16="http://schemas.microsoft.com/office/drawing/2014/main" id="{8A45A4C0-C3E6-4226-B2B0-B3C57E262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715000"/>
          <a:ext cx="200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2" name="Equation" r:id="rId26" imgW="2323800" imgH="558720" progId="Equation.3">
                  <p:embed/>
                </p:oleObj>
              </mc:Choice>
              <mc:Fallback>
                <p:oleObj name="Equation" r:id="rId26" imgW="2323800" imgH="5587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15000"/>
                        <a:ext cx="2006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3" name="Object 47">
            <a:extLst>
              <a:ext uri="{FF2B5EF4-FFF2-40B4-BE49-F238E27FC236}">
                <a16:creationId xmlns:a16="http://schemas.microsoft.com/office/drawing/2014/main" id="{16A66113-D113-4EF2-B92B-81D20A6DD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2192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3" name="Equation" r:id="rId28" imgW="1257120" imgH="330120" progId="Equation.3">
                  <p:embed/>
                </p:oleObj>
              </mc:Choice>
              <mc:Fallback>
                <p:oleObj name="Equation" r:id="rId28" imgW="1257120" imgH="3301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16002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904" name="Text Box 48">
            <a:extLst>
              <a:ext uri="{FF2B5EF4-FFF2-40B4-BE49-F238E27FC236}">
                <a16:creationId xmlns:a16="http://schemas.microsoft.com/office/drawing/2014/main" id="{1C7FB6C0-FA17-4418-B31C-AFD340DE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092200"/>
            <a:ext cx="270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write</a:t>
            </a:r>
          </a:p>
        </p:txBody>
      </p:sp>
      <p:sp>
        <p:nvSpPr>
          <p:cNvPr id="377906" name="Freeform 50">
            <a:extLst>
              <a:ext uri="{FF2B5EF4-FFF2-40B4-BE49-F238E27FC236}">
                <a16:creationId xmlns:a16="http://schemas.microsoft.com/office/drawing/2014/main" id="{6DEB25C4-2FFC-4458-9449-28BFCC5ABDE4}"/>
              </a:ext>
            </a:extLst>
          </p:cNvPr>
          <p:cNvSpPr>
            <a:spLocks/>
          </p:cNvSpPr>
          <p:nvPr/>
        </p:nvSpPr>
        <p:spPr bwMode="auto">
          <a:xfrm>
            <a:off x="990600" y="5080000"/>
            <a:ext cx="2438400" cy="177800"/>
          </a:xfrm>
          <a:custGeom>
            <a:avLst/>
            <a:gdLst>
              <a:gd name="T0" fmla="*/ 0 w 1536"/>
              <a:gd name="T1" fmla="*/ 16 h 112"/>
              <a:gd name="T2" fmla="*/ 672 w 1536"/>
              <a:gd name="T3" fmla="*/ 112 h 112"/>
              <a:gd name="T4" fmla="*/ 1248 w 1536"/>
              <a:gd name="T5" fmla="*/ 16 h 112"/>
              <a:gd name="T6" fmla="*/ 1536 w 1536"/>
              <a:gd name="T7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12">
                <a:moveTo>
                  <a:pt x="0" y="16"/>
                </a:moveTo>
                <a:cubicBezTo>
                  <a:pt x="232" y="64"/>
                  <a:pt x="464" y="112"/>
                  <a:pt x="672" y="112"/>
                </a:cubicBezTo>
                <a:cubicBezTo>
                  <a:pt x="880" y="112"/>
                  <a:pt x="1104" y="32"/>
                  <a:pt x="1248" y="16"/>
                </a:cubicBezTo>
                <a:cubicBezTo>
                  <a:pt x="1392" y="0"/>
                  <a:pt x="1464" y="8"/>
                  <a:pt x="1536" y="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77907" name="Freeform 51">
            <a:extLst>
              <a:ext uri="{FF2B5EF4-FFF2-40B4-BE49-F238E27FC236}">
                <a16:creationId xmlns:a16="http://schemas.microsoft.com/office/drawing/2014/main" id="{F6336046-C420-493B-B112-45CC87E79C43}"/>
              </a:ext>
            </a:extLst>
          </p:cNvPr>
          <p:cNvSpPr>
            <a:spLocks/>
          </p:cNvSpPr>
          <p:nvPr/>
        </p:nvSpPr>
        <p:spPr bwMode="auto">
          <a:xfrm>
            <a:off x="4038600" y="5105400"/>
            <a:ext cx="1981200" cy="76200"/>
          </a:xfrm>
          <a:custGeom>
            <a:avLst/>
            <a:gdLst>
              <a:gd name="T0" fmla="*/ 0 w 1248"/>
              <a:gd name="T1" fmla="*/ 0 h 48"/>
              <a:gd name="T2" fmla="*/ 672 w 1248"/>
              <a:gd name="T3" fmla="*/ 48 h 48"/>
              <a:gd name="T4" fmla="*/ 1248 w 1248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77908" name="Freeform 52">
            <a:extLst>
              <a:ext uri="{FF2B5EF4-FFF2-40B4-BE49-F238E27FC236}">
                <a16:creationId xmlns:a16="http://schemas.microsoft.com/office/drawing/2014/main" id="{3DA8D0F6-58B1-4D78-AC8D-AABAFDE3C8E4}"/>
              </a:ext>
            </a:extLst>
          </p:cNvPr>
          <p:cNvSpPr>
            <a:spLocks/>
          </p:cNvSpPr>
          <p:nvPr/>
        </p:nvSpPr>
        <p:spPr bwMode="auto">
          <a:xfrm>
            <a:off x="6553200" y="5105400"/>
            <a:ext cx="1447800" cy="76200"/>
          </a:xfrm>
          <a:custGeom>
            <a:avLst/>
            <a:gdLst>
              <a:gd name="T0" fmla="*/ 0 w 1248"/>
              <a:gd name="T1" fmla="*/ 0 h 48"/>
              <a:gd name="T2" fmla="*/ 672 w 1248"/>
              <a:gd name="T3" fmla="*/ 48 h 48"/>
              <a:gd name="T4" fmla="*/ 1248 w 1248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377909" name="Object 53">
            <a:extLst>
              <a:ext uri="{FF2B5EF4-FFF2-40B4-BE49-F238E27FC236}">
                <a16:creationId xmlns:a16="http://schemas.microsoft.com/office/drawing/2014/main" id="{681924F4-863D-43DD-8BC6-2AD39D4B7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4" name="Equation" r:id="rId30" imgW="114120" imgH="215640" progId="Equation.3">
                  <p:embed/>
                </p:oleObj>
              </mc:Choice>
              <mc:Fallback>
                <p:oleObj name="Equation" r:id="rId30" imgW="114120" imgH="215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1">
            <a:extLst>
              <a:ext uri="{FF2B5EF4-FFF2-40B4-BE49-F238E27FC236}">
                <a16:creationId xmlns:a16="http://schemas.microsoft.com/office/drawing/2014/main" id="{796FCCE4-0099-4670-B659-CA2D747D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777F-5133-4B92-9D1C-3518142F8912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580C71CA-98CE-4C24-A2B4-9774B986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3416-41D3-4BAD-B7F7-B3F8A85BFC91}" type="slidenum">
              <a:rPr lang="en-US" altLang="en-US"/>
              <a:pPr/>
              <a:t>23</a:t>
            </a:fld>
            <a:endParaRPr lang="en-US" altLang="en-US"/>
          </a:p>
        </p:txBody>
      </p:sp>
      <p:graphicFrame>
        <p:nvGraphicFramePr>
          <p:cNvPr id="291844" name="Object 4">
            <a:extLst>
              <a:ext uri="{FF2B5EF4-FFF2-40B4-BE49-F238E27FC236}">
                <a16:creationId xmlns:a16="http://schemas.microsoft.com/office/drawing/2014/main" id="{16C3BDC3-CDF3-4EF9-AC6A-B8618701E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0668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4" name="Equation" r:id="rId3" imgW="1879560" imgH="419040" progId="Equation.3">
                  <p:embed/>
                </p:oleObj>
              </mc:Choice>
              <mc:Fallback>
                <p:oleObj name="Equation" r:id="rId3" imgW="18795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89" name="Oval 49">
            <a:extLst>
              <a:ext uri="{FF2B5EF4-FFF2-40B4-BE49-F238E27FC236}">
                <a16:creationId xmlns:a16="http://schemas.microsoft.com/office/drawing/2014/main" id="{67F409E5-A375-4CE8-B969-C0F374E5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890" name="Oval 50">
            <a:extLst>
              <a:ext uri="{FF2B5EF4-FFF2-40B4-BE49-F238E27FC236}">
                <a16:creationId xmlns:a16="http://schemas.microsoft.com/office/drawing/2014/main" id="{48604DAD-BEA6-4CA2-81EA-435BAB9D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891" name="Oval 51">
            <a:extLst>
              <a:ext uri="{FF2B5EF4-FFF2-40B4-BE49-F238E27FC236}">
                <a16:creationId xmlns:a16="http://schemas.microsoft.com/office/drawing/2014/main" id="{BE3AB440-99B5-4A0E-A137-2B5FB92E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892" name="Oval 52">
            <a:extLst>
              <a:ext uri="{FF2B5EF4-FFF2-40B4-BE49-F238E27FC236}">
                <a16:creationId xmlns:a16="http://schemas.microsoft.com/office/drawing/2014/main" id="{F792E7A2-B1F6-429C-A90A-C3B13C8C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893" name="Line 53">
            <a:extLst>
              <a:ext uri="{FF2B5EF4-FFF2-40B4-BE49-F238E27FC236}">
                <a16:creationId xmlns:a16="http://schemas.microsoft.com/office/drawing/2014/main" id="{E943FB09-7CBC-4721-84D9-29AE6EFED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894" name="Line 54">
            <a:extLst>
              <a:ext uri="{FF2B5EF4-FFF2-40B4-BE49-F238E27FC236}">
                <a16:creationId xmlns:a16="http://schemas.microsoft.com/office/drawing/2014/main" id="{A8C8D342-D9EA-4C73-8E71-5974A5967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895" name="Line 55">
            <a:extLst>
              <a:ext uri="{FF2B5EF4-FFF2-40B4-BE49-F238E27FC236}">
                <a16:creationId xmlns:a16="http://schemas.microsoft.com/office/drawing/2014/main" id="{2747EB9A-22C9-41C4-8A70-C15F5911B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896" name="Line 56">
            <a:extLst>
              <a:ext uri="{FF2B5EF4-FFF2-40B4-BE49-F238E27FC236}">
                <a16:creationId xmlns:a16="http://schemas.microsoft.com/office/drawing/2014/main" id="{B74BE61B-88C7-48FE-9454-F39CACE31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897" name="Line 57">
            <a:extLst>
              <a:ext uri="{FF2B5EF4-FFF2-40B4-BE49-F238E27FC236}">
                <a16:creationId xmlns:a16="http://schemas.microsoft.com/office/drawing/2014/main" id="{07376752-A2B5-4C14-80A5-ECC3C33BD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898" name="Oval 58">
            <a:extLst>
              <a:ext uri="{FF2B5EF4-FFF2-40B4-BE49-F238E27FC236}">
                <a16:creationId xmlns:a16="http://schemas.microsoft.com/office/drawing/2014/main" id="{A6749379-8460-4BCA-9625-A621476C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899" name="Oval 59">
            <a:extLst>
              <a:ext uri="{FF2B5EF4-FFF2-40B4-BE49-F238E27FC236}">
                <a16:creationId xmlns:a16="http://schemas.microsoft.com/office/drawing/2014/main" id="{FBA9107A-4AD1-49A3-8948-8CFF5231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900" name="Line 60">
            <a:extLst>
              <a:ext uri="{FF2B5EF4-FFF2-40B4-BE49-F238E27FC236}">
                <a16:creationId xmlns:a16="http://schemas.microsoft.com/office/drawing/2014/main" id="{58C15D18-908C-4F92-B209-A073AE11E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01" name="Line 61">
            <a:extLst>
              <a:ext uri="{FF2B5EF4-FFF2-40B4-BE49-F238E27FC236}">
                <a16:creationId xmlns:a16="http://schemas.microsoft.com/office/drawing/2014/main" id="{2947B8D7-DEB4-4E95-8DB9-E10BB944E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03" name="Line 63">
            <a:extLst>
              <a:ext uri="{FF2B5EF4-FFF2-40B4-BE49-F238E27FC236}">
                <a16:creationId xmlns:a16="http://schemas.microsoft.com/office/drawing/2014/main" id="{739F0854-9605-4EBC-A0B8-54BB6949E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1904" name="Object 64">
            <a:extLst>
              <a:ext uri="{FF2B5EF4-FFF2-40B4-BE49-F238E27FC236}">
                <a16:creationId xmlns:a16="http://schemas.microsoft.com/office/drawing/2014/main" id="{DFA970F7-A263-4F0F-9771-471481215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5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05" name="Text Box 65">
            <a:extLst>
              <a:ext uri="{FF2B5EF4-FFF2-40B4-BE49-F238E27FC236}">
                <a16:creationId xmlns:a16="http://schemas.microsoft.com/office/drawing/2014/main" id="{07A64773-72DD-40F5-96F4-62F98F24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1906" name="Text Box 66">
            <a:extLst>
              <a:ext uri="{FF2B5EF4-FFF2-40B4-BE49-F238E27FC236}">
                <a16:creationId xmlns:a16="http://schemas.microsoft.com/office/drawing/2014/main" id="{F25CCC35-67E6-4401-828F-432351686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1907" name="Oval 67">
            <a:extLst>
              <a:ext uri="{FF2B5EF4-FFF2-40B4-BE49-F238E27FC236}">
                <a16:creationId xmlns:a16="http://schemas.microsoft.com/office/drawing/2014/main" id="{E95647B9-EE71-4361-8E1F-9DDBAA9A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08" name="AutoShape 68">
            <a:extLst>
              <a:ext uri="{FF2B5EF4-FFF2-40B4-BE49-F238E27FC236}">
                <a16:creationId xmlns:a16="http://schemas.microsoft.com/office/drawing/2014/main" id="{00F40CF7-B363-410C-BCC0-21A7993F37AE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09" name="AutoShape 69">
            <a:extLst>
              <a:ext uri="{FF2B5EF4-FFF2-40B4-BE49-F238E27FC236}">
                <a16:creationId xmlns:a16="http://schemas.microsoft.com/office/drawing/2014/main" id="{13CFF5DF-E774-483D-A4B0-0AC40EFA4C73}"/>
              </a:ext>
            </a:extLst>
          </p:cNvPr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10" name="AutoShape 70">
            <a:extLst>
              <a:ext uri="{FF2B5EF4-FFF2-40B4-BE49-F238E27FC236}">
                <a16:creationId xmlns:a16="http://schemas.microsoft.com/office/drawing/2014/main" id="{B0B4D2A6-21A1-459E-AA12-8390A809E175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1911" name="Object 71">
            <a:extLst>
              <a:ext uri="{FF2B5EF4-FFF2-40B4-BE49-F238E27FC236}">
                <a16:creationId xmlns:a16="http://schemas.microsoft.com/office/drawing/2014/main" id="{1BB5E207-D660-4887-8899-EED5BC47A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6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912" name="Object 72">
            <a:extLst>
              <a:ext uri="{FF2B5EF4-FFF2-40B4-BE49-F238E27FC236}">
                <a16:creationId xmlns:a16="http://schemas.microsoft.com/office/drawing/2014/main" id="{04E40F53-08AB-4262-80FA-76266670E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7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913" name="Object 73">
            <a:extLst>
              <a:ext uri="{FF2B5EF4-FFF2-40B4-BE49-F238E27FC236}">
                <a16:creationId xmlns:a16="http://schemas.microsoft.com/office/drawing/2014/main" id="{1F469339-74D9-4648-98B6-B072EC295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14" name="Text Box 74">
            <a:extLst>
              <a:ext uri="{FF2B5EF4-FFF2-40B4-BE49-F238E27FC236}">
                <a16:creationId xmlns:a16="http://schemas.microsoft.com/office/drawing/2014/main" id="{E8CA8780-52CD-45CA-88FA-6AE23DA5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1700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DFA:</a:t>
            </a:r>
          </a:p>
        </p:txBody>
      </p:sp>
      <p:sp>
        <p:nvSpPr>
          <p:cNvPr id="291915" name="Oval 75">
            <a:extLst>
              <a:ext uri="{FF2B5EF4-FFF2-40B4-BE49-F238E27FC236}">
                <a16:creationId xmlns:a16="http://schemas.microsoft.com/office/drawing/2014/main" id="{D03316E4-05E8-4A12-A29D-B0C35F33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916" name="Text Box 76">
            <a:extLst>
              <a:ext uri="{FF2B5EF4-FFF2-40B4-BE49-F238E27FC236}">
                <a16:creationId xmlns:a16="http://schemas.microsoft.com/office/drawing/2014/main" id="{787C76F7-7977-4CB3-8CB3-54E9F774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1917" name="Line 77">
            <a:extLst>
              <a:ext uri="{FF2B5EF4-FFF2-40B4-BE49-F238E27FC236}">
                <a16:creationId xmlns:a16="http://schemas.microsoft.com/office/drawing/2014/main" id="{E0DE3C05-E273-4CF7-A8D6-0E38F5AB7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18" name="Oval 78">
            <a:extLst>
              <a:ext uri="{FF2B5EF4-FFF2-40B4-BE49-F238E27FC236}">
                <a16:creationId xmlns:a16="http://schemas.microsoft.com/office/drawing/2014/main" id="{22E9DA64-251D-46A3-8C39-556519D1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919" name="Oval 79">
            <a:extLst>
              <a:ext uri="{FF2B5EF4-FFF2-40B4-BE49-F238E27FC236}">
                <a16:creationId xmlns:a16="http://schemas.microsoft.com/office/drawing/2014/main" id="{864AE780-B2FA-4605-B94F-3880041E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1920" name="Line 80">
            <a:extLst>
              <a:ext uri="{FF2B5EF4-FFF2-40B4-BE49-F238E27FC236}">
                <a16:creationId xmlns:a16="http://schemas.microsoft.com/office/drawing/2014/main" id="{70D98105-8603-461B-9E25-7D5E28AA5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1921" name="Line 81">
            <a:extLst>
              <a:ext uri="{FF2B5EF4-FFF2-40B4-BE49-F238E27FC236}">
                <a16:creationId xmlns:a16="http://schemas.microsoft.com/office/drawing/2014/main" id="{24E0F0F1-5105-4F74-B3E1-B3C62330BE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1922" name="Line 82">
            <a:extLst>
              <a:ext uri="{FF2B5EF4-FFF2-40B4-BE49-F238E27FC236}">
                <a16:creationId xmlns:a16="http://schemas.microsoft.com/office/drawing/2014/main" id="{BDCCB722-B7CD-49D2-8DE5-635B9E7C3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1923" name="Line 83">
            <a:extLst>
              <a:ext uri="{FF2B5EF4-FFF2-40B4-BE49-F238E27FC236}">
                <a16:creationId xmlns:a16="http://schemas.microsoft.com/office/drawing/2014/main" id="{D5FB3EB2-6560-45A6-B666-0E667A290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1924" name="Line 84">
            <a:extLst>
              <a:ext uri="{FF2B5EF4-FFF2-40B4-BE49-F238E27FC236}">
                <a16:creationId xmlns:a16="http://schemas.microsoft.com/office/drawing/2014/main" id="{CE5B7FF9-3265-431A-92B4-FB5BA5620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1925" name="Text Box 85">
            <a:extLst>
              <a:ext uri="{FF2B5EF4-FFF2-40B4-BE49-F238E27FC236}">
                <a16:creationId xmlns:a16="http://schemas.microsoft.com/office/drawing/2014/main" id="{995DE25C-FF8F-4DAB-A0A5-1EB0FEE9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91926" name="Object 86">
            <a:extLst>
              <a:ext uri="{FF2B5EF4-FFF2-40B4-BE49-F238E27FC236}">
                <a16:creationId xmlns:a16="http://schemas.microsoft.com/office/drawing/2014/main" id="{4FDE0A2F-B014-4320-B615-BA5E6A539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9" name="Equation" r:id="rId13" imgW="406080" imgH="469800" progId="Equation.3">
                  <p:embed/>
                </p:oleObj>
              </mc:Choice>
              <mc:Fallback>
                <p:oleObj name="Equation" r:id="rId13" imgW="406080" imgH="4698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934" name="Object 94">
            <a:extLst>
              <a:ext uri="{FF2B5EF4-FFF2-40B4-BE49-F238E27FC236}">
                <a16:creationId xmlns:a16="http://schemas.microsoft.com/office/drawing/2014/main" id="{0548CE19-999F-4151-A44B-75D1B87A5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0" name="Equation" r:id="rId15" imgW="482400" imgH="482400" progId="Equation.3">
                  <p:embed/>
                </p:oleObj>
              </mc:Choice>
              <mc:Fallback>
                <p:oleObj name="Equation" r:id="rId15" imgW="482400" imgH="4824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36" name="Freeform 96">
            <a:extLst>
              <a:ext uri="{FF2B5EF4-FFF2-40B4-BE49-F238E27FC236}">
                <a16:creationId xmlns:a16="http://schemas.microsoft.com/office/drawing/2014/main" id="{A94D535A-A8F7-47A7-83D9-4535B252652A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1938" name="Freeform 98">
            <a:extLst>
              <a:ext uri="{FF2B5EF4-FFF2-40B4-BE49-F238E27FC236}">
                <a16:creationId xmlns:a16="http://schemas.microsoft.com/office/drawing/2014/main" id="{B989A63A-25B2-4C1E-BDFE-54380D3C309B}"/>
              </a:ext>
            </a:extLst>
          </p:cNvPr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248 w 2352"/>
              <a:gd name="T3" fmla="*/ 144 h 144"/>
              <a:gd name="T4" fmla="*/ 2352 w 23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1939" name="Object 99">
            <a:extLst>
              <a:ext uri="{FF2B5EF4-FFF2-40B4-BE49-F238E27FC236}">
                <a16:creationId xmlns:a16="http://schemas.microsoft.com/office/drawing/2014/main" id="{5F398013-8130-44B4-88F3-52A7804D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1" name="Equation" r:id="rId17" imgW="393480" imgH="482400" progId="Equation.3">
                  <p:embed/>
                </p:oleObj>
              </mc:Choice>
              <mc:Fallback>
                <p:oleObj name="Equation" r:id="rId17" imgW="393480" imgH="4824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40" name="Freeform 100">
            <a:extLst>
              <a:ext uri="{FF2B5EF4-FFF2-40B4-BE49-F238E27FC236}">
                <a16:creationId xmlns:a16="http://schemas.microsoft.com/office/drawing/2014/main" id="{1E300A9B-A737-4DC8-8BFE-8976CBA8857E}"/>
              </a:ext>
            </a:extLst>
          </p:cNvPr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560 w 824"/>
              <a:gd name="T1" fmla="*/ 816 h 816"/>
              <a:gd name="T2" fmla="*/ 800 w 824"/>
              <a:gd name="T3" fmla="*/ 480 h 816"/>
              <a:gd name="T4" fmla="*/ 704 w 824"/>
              <a:gd name="T5" fmla="*/ 96 h 816"/>
              <a:gd name="T6" fmla="*/ 128 w 824"/>
              <a:gd name="T7" fmla="*/ 48 h 816"/>
              <a:gd name="T8" fmla="*/ 32 w 824"/>
              <a:gd name="T9" fmla="*/ 384 h 816"/>
              <a:gd name="T10" fmla="*/ 320 w 824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1941" name="Object 101">
            <a:extLst>
              <a:ext uri="{FF2B5EF4-FFF2-40B4-BE49-F238E27FC236}">
                <a16:creationId xmlns:a16="http://schemas.microsoft.com/office/drawing/2014/main" id="{FE7777E9-E881-4C44-940C-166FE8868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2" name="Equation" r:id="rId19" imgW="723600" imgH="482400" progId="Equation.3">
                  <p:embed/>
                </p:oleObj>
              </mc:Choice>
              <mc:Fallback>
                <p:oleObj name="Equation" r:id="rId19" imgW="723600" imgH="4824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942" name="Object 102">
            <a:extLst>
              <a:ext uri="{FF2B5EF4-FFF2-40B4-BE49-F238E27FC236}">
                <a16:creationId xmlns:a16="http://schemas.microsoft.com/office/drawing/2014/main" id="{3D0FBE39-09B8-4171-A101-747910918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3" name="Equation" r:id="rId21" imgW="482400" imgH="558720" progId="Equation.3">
                  <p:embed/>
                </p:oleObj>
              </mc:Choice>
              <mc:Fallback>
                <p:oleObj name="Equation" r:id="rId21" imgW="482400" imgH="55872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943" name="Object 103">
            <a:extLst>
              <a:ext uri="{FF2B5EF4-FFF2-40B4-BE49-F238E27FC236}">
                <a16:creationId xmlns:a16="http://schemas.microsoft.com/office/drawing/2014/main" id="{48E2D6BB-B25B-40DB-B40B-357C9AC57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4" name="Equation" r:id="rId23" imgW="812520" imgH="558720" progId="Equation.3">
                  <p:embed/>
                </p:oleObj>
              </mc:Choice>
              <mc:Fallback>
                <p:oleObj name="Equation" r:id="rId23" imgW="812520" imgH="55872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44" name="Text Box 104">
            <a:extLst>
              <a:ext uri="{FF2B5EF4-FFF2-40B4-BE49-F238E27FC236}">
                <a16:creationId xmlns:a16="http://schemas.microsoft.com/office/drawing/2014/main" id="{3C6BEA3F-620F-4145-B115-5010A6A59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828800"/>
            <a:ext cx="33972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contains only </a:t>
            </a:r>
          </a:p>
          <a:p>
            <a:r>
              <a:rPr lang="en-US" altLang="en-US" sz="2800"/>
              <a:t>first occurrence of</a:t>
            </a:r>
          </a:p>
        </p:txBody>
      </p:sp>
      <p:graphicFrame>
        <p:nvGraphicFramePr>
          <p:cNvPr id="291945" name="Object 105">
            <a:extLst>
              <a:ext uri="{FF2B5EF4-FFF2-40B4-BE49-F238E27FC236}">
                <a16:creationId xmlns:a16="http://schemas.microsoft.com/office/drawing/2014/main" id="{1123AB9C-568E-493B-A8E4-F0C86EB23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24384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5" name="Equation" r:id="rId25" imgW="139680" imgH="190440" progId="Equation.3">
                  <p:embed/>
                </p:oleObj>
              </mc:Choice>
              <mc:Fallback>
                <p:oleObj name="Equation" r:id="rId25" imgW="139680" imgH="19044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438400"/>
                        <a:ext cx="336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1">
            <a:extLst>
              <a:ext uri="{FF2B5EF4-FFF2-40B4-BE49-F238E27FC236}">
                <a16:creationId xmlns:a16="http://schemas.microsoft.com/office/drawing/2014/main" id="{43224CD8-AFDD-4103-B497-20359D71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1C32-2569-420C-B478-791D82BB41BF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0EE3E3CC-35D1-4D2B-94DF-78079A1F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FBB4-F37C-4EC9-B78F-ADD847E29C7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8882" name="Text Box 1026">
            <a:extLst>
              <a:ext uri="{FF2B5EF4-FFF2-40B4-BE49-F238E27FC236}">
                <a16:creationId xmlns:a16="http://schemas.microsoft.com/office/drawing/2014/main" id="{0D803123-585E-44E7-A511-4157A374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Observation:</a:t>
            </a:r>
          </a:p>
        </p:txBody>
      </p:sp>
      <p:graphicFrame>
        <p:nvGraphicFramePr>
          <p:cNvPr id="378883" name="Object 1027">
            <a:extLst>
              <a:ext uri="{FF2B5EF4-FFF2-40B4-BE49-F238E27FC236}">
                <a16:creationId xmlns:a16="http://schemas.microsoft.com/office/drawing/2014/main" id="{C23E87C4-46BD-4FF4-A7BF-5991A0B0F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2032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6" name="Equation" r:id="rId3" imgW="2145960" imgH="545760" progId="Equation.3">
                  <p:embed/>
                </p:oleObj>
              </mc:Choice>
              <mc:Fallback>
                <p:oleObj name="Equation" r:id="rId3" imgW="2145960" imgH="5457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03200"/>
                        <a:ext cx="2146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Text Box 1028">
            <a:extLst>
              <a:ext uri="{FF2B5EF4-FFF2-40B4-BE49-F238E27FC236}">
                <a16:creationId xmlns:a16="http://schemas.microsoft.com/office/drawing/2014/main" id="{65B4930B-26C2-414F-BDCB-DD4D3DC5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length</a:t>
            </a:r>
          </a:p>
        </p:txBody>
      </p:sp>
      <p:sp>
        <p:nvSpPr>
          <p:cNvPr id="378885" name="Text Box 1029">
            <a:extLst>
              <a:ext uri="{FF2B5EF4-FFF2-40B4-BE49-F238E27FC236}">
                <a16:creationId xmlns:a16="http://schemas.microsoft.com/office/drawing/2014/main" id="{7EDCFCDD-B3B0-4794-85DA-9A7EAE918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52400"/>
            <a:ext cx="1938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</a:t>
            </a:r>
          </a:p>
          <a:p>
            <a:r>
              <a:rPr lang="en-US" altLang="en-US"/>
              <a:t>of states</a:t>
            </a:r>
          </a:p>
          <a:p>
            <a:r>
              <a:rPr lang="en-US" altLang="en-US"/>
              <a:t>of DFA</a:t>
            </a:r>
          </a:p>
        </p:txBody>
      </p:sp>
      <p:sp>
        <p:nvSpPr>
          <p:cNvPr id="378926" name="Text Box 1070">
            <a:extLst>
              <a:ext uri="{FF2B5EF4-FFF2-40B4-BE49-F238E27FC236}">
                <a16:creationId xmlns:a16="http://schemas.microsoft.com/office/drawing/2014/main" id="{C399916E-5099-40A0-986A-4DEF772F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029200"/>
            <a:ext cx="34718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Since, in       no </a:t>
            </a:r>
          </a:p>
          <a:p>
            <a:r>
              <a:rPr lang="en-US" altLang="en-US"/>
              <a:t>state is repeated</a:t>
            </a:r>
          </a:p>
          <a:p>
            <a:r>
              <a:rPr lang="en-US" altLang="en-US" sz="2000"/>
              <a:t>          </a:t>
            </a:r>
            <a:r>
              <a:rPr lang="en-US" altLang="en-US" sz="2400"/>
              <a:t>(except q)</a:t>
            </a:r>
            <a:r>
              <a:rPr lang="en-US" altLang="en-US"/>
              <a:t> </a:t>
            </a:r>
          </a:p>
        </p:txBody>
      </p:sp>
      <p:graphicFrame>
        <p:nvGraphicFramePr>
          <p:cNvPr id="378927" name="Object 1071">
            <a:extLst>
              <a:ext uri="{FF2B5EF4-FFF2-40B4-BE49-F238E27FC236}">
                <a16:creationId xmlns:a16="http://schemas.microsoft.com/office/drawing/2014/main" id="{EB18D4D7-B864-4029-9A40-CD6CEF849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5181600"/>
          <a:ext cx="533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7" name="Equation" r:id="rId5" imgW="419040" imgH="330120" progId="Equation.3">
                  <p:embed/>
                </p:oleObj>
              </mc:Choice>
              <mc:Fallback>
                <p:oleObj name="Equation" r:id="rId5" imgW="419040" imgH="330120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81600"/>
                        <a:ext cx="533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8" name="Text Box 1072">
            <a:extLst>
              <a:ext uri="{FF2B5EF4-FFF2-40B4-BE49-F238E27FC236}">
                <a16:creationId xmlns:a16="http://schemas.microsoft.com/office/drawing/2014/main" id="{A0CBA923-EC46-44EF-A6BB-1A226D8E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10000"/>
            <a:ext cx="287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Unique States</a:t>
            </a:r>
          </a:p>
        </p:txBody>
      </p:sp>
      <p:sp>
        <p:nvSpPr>
          <p:cNvPr id="378929" name="Oval 1073">
            <a:extLst>
              <a:ext uri="{FF2B5EF4-FFF2-40B4-BE49-F238E27FC236}">
                <a16:creationId xmlns:a16="http://schemas.microsoft.com/office/drawing/2014/main" id="{62711193-C713-45DD-8790-82381C7E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30" name="Oval 1074">
            <a:extLst>
              <a:ext uri="{FF2B5EF4-FFF2-40B4-BE49-F238E27FC236}">
                <a16:creationId xmlns:a16="http://schemas.microsoft.com/office/drawing/2014/main" id="{2576A789-07BF-4891-A815-78932670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32" name="Oval 1076">
            <a:extLst>
              <a:ext uri="{FF2B5EF4-FFF2-40B4-BE49-F238E27FC236}">
                <a16:creationId xmlns:a16="http://schemas.microsoft.com/office/drawing/2014/main" id="{0DFEB14B-FAEF-4981-AEDB-6D18AE302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33" name="Line 1077">
            <a:extLst>
              <a:ext uri="{FF2B5EF4-FFF2-40B4-BE49-F238E27FC236}">
                <a16:creationId xmlns:a16="http://schemas.microsoft.com/office/drawing/2014/main" id="{10FEB0B3-D771-4ECB-91CC-840A90224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34" name="Line 1078">
            <a:extLst>
              <a:ext uri="{FF2B5EF4-FFF2-40B4-BE49-F238E27FC236}">
                <a16:creationId xmlns:a16="http://schemas.microsoft.com/office/drawing/2014/main" id="{D738B2DD-5FCE-445C-B3C5-96535F2AB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35" name="Line 1079">
            <a:extLst>
              <a:ext uri="{FF2B5EF4-FFF2-40B4-BE49-F238E27FC236}">
                <a16:creationId xmlns:a16="http://schemas.microsoft.com/office/drawing/2014/main" id="{7DED87F8-DD9D-4CA3-8121-F9A9EF5B4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36" name="Line 1080">
            <a:extLst>
              <a:ext uri="{FF2B5EF4-FFF2-40B4-BE49-F238E27FC236}">
                <a16:creationId xmlns:a16="http://schemas.microsoft.com/office/drawing/2014/main" id="{1B9BE8D9-46EE-4CC5-AD7F-8FE497E3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38" name="Oval 1082">
            <a:extLst>
              <a:ext uri="{FF2B5EF4-FFF2-40B4-BE49-F238E27FC236}">
                <a16:creationId xmlns:a16="http://schemas.microsoft.com/office/drawing/2014/main" id="{536CD2F6-EEB4-4F09-AE90-CCFFADC4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39" name="Oval 1083">
            <a:extLst>
              <a:ext uri="{FF2B5EF4-FFF2-40B4-BE49-F238E27FC236}">
                <a16:creationId xmlns:a16="http://schemas.microsoft.com/office/drawing/2014/main" id="{9FA5F098-C74B-40C2-88EB-0111F5E3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40" name="Line 1084">
            <a:extLst>
              <a:ext uri="{FF2B5EF4-FFF2-40B4-BE49-F238E27FC236}">
                <a16:creationId xmlns:a16="http://schemas.microsoft.com/office/drawing/2014/main" id="{00AABE6C-502F-438F-8847-43BED5C93E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41" name="Line 1085">
            <a:extLst>
              <a:ext uri="{FF2B5EF4-FFF2-40B4-BE49-F238E27FC236}">
                <a16:creationId xmlns:a16="http://schemas.microsoft.com/office/drawing/2014/main" id="{159106DE-ECB3-46A7-8F0E-7381FF6F9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8943" name="Object 1087">
            <a:extLst>
              <a:ext uri="{FF2B5EF4-FFF2-40B4-BE49-F238E27FC236}">
                <a16:creationId xmlns:a16="http://schemas.microsoft.com/office/drawing/2014/main" id="{53B47CF4-536E-4179-A8D7-4E89C1B2A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8" name="Equation" r:id="rId7" imgW="266400" imgH="368280" progId="Equation.3">
                  <p:embed/>
                </p:oleObj>
              </mc:Choice>
              <mc:Fallback>
                <p:oleObj name="Equation" r:id="rId7" imgW="266400" imgH="368280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4" name="Text Box 1088">
            <a:extLst>
              <a:ext uri="{FF2B5EF4-FFF2-40B4-BE49-F238E27FC236}">
                <a16:creationId xmlns:a16="http://schemas.microsoft.com/office/drawing/2014/main" id="{018B470C-A82C-45CA-89F4-56942809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78947" name="AutoShape 1091">
            <a:extLst>
              <a:ext uri="{FF2B5EF4-FFF2-40B4-BE49-F238E27FC236}">
                <a16:creationId xmlns:a16="http://schemas.microsoft.com/office/drawing/2014/main" id="{BCC0096D-A3F4-46A2-A94D-F83B707968C3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49" name="AutoShape 1093">
            <a:extLst>
              <a:ext uri="{FF2B5EF4-FFF2-40B4-BE49-F238E27FC236}">
                <a16:creationId xmlns:a16="http://schemas.microsoft.com/office/drawing/2014/main" id="{2EA8F8F4-F5FC-49AB-8E94-403F755B80C2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8950" name="Object 1094">
            <a:extLst>
              <a:ext uri="{FF2B5EF4-FFF2-40B4-BE49-F238E27FC236}">
                <a16:creationId xmlns:a16="http://schemas.microsoft.com/office/drawing/2014/main" id="{5C2C3951-066A-4320-811D-BF2E56A8E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9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Object 1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1" name="Object 1095">
            <a:extLst>
              <a:ext uri="{FF2B5EF4-FFF2-40B4-BE49-F238E27FC236}">
                <a16:creationId xmlns:a16="http://schemas.microsoft.com/office/drawing/2014/main" id="{174DB860-F42A-4B26-BCA6-542079984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0" name="Equation" r:id="rId11" imgW="317160" imgH="406080" progId="Equation.3">
                  <p:embed/>
                </p:oleObj>
              </mc:Choice>
              <mc:Fallback>
                <p:oleObj name="Equation" r:id="rId11" imgW="317160" imgH="406080" progId="Equation.3">
                  <p:embed/>
                  <p:pic>
                    <p:nvPicPr>
                      <p:cNvPr id="0" name="Object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6" name="Oval 1100">
            <a:extLst>
              <a:ext uri="{FF2B5EF4-FFF2-40B4-BE49-F238E27FC236}">
                <a16:creationId xmlns:a16="http://schemas.microsoft.com/office/drawing/2014/main" id="{51A62CDA-1584-4971-8676-56074300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57" name="Oval 1101">
            <a:extLst>
              <a:ext uri="{FF2B5EF4-FFF2-40B4-BE49-F238E27FC236}">
                <a16:creationId xmlns:a16="http://schemas.microsoft.com/office/drawing/2014/main" id="{F7F5F276-A81C-4416-BBF7-1047094D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59" name="Line 1103">
            <a:extLst>
              <a:ext uri="{FF2B5EF4-FFF2-40B4-BE49-F238E27FC236}">
                <a16:creationId xmlns:a16="http://schemas.microsoft.com/office/drawing/2014/main" id="{02556701-7E6F-4C80-ACF5-F717E96C5A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78960" name="Line 1104">
            <a:extLst>
              <a:ext uri="{FF2B5EF4-FFF2-40B4-BE49-F238E27FC236}">
                <a16:creationId xmlns:a16="http://schemas.microsoft.com/office/drawing/2014/main" id="{A6DFCB70-E8C8-4CEA-AAD7-4AC29AF68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78961" name="Line 1105">
            <a:extLst>
              <a:ext uri="{FF2B5EF4-FFF2-40B4-BE49-F238E27FC236}">
                <a16:creationId xmlns:a16="http://schemas.microsoft.com/office/drawing/2014/main" id="{8C1EBBA1-5D02-4F2C-A016-ED08D2F80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78962" name="Line 1106">
            <a:extLst>
              <a:ext uri="{FF2B5EF4-FFF2-40B4-BE49-F238E27FC236}">
                <a16:creationId xmlns:a16="http://schemas.microsoft.com/office/drawing/2014/main" id="{31736C4E-3A7B-4E37-BDF5-60865E52A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78963" name="Text Box 1107">
            <a:extLst>
              <a:ext uri="{FF2B5EF4-FFF2-40B4-BE49-F238E27FC236}">
                <a16:creationId xmlns:a16="http://schemas.microsoft.com/office/drawing/2014/main" id="{43CFBFE8-F34D-4BA1-8B44-C371BF1F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378964" name="Object 1108">
            <a:extLst>
              <a:ext uri="{FF2B5EF4-FFF2-40B4-BE49-F238E27FC236}">
                <a16:creationId xmlns:a16="http://schemas.microsoft.com/office/drawing/2014/main" id="{54873D68-1BAC-4031-B1B4-3B3E7F734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1" name="Equation" r:id="rId13" imgW="406080" imgH="469800" progId="Equation.3">
                  <p:embed/>
                </p:oleObj>
              </mc:Choice>
              <mc:Fallback>
                <p:oleObj name="Equation" r:id="rId13" imgW="406080" imgH="469800" progId="Equation.3">
                  <p:embed/>
                  <p:pic>
                    <p:nvPicPr>
                      <p:cNvPr id="0" name="Object 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6" name="Freeform 1110">
            <a:extLst>
              <a:ext uri="{FF2B5EF4-FFF2-40B4-BE49-F238E27FC236}">
                <a16:creationId xmlns:a16="http://schemas.microsoft.com/office/drawing/2014/main" id="{5D931A54-C0CC-4D85-884B-E7A679B320B7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78968" name="Object 1112">
            <a:extLst>
              <a:ext uri="{FF2B5EF4-FFF2-40B4-BE49-F238E27FC236}">
                <a16:creationId xmlns:a16="http://schemas.microsoft.com/office/drawing/2014/main" id="{D8E0EDB2-DDC6-404D-9119-392D6CBC6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2" name="Equation" r:id="rId15" imgW="393480" imgH="482400" progId="Equation.3">
                  <p:embed/>
                </p:oleObj>
              </mc:Choice>
              <mc:Fallback>
                <p:oleObj name="Equation" r:id="rId15" imgW="393480" imgH="482400" progId="Equation.3">
                  <p:embed/>
                  <p:pic>
                    <p:nvPicPr>
                      <p:cNvPr id="0" name="Object 1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9" name="Freeform 1113">
            <a:extLst>
              <a:ext uri="{FF2B5EF4-FFF2-40B4-BE49-F238E27FC236}">
                <a16:creationId xmlns:a16="http://schemas.microsoft.com/office/drawing/2014/main" id="{1003DE41-389E-494D-81F9-807CD6A03E9D}"/>
              </a:ext>
            </a:extLst>
          </p:cNvPr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560 w 824"/>
              <a:gd name="T1" fmla="*/ 816 h 816"/>
              <a:gd name="T2" fmla="*/ 800 w 824"/>
              <a:gd name="T3" fmla="*/ 480 h 816"/>
              <a:gd name="T4" fmla="*/ 704 w 824"/>
              <a:gd name="T5" fmla="*/ 96 h 816"/>
              <a:gd name="T6" fmla="*/ 128 w 824"/>
              <a:gd name="T7" fmla="*/ 48 h 816"/>
              <a:gd name="T8" fmla="*/ 32 w 824"/>
              <a:gd name="T9" fmla="*/ 384 h 816"/>
              <a:gd name="T10" fmla="*/ 320 w 824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78970" name="Object 1114">
            <a:extLst>
              <a:ext uri="{FF2B5EF4-FFF2-40B4-BE49-F238E27FC236}">
                <a16:creationId xmlns:a16="http://schemas.microsoft.com/office/drawing/2014/main" id="{EB42297E-9A4A-496E-8BCF-F106D2968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3" name="Equation" r:id="rId17" imgW="723600" imgH="482400" progId="Equation.3">
                  <p:embed/>
                </p:oleObj>
              </mc:Choice>
              <mc:Fallback>
                <p:oleObj name="Equation" r:id="rId17" imgW="723600" imgH="482400" progId="Equation.3">
                  <p:embed/>
                  <p:pic>
                    <p:nvPicPr>
                      <p:cNvPr id="0" name="Object 1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1" name="Object 1115">
            <a:extLst>
              <a:ext uri="{FF2B5EF4-FFF2-40B4-BE49-F238E27FC236}">
                <a16:creationId xmlns:a16="http://schemas.microsoft.com/office/drawing/2014/main" id="{D16C1568-4E86-4E70-8D35-DEF22AAB0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4" name="Equation" r:id="rId19" imgW="482400" imgH="558720" progId="Equation.3">
                  <p:embed/>
                </p:oleObj>
              </mc:Choice>
              <mc:Fallback>
                <p:oleObj name="Equation" r:id="rId19" imgW="482400" imgH="558720" progId="Equation.3">
                  <p:embed/>
                  <p:pic>
                    <p:nvPicPr>
                      <p:cNvPr id="0" name="Object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2B79C9-9775-43EE-817C-9C4AC82A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901-C665-40B3-A026-15008C855E9D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A50304DB-7A4C-4EC1-B99C-AD4CE4E2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ED03-78F5-429A-99D2-9FED3936110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3915" name="Text Box 27">
            <a:extLst>
              <a:ext uri="{FF2B5EF4-FFF2-40B4-BE49-F238E27FC236}">
                <a16:creationId xmlns:a16="http://schemas.microsoft.com/office/drawing/2014/main" id="{D188EBD9-9090-4A70-8860-2EFF74E47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Observation:</a:t>
            </a:r>
          </a:p>
        </p:txBody>
      </p:sp>
      <p:graphicFrame>
        <p:nvGraphicFramePr>
          <p:cNvPr id="293920" name="Object 32">
            <a:extLst>
              <a:ext uri="{FF2B5EF4-FFF2-40B4-BE49-F238E27FC236}">
                <a16:creationId xmlns:a16="http://schemas.microsoft.com/office/drawing/2014/main" id="{5F2BEE36-87A1-4788-9BDD-FCF1A12B1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86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8" name="Equation" r:id="rId3" imgW="1434960" imgH="545760" progId="Equation.3">
                  <p:embed/>
                </p:oleObj>
              </mc:Choice>
              <mc:Fallback>
                <p:oleObj name="Equation" r:id="rId3" imgW="1434960" imgH="5457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"/>
                        <a:ext cx="1435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21" name="Text Box 33">
            <a:extLst>
              <a:ext uri="{FF2B5EF4-FFF2-40B4-BE49-F238E27FC236}">
                <a16:creationId xmlns:a16="http://schemas.microsoft.com/office/drawing/2014/main" id="{F7946B26-01C6-42CF-AFCC-D39AD41E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2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length</a:t>
            </a:r>
          </a:p>
        </p:txBody>
      </p:sp>
      <p:sp>
        <p:nvSpPr>
          <p:cNvPr id="293963" name="Text Box 75">
            <a:extLst>
              <a:ext uri="{FF2B5EF4-FFF2-40B4-BE49-F238E27FC236}">
                <a16:creationId xmlns:a16="http://schemas.microsoft.com/office/drawing/2014/main" id="{200C37CE-503B-4616-8208-10D54B2C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50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there is at least one transition in loop</a:t>
            </a:r>
          </a:p>
        </p:txBody>
      </p:sp>
      <p:sp>
        <p:nvSpPr>
          <p:cNvPr id="293964" name="Oval 76">
            <a:extLst>
              <a:ext uri="{FF2B5EF4-FFF2-40B4-BE49-F238E27FC236}">
                <a16:creationId xmlns:a16="http://schemas.microsoft.com/office/drawing/2014/main" id="{48C51810-3A37-4BA2-B014-8A3D71BE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966" name="Oval 78">
            <a:extLst>
              <a:ext uri="{FF2B5EF4-FFF2-40B4-BE49-F238E27FC236}">
                <a16:creationId xmlns:a16="http://schemas.microsoft.com/office/drawing/2014/main" id="{112B87DC-0E33-4CE3-987A-BE41AA90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967" name="Oval 79">
            <a:extLst>
              <a:ext uri="{FF2B5EF4-FFF2-40B4-BE49-F238E27FC236}">
                <a16:creationId xmlns:a16="http://schemas.microsoft.com/office/drawing/2014/main" id="{4DCFE074-6D24-475F-BBFF-F7687680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968" name="Line 80">
            <a:extLst>
              <a:ext uri="{FF2B5EF4-FFF2-40B4-BE49-F238E27FC236}">
                <a16:creationId xmlns:a16="http://schemas.microsoft.com/office/drawing/2014/main" id="{4421EEC2-1AA2-4A2B-9C20-E4D0C35FA7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3969" name="Line 81">
            <a:extLst>
              <a:ext uri="{FF2B5EF4-FFF2-40B4-BE49-F238E27FC236}">
                <a16:creationId xmlns:a16="http://schemas.microsoft.com/office/drawing/2014/main" id="{2BCAF95E-ACA1-4E1C-87A3-78C772927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3970" name="Object 82">
            <a:extLst>
              <a:ext uri="{FF2B5EF4-FFF2-40B4-BE49-F238E27FC236}">
                <a16:creationId xmlns:a16="http://schemas.microsoft.com/office/drawing/2014/main" id="{4B33B0C0-9FB4-4DA1-A64A-291F6C792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9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72" name="AutoShape 84">
            <a:extLst>
              <a:ext uri="{FF2B5EF4-FFF2-40B4-BE49-F238E27FC236}">
                <a16:creationId xmlns:a16="http://schemas.microsoft.com/office/drawing/2014/main" id="{6A8106CB-8D33-4E9A-8D2D-0B65887515A6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3973" name="Object 85">
            <a:extLst>
              <a:ext uri="{FF2B5EF4-FFF2-40B4-BE49-F238E27FC236}">
                <a16:creationId xmlns:a16="http://schemas.microsoft.com/office/drawing/2014/main" id="{05A72D20-1B27-4FCC-8EBE-FDCFA58B7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0" name="Equation" r:id="rId7" imgW="317160" imgH="406080" progId="Equation.3">
                  <p:embed/>
                </p:oleObj>
              </mc:Choice>
              <mc:Fallback>
                <p:oleObj name="Equation" r:id="rId7" imgW="317160" imgH="40608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74" name="Oval 86">
            <a:extLst>
              <a:ext uri="{FF2B5EF4-FFF2-40B4-BE49-F238E27FC236}">
                <a16:creationId xmlns:a16="http://schemas.microsoft.com/office/drawing/2014/main" id="{0385ACF3-23C3-4667-AE0E-6174341F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975" name="Oval 87">
            <a:extLst>
              <a:ext uri="{FF2B5EF4-FFF2-40B4-BE49-F238E27FC236}">
                <a16:creationId xmlns:a16="http://schemas.microsoft.com/office/drawing/2014/main" id="{2DBD4132-4B02-4CE4-A488-55F4108B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976" name="Line 88">
            <a:extLst>
              <a:ext uri="{FF2B5EF4-FFF2-40B4-BE49-F238E27FC236}">
                <a16:creationId xmlns:a16="http://schemas.microsoft.com/office/drawing/2014/main" id="{12E65A74-4464-4ACF-810F-C693723583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3977" name="Line 89">
            <a:extLst>
              <a:ext uri="{FF2B5EF4-FFF2-40B4-BE49-F238E27FC236}">
                <a16:creationId xmlns:a16="http://schemas.microsoft.com/office/drawing/2014/main" id="{5C6CDD26-F7A7-4DB9-9FF5-DD0FA2354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3978" name="Line 90">
            <a:extLst>
              <a:ext uri="{FF2B5EF4-FFF2-40B4-BE49-F238E27FC236}">
                <a16:creationId xmlns:a16="http://schemas.microsoft.com/office/drawing/2014/main" id="{C5A920D5-8B02-46A1-A1A4-702E6B1F5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3979" name="Line 91">
            <a:extLst>
              <a:ext uri="{FF2B5EF4-FFF2-40B4-BE49-F238E27FC236}">
                <a16:creationId xmlns:a16="http://schemas.microsoft.com/office/drawing/2014/main" id="{730E514F-CE97-41AB-B891-E549EB3D8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3980" name="Text Box 92">
            <a:extLst>
              <a:ext uri="{FF2B5EF4-FFF2-40B4-BE49-F238E27FC236}">
                <a16:creationId xmlns:a16="http://schemas.microsoft.com/office/drawing/2014/main" id="{4EA13E9C-4C52-4B51-BC55-274A9F301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3982" name="Freeform 94">
            <a:extLst>
              <a:ext uri="{FF2B5EF4-FFF2-40B4-BE49-F238E27FC236}">
                <a16:creationId xmlns:a16="http://schemas.microsoft.com/office/drawing/2014/main" id="{CF9603E0-23DE-47AC-BDAC-D6966E7843A8}"/>
              </a:ext>
            </a:extLst>
          </p:cNvPr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560 w 824"/>
              <a:gd name="T1" fmla="*/ 816 h 816"/>
              <a:gd name="T2" fmla="*/ 800 w 824"/>
              <a:gd name="T3" fmla="*/ 480 h 816"/>
              <a:gd name="T4" fmla="*/ 704 w 824"/>
              <a:gd name="T5" fmla="*/ 96 h 816"/>
              <a:gd name="T6" fmla="*/ 128 w 824"/>
              <a:gd name="T7" fmla="*/ 48 h 816"/>
              <a:gd name="T8" fmla="*/ 32 w 824"/>
              <a:gd name="T9" fmla="*/ 384 h 816"/>
              <a:gd name="T10" fmla="*/ 320 w 824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3983" name="Object 95">
            <a:extLst>
              <a:ext uri="{FF2B5EF4-FFF2-40B4-BE49-F238E27FC236}">
                <a16:creationId xmlns:a16="http://schemas.microsoft.com/office/drawing/2014/main" id="{03C6E95A-1CB7-4845-9467-7C6FED762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1" name="Equation" r:id="rId9" imgW="723600" imgH="482400" progId="Equation.3">
                  <p:embed/>
                </p:oleObj>
              </mc:Choice>
              <mc:Fallback>
                <p:oleObj name="Equation" r:id="rId9" imgW="723600" imgH="4824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84" name="Object 96">
            <a:extLst>
              <a:ext uri="{FF2B5EF4-FFF2-40B4-BE49-F238E27FC236}">
                <a16:creationId xmlns:a16="http://schemas.microsoft.com/office/drawing/2014/main" id="{519BB745-2877-43BA-A5DF-4A4229E31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2" name="Equation" r:id="rId11" imgW="482400" imgH="558720" progId="Equation.3">
                  <p:embed/>
                </p:oleObj>
              </mc:Choice>
              <mc:Fallback>
                <p:oleObj name="Equation" r:id="rId11" imgW="482400" imgH="55872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>
            <a:extLst>
              <a:ext uri="{FF2B5EF4-FFF2-40B4-BE49-F238E27FC236}">
                <a16:creationId xmlns:a16="http://schemas.microsoft.com/office/drawing/2014/main" id="{2DCCA79B-7D89-4D46-B507-3C80BFBE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B01-C4ED-44EB-8F3F-063130A1D602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AFB9EA1-BF58-48B6-9C14-79F413E9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9D3B5-F262-4D8F-8519-87781612EE5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82980" name="Text Box 4">
            <a:extLst>
              <a:ext uri="{FF2B5EF4-FFF2-40B4-BE49-F238E27FC236}">
                <a16:creationId xmlns:a16="http://schemas.microsoft.com/office/drawing/2014/main" id="{7346D9A0-FBFE-42A5-9785-3FC779DF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0200"/>
            <a:ext cx="791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do not care about the form of string</a:t>
            </a:r>
          </a:p>
        </p:txBody>
      </p:sp>
      <p:graphicFrame>
        <p:nvGraphicFramePr>
          <p:cNvPr id="382981" name="Object 5">
            <a:extLst>
              <a:ext uri="{FF2B5EF4-FFF2-40B4-BE49-F238E27FC236}">
                <a16:creationId xmlns:a16="http://schemas.microsoft.com/office/drawing/2014/main" id="{4ADD7608-5952-4D85-BFE4-9EB5F0435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5334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334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2" name="Oval 6">
            <a:extLst>
              <a:ext uri="{FF2B5EF4-FFF2-40B4-BE49-F238E27FC236}">
                <a16:creationId xmlns:a16="http://schemas.microsoft.com/office/drawing/2014/main" id="{05C6907D-38CA-46B5-A0FD-DDD25445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83" name="Oval 7">
            <a:extLst>
              <a:ext uri="{FF2B5EF4-FFF2-40B4-BE49-F238E27FC236}">
                <a16:creationId xmlns:a16="http://schemas.microsoft.com/office/drawing/2014/main" id="{E8EB559F-3346-49AE-9124-653303DB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84" name="Oval 8">
            <a:extLst>
              <a:ext uri="{FF2B5EF4-FFF2-40B4-BE49-F238E27FC236}">
                <a16:creationId xmlns:a16="http://schemas.microsoft.com/office/drawing/2014/main" id="{2950EA30-7A8A-43C9-89E7-0ACF1062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85" name="Oval 9">
            <a:extLst>
              <a:ext uri="{FF2B5EF4-FFF2-40B4-BE49-F238E27FC236}">
                <a16:creationId xmlns:a16="http://schemas.microsoft.com/office/drawing/2014/main" id="{5BC9652E-33F3-42F1-9C3F-D4F8B90F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86" name="Line 10">
            <a:extLst>
              <a:ext uri="{FF2B5EF4-FFF2-40B4-BE49-F238E27FC236}">
                <a16:creationId xmlns:a16="http://schemas.microsoft.com/office/drawing/2014/main" id="{28970BC2-EC27-4D0C-849B-B102C5F9B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2987" name="Line 11">
            <a:extLst>
              <a:ext uri="{FF2B5EF4-FFF2-40B4-BE49-F238E27FC236}">
                <a16:creationId xmlns:a16="http://schemas.microsoft.com/office/drawing/2014/main" id="{0A222E25-1049-48C1-90BD-FCAB6456A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88" name="Line 12">
            <a:extLst>
              <a:ext uri="{FF2B5EF4-FFF2-40B4-BE49-F238E27FC236}">
                <a16:creationId xmlns:a16="http://schemas.microsoft.com/office/drawing/2014/main" id="{6CCEB485-2B1C-4876-BB39-D71DCC121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2989" name="Line 13">
            <a:extLst>
              <a:ext uri="{FF2B5EF4-FFF2-40B4-BE49-F238E27FC236}">
                <a16:creationId xmlns:a16="http://schemas.microsoft.com/office/drawing/2014/main" id="{245CAAC1-1D65-4CF2-8261-49B3C3EBB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2991" name="Oval 15">
            <a:extLst>
              <a:ext uri="{FF2B5EF4-FFF2-40B4-BE49-F238E27FC236}">
                <a16:creationId xmlns:a16="http://schemas.microsoft.com/office/drawing/2014/main" id="{825667F9-0676-4DE1-B7A8-C0FB2B64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92" name="Oval 16">
            <a:extLst>
              <a:ext uri="{FF2B5EF4-FFF2-40B4-BE49-F238E27FC236}">
                <a16:creationId xmlns:a16="http://schemas.microsoft.com/office/drawing/2014/main" id="{BBF5B05B-7184-4666-A780-8C833306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2993" name="Line 17">
            <a:extLst>
              <a:ext uri="{FF2B5EF4-FFF2-40B4-BE49-F238E27FC236}">
                <a16:creationId xmlns:a16="http://schemas.microsoft.com/office/drawing/2014/main" id="{02044211-0885-4D84-B14A-941432A5E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2994" name="Line 18">
            <a:extLst>
              <a:ext uri="{FF2B5EF4-FFF2-40B4-BE49-F238E27FC236}">
                <a16:creationId xmlns:a16="http://schemas.microsoft.com/office/drawing/2014/main" id="{D567E883-DD9A-492E-90D8-EAEC43024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2996" name="Object 20">
            <a:extLst>
              <a:ext uri="{FF2B5EF4-FFF2-40B4-BE49-F238E27FC236}">
                <a16:creationId xmlns:a16="http://schemas.microsoft.com/office/drawing/2014/main" id="{6FB3BD1F-D34B-49DA-9F0C-A684AD9B0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3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7" name="Text Box 21">
            <a:extLst>
              <a:ext uri="{FF2B5EF4-FFF2-40B4-BE49-F238E27FC236}">
                <a16:creationId xmlns:a16="http://schemas.microsoft.com/office/drawing/2014/main" id="{6650EBD0-B730-4E5A-90C4-083DB371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82999" name="Oval 23">
            <a:extLst>
              <a:ext uri="{FF2B5EF4-FFF2-40B4-BE49-F238E27FC236}">
                <a16:creationId xmlns:a16="http://schemas.microsoft.com/office/drawing/2014/main" id="{B3061896-8045-4DE5-B1CF-DBBBE646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3000" name="AutoShape 24">
            <a:extLst>
              <a:ext uri="{FF2B5EF4-FFF2-40B4-BE49-F238E27FC236}">
                <a16:creationId xmlns:a16="http://schemas.microsoft.com/office/drawing/2014/main" id="{9172541D-DFDA-47BD-86E2-0ABFDA7A31F4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3002" name="AutoShape 26">
            <a:extLst>
              <a:ext uri="{FF2B5EF4-FFF2-40B4-BE49-F238E27FC236}">
                <a16:creationId xmlns:a16="http://schemas.microsoft.com/office/drawing/2014/main" id="{AFD94217-D402-47D2-9740-B7467C5BAA3B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3003" name="Object 27">
            <a:extLst>
              <a:ext uri="{FF2B5EF4-FFF2-40B4-BE49-F238E27FC236}">
                <a16:creationId xmlns:a16="http://schemas.microsoft.com/office/drawing/2014/main" id="{4311F805-1B98-4A66-8041-9677C38BD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4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4" name="Object 28">
            <a:extLst>
              <a:ext uri="{FF2B5EF4-FFF2-40B4-BE49-F238E27FC236}">
                <a16:creationId xmlns:a16="http://schemas.microsoft.com/office/drawing/2014/main" id="{1B38F5A5-AA46-4A8D-A674-73C3CC0C2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5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5" name="Object 29">
            <a:extLst>
              <a:ext uri="{FF2B5EF4-FFF2-40B4-BE49-F238E27FC236}">
                <a16:creationId xmlns:a16="http://schemas.microsoft.com/office/drawing/2014/main" id="{572C9048-B97B-437C-8AFF-17D85FE6F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267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09" name="Oval 33">
            <a:extLst>
              <a:ext uri="{FF2B5EF4-FFF2-40B4-BE49-F238E27FC236}">
                <a16:creationId xmlns:a16="http://schemas.microsoft.com/office/drawing/2014/main" id="{D6407EBC-5EFB-4A3C-8BFB-C295E0DB4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10" name="Oval 34">
            <a:extLst>
              <a:ext uri="{FF2B5EF4-FFF2-40B4-BE49-F238E27FC236}">
                <a16:creationId xmlns:a16="http://schemas.microsoft.com/office/drawing/2014/main" id="{E5FFBB1E-5E86-4588-B7AA-13E9ECBE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12" name="Line 36">
            <a:extLst>
              <a:ext uri="{FF2B5EF4-FFF2-40B4-BE49-F238E27FC236}">
                <a16:creationId xmlns:a16="http://schemas.microsoft.com/office/drawing/2014/main" id="{B6FB9C5B-AE0E-47F6-8FE9-3478B3AEF4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3013" name="Line 37">
            <a:extLst>
              <a:ext uri="{FF2B5EF4-FFF2-40B4-BE49-F238E27FC236}">
                <a16:creationId xmlns:a16="http://schemas.microsoft.com/office/drawing/2014/main" id="{1E8C0E1F-E53E-4F9F-B79E-400F7AFDB4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3014" name="Line 38">
            <a:extLst>
              <a:ext uri="{FF2B5EF4-FFF2-40B4-BE49-F238E27FC236}">
                <a16:creationId xmlns:a16="http://schemas.microsoft.com/office/drawing/2014/main" id="{62DE4C60-3A10-412A-8822-4FF284C79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3015" name="Line 39">
            <a:extLst>
              <a:ext uri="{FF2B5EF4-FFF2-40B4-BE49-F238E27FC236}">
                <a16:creationId xmlns:a16="http://schemas.microsoft.com/office/drawing/2014/main" id="{5284101B-4746-4E06-A264-2019B636A3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83016" name="Text Box 40">
            <a:extLst>
              <a:ext uri="{FF2B5EF4-FFF2-40B4-BE49-F238E27FC236}">
                <a16:creationId xmlns:a16="http://schemas.microsoft.com/office/drawing/2014/main" id="{D347B375-99BA-4251-958D-70EA9CFE0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383026" name="Object 50">
            <a:extLst>
              <a:ext uri="{FF2B5EF4-FFF2-40B4-BE49-F238E27FC236}">
                <a16:creationId xmlns:a16="http://schemas.microsoft.com/office/drawing/2014/main" id="{689BB67B-D618-423D-A9CE-51E9D0693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84363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7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4363"/>
                        <a:ext cx="2190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27" name="Text Box 51">
            <a:extLst>
              <a:ext uri="{FF2B5EF4-FFF2-40B4-BE49-F238E27FC236}">
                <a16:creationId xmlns:a16="http://schemas.microsoft.com/office/drawing/2014/main" id="{B1D9215C-8287-485D-A06F-C306938A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90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may actually overlap with the paths of        and </a:t>
            </a:r>
          </a:p>
        </p:txBody>
      </p:sp>
      <p:graphicFrame>
        <p:nvGraphicFramePr>
          <p:cNvPr id="383028" name="Object 52">
            <a:extLst>
              <a:ext uri="{FF2B5EF4-FFF2-40B4-BE49-F238E27FC236}">
                <a16:creationId xmlns:a16="http://schemas.microsoft.com/office/drawing/2014/main" id="{F187A7E8-5084-4E5F-89FC-F0E27CB81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884363"/>
          <a:ext cx="2174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8" name="Equation" r:id="rId13" imgW="291960" imgH="304560" progId="Equation.3">
                  <p:embed/>
                </p:oleObj>
              </mc:Choice>
              <mc:Fallback>
                <p:oleObj name="Equation" r:id="rId13" imgW="291960" imgH="3045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84363"/>
                        <a:ext cx="2174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29" name="Object 53">
            <a:extLst>
              <a:ext uri="{FF2B5EF4-FFF2-40B4-BE49-F238E27FC236}">
                <a16:creationId xmlns:a16="http://schemas.microsoft.com/office/drawing/2014/main" id="{7429224B-C09C-4F36-9BCF-BB05F6DE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884363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9" name="Equation" r:id="rId14" imgW="317160" imgH="406080" progId="Equation.3">
                  <p:embed/>
                </p:oleObj>
              </mc:Choice>
              <mc:Fallback>
                <p:oleObj name="Equation" r:id="rId14" imgW="317160" imgH="4060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84363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31" name="Freeform 55">
            <a:extLst>
              <a:ext uri="{FF2B5EF4-FFF2-40B4-BE49-F238E27FC236}">
                <a16:creationId xmlns:a16="http://schemas.microsoft.com/office/drawing/2014/main" id="{F7785E9A-9B93-4FD1-88C9-181ED3C2C456}"/>
              </a:ext>
            </a:extLst>
          </p:cNvPr>
          <p:cNvSpPr>
            <a:spLocks/>
          </p:cNvSpPr>
          <p:nvPr/>
        </p:nvSpPr>
        <p:spPr bwMode="auto">
          <a:xfrm>
            <a:off x="901700" y="3632200"/>
            <a:ext cx="7404100" cy="2882900"/>
          </a:xfrm>
          <a:custGeom>
            <a:avLst/>
            <a:gdLst>
              <a:gd name="T0" fmla="*/ 2216 w 4664"/>
              <a:gd name="T1" fmla="*/ 1024 h 1816"/>
              <a:gd name="T2" fmla="*/ 2600 w 4664"/>
              <a:gd name="T3" fmla="*/ 688 h 1816"/>
              <a:gd name="T4" fmla="*/ 2744 w 4664"/>
              <a:gd name="T5" fmla="*/ 304 h 1816"/>
              <a:gd name="T6" fmla="*/ 2696 w 4664"/>
              <a:gd name="T7" fmla="*/ 16 h 1816"/>
              <a:gd name="T8" fmla="*/ 1640 w 4664"/>
              <a:gd name="T9" fmla="*/ 400 h 1816"/>
              <a:gd name="T10" fmla="*/ 2024 w 4664"/>
              <a:gd name="T11" fmla="*/ 880 h 1816"/>
              <a:gd name="T12" fmla="*/ 488 w 4664"/>
              <a:gd name="T13" fmla="*/ 304 h 1816"/>
              <a:gd name="T14" fmla="*/ 8 w 4664"/>
              <a:gd name="T15" fmla="*/ 880 h 1816"/>
              <a:gd name="T16" fmla="*/ 536 w 4664"/>
              <a:gd name="T17" fmla="*/ 928 h 1816"/>
              <a:gd name="T18" fmla="*/ 1160 w 4664"/>
              <a:gd name="T19" fmla="*/ 928 h 1816"/>
              <a:gd name="T20" fmla="*/ 2456 w 4664"/>
              <a:gd name="T21" fmla="*/ 1744 h 1816"/>
              <a:gd name="T22" fmla="*/ 3272 w 4664"/>
              <a:gd name="T23" fmla="*/ 496 h 1816"/>
              <a:gd name="T24" fmla="*/ 3992 w 4664"/>
              <a:gd name="T25" fmla="*/ 1360 h 1816"/>
              <a:gd name="T26" fmla="*/ 4664 w 4664"/>
              <a:gd name="T27" fmla="*/ 112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64" h="1816">
                <a:moveTo>
                  <a:pt x="2216" y="1024"/>
                </a:moveTo>
                <a:cubicBezTo>
                  <a:pt x="2364" y="916"/>
                  <a:pt x="2512" y="808"/>
                  <a:pt x="2600" y="688"/>
                </a:cubicBezTo>
                <a:cubicBezTo>
                  <a:pt x="2688" y="568"/>
                  <a:pt x="2728" y="416"/>
                  <a:pt x="2744" y="304"/>
                </a:cubicBezTo>
                <a:cubicBezTo>
                  <a:pt x="2760" y="192"/>
                  <a:pt x="2880" y="0"/>
                  <a:pt x="2696" y="16"/>
                </a:cubicBezTo>
                <a:cubicBezTo>
                  <a:pt x="2512" y="32"/>
                  <a:pt x="1752" y="256"/>
                  <a:pt x="1640" y="400"/>
                </a:cubicBezTo>
                <a:cubicBezTo>
                  <a:pt x="1528" y="544"/>
                  <a:pt x="2216" y="896"/>
                  <a:pt x="2024" y="880"/>
                </a:cubicBezTo>
                <a:cubicBezTo>
                  <a:pt x="1832" y="864"/>
                  <a:pt x="824" y="304"/>
                  <a:pt x="488" y="304"/>
                </a:cubicBezTo>
                <a:cubicBezTo>
                  <a:pt x="152" y="304"/>
                  <a:pt x="0" y="776"/>
                  <a:pt x="8" y="880"/>
                </a:cubicBezTo>
                <a:cubicBezTo>
                  <a:pt x="16" y="984"/>
                  <a:pt x="344" y="920"/>
                  <a:pt x="536" y="928"/>
                </a:cubicBezTo>
                <a:cubicBezTo>
                  <a:pt x="728" y="936"/>
                  <a:pt x="840" y="792"/>
                  <a:pt x="1160" y="928"/>
                </a:cubicBezTo>
                <a:cubicBezTo>
                  <a:pt x="1480" y="1064"/>
                  <a:pt x="2104" y="1816"/>
                  <a:pt x="2456" y="1744"/>
                </a:cubicBezTo>
                <a:cubicBezTo>
                  <a:pt x="2808" y="1672"/>
                  <a:pt x="3016" y="560"/>
                  <a:pt x="3272" y="496"/>
                </a:cubicBezTo>
                <a:cubicBezTo>
                  <a:pt x="3528" y="432"/>
                  <a:pt x="3760" y="1256"/>
                  <a:pt x="3992" y="1360"/>
                </a:cubicBezTo>
                <a:cubicBezTo>
                  <a:pt x="4224" y="1464"/>
                  <a:pt x="4444" y="1292"/>
                  <a:pt x="4664" y="112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83032" name="Oval 56">
            <a:extLst>
              <a:ext uri="{FF2B5EF4-FFF2-40B4-BE49-F238E27FC236}">
                <a16:creationId xmlns:a16="http://schemas.microsoft.com/office/drawing/2014/main" id="{7A9193CF-17D9-4069-9A31-30D863A3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3" name="Oval 57">
            <a:extLst>
              <a:ext uri="{FF2B5EF4-FFF2-40B4-BE49-F238E27FC236}">
                <a16:creationId xmlns:a16="http://schemas.microsoft.com/office/drawing/2014/main" id="{40F0FEB4-DA1C-4014-8448-756FAD95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4" name="Oval 58">
            <a:extLst>
              <a:ext uri="{FF2B5EF4-FFF2-40B4-BE49-F238E27FC236}">
                <a16:creationId xmlns:a16="http://schemas.microsoft.com/office/drawing/2014/main" id="{2992617C-C080-43B0-B752-1921A2B3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5" name="Oval 59">
            <a:extLst>
              <a:ext uri="{FF2B5EF4-FFF2-40B4-BE49-F238E27FC236}">
                <a16:creationId xmlns:a16="http://schemas.microsoft.com/office/drawing/2014/main" id="{673F06B5-2D0F-4006-8394-28628DFB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6" name="Oval 60">
            <a:extLst>
              <a:ext uri="{FF2B5EF4-FFF2-40B4-BE49-F238E27FC236}">
                <a16:creationId xmlns:a16="http://schemas.microsoft.com/office/drawing/2014/main" id="{FBB6BE20-8825-4BD9-BFBC-5F93E305D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7" name="Oval 61">
            <a:extLst>
              <a:ext uri="{FF2B5EF4-FFF2-40B4-BE49-F238E27FC236}">
                <a16:creationId xmlns:a16="http://schemas.microsoft.com/office/drawing/2014/main" id="{4EBF62E8-480A-474F-B77A-882B0B67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8" name="Oval 62">
            <a:extLst>
              <a:ext uri="{FF2B5EF4-FFF2-40B4-BE49-F238E27FC236}">
                <a16:creationId xmlns:a16="http://schemas.microsoft.com/office/drawing/2014/main" id="{B0ECE31E-5EC8-4F3A-A806-6B237D09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83039" name="Oval 63">
            <a:extLst>
              <a:ext uri="{FF2B5EF4-FFF2-40B4-BE49-F238E27FC236}">
                <a16:creationId xmlns:a16="http://schemas.microsoft.com/office/drawing/2014/main" id="{35A7B95E-0DFD-48D1-931C-D9429301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>
            <a:extLst>
              <a:ext uri="{FF2B5EF4-FFF2-40B4-BE49-F238E27FC236}">
                <a16:creationId xmlns:a16="http://schemas.microsoft.com/office/drawing/2014/main" id="{0A4BEC56-25CC-43F1-B63B-86C42541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1B67-0FB3-408D-9989-AE89C42F4D50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390BEEAB-0337-46E6-8A99-B530E5CE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9F7-9BDB-444E-B182-287C7D1BE74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2866" name="Text Box 2">
            <a:extLst>
              <a:ext uri="{FF2B5EF4-FFF2-40B4-BE49-F238E27FC236}">
                <a16:creationId xmlns:a16="http://schemas.microsoft.com/office/drawing/2014/main" id="{964AF505-F156-49CF-A3D2-0D6AC42C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string         </a:t>
            </a:r>
          </a:p>
          <a:p>
            <a:r>
              <a:rPr lang="en-US" altLang="en-US"/>
              <a:t>is accepted </a:t>
            </a:r>
          </a:p>
        </p:txBody>
      </p:sp>
      <p:graphicFrame>
        <p:nvGraphicFramePr>
          <p:cNvPr id="292867" name="Object 3">
            <a:extLst>
              <a:ext uri="{FF2B5EF4-FFF2-40B4-BE49-F238E27FC236}">
                <a16:creationId xmlns:a16="http://schemas.microsoft.com/office/drawing/2014/main" id="{1C724853-898E-455F-8A6E-27DD61DAE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57200"/>
          <a:ext cx="646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6" name="Equation" r:id="rId3" imgW="647640" imgH="419040" progId="Equation.3">
                  <p:embed/>
                </p:oleObj>
              </mc:Choice>
              <mc:Fallback>
                <p:oleObj name="Equation" r:id="rId3" imgW="6476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"/>
                        <a:ext cx="646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8" name="Text Box 4">
            <a:extLst>
              <a:ext uri="{FF2B5EF4-FFF2-40B4-BE49-F238E27FC236}">
                <a16:creationId xmlns:a16="http://schemas.microsoft.com/office/drawing/2014/main" id="{0FAD6E8F-1565-49E0-80F1-917B5375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92944" name="Oval 80">
            <a:extLst>
              <a:ext uri="{FF2B5EF4-FFF2-40B4-BE49-F238E27FC236}">
                <a16:creationId xmlns:a16="http://schemas.microsoft.com/office/drawing/2014/main" id="{9E8D8C73-9F46-4D49-9AA4-564D0DBD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2945" name="Oval 81">
            <a:extLst>
              <a:ext uri="{FF2B5EF4-FFF2-40B4-BE49-F238E27FC236}">
                <a16:creationId xmlns:a16="http://schemas.microsoft.com/office/drawing/2014/main" id="{FA88CE0E-2004-4A1C-A85C-60A25350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2946" name="Oval 82">
            <a:extLst>
              <a:ext uri="{FF2B5EF4-FFF2-40B4-BE49-F238E27FC236}">
                <a16:creationId xmlns:a16="http://schemas.microsoft.com/office/drawing/2014/main" id="{0E975B67-2ABF-4F75-B7A9-733F11AD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2947" name="Oval 83">
            <a:extLst>
              <a:ext uri="{FF2B5EF4-FFF2-40B4-BE49-F238E27FC236}">
                <a16:creationId xmlns:a16="http://schemas.microsoft.com/office/drawing/2014/main" id="{61A1DC7F-8B9B-4846-8C50-0449A36D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2948" name="Line 84">
            <a:extLst>
              <a:ext uri="{FF2B5EF4-FFF2-40B4-BE49-F238E27FC236}">
                <a16:creationId xmlns:a16="http://schemas.microsoft.com/office/drawing/2014/main" id="{CB2562AB-2573-4B5B-89B3-64C0D4185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49" name="Line 85">
            <a:extLst>
              <a:ext uri="{FF2B5EF4-FFF2-40B4-BE49-F238E27FC236}">
                <a16:creationId xmlns:a16="http://schemas.microsoft.com/office/drawing/2014/main" id="{576A499E-D68A-4E9A-B168-73459A759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2950" name="Line 86">
            <a:extLst>
              <a:ext uri="{FF2B5EF4-FFF2-40B4-BE49-F238E27FC236}">
                <a16:creationId xmlns:a16="http://schemas.microsoft.com/office/drawing/2014/main" id="{C1C5725E-A791-498D-93B7-6BC4D4386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51" name="Line 87">
            <a:extLst>
              <a:ext uri="{FF2B5EF4-FFF2-40B4-BE49-F238E27FC236}">
                <a16:creationId xmlns:a16="http://schemas.microsoft.com/office/drawing/2014/main" id="{6F8F8CED-E0A3-4593-9FB5-D3448400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52" name="Line 88">
            <a:extLst>
              <a:ext uri="{FF2B5EF4-FFF2-40B4-BE49-F238E27FC236}">
                <a16:creationId xmlns:a16="http://schemas.microsoft.com/office/drawing/2014/main" id="{08F99669-38BF-4EA5-87F3-4966DD06C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57" name="Line 93">
            <a:extLst>
              <a:ext uri="{FF2B5EF4-FFF2-40B4-BE49-F238E27FC236}">
                <a16:creationId xmlns:a16="http://schemas.microsoft.com/office/drawing/2014/main" id="{457F4679-DA0E-4E85-BECE-1DE98EDFB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2958" name="Object 94">
            <a:extLst>
              <a:ext uri="{FF2B5EF4-FFF2-40B4-BE49-F238E27FC236}">
                <a16:creationId xmlns:a16="http://schemas.microsoft.com/office/drawing/2014/main" id="{513551F3-E928-4184-B0F4-CF0C8A367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7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59" name="Text Box 95">
            <a:extLst>
              <a:ext uri="{FF2B5EF4-FFF2-40B4-BE49-F238E27FC236}">
                <a16:creationId xmlns:a16="http://schemas.microsoft.com/office/drawing/2014/main" id="{9DA53E30-704A-4A30-B405-A32F05D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2960" name="Text Box 96">
            <a:extLst>
              <a:ext uri="{FF2B5EF4-FFF2-40B4-BE49-F238E27FC236}">
                <a16:creationId xmlns:a16="http://schemas.microsoft.com/office/drawing/2014/main" id="{EFF97BF9-2E20-4E2B-A2C6-FB82C7ED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2961" name="Oval 97">
            <a:extLst>
              <a:ext uri="{FF2B5EF4-FFF2-40B4-BE49-F238E27FC236}">
                <a16:creationId xmlns:a16="http://schemas.microsoft.com/office/drawing/2014/main" id="{1D546F68-0C9D-4926-A6CA-DFF0FE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62" name="AutoShape 98">
            <a:extLst>
              <a:ext uri="{FF2B5EF4-FFF2-40B4-BE49-F238E27FC236}">
                <a16:creationId xmlns:a16="http://schemas.microsoft.com/office/drawing/2014/main" id="{EA4F1878-EA5C-4682-877F-6B73335A49D0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63" name="AutoShape 99">
            <a:extLst>
              <a:ext uri="{FF2B5EF4-FFF2-40B4-BE49-F238E27FC236}">
                <a16:creationId xmlns:a16="http://schemas.microsoft.com/office/drawing/2014/main" id="{88B11B66-B16C-4FB0-ABAD-DBCF9DBD8ECC}"/>
              </a:ext>
            </a:extLst>
          </p:cNvPr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2965" name="Object 101">
            <a:extLst>
              <a:ext uri="{FF2B5EF4-FFF2-40B4-BE49-F238E27FC236}">
                <a16:creationId xmlns:a16="http://schemas.microsoft.com/office/drawing/2014/main" id="{7835B899-DECF-416A-AC77-F3D31A704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8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67" name="Object 103">
            <a:extLst>
              <a:ext uri="{FF2B5EF4-FFF2-40B4-BE49-F238E27FC236}">
                <a16:creationId xmlns:a16="http://schemas.microsoft.com/office/drawing/2014/main" id="{71AA1D97-39E5-4231-AC6F-B4659CFF9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68" name="Oval 104">
            <a:extLst>
              <a:ext uri="{FF2B5EF4-FFF2-40B4-BE49-F238E27FC236}">
                <a16:creationId xmlns:a16="http://schemas.microsoft.com/office/drawing/2014/main" id="{B3C00F86-3A51-4342-A0F2-0C72F10F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2969" name="Text Box 105">
            <a:extLst>
              <a:ext uri="{FF2B5EF4-FFF2-40B4-BE49-F238E27FC236}">
                <a16:creationId xmlns:a16="http://schemas.microsoft.com/office/drawing/2014/main" id="{0F4F61E4-459C-4039-80AC-4940627A3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2970" name="Line 106">
            <a:extLst>
              <a:ext uri="{FF2B5EF4-FFF2-40B4-BE49-F238E27FC236}">
                <a16:creationId xmlns:a16="http://schemas.microsoft.com/office/drawing/2014/main" id="{DE45BC57-D6E4-4D8C-993E-9CA8F3AFB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73" name="Line 109">
            <a:extLst>
              <a:ext uri="{FF2B5EF4-FFF2-40B4-BE49-F238E27FC236}">
                <a16:creationId xmlns:a16="http://schemas.microsoft.com/office/drawing/2014/main" id="{76EDCEE8-1228-4B68-944E-E56DD490FB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2981" name="Freeform 117">
            <a:extLst>
              <a:ext uri="{FF2B5EF4-FFF2-40B4-BE49-F238E27FC236}">
                <a16:creationId xmlns:a16="http://schemas.microsoft.com/office/drawing/2014/main" id="{2EA2A025-D8D7-4AF6-AE42-268A1E2917BC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2983" name="Freeform 119">
            <a:extLst>
              <a:ext uri="{FF2B5EF4-FFF2-40B4-BE49-F238E27FC236}">
                <a16:creationId xmlns:a16="http://schemas.microsoft.com/office/drawing/2014/main" id="{84BCE200-76FE-4B2B-86E3-D1E681F05908}"/>
              </a:ext>
            </a:extLst>
          </p:cNvPr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248 w 2352"/>
              <a:gd name="T3" fmla="*/ 144 h 144"/>
              <a:gd name="T4" fmla="*/ 2352 w 23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pSp>
        <p:nvGrpSpPr>
          <p:cNvPr id="293017" name="Group 153">
            <a:extLst>
              <a:ext uri="{FF2B5EF4-FFF2-40B4-BE49-F238E27FC236}">
                <a16:creationId xmlns:a16="http://schemas.microsoft.com/office/drawing/2014/main" id="{7769F375-1121-4DE1-B927-95B2E28B618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3581400" cy="1676400"/>
            <a:chOff x="1776" y="1968"/>
            <a:chExt cx="2832" cy="1056"/>
          </a:xfrm>
        </p:grpSpPr>
        <p:sp>
          <p:nvSpPr>
            <p:cNvPr id="292998" name="Line 134">
              <a:extLst>
                <a:ext uri="{FF2B5EF4-FFF2-40B4-BE49-F238E27FC236}">
                  <a16:creationId xmlns:a16="http://schemas.microsoft.com/office/drawing/2014/main" id="{9A3A47BE-DA30-46F1-B6F2-0DE779E2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68"/>
              <a:ext cx="268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292999" name="Line 135">
              <a:extLst>
                <a:ext uri="{FF2B5EF4-FFF2-40B4-BE49-F238E27FC236}">
                  <a16:creationId xmlns:a16="http://schemas.microsoft.com/office/drawing/2014/main" id="{2BF7F682-B4FC-400C-8726-E41FACFDE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016"/>
              <a:ext cx="283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sp>
        <p:nvSpPr>
          <p:cNvPr id="293000" name="Text Box 136">
            <a:extLst>
              <a:ext uri="{FF2B5EF4-FFF2-40B4-BE49-F238E27FC236}">
                <a16:creationId xmlns:a16="http://schemas.microsoft.com/office/drawing/2014/main" id="{F4F6E75F-8E59-4852-94EE-D1F4BEC3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854200"/>
            <a:ext cx="357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 not follow loop</a:t>
            </a:r>
          </a:p>
        </p:txBody>
      </p:sp>
      <p:sp>
        <p:nvSpPr>
          <p:cNvPr id="293001" name="Oval 137">
            <a:extLst>
              <a:ext uri="{FF2B5EF4-FFF2-40B4-BE49-F238E27FC236}">
                <a16:creationId xmlns:a16="http://schemas.microsoft.com/office/drawing/2014/main" id="{64E08EA7-6D3C-4A0B-830E-6341A851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002" name="Oval 138">
            <a:extLst>
              <a:ext uri="{FF2B5EF4-FFF2-40B4-BE49-F238E27FC236}">
                <a16:creationId xmlns:a16="http://schemas.microsoft.com/office/drawing/2014/main" id="{0B4AEFC8-0284-4880-A865-38712850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003" name="Line 139">
            <a:extLst>
              <a:ext uri="{FF2B5EF4-FFF2-40B4-BE49-F238E27FC236}">
                <a16:creationId xmlns:a16="http://schemas.microsoft.com/office/drawing/2014/main" id="{0C7DD7D6-CEF9-42C8-A261-DFC4D25A2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3004" name="Line 140">
            <a:extLst>
              <a:ext uri="{FF2B5EF4-FFF2-40B4-BE49-F238E27FC236}">
                <a16:creationId xmlns:a16="http://schemas.microsoft.com/office/drawing/2014/main" id="{C10C16FB-814F-4BCD-A899-E6FFF9129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3005" name="AutoShape 141">
            <a:extLst>
              <a:ext uri="{FF2B5EF4-FFF2-40B4-BE49-F238E27FC236}">
                <a16:creationId xmlns:a16="http://schemas.microsoft.com/office/drawing/2014/main" id="{8A951B41-2ECB-458D-B5BD-4400835B5B9A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3006" name="Object 142">
            <a:extLst>
              <a:ext uri="{FF2B5EF4-FFF2-40B4-BE49-F238E27FC236}">
                <a16:creationId xmlns:a16="http://schemas.microsoft.com/office/drawing/2014/main" id="{A635BC04-A0A7-4AAA-9E04-AA97548DC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0" name="Equation" r:id="rId11" imgW="317160" imgH="406080" progId="Equation.3">
                  <p:embed/>
                </p:oleObj>
              </mc:Choice>
              <mc:Fallback>
                <p:oleObj name="Equation" r:id="rId11" imgW="317160" imgH="40608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007" name="Oval 143">
            <a:extLst>
              <a:ext uri="{FF2B5EF4-FFF2-40B4-BE49-F238E27FC236}">
                <a16:creationId xmlns:a16="http://schemas.microsoft.com/office/drawing/2014/main" id="{5ECF55CA-9B14-449F-AC0F-2481229C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008" name="Oval 144">
            <a:extLst>
              <a:ext uri="{FF2B5EF4-FFF2-40B4-BE49-F238E27FC236}">
                <a16:creationId xmlns:a16="http://schemas.microsoft.com/office/drawing/2014/main" id="{B71926BB-B742-4284-8C87-D500FF5B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3009" name="Line 145">
            <a:extLst>
              <a:ext uri="{FF2B5EF4-FFF2-40B4-BE49-F238E27FC236}">
                <a16:creationId xmlns:a16="http://schemas.microsoft.com/office/drawing/2014/main" id="{68CD4199-4A83-4DD9-AEF5-C4316B980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3010" name="Line 146">
            <a:extLst>
              <a:ext uri="{FF2B5EF4-FFF2-40B4-BE49-F238E27FC236}">
                <a16:creationId xmlns:a16="http://schemas.microsoft.com/office/drawing/2014/main" id="{1B4F531F-7ED3-4271-8464-C551438C9D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3011" name="Line 147">
            <a:extLst>
              <a:ext uri="{FF2B5EF4-FFF2-40B4-BE49-F238E27FC236}">
                <a16:creationId xmlns:a16="http://schemas.microsoft.com/office/drawing/2014/main" id="{0B80DD71-EA99-457B-83B5-B8AC8C6B0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3012" name="Line 148">
            <a:extLst>
              <a:ext uri="{FF2B5EF4-FFF2-40B4-BE49-F238E27FC236}">
                <a16:creationId xmlns:a16="http://schemas.microsoft.com/office/drawing/2014/main" id="{6DF7C4DB-0979-4844-970F-663216DF2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3013" name="Text Box 149">
            <a:extLst>
              <a:ext uri="{FF2B5EF4-FFF2-40B4-BE49-F238E27FC236}">
                <a16:creationId xmlns:a16="http://schemas.microsoft.com/office/drawing/2014/main" id="{2457910A-BB54-4CD5-8223-0560959D8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93018" name="Object 154">
            <a:extLst>
              <a:ext uri="{FF2B5EF4-FFF2-40B4-BE49-F238E27FC236}">
                <a16:creationId xmlns:a16="http://schemas.microsoft.com/office/drawing/2014/main" id="{038E2E5B-0D34-48C8-9FE8-5FD163B58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1" name="Equation" r:id="rId13" imgW="406080" imgH="469800" progId="Equation.3">
                  <p:embed/>
                </p:oleObj>
              </mc:Choice>
              <mc:Fallback>
                <p:oleObj name="Equation" r:id="rId13" imgW="406080" imgH="46980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019" name="Object 155">
            <a:extLst>
              <a:ext uri="{FF2B5EF4-FFF2-40B4-BE49-F238E27FC236}">
                <a16:creationId xmlns:a16="http://schemas.microsoft.com/office/drawing/2014/main" id="{9AF2458E-6F3C-45E1-89B5-19BABC9E8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2" name="Equation" r:id="rId15" imgW="482400" imgH="482400" progId="Equation.3">
                  <p:embed/>
                </p:oleObj>
              </mc:Choice>
              <mc:Fallback>
                <p:oleObj name="Equation" r:id="rId15" imgW="482400" imgH="4824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020" name="Object 156">
            <a:extLst>
              <a:ext uri="{FF2B5EF4-FFF2-40B4-BE49-F238E27FC236}">
                <a16:creationId xmlns:a16="http://schemas.microsoft.com/office/drawing/2014/main" id="{0D24C089-DDEF-4233-85E5-96B213DB1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3" name="Equation" r:id="rId17" imgW="393480" imgH="482400" progId="Equation.3">
                  <p:embed/>
                </p:oleObj>
              </mc:Choice>
              <mc:Fallback>
                <p:oleObj name="Equation" r:id="rId17" imgW="393480" imgH="48240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021" name="Object 157">
            <a:extLst>
              <a:ext uri="{FF2B5EF4-FFF2-40B4-BE49-F238E27FC236}">
                <a16:creationId xmlns:a16="http://schemas.microsoft.com/office/drawing/2014/main" id="{706567F7-1C3D-48FC-B536-A179E11C2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4" name="Equation" r:id="rId19" imgW="723600" imgH="482400" progId="Equation.3">
                  <p:embed/>
                </p:oleObj>
              </mc:Choice>
              <mc:Fallback>
                <p:oleObj name="Equation" r:id="rId19" imgW="723600" imgH="482400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022" name="Object 158">
            <a:extLst>
              <a:ext uri="{FF2B5EF4-FFF2-40B4-BE49-F238E27FC236}">
                <a16:creationId xmlns:a16="http://schemas.microsoft.com/office/drawing/2014/main" id="{1A5CCB50-4956-4577-8B53-87E460984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5" name="Equation" r:id="rId21" imgW="482400" imgH="558720" progId="Equation.3">
                  <p:embed/>
                </p:oleObj>
              </mc:Choice>
              <mc:Fallback>
                <p:oleObj name="Equation" r:id="rId21" imgW="482400" imgH="55872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023" name="Object 159">
            <a:extLst>
              <a:ext uri="{FF2B5EF4-FFF2-40B4-BE49-F238E27FC236}">
                <a16:creationId xmlns:a16="http://schemas.microsoft.com/office/drawing/2014/main" id="{0C8D976B-FAF2-4ECF-ACA6-90FA5DCC0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6" name="Equation" r:id="rId23" imgW="812520" imgH="558720" progId="Equation.3">
                  <p:embed/>
                </p:oleObj>
              </mc:Choice>
              <mc:Fallback>
                <p:oleObj name="Equation" r:id="rId23" imgW="812520" imgH="55872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1">
            <a:extLst>
              <a:ext uri="{FF2B5EF4-FFF2-40B4-BE49-F238E27FC236}">
                <a16:creationId xmlns:a16="http://schemas.microsoft.com/office/drawing/2014/main" id="{E559C684-1F52-43FB-A177-D9B16632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A11D-8E04-472A-A23F-26F01A05045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0B7419C6-B5FC-4EE6-B7EF-878B72C9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4CF-6EAB-42A8-B71D-7E7E0C3D19B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94914" name="Text Box 2">
            <a:extLst>
              <a:ext uri="{FF2B5EF4-FFF2-40B4-BE49-F238E27FC236}">
                <a16:creationId xmlns:a16="http://schemas.microsoft.com/office/drawing/2014/main" id="{3F27A5F4-54BF-4937-8329-586E060A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86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string         </a:t>
            </a:r>
          </a:p>
          <a:p>
            <a:r>
              <a:rPr lang="en-US" altLang="en-US"/>
              <a:t>is accepted </a:t>
            </a:r>
          </a:p>
        </p:txBody>
      </p:sp>
      <p:graphicFrame>
        <p:nvGraphicFramePr>
          <p:cNvPr id="294915" name="Object 3">
            <a:extLst>
              <a:ext uri="{FF2B5EF4-FFF2-40B4-BE49-F238E27FC236}">
                <a16:creationId xmlns:a16="http://schemas.microsoft.com/office/drawing/2014/main" id="{DA0C8C85-58C7-4550-AE15-11B6CDAA2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1950" y="3619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0" name="Equation" r:id="rId3" imgW="1434960" imgH="419040" progId="Equation.3">
                  <p:embed/>
                </p:oleObj>
              </mc:Choice>
              <mc:Fallback>
                <p:oleObj name="Equation" r:id="rId3" imgW="14349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61950"/>
                        <a:ext cx="143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92" name="Oval 80">
            <a:extLst>
              <a:ext uri="{FF2B5EF4-FFF2-40B4-BE49-F238E27FC236}">
                <a16:creationId xmlns:a16="http://schemas.microsoft.com/office/drawing/2014/main" id="{0B4D9BCA-0A75-403F-9C0C-4A8B6674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4993" name="Oval 81">
            <a:extLst>
              <a:ext uri="{FF2B5EF4-FFF2-40B4-BE49-F238E27FC236}">
                <a16:creationId xmlns:a16="http://schemas.microsoft.com/office/drawing/2014/main" id="{8B759C4D-679A-43A3-8D37-DBDF6712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4994" name="Oval 82">
            <a:extLst>
              <a:ext uri="{FF2B5EF4-FFF2-40B4-BE49-F238E27FC236}">
                <a16:creationId xmlns:a16="http://schemas.microsoft.com/office/drawing/2014/main" id="{AA129AA4-7887-4D9F-BFE1-BC30F82B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4995" name="Oval 83">
            <a:extLst>
              <a:ext uri="{FF2B5EF4-FFF2-40B4-BE49-F238E27FC236}">
                <a16:creationId xmlns:a16="http://schemas.microsoft.com/office/drawing/2014/main" id="{84FDF5DB-6F83-4920-BC07-C757F7AA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4996" name="Line 84">
            <a:extLst>
              <a:ext uri="{FF2B5EF4-FFF2-40B4-BE49-F238E27FC236}">
                <a16:creationId xmlns:a16="http://schemas.microsoft.com/office/drawing/2014/main" id="{BC9F6EAA-74F8-4041-9CC8-A6A4F2947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4997" name="Line 85">
            <a:extLst>
              <a:ext uri="{FF2B5EF4-FFF2-40B4-BE49-F238E27FC236}">
                <a16:creationId xmlns:a16="http://schemas.microsoft.com/office/drawing/2014/main" id="{0934E810-8CC2-4A90-B05D-CDD88ABF3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4998" name="Line 86">
            <a:extLst>
              <a:ext uri="{FF2B5EF4-FFF2-40B4-BE49-F238E27FC236}">
                <a16:creationId xmlns:a16="http://schemas.microsoft.com/office/drawing/2014/main" id="{E60AC8DB-339A-42E0-80B1-82E68C55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4999" name="Line 87">
            <a:extLst>
              <a:ext uri="{FF2B5EF4-FFF2-40B4-BE49-F238E27FC236}">
                <a16:creationId xmlns:a16="http://schemas.microsoft.com/office/drawing/2014/main" id="{400C8CAC-4EE5-408B-8A64-39B1EE831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00" name="Line 88">
            <a:extLst>
              <a:ext uri="{FF2B5EF4-FFF2-40B4-BE49-F238E27FC236}">
                <a16:creationId xmlns:a16="http://schemas.microsoft.com/office/drawing/2014/main" id="{A020FECF-3193-449E-BB72-1055291C9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05" name="Line 93">
            <a:extLst>
              <a:ext uri="{FF2B5EF4-FFF2-40B4-BE49-F238E27FC236}">
                <a16:creationId xmlns:a16="http://schemas.microsoft.com/office/drawing/2014/main" id="{46AD49A2-E769-4009-8EA9-59669523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5006" name="Object 94">
            <a:extLst>
              <a:ext uri="{FF2B5EF4-FFF2-40B4-BE49-F238E27FC236}">
                <a16:creationId xmlns:a16="http://schemas.microsoft.com/office/drawing/2014/main" id="{1BD672C1-BCD7-487F-9966-0690369B3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1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007" name="Text Box 95">
            <a:extLst>
              <a:ext uri="{FF2B5EF4-FFF2-40B4-BE49-F238E27FC236}">
                <a16:creationId xmlns:a16="http://schemas.microsoft.com/office/drawing/2014/main" id="{3141918A-9444-43A3-AEE9-220FC130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5008" name="Text Box 96">
            <a:extLst>
              <a:ext uri="{FF2B5EF4-FFF2-40B4-BE49-F238E27FC236}">
                <a16:creationId xmlns:a16="http://schemas.microsoft.com/office/drawing/2014/main" id="{1648A078-3A48-45BD-BF77-52B3788B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5009" name="Oval 97">
            <a:extLst>
              <a:ext uri="{FF2B5EF4-FFF2-40B4-BE49-F238E27FC236}">
                <a16:creationId xmlns:a16="http://schemas.microsoft.com/office/drawing/2014/main" id="{4BECE43F-A94E-461E-946F-DFA0AC20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10" name="AutoShape 98">
            <a:extLst>
              <a:ext uri="{FF2B5EF4-FFF2-40B4-BE49-F238E27FC236}">
                <a16:creationId xmlns:a16="http://schemas.microsoft.com/office/drawing/2014/main" id="{EB5C7C5B-4875-4C6E-BE18-C750FFFE56C5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11" name="AutoShape 99">
            <a:extLst>
              <a:ext uri="{FF2B5EF4-FFF2-40B4-BE49-F238E27FC236}">
                <a16:creationId xmlns:a16="http://schemas.microsoft.com/office/drawing/2014/main" id="{0E987C57-4780-41BE-8F87-3AD392A4095F}"/>
              </a:ext>
            </a:extLst>
          </p:cNvPr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14" name="Oval 102">
            <a:extLst>
              <a:ext uri="{FF2B5EF4-FFF2-40B4-BE49-F238E27FC236}">
                <a16:creationId xmlns:a16="http://schemas.microsoft.com/office/drawing/2014/main" id="{671DCA72-FFDB-4786-AF6B-7571DE04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5015" name="Text Box 103">
            <a:extLst>
              <a:ext uri="{FF2B5EF4-FFF2-40B4-BE49-F238E27FC236}">
                <a16:creationId xmlns:a16="http://schemas.microsoft.com/office/drawing/2014/main" id="{E489BADE-D6D3-42A5-8BE8-224DEB49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5016" name="Line 104">
            <a:extLst>
              <a:ext uri="{FF2B5EF4-FFF2-40B4-BE49-F238E27FC236}">
                <a16:creationId xmlns:a16="http://schemas.microsoft.com/office/drawing/2014/main" id="{81AE6C11-421C-4FA9-84F2-942CCA964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19" name="Line 107">
            <a:extLst>
              <a:ext uri="{FF2B5EF4-FFF2-40B4-BE49-F238E27FC236}">
                <a16:creationId xmlns:a16="http://schemas.microsoft.com/office/drawing/2014/main" id="{32018423-766C-4A15-839D-D847A9352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27" name="Freeform 115">
            <a:extLst>
              <a:ext uri="{FF2B5EF4-FFF2-40B4-BE49-F238E27FC236}">
                <a16:creationId xmlns:a16="http://schemas.microsoft.com/office/drawing/2014/main" id="{5806AA30-9A5F-470D-A05E-56013A7F305D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5029" name="Freeform 117">
            <a:extLst>
              <a:ext uri="{FF2B5EF4-FFF2-40B4-BE49-F238E27FC236}">
                <a16:creationId xmlns:a16="http://schemas.microsoft.com/office/drawing/2014/main" id="{0EAD508C-6FA5-4DE8-AC1A-55F792119909}"/>
              </a:ext>
            </a:extLst>
          </p:cNvPr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248 w 2352"/>
              <a:gd name="T3" fmla="*/ 144 h 144"/>
              <a:gd name="T4" fmla="*/ 2352 w 23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5030" name="Object 118">
            <a:extLst>
              <a:ext uri="{FF2B5EF4-FFF2-40B4-BE49-F238E27FC236}">
                <a16:creationId xmlns:a16="http://schemas.microsoft.com/office/drawing/2014/main" id="{FA88944A-9AC3-4616-8FCB-A1FC535B8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2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031" name="Object 119">
            <a:extLst>
              <a:ext uri="{FF2B5EF4-FFF2-40B4-BE49-F238E27FC236}">
                <a16:creationId xmlns:a16="http://schemas.microsoft.com/office/drawing/2014/main" id="{BE5E5950-30CB-4D45-8A20-066409735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3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034" name="Text Box 122">
            <a:extLst>
              <a:ext uri="{FF2B5EF4-FFF2-40B4-BE49-F238E27FC236}">
                <a16:creationId xmlns:a16="http://schemas.microsoft.com/office/drawing/2014/main" id="{FE9D3C10-285A-472F-AE4F-793F068DE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Follow loop</a:t>
            </a:r>
          </a:p>
          <a:p>
            <a:r>
              <a:rPr lang="en-US" altLang="en-US"/>
              <a:t>2 times</a:t>
            </a:r>
          </a:p>
        </p:txBody>
      </p:sp>
      <p:sp>
        <p:nvSpPr>
          <p:cNvPr id="295035" name="Text Box 123">
            <a:extLst>
              <a:ext uri="{FF2B5EF4-FFF2-40B4-BE49-F238E27FC236}">
                <a16:creationId xmlns:a16="http://schemas.microsoft.com/office/drawing/2014/main" id="{DA0F0496-FD63-4AAD-B5AA-E24CA7A3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95036" name="Oval 124">
            <a:extLst>
              <a:ext uri="{FF2B5EF4-FFF2-40B4-BE49-F238E27FC236}">
                <a16:creationId xmlns:a16="http://schemas.microsoft.com/office/drawing/2014/main" id="{C8302300-A9F2-4E71-A582-0DAFE28EB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5037" name="Oval 125">
            <a:extLst>
              <a:ext uri="{FF2B5EF4-FFF2-40B4-BE49-F238E27FC236}">
                <a16:creationId xmlns:a16="http://schemas.microsoft.com/office/drawing/2014/main" id="{2AE564CE-A1C6-4A03-9220-21EC17F6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5038" name="Line 126">
            <a:extLst>
              <a:ext uri="{FF2B5EF4-FFF2-40B4-BE49-F238E27FC236}">
                <a16:creationId xmlns:a16="http://schemas.microsoft.com/office/drawing/2014/main" id="{B0B9B1CF-D077-413B-9B2F-9A0B6C0D2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39" name="Line 127">
            <a:extLst>
              <a:ext uri="{FF2B5EF4-FFF2-40B4-BE49-F238E27FC236}">
                <a16:creationId xmlns:a16="http://schemas.microsoft.com/office/drawing/2014/main" id="{5C1E83C1-1B86-4E7A-BF85-02222AF87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5040" name="AutoShape 128">
            <a:extLst>
              <a:ext uri="{FF2B5EF4-FFF2-40B4-BE49-F238E27FC236}">
                <a16:creationId xmlns:a16="http://schemas.microsoft.com/office/drawing/2014/main" id="{7496C7C3-016F-4F47-93C8-39C7F4E5B25A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5041" name="Object 129">
            <a:extLst>
              <a:ext uri="{FF2B5EF4-FFF2-40B4-BE49-F238E27FC236}">
                <a16:creationId xmlns:a16="http://schemas.microsoft.com/office/drawing/2014/main" id="{EEDBE341-3D2C-41A0-93E5-058DEEB2E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4" name="Equation" r:id="rId11" imgW="317160" imgH="406080" progId="Equation.3">
                  <p:embed/>
                </p:oleObj>
              </mc:Choice>
              <mc:Fallback>
                <p:oleObj name="Equation" r:id="rId11" imgW="317160" imgH="4060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042" name="Oval 130">
            <a:extLst>
              <a:ext uri="{FF2B5EF4-FFF2-40B4-BE49-F238E27FC236}">
                <a16:creationId xmlns:a16="http://schemas.microsoft.com/office/drawing/2014/main" id="{05868028-F464-4F93-9A97-18108EEC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5043" name="Oval 131">
            <a:extLst>
              <a:ext uri="{FF2B5EF4-FFF2-40B4-BE49-F238E27FC236}">
                <a16:creationId xmlns:a16="http://schemas.microsoft.com/office/drawing/2014/main" id="{56E1180C-0D72-4ACB-8F09-4A51EA02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5044" name="Line 132">
            <a:extLst>
              <a:ext uri="{FF2B5EF4-FFF2-40B4-BE49-F238E27FC236}">
                <a16:creationId xmlns:a16="http://schemas.microsoft.com/office/drawing/2014/main" id="{E249D2FA-B50C-44B2-985E-4232788A1B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5045" name="Line 133">
            <a:extLst>
              <a:ext uri="{FF2B5EF4-FFF2-40B4-BE49-F238E27FC236}">
                <a16:creationId xmlns:a16="http://schemas.microsoft.com/office/drawing/2014/main" id="{7C292746-C173-4BE9-8BFB-890D66B60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5046" name="Line 134">
            <a:extLst>
              <a:ext uri="{FF2B5EF4-FFF2-40B4-BE49-F238E27FC236}">
                <a16:creationId xmlns:a16="http://schemas.microsoft.com/office/drawing/2014/main" id="{838552CF-46BB-4EC0-B661-3D2CD07F3F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5047" name="Line 135">
            <a:extLst>
              <a:ext uri="{FF2B5EF4-FFF2-40B4-BE49-F238E27FC236}">
                <a16:creationId xmlns:a16="http://schemas.microsoft.com/office/drawing/2014/main" id="{64D3B502-5D04-42A7-9972-44D838B9F4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5048" name="Text Box 136">
            <a:extLst>
              <a:ext uri="{FF2B5EF4-FFF2-40B4-BE49-F238E27FC236}">
                <a16:creationId xmlns:a16="http://schemas.microsoft.com/office/drawing/2014/main" id="{9DFC18A8-7AAE-428B-811C-B14EFA50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5053" name="Freeform 141">
            <a:extLst>
              <a:ext uri="{FF2B5EF4-FFF2-40B4-BE49-F238E27FC236}">
                <a16:creationId xmlns:a16="http://schemas.microsoft.com/office/drawing/2014/main" id="{C7F24121-DBBF-47B2-9EF9-5A7B62C76CDB}"/>
              </a:ext>
            </a:extLst>
          </p:cNvPr>
          <p:cNvSpPr>
            <a:spLocks/>
          </p:cNvSpPr>
          <p:nvPr/>
        </p:nvSpPr>
        <p:spPr bwMode="auto">
          <a:xfrm>
            <a:off x="3530600" y="3594100"/>
            <a:ext cx="1435100" cy="1282700"/>
          </a:xfrm>
          <a:custGeom>
            <a:avLst/>
            <a:gdLst>
              <a:gd name="T0" fmla="*/ 512 w 904"/>
              <a:gd name="T1" fmla="*/ 808 h 808"/>
              <a:gd name="T2" fmla="*/ 752 w 904"/>
              <a:gd name="T3" fmla="*/ 568 h 808"/>
              <a:gd name="T4" fmla="*/ 800 w 904"/>
              <a:gd name="T5" fmla="*/ 136 h 808"/>
              <a:gd name="T6" fmla="*/ 128 w 904"/>
              <a:gd name="T7" fmla="*/ 40 h 808"/>
              <a:gd name="T8" fmla="*/ 32 w 904"/>
              <a:gd name="T9" fmla="*/ 376 h 808"/>
              <a:gd name="T10" fmla="*/ 128 w 904"/>
              <a:gd name="T11" fmla="*/ 616 h 808"/>
              <a:gd name="T12" fmla="*/ 320 w 904"/>
              <a:gd name="T13" fmla="*/ 760 h 808"/>
              <a:gd name="T14" fmla="*/ 656 w 904"/>
              <a:gd name="T15" fmla="*/ 616 h 808"/>
              <a:gd name="T16" fmla="*/ 752 w 904"/>
              <a:gd name="T17" fmla="*/ 232 h 808"/>
              <a:gd name="T18" fmla="*/ 176 w 904"/>
              <a:gd name="T19" fmla="*/ 88 h 808"/>
              <a:gd name="T20" fmla="*/ 128 w 904"/>
              <a:gd name="T21" fmla="*/ 472 h 808"/>
              <a:gd name="T22" fmla="*/ 272 w 904"/>
              <a:gd name="T23" fmla="*/ 664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4" h="808">
                <a:moveTo>
                  <a:pt x="512" y="808"/>
                </a:moveTo>
                <a:cubicBezTo>
                  <a:pt x="608" y="744"/>
                  <a:pt x="704" y="680"/>
                  <a:pt x="752" y="568"/>
                </a:cubicBezTo>
                <a:cubicBezTo>
                  <a:pt x="800" y="456"/>
                  <a:pt x="904" y="224"/>
                  <a:pt x="800" y="136"/>
                </a:cubicBezTo>
                <a:cubicBezTo>
                  <a:pt x="696" y="48"/>
                  <a:pt x="256" y="0"/>
                  <a:pt x="128" y="40"/>
                </a:cubicBezTo>
                <a:cubicBezTo>
                  <a:pt x="0" y="80"/>
                  <a:pt x="32" y="280"/>
                  <a:pt x="32" y="376"/>
                </a:cubicBezTo>
                <a:cubicBezTo>
                  <a:pt x="32" y="472"/>
                  <a:pt x="80" y="552"/>
                  <a:pt x="128" y="616"/>
                </a:cubicBezTo>
                <a:cubicBezTo>
                  <a:pt x="176" y="680"/>
                  <a:pt x="232" y="760"/>
                  <a:pt x="320" y="760"/>
                </a:cubicBezTo>
                <a:cubicBezTo>
                  <a:pt x="408" y="760"/>
                  <a:pt x="584" y="704"/>
                  <a:pt x="656" y="616"/>
                </a:cubicBezTo>
                <a:cubicBezTo>
                  <a:pt x="728" y="528"/>
                  <a:pt x="832" y="320"/>
                  <a:pt x="752" y="232"/>
                </a:cubicBezTo>
                <a:cubicBezTo>
                  <a:pt x="672" y="144"/>
                  <a:pt x="280" y="48"/>
                  <a:pt x="176" y="88"/>
                </a:cubicBezTo>
                <a:cubicBezTo>
                  <a:pt x="72" y="128"/>
                  <a:pt x="112" y="376"/>
                  <a:pt x="128" y="472"/>
                </a:cubicBezTo>
                <a:cubicBezTo>
                  <a:pt x="144" y="568"/>
                  <a:pt x="208" y="616"/>
                  <a:pt x="272" y="66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5054" name="Object 142">
            <a:extLst>
              <a:ext uri="{FF2B5EF4-FFF2-40B4-BE49-F238E27FC236}">
                <a16:creationId xmlns:a16="http://schemas.microsoft.com/office/drawing/2014/main" id="{B677B6E2-A8E3-4BC4-85CE-3479D6E70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5" name="Equation" r:id="rId13" imgW="406080" imgH="469800" progId="Equation.3">
                  <p:embed/>
                </p:oleObj>
              </mc:Choice>
              <mc:Fallback>
                <p:oleObj name="Equation" r:id="rId13" imgW="406080" imgH="4698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055" name="Object 143">
            <a:extLst>
              <a:ext uri="{FF2B5EF4-FFF2-40B4-BE49-F238E27FC236}">
                <a16:creationId xmlns:a16="http://schemas.microsoft.com/office/drawing/2014/main" id="{802B66B1-D379-4377-94A1-7A007261C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6" name="Equation" r:id="rId15" imgW="482400" imgH="482400" progId="Equation.3">
                  <p:embed/>
                </p:oleObj>
              </mc:Choice>
              <mc:Fallback>
                <p:oleObj name="Equation" r:id="rId15" imgW="482400" imgH="48240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056" name="Object 144">
            <a:extLst>
              <a:ext uri="{FF2B5EF4-FFF2-40B4-BE49-F238E27FC236}">
                <a16:creationId xmlns:a16="http://schemas.microsoft.com/office/drawing/2014/main" id="{41565040-C22F-43BC-888C-824C4EF7C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7" name="Equation" r:id="rId17" imgW="393480" imgH="482400" progId="Equation.3">
                  <p:embed/>
                </p:oleObj>
              </mc:Choice>
              <mc:Fallback>
                <p:oleObj name="Equation" r:id="rId17" imgW="393480" imgH="482400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057" name="Object 145">
            <a:extLst>
              <a:ext uri="{FF2B5EF4-FFF2-40B4-BE49-F238E27FC236}">
                <a16:creationId xmlns:a16="http://schemas.microsoft.com/office/drawing/2014/main" id="{CFDDC3F4-807E-44FA-BAF6-B929F2D56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8" name="Equation" r:id="rId19" imgW="723600" imgH="482400" progId="Equation.3">
                  <p:embed/>
                </p:oleObj>
              </mc:Choice>
              <mc:Fallback>
                <p:oleObj name="Equation" r:id="rId19" imgW="723600" imgH="4824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058" name="Object 146">
            <a:extLst>
              <a:ext uri="{FF2B5EF4-FFF2-40B4-BE49-F238E27FC236}">
                <a16:creationId xmlns:a16="http://schemas.microsoft.com/office/drawing/2014/main" id="{A2E6AA86-C6BD-456F-917E-B1BB26D3E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9" name="Equation" r:id="rId21" imgW="482400" imgH="558720" progId="Equation.3">
                  <p:embed/>
                </p:oleObj>
              </mc:Choice>
              <mc:Fallback>
                <p:oleObj name="Equation" r:id="rId21" imgW="482400" imgH="558720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059" name="Object 147">
            <a:extLst>
              <a:ext uri="{FF2B5EF4-FFF2-40B4-BE49-F238E27FC236}">
                <a16:creationId xmlns:a16="http://schemas.microsoft.com/office/drawing/2014/main" id="{152A3490-F085-472C-B94A-E36613760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0" name="Equation" r:id="rId23" imgW="812520" imgH="558720" progId="Equation.3">
                  <p:embed/>
                </p:oleObj>
              </mc:Choice>
              <mc:Fallback>
                <p:oleObj name="Equation" r:id="rId23" imgW="812520" imgH="55872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1">
            <a:extLst>
              <a:ext uri="{FF2B5EF4-FFF2-40B4-BE49-F238E27FC236}">
                <a16:creationId xmlns:a16="http://schemas.microsoft.com/office/drawing/2014/main" id="{EE2EEE34-0B52-469B-8641-589D0319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6CE3-AA78-464F-8CBA-AF966580D60D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D7A1A3D8-D6F0-4F9D-B314-0BA4C26A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F21C-3DC2-4955-A740-E8C88EA1EB2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5938" name="Text Box 2">
            <a:extLst>
              <a:ext uri="{FF2B5EF4-FFF2-40B4-BE49-F238E27FC236}">
                <a16:creationId xmlns:a16="http://schemas.microsoft.com/office/drawing/2014/main" id="{F41BE944-7D69-4169-AA97-2D633A15B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string         </a:t>
            </a:r>
          </a:p>
          <a:p>
            <a:r>
              <a:rPr lang="en-US" altLang="en-US"/>
              <a:t>is accepted </a:t>
            </a:r>
          </a:p>
        </p:txBody>
      </p:sp>
      <p:graphicFrame>
        <p:nvGraphicFramePr>
          <p:cNvPr id="295939" name="Object 3">
            <a:extLst>
              <a:ext uri="{FF2B5EF4-FFF2-40B4-BE49-F238E27FC236}">
                <a16:creationId xmlns:a16="http://schemas.microsoft.com/office/drawing/2014/main" id="{6E88DAEF-BED9-4A5E-A44B-230727F2C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0480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4" name="Equation" r:id="rId3" imgW="1841400" imgH="419040" progId="Equation.3">
                  <p:embed/>
                </p:oleObj>
              </mc:Choice>
              <mc:Fallback>
                <p:oleObj name="Equation" r:id="rId3" imgW="18414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"/>
                        <a:ext cx="184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016" name="Oval 80">
            <a:extLst>
              <a:ext uri="{FF2B5EF4-FFF2-40B4-BE49-F238E27FC236}">
                <a16:creationId xmlns:a16="http://schemas.microsoft.com/office/drawing/2014/main" id="{D0520256-88E3-435A-AB30-D58EE898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17" name="Oval 81">
            <a:extLst>
              <a:ext uri="{FF2B5EF4-FFF2-40B4-BE49-F238E27FC236}">
                <a16:creationId xmlns:a16="http://schemas.microsoft.com/office/drawing/2014/main" id="{F85BC74C-40A0-4B97-B948-E2DB9F9B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18" name="Oval 82">
            <a:extLst>
              <a:ext uri="{FF2B5EF4-FFF2-40B4-BE49-F238E27FC236}">
                <a16:creationId xmlns:a16="http://schemas.microsoft.com/office/drawing/2014/main" id="{940201D0-D6CA-4FB3-869B-D013C3DB3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19" name="Oval 83">
            <a:extLst>
              <a:ext uri="{FF2B5EF4-FFF2-40B4-BE49-F238E27FC236}">
                <a16:creationId xmlns:a16="http://schemas.microsoft.com/office/drawing/2014/main" id="{BA176B79-26BB-4A14-93F0-3FD4DE70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20" name="Line 84">
            <a:extLst>
              <a:ext uri="{FF2B5EF4-FFF2-40B4-BE49-F238E27FC236}">
                <a16:creationId xmlns:a16="http://schemas.microsoft.com/office/drawing/2014/main" id="{B6413D61-80AD-49D4-AE90-4BF04C9D9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21" name="Line 85">
            <a:extLst>
              <a:ext uri="{FF2B5EF4-FFF2-40B4-BE49-F238E27FC236}">
                <a16:creationId xmlns:a16="http://schemas.microsoft.com/office/drawing/2014/main" id="{95678B03-0C60-40C3-9CFB-0E82418CD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22" name="Line 86">
            <a:extLst>
              <a:ext uri="{FF2B5EF4-FFF2-40B4-BE49-F238E27FC236}">
                <a16:creationId xmlns:a16="http://schemas.microsoft.com/office/drawing/2014/main" id="{F290D5F7-6206-41FF-8578-354895C3A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23" name="Line 87">
            <a:extLst>
              <a:ext uri="{FF2B5EF4-FFF2-40B4-BE49-F238E27FC236}">
                <a16:creationId xmlns:a16="http://schemas.microsoft.com/office/drawing/2014/main" id="{ABBED878-F605-4968-B96C-F64BEBFE5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24" name="Line 88">
            <a:extLst>
              <a:ext uri="{FF2B5EF4-FFF2-40B4-BE49-F238E27FC236}">
                <a16:creationId xmlns:a16="http://schemas.microsoft.com/office/drawing/2014/main" id="{62FA7898-8A9F-4C04-85CD-B68293129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29" name="Line 93">
            <a:extLst>
              <a:ext uri="{FF2B5EF4-FFF2-40B4-BE49-F238E27FC236}">
                <a16:creationId xmlns:a16="http://schemas.microsoft.com/office/drawing/2014/main" id="{0CC7D50F-C8BA-4086-AE43-F1E3D7E8C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6030" name="Object 94">
            <a:extLst>
              <a:ext uri="{FF2B5EF4-FFF2-40B4-BE49-F238E27FC236}">
                <a16:creationId xmlns:a16="http://schemas.microsoft.com/office/drawing/2014/main" id="{4432A0F0-9D8E-4BB1-A87F-AEAAB4EE4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5" name="Equation" r:id="rId5" imgW="266400" imgH="368280" progId="Equation.3">
                  <p:embed/>
                </p:oleObj>
              </mc:Choice>
              <mc:Fallback>
                <p:oleObj name="Equation" r:id="rId5" imgW="266400" imgH="36828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031" name="Text Box 95">
            <a:extLst>
              <a:ext uri="{FF2B5EF4-FFF2-40B4-BE49-F238E27FC236}">
                <a16:creationId xmlns:a16="http://schemas.microsoft.com/office/drawing/2014/main" id="{F105885E-C707-477E-B2EB-80D9212C4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6032" name="Text Box 96">
            <a:extLst>
              <a:ext uri="{FF2B5EF4-FFF2-40B4-BE49-F238E27FC236}">
                <a16:creationId xmlns:a16="http://schemas.microsoft.com/office/drawing/2014/main" id="{55271CA3-6E21-4819-8765-AD9202F2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6033" name="Oval 97">
            <a:extLst>
              <a:ext uri="{FF2B5EF4-FFF2-40B4-BE49-F238E27FC236}">
                <a16:creationId xmlns:a16="http://schemas.microsoft.com/office/drawing/2014/main" id="{FCDC6078-1248-4C4C-987A-9DB41EF4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34" name="AutoShape 98">
            <a:extLst>
              <a:ext uri="{FF2B5EF4-FFF2-40B4-BE49-F238E27FC236}">
                <a16:creationId xmlns:a16="http://schemas.microsoft.com/office/drawing/2014/main" id="{EB7505B9-7340-42C0-904E-C14DF14B25AC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35" name="AutoShape 99">
            <a:extLst>
              <a:ext uri="{FF2B5EF4-FFF2-40B4-BE49-F238E27FC236}">
                <a16:creationId xmlns:a16="http://schemas.microsoft.com/office/drawing/2014/main" id="{1DDCC371-A1F2-4642-AC71-797C0CF5A38A}"/>
              </a:ext>
            </a:extLst>
          </p:cNvPr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38" name="Oval 102">
            <a:extLst>
              <a:ext uri="{FF2B5EF4-FFF2-40B4-BE49-F238E27FC236}">
                <a16:creationId xmlns:a16="http://schemas.microsoft.com/office/drawing/2014/main" id="{EA8059B4-421F-435C-9AF3-A32AFB89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39" name="Text Box 103">
            <a:extLst>
              <a:ext uri="{FF2B5EF4-FFF2-40B4-BE49-F238E27FC236}">
                <a16:creationId xmlns:a16="http://schemas.microsoft.com/office/drawing/2014/main" id="{C1E11D77-FE6A-492A-A211-C07893660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6040" name="Line 104">
            <a:extLst>
              <a:ext uri="{FF2B5EF4-FFF2-40B4-BE49-F238E27FC236}">
                <a16:creationId xmlns:a16="http://schemas.microsoft.com/office/drawing/2014/main" id="{468CC85A-4DB5-4132-9F25-CF8842DD2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43" name="Line 107">
            <a:extLst>
              <a:ext uri="{FF2B5EF4-FFF2-40B4-BE49-F238E27FC236}">
                <a16:creationId xmlns:a16="http://schemas.microsoft.com/office/drawing/2014/main" id="{180E170E-5E2F-49E9-86A1-C96C84787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51" name="Freeform 115">
            <a:extLst>
              <a:ext uri="{FF2B5EF4-FFF2-40B4-BE49-F238E27FC236}">
                <a16:creationId xmlns:a16="http://schemas.microsoft.com/office/drawing/2014/main" id="{424A130A-F33F-49DF-8539-0A26D34390B2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6052" name="Freeform 116">
            <a:extLst>
              <a:ext uri="{FF2B5EF4-FFF2-40B4-BE49-F238E27FC236}">
                <a16:creationId xmlns:a16="http://schemas.microsoft.com/office/drawing/2014/main" id="{76872344-D4C4-4457-B84E-1C71138A0E0A}"/>
              </a:ext>
            </a:extLst>
          </p:cNvPr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248 w 2352"/>
              <a:gd name="T3" fmla="*/ 144 h 144"/>
              <a:gd name="T4" fmla="*/ 2352 w 23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6053" name="Object 117">
            <a:extLst>
              <a:ext uri="{FF2B5EF4-FFF2-40B4-BE49-F238E27FC236}">
                <a16:creationId xmlns:a16="http://schemas.microsoft.com/office/drawing/2014/main" id="{03BFC1F7-66E4-45C7-B42C-40DF9132F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6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054" name="Object 118">
            <a:extLst>
              <a:ext uri="{FF2B5EF4-FFF2-40B4-BE49-F238E27FC236}">
                <a16:creationId xmlns:a16="http://schemas.microsoft.com/office/drawing/2014/main" id="{2BA1369C-BF18-46B1-B340-709E41BAF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056" name="Text Box 120">
            <a:extLst>
              <a:ext uri="{FF2B5EF4-FFF2-40B4-BE49-F238E27FC236}">
                <a16:creationId xmlns:a16="http://schemas.microsoft.com/office/drawing/2014/main" id="{88B111BD-2750-4A87-AD72-05F46865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Follow loop</a:t>
            </a:r>
          </a:p>
          <a:p>
            <a:r>
              <a:rPr lang="en-US" altLang="en-US"/>
              <a:t>3 times</a:t>
            </a:r>
          </a:p>
        </p:txBody>
      </p:sp>
      <p:sp>
        <p:nvSpPr>
          <p:cNvPr id="296058" name="Text Box 122">
            <a:extLst>
              <a:ext uri="{FF2B5EF4-FFF2-40B4-BE49-F238E27FC236}">
                <a16:creationId xmlns:a16="http://schemas.microsoft.com/office/drawing/2014/main" id="{1D03A174-4D77-4AA9-8C6F-5742AD92B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96059" name="Oval 123">
            <a:extLst>
              <a:ext uri="{FF2B5EF4-FFF2-40B4-BE49-F238E27FC236}">
                <a16:creationId xmlns:a16="http://schemas.microsoft.com/office/drawing/2014/main" id="{59F3BAB9-2B6D-4B70-A158-20AFAAAD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60" name="Oval 124">
            <a:extLst>
              <a:ext uri="{FF2B5EF4-FFF2-40B4-BE49-F238E27FC236}">
                <a16:creationId xmlns:a16="http://schemas.microsoft.com/office/drawing/2014/main" id="{65BC347D-16B0-42ED-8946-C30D269F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61" name="Line 125">
            <a:extLst>
              <a:ext uri="{FF2B5EF4-FFF2-40B4-BE49-F238E27FC236}">
                <a16:creationId xmlns:a16="http://schemas.microsoft.com/office/drawing/2014/main" id="{9FA14C6D-9E05-4F32-8306-2AA08CFC7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62" name="Line 126">
            <a:extLst>
              <a:ext uri="{FF2B5EF4-FFF2-40B4-BE49-F238E27FC236}">
                <a16:creationId xmlns:a16="http://schemas.microsoft.com/office/drawing/2014/main" id="{D34782EE-9277-441A-8A63-FA4067277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6063" name="AutoShape 127">
            <a:extLst>
              <a:ext uri="{FF2B5EF4-FFF2-40B4-BE49-F238E27FC236}">
                <a16:creationId xmlns:a16="http://schemas.microsoft.com/office/drawing/2014/main" id="{11E72520-399E-445B-8D8D-C4E1A222BEBB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6064" name="Object 128">
            <a:extLst>
              <a:ext uri="{FF2B5EF4-FFF2-40B4-BE49-F238E27FC236}">
                <a16:creationId xmlns:a16="http://schemas.microsoft.com/office/drawing/2014/main" id="{C96030CC-2E2F-4924-A94B-9E1AFF3E6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8" name="Equation" r:id="rId11" imgW="317160" imgH="406080" progId="Equation.3">
                  <p:embed/>
                </p:oleObj>
              </mc:Choice>
              <mc:Fallback>
                <p:oleObj name="Equation" r:id="rId11" imgW="317160" imgH="40608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065" name="Oval 129">
            <a:extLst>
              <a:ext uri="{FF2B5EF4-FFF2-40B4-BE49-F238E27FC236}">
                <a16:creationId xmlns:a16="http://schemas.microsoft.com/office/drawing/2014/main" id="{320DADD6-CF15-4EC9-AFC0-58A735CF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66" name="Oval 130">
            <a:extLst>
              <a:ext uri="{FF2B5EF4-FFF2-40B4-BE49-F238E27FC236}">
                <a16:creationId xmlns:a16="http://schemas.microsoft.com/office/drawing/2014/main" id="{33626538-52F0-470C-AD68-23954C17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6067" name="Line 131">
            <a:extLst>
              <a:ext uri="{FF2B5EF4-FFF2-40B4-BE49-F238E27FC236}">
                <a16:creationId xmlns:a16="http://schemas.microsoft.com/office/drawing/2014/main" id="{2111D30B-2087-4D8D-ABD1-CB03F5F9C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6068" name="Line 132">
            <a:extLst>
              <a:ext uri="{FF2B5EF4-FFF2-40B4-BE49-F238E27FC236}">
                <a16:creationId xmlns:a16="http://schemas.microsoft.com/office/drawing/2014/main" id="{B8336C8A-55D2-44CF-8CCF-08E01D1F0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6069" name="Line 133">
            <a:extLst>
              <a:ext uri="{FF2B5EF4-FFF2-40B4-BE49-F238E27FC236}">
                <a16:creationId xmlns:a16="http://schemas.microsoft.com/office/drawing/2014/main" id="{3CA6462E-A562-45FA-8F68-06FF58C35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6070" name="Line 134">
            <a:extLst>
              <a:ext uri="{FF2B5EF4-FFF2-40B4-BE49-F238E27FC236}">
                <a16:creationId xmlns:a16="http://schemas.microsoft.com/office/drawing/2014/main" id="{471253EE-521F-4738-9D0B-22D213CE4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6071" name="Text Box 135">
            <a:extLst>
              <a:ext uri="{FF2B5EF4-FFF2-40B4-BE49-F238E27FC236}">
                <a16:creationId xmlns:a16="http://schemas.microsoft.com/office/drawing/2014/main" id="{B2E9B288-1DD6-40AF-A6B9-14881922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6074" name="Freeform 138">
            <a:extLst>
              <a:ext uri="{FF2B5EF4-FFF2-40B4-BE49-F238E27FC236}">
                <a16:creationId xmlns:a16="http://schemas.microsoft.com/office/drawing/2014/main" id="{ACA65A00-1AD1-4778-8C3B-6042A1F90FEE}"/>
              </a:ext>
            </a:extLst>
          </p:cNvPr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544 w 896"/>
              <a:gd name="T1" fmla="*/ 920 h 936"/>
              <a:gd name="T2" fmla="*/ 832 w 896"/>
              <a:gd name="T3" fmla="*/ 680 h 936"/>
              <a:gd name="T4" fmla="*/ 784 w 896"/>
              <a:gd name="T5" fmla="*/ 104 h 936"/>
              <a:gd name="T6" fmla="*/ 160 w 896"/>
              <a:gd name="T7" fmla="*/ 56 h 936"/>
              <a:gd name="T8" fmla="*/ 16 w 896"/>
              <a:gd name="T9" fmla="*/ 440 h 936"/>
              <a:gd name="T10" fmla="*/ 256 w 896"/>
              <a:gd name="T11" fmla="*/ 872 h 936"/>
              <a:gd name="T12" fmla="*/ 544 w 896"/>
              <a:gd name="T13" fmla="*/ 824 h 936"/>
              <a:gd name="T14" fmla="*/ 736 w 896"/>
              <a:gd name="T15" fmla="*/ 680 h 936"/>
              <a:gd name="T16" fmla="*/ 736 w 896"/>
              <a:gd name="T17" fmla="*/ 200 h 936"/>
              <a:gd name="T18" fmla="*/ 496 w 896"/>
              <a:gd name="T19" fmla="*/ 56 h 936"/>
              <a:gd name="T20" fmla="*/ 112 w 896"/>
              <a:gd name="T21" fmla="*/ 152 h 936"/>
              <a:gd name="T22" fmla="*/ 112 w 896"/>
              <a:gd name="T23" fmla="*/ 536 h 936"/>
              <a:gd name="T24" fmla="*/ 304 w 896"/>
              <a:gd name="T25" fmla="*/ 824 h 936"/>
              <a:gd name="T26" fmla="*/ 640 w 896"/>
              <a:gd name="T27" fmla="*/ 680 h 936"/>
              <a:gd name="T28" fmla="*/ 640 w 896"/>
              <a:gd name="T29" fmla="*/ 200 h 936"/>
              <a:gd name="T30" fmla="*/ 160 w 896"/>
              <a:gd name="T31" fmla="*/ 152 h 936"/>
              <a:gd name="T32" fmla="*/ 256 w 896"/>
              <a:gd name="T33" fmla="*/ 680 h 936"/>
              <a:gd name="T34" fmla="*/ 448 w 896"/>
              <a:gd name="T35" fmla="*/ 776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6075" name="Object 139">
            <a:extLst>
              <a:ext uri="{FF2B5EF4-FFF2-40B4-BE49-F238E27FC236}">
                <a16:creationId xmlns:a16="http://schemas.microsoft.com/office/drawing/2014/main" id="{EE0ECAA3-4B3A-4127-AB1F-981FB445F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09" name="Equation" r:id="rId13" imgW="406080" imgH="469800" progId="Equation.3">
                  <p:embed/>
                </p:oleObj>
              </mc:Choice>
              <mc:Fallback>
                <p:oleObj name="Equation" r:id="rId13" imgW="406080" imgH="4698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076" name="Object 140">
            <a:extLst>
              <a:ext uri="{FF2B5EF4-FFF2-40B4-BE49-F238E27FC236}">
                <a16:creationId xmlns:a16="http://schemas.microsoft.com/office/drawing/2014/main" id="{E7D02141-0814-4A74-9D2C-7321B6676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0" name="Equation" r:id="rId15" imgW="482400" imgH="482400" progId="Equation.3">
                  <p:embed/>
                </p:oleObj>
              </mc:Choice>
              <mc:Fallback>
                <p:oleObj name="Equation" r:id="rId15" imgW="482400" imgH="4824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077" name="Object 141">
            <a:extLst>
              <a:ext uri="{FF2B5EF4-FFF2-40B4-BE49-F238E27FC236}">
                <a16:creationId xmlns:a16="http://schemas.microsoft.com/office/drawing/2014/main" id="{CC5D13E7-D587-4A32-843C-E67965470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1" name="Equation" r:id="rId17" imgW="393480" imgH="482400" progId="Equation.3">
                  <p:embed/>
                </p:oleObj>
              </mc:Choice>
              <mc:Fallback>
                <p:oleObj name="Equation" r:id="rId17" imgW="393480" imgH="4824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078" name="Object 142">
            <a:extLst>
              <a:ext uri="{FF2B5EF4-FFF2-40B4-BE49-F238E27FC236}">
                <a16:creationId xmlns:a16="http://schemas.microsoft.com/office/drawing/2014/main" id="{1257F4C6-C7CA-4B51-AF3D-E19A29743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2" name="Equation" r:id="rId19" imgW="723600" imgH="482400" progId="Equation.3">
                  <p:embed/>
                </p:oleObj>
              </mc:Choice>
              <mc:Fallback>
                <p:oleObj name="Equation" r:id="rId19" imgW="723600" imgH="4824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079" name="Object 143">
            <a:extLst>
              <a:ext uri="{FF2B5EF4-FFF2-40B4-BE49-F238E27FC236}">
                <a16:creationId xmlns:a16="http://schemas.microsoft.com/office/drawing/2014/main" id="{62CFE250-AB63-4726-87DC-BBB0AD376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3" name="Equation" r:id="rId21" imgW="482400" imgH="558720" progId="Equation.3">
                  <p:embed/>
                </p:oleObj>
              </mc:Choice>
              <mc:Fallback>
                <p:oleObj name="Equation" r:id="rId21" imgW="482400" imgH="55872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080" name="Object 144">
            <a:extLst>
              <a:ext uri="{FF2B5EF4-FFF2-40B4-BE49-F238E27FC236}">
                <a16:creationId xmlns:a16="http://schemas.microsoft.com/office/drawing/2014/main" id="{EBD492C7-FC20-4C99-8B0C-DC00F7F3C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4" name="Equation" r:id="rId23" imgW="812520" imgH="558720" progId="Equation.3">
                  <p:embed/>
                </p:oleObj>
              </mc:Choice>
              <mc:Fallback>
                <p:oleObj name="Equation" r:id="rId23" imgW="812520" imgH="558720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8DC818F-82C2-445D-B6A0-2A201CF0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35A0-6CEB-4983-99B0-50A7D903095B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F9F5EB0-6ACC-42FE-AFC2-C3BDD4A5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C718-52AC-4BF2-9341-4012152AE0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4306" name="Oval 1026">
            <a:extLst>
              <a:ext uri="{FF2B5EF4-FFF2-40B4-BE49-F238E27FC236}">
                <a16:creationId xmlns:a16="http://schemas.microsoft.com/office/drawing/2014/main" id="{2177C84E-33A5-4E11-819B-83B25723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4307" name="Text Box 1027">
            <a:extLst>
              <a:ext uri="{FF2B5EF4-FFF2-40B4-BE49-F238E27FC236}">
                <a16:creationId xmlns:a16="http://schemas.microsoft.com/office/drawing/2014/main" id="{DB21254E-7770-46EC-827F-7D3E602F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Regular languages</a:t>
            </a:r>
          </a:p>
        </p:txBody>
      </p:sp>
      <p:graphicFrame>
        <p:nvGraphicFramePr>
          <p:cNvPr id="354308" name="Object 1028">
            <a:extLst>
              <a:ext uri="{FF2B5EF4-FFF2-40B4-BE49-F238E27FC236}">
                <a16:creationId xmlns:a16="http://schemas.microsoft.com/office/drawing/2014/main" id="{1324E142-1BB1-463C-A0F8-C1F76ADBE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05200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2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1029">
            <a:extLst>
              <a:ext uri="{FF2B5EF4-FFF2-40B4-BE49-F238E27FC236}">
                <a16:creationId xmlns:a16="http://schemas.microsoft.com/office/drawing/2014/main" id="{F787D449-5B85-4627-B9EE-E2D9F8A2A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73380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3" name="Equation" r:id="rId5" imgW="1587240" imgH="431640" progId="Equation.3">
                  <p:embed/>
                </p:oleObj>
              </mc:Choice>
              <mc:Fallback>
                <p:oleObj name="Equation" r:id="rId5" imgW="158724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1030">
            <a:extLst>
              <a:ext uri="{FF2B5EF4-FFF2-40B4-BE49-F238E27FC236}">
                <a16:creationId xmlns:a16="http://schemas.microsoft.com/office/drawing/2014/main" id="{232D792D-2AED-41F5-A5B4-42F5A0EAF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486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4" name="Equation" r:id="rId7" imgW="952200" imgH="355320" progId="Equation.3">
                  <p:embed/>
                </p:oleObj>
              </mc:Choice>
              <mc:Fallback>
                <p:oleObj name="Equation" r:id="rId7" imgW="952200" imgH="355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86400"/>
                        <a:ext cx="95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1031">
            <a:extLst>
              <a:ext uri="{FF2B5EF4-FFF2-40B4-BE49-F238E27FC236}">
                <a16:creationId xmlns:a16="http://schemas.microsoft.com/office/drawing/2014/main" id="{6BB6FECA-ED40-4F1A-BCFE-55BBAF6C7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572000"/>
          <a:ext cx="257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5" name="Equation" r:id="rId9" imgW="2577960" imgH="533160" progId="Equation.3">
                  <p:embed/>
                </p:oleObj>
              </mc:Choice>
              <mc:Fallback>
                <p:oleObj name="Equation" r:id="rId9" imgW="2577960" imgH="5331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257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Text Box 1033">
            <a:extLst>
              <a:ext uri="{FF2B5EF4-FFF2-40B4-BE49-F238E27FC236}">
                <a16:creationId xmlns:a16="http://schemas.microsoft.com/office/drawing/2014/main" id="{DE3074EC-3EA0-431E-A10C-6ACD0B1CB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Non-regular languages</a:t>
            </a:r>
          </a:p>
        </p:txBody>
      </p:sp>
      <p:graphicFrame>
        <p:nvGraphicFramePr>
          <p:cNvPr id="354314" name="Object 1034">
            <a:extLst>
              <a:ext uri="{FF2B5EF4-FFF2-40B4-BE49-F238E27FC236}">
                <a16:creationId xmlns:a16="http://schemas.microsoft.com/office/drawing/2014/main" id="{7520059C-6ECF-4E81-AF05-0FE2C7E59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81000"/>
          <a:ext cx="297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6" name="Equation" r:id="rId11" imgW="2971800" imgH="723600" progId="Equation.3">
                  <p:embed/>
                </p:oleObj>
              </mc:Choice>
              <mc:Fallback>
                <p:oleObj name="Equation" r:id="rId11" imgW="2971800" imgH="723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"/>
                        <a:ext cx="2971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5" name="Object 1035">
            <a:extLst>
              <a:ext uri="{FF2B5EF4-FFF2-40B4-BE49-F238E27FC236}">
                <a16:creationId xmlns:a16="http://schemas.microsoft.com/office/drawing/2014/main" id="{82052AED-BFD2-4745-B334-349BA01B8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295400"/>
          <a:ext cx="3810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97" name="Equation" r:id="rId13" imgW="3035160" imgH="571320" progId="Equation.3">
                  <p:embed/>
                </p:oleObj>
              </mc:Choice>
              <mc:Fallback>
                <p:oleObj name="Equation" r:id="rId13" imgW="3035160" imgH="5713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810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>
            <a:extLst>
              <a:ext uri="{FF2B5EF4-FFF2-40B4-BE49-F238E27FC236}">
                <a16:creationId xmlns:a16="http://schemas.microsoft.com/office/drawing/2014/main" id="{1A942310-530C-4C6D-8A6E-599C51EF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F1B-277F-4BFD-92F2-A61BD7ED549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77F6A6D0-2CBF-41FE-AFDF-C0176D8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A8B8-F04A-4833-B9DB-F9D792C09F2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6962" name="Text Box 2">
            <a:extLst>
              <a:ext uri="{FF2B5EF4-FFF2-40B4-BE49-F238E27FC236}">
                <a16:creationId xmlns:a16="http://schemas.microsoft.com/office/drawing/2014/main" id="{2BF2D5AB-F614-49E2-88B7-7A292264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8600"/>
            <a:ext cx="3268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string         </a:t>
            </a:r>
          </a:p>
          <a:p>
            <a:r>
              <a:rPr lang="en-US" altLang="en-US"/>
              <a:t>is accepted </a:t>
            </a:r>
          </a:p>
        </p:txBody>
      </p:sp>
      <p:graphicFrame>
        <p:nvGraphicFramePr>
          <p:cNvPr id="296963" name="Object 3">
            <a:extLst>
              <a:ext uri="{FF2B5EF4-FFF2-40B4-BE49-F238E27FC236}">
                <a16:creationId xmlns:a16="http://schemas.microsoft.com/office/drawing/2014/main" id="{23B9449C-0A7D-4F7A-B496-6C5151B54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0"/>
          <a:ext cx="1257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28" name="Equation" r:id="rId3" imgW="990360" imgH="609480" progId="Equation.3">
                  <p:embed/>
                </p:oleObj>
              </mc:Choice>
              <mc:Fallback>
                <p:oleObj name="Equation" r:id="rId3" imgW="99036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0"/>
                        <a:ext cx="12573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4" name="Text Box 4">
            <a:extLst>
              <a:ext uri="{FF2B5EF4-FFF2-40B4-BE49-F238E27FC236}">
                <a16:creationId xmlns:a16="http://schemas.microsoft.com/office/drawing/2014/main" id="{B61892C3-91C0-4D6F-8FF3-27C7F301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231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In General:</a:t>
            </a:r>
          </a:p>
        </p:txBody>
      </p:sp>
      <p:graphicFrame>
        <p:nvGraphicFramePr>
          <p:cNvPr id="297015" name="Object 55">
            <a:extLst>
              <a:ext uri="{FF2B5EF4-FFF2-40B4-BE49-F238E27FC236}">
                <a16:creationId xmlns:a16="http://schemas.microsoft.com/office/drawing/2014/main" id="{20B83E04-7928-4E40-BDBA-9331777B1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914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29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1" name="Oval 81">
            <a:extLst>
              <a:ext uri="{FF2B5EF4-FFF2-40B4-BE49-F238E27FC236}">
                <a16:creationId xmlns:a16="http://schemas.microsoft.com/office/drawing/2014/main" id="{277025C3-2E9D-4018-B103-4113F3EA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42" name="Oval 82">
            <a:extLst>
              <a:ext uri="{FF2B5EF4-FFF2-40B4-BE49-F238E27FC236}">
                <a16:creationId xmlns:a16="http://schemas.microsoft.com/office/drawing/2014/main" id="{B0B079EB-FDDB-4BCF-9613-7F0FF9C6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43" name="Oval 83">
            <a:extLst>
              <a:ext uri="{FF2B5EF4-FFF2-40B4-BE49-F238E27FC236}">
                <a16:creationId xmlns:a16="http://schemas.microsoft.com/office/drawing/2014/main" id="{D2F676B4-6FA2-4465-92F2-E84F971C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44" name="Oval 84">
            <a:extLst>
              <a:ext uri="{FF2B5EF4-FFF2-40B4-BE49-F238E27FC236}">
                <a16:creationId xmlns:a16="http://schemas.microsoft.com/office/drawing/2014/main" id="{76EE6736-93F5-4445-A0F3-7C93ACEB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45" name="Line 85">
            <a:extLst>
              <a:ext uri="{FF2B5EF4-FFF2-40B4-BE49-F238E27FC236}">
                <a16:creationId xmlns:a16="http://schemas.microsoft.com/office/drawing/2014/main" id="{F35EED00-3178-4EDD-8D4F-351C48AEB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46" name="Line 86">
            <a:extLst>
              <a:ext uri="{FF2B5EF4-FFF2-40B4-BE49-F238E27FC236}">
                <a16:creationId xmlns:a16="http://schemas.microsoft.com/office/drawing/2014/main" id="{85EC59BC-E9BD-4D7C-B5B1-761096171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47" name="Line 87">
            <a:extLst>
              <a:ext uri="{FF2B5EF4-FFF2-40B4-BE49-F238E27FC236}">
                <a16:creationId xmlns:a16="http://schemas.microsoft.com/office/drawing/2014/main" id="{40EEB140-A6C4-4823-A71F-F44359925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48" name="Line 88">
            <a:extLst>
              <a:ext uri="{FF2B5EF4-FFF2-40B4-BE49-F238E27FC236}">
                <a16:creationId xmlns:a16="http://schemas.microsoft.com/office/drawing/2014/main" id="{83F8DDC9-BBE9-44A1-B70D-D4AF6CBEF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49" name="Line 89">
            <a:extLst>
              <a:ext uri="{FF2B5EF4-FFF2-40B4-BE49-F238E27FC236}">
                <a16:creationId xmlns:a16="http://schemas.microsoft.com/office/drawing/2014/main" id="{88121AEC-0B41-4ACB-93D9-D29251537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54" name="Line 94">
            <a:extLst>
              <a:ext uri="{FF2B5EF4-FFF2-40B4-BE49-F238E27FC236}">
                <a16:creationId xmlns:a16="http://schemas.microsoft.com/office/drawing/2014/main" id="{C7A5C001-9A7D-43BC-BBB6-335190DB4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055" name="Object 95">
            <a:extLst>
              <a:ext uri="{FF2B5EF4-FFF2-40B4-BE49-F238E27FC236}">
                <a16:creationId xmlns:a16="http://schemas.microsoft.com/office/drawing/2014/main" id="{72FDC736-EE6F-438C-BCA7-686D4979B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0" name="Equation" r:id="rId7" imgW="266400" imgH="368280" progId="Equation.3">
                  <p:embed/>
                </p:oleObj>
              </mc:Choice>
              <mc:Fallback>
                <p:oleObj name="Equation" r:id="rId7" imgW="266400" imgH="3682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6" name="Text Box 96">
            <a:extLst>
              <a:ext uri="{FF2B5EF4-FFF2-40B4-BE49-F238E27FC236}">
                <a16:creationId xmlns:a16="http://schemas.microsoft.com/office/drawing/2014/main" id="{F6D9B0C3-56E3-4C27-B33B-2BCCF1413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057" name="Text Box 97">
            <a:extLst>
              <a:ext uri="{FF2B5EF4-FFF2-40B4-BE49-F238E27FC236}">
                <a16:creationId xmlns:a16="http://schemas.microsoft.com/office/drawing/2014/main" id="{54839A21-28CB-4AC2-B28A-24C1F79B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058" name="Oval 98">
            <a:extLst>
              <a:ext uri="{FF2B5EF4-FFF2-40B4-BE49-F238E27FC236}">
                <a16:creationId xmlns:a16="http://schemas.microsoft.com/office/drawing/2014/main" id="{A6F2124C-E023-4084-885E-F6131556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59" name="AutoShape 99">
            <a:extLst>
              <a:ext uri="{FF2B5EF4-FFF2-40B4-BE49-F238E27FC236}">
                <a16:creationId xmlns:a16="http://schemas.microsoft.com/office/drawing/2014/main" id="{C9C535B7-C834-4CE9-B2B9-E39C42786C71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60" name="AutoShape 100">
            <a:extLst>
              <a:ext uri="{FF2B5EF4-FFF2-40B4-BE49-F238E27FC236}">
                <a16:creationId xmlns:a16="http://schemas.microsoft.com/office/drawing/2014/main" id="{453B90FF-245F-40F6-88B0-954F8EF997AF}"/>
              </a:ext>
            </a:extLst>
          </p:cNvPr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63" name="Oval 103">
            <a:extLst>
              <a:ext uri="{FF2B5EF4-FFF2-40B4-BE49-F238E27FC236}">
                <a16:creationId xmlns:a16="http://schemas.microsoft.com/office/drawing/2014/main" id="{3EE66A5B-C49E-4012-B79A-77EFD897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64" name="Text Box 104">
            <a:extLst>
              <a:ext uri="{FF2B5EF4-FFF2-40B4-BE49-F238E27FC236}">
                <a16:creationId xmlns:a16="http://schemas.microsoft.com/office/drawing/2014/main" id="{061020BD-38FA-4EEB-AE41-801D465A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065" name="Line 105">
            <a:extLst>
              <a:ext uri="{FF2B5EF4-FFF2-40B4-BE49-F238E27FC236}">
                <a16:creationId xmlns:a16="http://schemas.microsoft.com/office/drawing/2014/main" id="{DBEE8E3F-415C-46BC-8E21-71C781BA6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68" name="Line 108">
            <a:extLst>
              <a:ext uri="{FF2B5EF4-FFF2-40B4-BE49-F238E27FC236}">
                <a16:creationId xmlns:a16="http://schemas.microsoft.com/office/drawing/2014/main" id="{B1294C27-00F9-4455-A865-76A469C38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76" name="Freeform 116">
            <a:extLst>
              <a:ext uri="{FF2B5EF4-FFF2-40B4-BE49-F238E27FC236}">
                <a16:creationId xmlns:a16="http://schemas.microsoft.com/office/drawing/2014/main" id="{E2F8DBE2-C407-4415-AB95-1BC64D025B12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7077" name="Freeform 117">
            <a:extLst>
              <a:ext uri="{FF2B5EF4-FFF2-40B4-BE49-F238E27FC236}">
                <a16:creationId xmlns:a16="http://schemas.microsoft.com/office/drawing/2014/main" id="{DD484805-6132-4959-92E4-F8C86EF2D79F}"/>
              </a:ext>
            </a:extLst>
          </p:cNvPr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248 w 2352"/>
              <a:gd name="T3" fmla="*/ 144 h 144"/>
              <a:gd name="T4" fmla="*/ 2352 w 23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7078" name="Object 118">
            <a:extLst>
              <a:ext uri="{FF2B5EF4-FFF2-40B4-BE49-F238E27FC236}">
                <a16:creationId xmlns:a16="http://schemas.microsoft.com/office/drawing/2014/main" id="{AC3C8B6A-8DB6-4B77-A5CF-DD554BCA8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1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9" name="Object 119">
            <a:extLst>
              <a:ext uri="{FF2B5EF4-FFF2-40B4-BE49-F238E27FC236}">
                <a16:creationId xmlns:a16="http://schemas.microsoft.com/office/drawing/2014/main" id="{FAB99CA0-BC79-44AF-B7EA-B3695F6F4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0" name="Text Box 120">
            <a:extLst>
              <a:ext uri="{FF2B5EF4-FFF2-40B4-BE49-F238E27FC236}">
                <a16:creationId xmlns:a16="http://schemas.microsoft.com/office/drawing/2014/main" id="{0BDACE3F-2B7F-4D80-A1A6-FC43A9BF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Follow loop</a:t>
            </a:r>
          </a:p>
          <a:p>
            <a:r>
              <a:rPr lang="en-US" altLang="en-US"/>
              <a:t>    times</a:t>
            </a:r>
          </a:p>
        </p:txBody>
      </p:sp>
      <p:graphicFrame>
        <p:nvGraphicFramePr>
          <p:cNvPr id="297082" name="Object 122">
            <a:extLst>
              <a:ext uri="{FF2B5EF4-FFF2-40B4-BE49-F238E27FC236}">
                <a16:creationId xmlns:a16="http://schemas.microsoft.com/office/drawing/2014/main" id="{B4A81977-0DE0-4D10-A4DE-04F4DA02A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667000"/>
          <a:ext cx="234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3" name="Equation" r:id="rId13" imgW="139680" imgH="317160" progId="Equation.3">
                  <p:embed/>
                </p:oleObj>
              </mc:Choice>
              <mc:Fallback>
                <p:oleObj name="Equation" r:id="rId13" imgW="139680" imgH="31716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234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4" name="Oval 124">
            <a:extLst>
              <a:ext uri="{FF2B5EF4-FFF2-40B4-BE49-F238E27FC236}">
                <a16:creationId xmlns:a16="http://schemas.microsoft.com/office/drawing/2014/main" id="{DE6CDBF5-08BE-49C5-8D3F-33AA5E88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85" name="Oval 125">
            <a:extLst>
              <a:ext uri="{FF2B5EF4-FFF2-40B4-BE49-F238E27FC236}">
                <a16:creationId xmlns:a16="http://schemas.microsoft.com/office/drawing/2014/main" id="{112AFE59-ACE7-4B76-BF46-89A016F8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86" name="Line 126">
            <a:extLst>
              <a:ext uri="{FF2B5EF4-FFF2-40B4-BE49-F238E27FC236}">
                <a16:creationId xmlns:a16="http://schemas.microsoft.com/office/drawing/2014/main" id="{1F9E0EC4-3CC8-42D1-92F0-176D8B6EE1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87" name="Line 127">
            <a:extLst>
              <a:ext uri="{FF2B5EF4-FFF2-40B4-BE49-F238E27FC236}">
                <a16:creationId xmlns:a16="http://schemas.microsoft.com/office/drawing/2014/main" id="{08D6C4D0-F0BD-4653-B76A-DB1F8B6ED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88" name="AutoShape 128">
            <a:extLst>
              <a:ext uri="{FF2B5EF4-FFF2-40B4-BE49-F238E27FC236}">
                <a16:creationId xmlns:a16="http://schemas.microsoft.com/office/drawing/2014/main" id="{B4EAE578-EAE8-423F-BD81-A260A29CAA45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089" name="Object 129">
            <a:extLst>
              <a:ext uri="{FF2B5EF4-FFF2-40B4-BE49-F238E27FC236}">
                <a16:creationId xmlns:a16="http://schemas.microsoft.com/office/drawing/2014/main" id="{9A942CAC-E0F0-4529-9179-2E6264D63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4" name="Equation" r:id="rId15" imgW="317160" imgH="406080" progId="Equation.3">
                  <p:embed/>
                </p:oleObj>
              </mc:Choice>
              <mc:Fallback>
                <p:oleObj name="Equation" r:id="rId15" imgW="317160" imgH="4060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0" name="Oval 130">
            <a:extLst>
              <a:ext uri="{FF2B5EF4-FFF2-40B4-BE49-F238E27FC236}">
                <a16:creationId xmlns:a16="http://schemas.microsoft.com/office/drawing/2014/main" id="{1122F1F8-5399-4605-949A-8055BC13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91" name="Oval 131">
            <a:extLst>
              <a:ext uri="{FF2B5EF4-FFF2-40B4-BE49-F238E27FC236}">
                <a16:creationId xmlns:a16="http://schemas.microsoft.com/office/drawing/2014/main" id="{FE88510F-DC9C-4EB2-9AC5-EF81A16C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92" name="Line 132">
            <a:extLst>
              <a:ext uri="{FF2B5EF4-FFF2-40B4-BE49-F238E27FC236}">
                <a16:creationId xmlns:a16="http://schemas.microsoft.com/office/drawing/2014/main" id="{DD9044FD-F1AA-470B-88FA-A5404AAB6D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7093" name="Line 133">
            <a:extLst>
              <a:ext uri="{FF2B5EF4-FFF2-40B4-BE49-F238E27FC236}">
                <a16:creationId xmlns:a16="http://schemas.microsoft.com/office/drawing/2014/main" id="{1314DC20-E81D-4FD5-979E-1EE9FA425E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97094" name="Line 134">
            <a:extLst>
              <a:ext uri="{FF2B5EF4-FFF2-40B4-BE49-F238E27FC236}">
                <a16:creationId xmlns:a16="http://schemas.microsoft.com/office/drawing/2014/main" id="{F8D7DE70-9BAC-4514-8FC9-453689C54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7095" name="Line 135">
            <a:extLst>
              <a:ext uri="{FF2B5EF4-FFF2-40B4-BE49-F238E27FC236}">
                <a16:creationId xmlns:a16="http://schemas.microsoft.com/office/drawing/2014/main" id="{BBEBB300-F745-4A30-9802-99FB19F5C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97096" name="Text Box 136">
            <a:extLst>
              <a:ext uri="{FF2B5EF4-FFF2-40B4-BE49-F238E27FC236}">
                <a16:creationId xmlns:a16="http://schemas.microsoft.com/office/drawing/2014/main" id="{A5590091-18D0-4999-9195-9C3940A4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7097" name="Freeform 137">
            <a:extLst>
              <a:ext uri="{FF2B5EF4-FFF2-40B4-BE49-F238E27FC236}">
                <a16:creationId xmlns:a16="http://schemas.microsoft.com/office/drawing/2014/main" id="{3C532CB5-FFC8-4B19-8C13-175823832E77}"/>
              </a:ext>
            </a:extLst>
          </p:cNvPr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544 w 896"/>
              <a:gd name="T1" fmla="*/ 920 h 936"/>
              <a:gd name="T2" fmla="*/ 832 w 896"/>
              <a:gd name="T3" fmla="*/ 680 h 936"/>
              <a:gd name="T4" fmla="*/ 784 w 896"/>
              <a:gd name="T5" fmla="*/ 104 h 936"/>
              <a:gd name="T6" fmla="*/ 160 w 896"/>
              <a:gd name="T7" fmla="*/ 56 h 936"/>
              <a:gd name="T8" fmla="*/ 16 w 896"/>
              <a:gd name="T9" fmla="*/ 440 h 936"/>
              <a:gd name="T10" fmla="*/ 256 w 896"/>
              <a:gd name="T11" fmla="*/ 872 h 936"/>
              <a:gd name="T12" fmla="*/ 544 w 896"/>
              <a:gd name="T13" fmla="*/ 824 h 936"/>
              <a:gd name="T14" fmla="*/ 736 w 896"/>
              <a:gd name="T15" fmla="*/ 680 h 936"/>
              <a:gd name="T16" fmla="*/ 736 w 896"/>
              <a:gd name="T17" fmla="*/ 200 h 936"/>
              <a:gd name="T18" fmla="*/ 496 w 896"/>
              <a:gd name="T19" fmla="*/ 56 h 936"/>
              <a:gd name="T20" fmla="*/ 112 w 896"/>
              <a:gd name="T21" fmla="*/ 152 h 936"/>
              <a:gd name="T22" fmla="*/ 112 w 896"/>
              <a:gd name="T23" fmla="*/ 536 h 936"/>
              <a:gd name="T24" fmla="*/ 304 w 896"/>
              <a:gd name="T25" fmla="*/ 824 h 936"/>
              <a:gd name="T26" fmla="*/ 640 w 896"/>
              <a:gd name="T27" fmla="*/ 680 h 936"/>
              <a:gd name="T28" fmla="*/ 640 w 896"/>
              <a:gd name="T29" fmla="*/ 200 h 936"/>
              <a:gd name="T30" fmla="*/ 160 w 896"/>
              <a:gd name="T31" fmla="*/ 152 h 936"/>
              <a:gd name="T32" fmla="*/ 256 w 896"/>
              <a:gd name="T33" fmla="*/ 680 h 936"/>
              <a:gd name="T34" fmla="*/ 448 w 896"/>
              <a:gd name="T35" fmla="*/ 776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297098" name="Object 138">
            <a:extLst>
              <a:ext uri="{FF2B5EF4-FFF2-40B4-BE49-F238E27FC236}">
                <a16:creationId xmlns:a16="http://schemas.microsoft.com/office/drawing/2014/main" id="{0FCDF92A-D85A-4C67-AE1A-BBDB8DB62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5" name="Equation" r:id="rId17" imgW="406080" imgH="469800" progId="Equation.3">
                  <p:embed/>
                </p:oleObj>
              </mc:Choice>
              <mc:Fallback>
                <p:oleObj name="Equation" r:id="rId17" imgW="406080" imgH="46980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9" name="Object 139">
            <a:extLst>
              <a:ext uri="{FF2B5EF4-FFF2-40B4-BE49-F238E27FC236}">
                <a16:creationId xmlns:a16="http://schemas.microsoft.com/office/drawing/2014/main" id="{0B9B255E-1FE0-42D0-8EC6-ABEE7C596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6" name="Equation" r:id="rId19" imgW="482400" imgH="482400" progId="Equation.3">
                  <p:embed/>
                </p:oleObj>
              </mc:Choice>
              <mc:Fallback>
                <p:oleObj name="Equation" r:id="rId19" imgW="482400" imgH="4824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0" name="Object 140">
            <a:extLst>
              <a:ext uri="{FF2B5EF4-FFF2-40B4-BE49-F238E27FC236}">
                <a16:creationId xmlns:a16="http://schemas.microsoft.com/office/drawing/2014/main" id="{DA584C75-A8A9-49A3-89C0-68A2867BB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7" name="Equation" r:id="rId21" imgW="393480" imgH="482400" progId="Equation.3">
                  <p:embed/>
                </p:oleObj>
              </mc:Choice>
              <mc:Fallback>
                <p:oleObj name="Equation" r:id="rId21" imgW="393480" imgH="4824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1" name="Object 141">
            <a:extLst>
              <a:ext uri="{FF2B5EF4-FFF2-40B4-BE49-F238E27FC236}">
                <a16:creationId xmlns:a16="http://schemas.microsoft.com/office/drawing/2014/main" id="{D258E5E0-8820-487E-BE2A-DBC47D358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8" name="Equation" r:id="rId23" imgW="723600" imgH="482400" progId="Equation.3">
                  <p:embed/>
                </p:oleObj>
              </mc:Choice>
              <mc:Fallback>
                <p:oleObj name="Equation" r:id="rId23" imgW="723600" imgH="4824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2" name="Object 142">
            <a:extLst>
              <a:ext uri="{FF2B5EF4-FFF2-40B4-BE49-F238E27FC236}">
                <a16:creationId xmlns:a16="http://schemas.microsoft.com/office/drawing/2014/main" id="{11A2E648-CF6E-4730-84F8-728D6246C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9" name="Equation" r:id="rId25" imgW="482400" imgH="558720" progId="Equation.3">
                  <p:embed/>
                </p:oleObj>
              </mc:Choice>
              <mc:Fallback>
                <p:oleObj name="Equation" r:id="rId25" imgW="482400" imgH="55872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3" name="Object 143">
            <a:extLst>
              <a:ext uri="{FF2B5EF4-FFF2-40B4-BE49-F238E27FC236}">
                <a16:creationId xmlns:a16="http://schemas.microsoft.com/office/drawing/2014/main" id="{0AB38416-02B3-4B2E-9879-05520BAB8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0" name="Equation" r:id="rId27" imgW="812520" imgH="558720" progId="Equation.3">
                  <p:embed/>
                </p:oleObj>
              </mc:Choice>
              <mc:Fallback>
                <p:oleObj name="Equation" r:id="rId27" imgW="812520" imgH="55872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>
            <a:extLst>
              <a:ext uri="{FF2B5EF4-FFF2-40B4-BE49-F238E27FC236}">
                <a16:creationId xmlns:a16="http://schemas.microsoft.com/office/drawing/2014/main" id="{6117A9E3-1DC8-4C93-8F05-EB52E778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0B65-9814-4FBC-A0FA-C8914E5A320F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7781B81-63B8-43B4-9863-8A4DAB7F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D650-A25F-44AA-B34C-A310C4078AAC}" type="slidenum">
              <a:rPr lang="en-US" altLang="en-US"/>
              <a:pPr/>
              <a:t>31</a:t>
            </a:fld>
            <a:endParaRPr lang="en-US" altLang="en-US"/>
          </a:p>
        </p:txBody>
      </p:sp>
      <p:graphicFrame>
        <p:nvGraphicFramePr>
          <p:cNvPr id="361475" name="Object 3">
            <a:extLst>
              <a:ext uri="{FF2B5EF4-FFF2-40B4-BE49-F238E27FC236}">
                <a16:creationId xmlns:a16="http://schemas.microsoft.com/office/drawing/2014/main" id="{BA176E6C-DF53-4B7B-9CA3-B69BB303D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286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2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Text Box 4">
            <a:extLst>
              <a:ext uri="{FF2B5EF4-FFF2-40B4-BE49-F238E27FC236}">
                <a16:creationId xmlns:a16="http://schemas.microsoft.com/office/drawing/2014/main" id="{B6133818-3F32-4691-B0F4-EDF20E064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Therefore:</a:t>
            </a:r>
          </a:p>
        </p:txBody>
      </p:sp>
      <p:graphicFrame>
        <p:nvGraphicFramePr>
          <p:cNvPr id="361477" name="Object 5">
            <a:extLst>
              <a:ext uri="{FF2B5EF4-FFF2-40B4-BE49-F238E27FC236}">
                <a16:creationId xmlns:a16="http://schemas.microsoft.com/office/drawing/2014/main" id="{4FEDB03B-6D69-44E2-9693-AF59FE85F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810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3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03" name="Line 31">
            <a:extLst>
              <a:ext uri="{FF2B5EF4-FFF2-40B4-BE49-F238E27FC236}">
                <a16:creationId xmlns:a16="http://schemas.microsoft.com/office/drawing/2014/main" id="{2DB93A9F-F80A-461F-A8A5-16CB132174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914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61504" name="Text Box 32">
            <a:extLst>
              <a:ext uri="{FF2B5EF4-FFF2-40B4-BE49-F238E27FC236}">
                <a16:creationId xmlns:a16="http://schemas.microsoft.com/office/drawing/2014/main" id="{33A96A31-1E52-4436-A610-4568DD15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Language accepted by the DFA</a:t>
            </a:r>
          </a:p>
        </p:txBody>
      </p:sp>
      <p:sp>
        <p:nvSpPr>
          <p:cNvPr id="361505" name="Oval 33">
            <a:extLst>
              <a:ext uri="{FF2B5EF4-FFF2-40B4-BE49-F238E27FC236}">
                <a16:creationId xmlns:a16="http://schemas.microsoft.com/office/drawing/2014/main" id="{066CDD27-8F7F-48A1-82C8-4A071825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06" name="Oval 34">
            <a:extLst>
              <a:ext uri="{FF2B5EF4-FFF2-40B4-BE49-F238E27FC236}">
                <a16:creationId xmlns:a16="http://schemas.microsoft.com/office/drawing/2014/main" id="{50A5C4E6-2C2A-4F2A-AB05-E3C8F111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07" name="Oval 35">
            <a:extLst>
              <a:ext uri="{FF2B5EF4-FFF2-40B4-BE49-F238E27FC236}">
                <a16:creationId xmlns:a16="http://schemas.microsoft.com/office/drawing/2014/main" id="{7087685A-D19F-48F2-A00E-BFAE9607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08" name="Oval 36">
            <a:extLst>
              <a:ext uri="{FF2B5EF4-FFF2-40B4-BE49-F238E27FC236}">
                <a16:creationId xmlns:a16="http://schemas.microsoft.com/office/drawing/2014/main" id="{E4EB3247-BF4F-48D6-BC9C-BFD15FE6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09" name="Line 37">
            <a:extLst>
              <a:ext uri="{FF2B5EF4-FFF2-40B4-BE49-F238E27FC236}">
                <a16:creationId xmlns:a16="http://schemas.microsoft.com/office/drawing/2014/main" id="{B5E6236E-1CC8-43CF-88A6-2D1EC96F1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10" name="Line 38">
            <a:extLst>
              <a:ext uri="{FF2B5EF4-FFF2-40B4-BE49-F238E27FC236}">
                <a16:creationId xmlns:a16="http://schemas.microsoft.com/office/drawing/2014/main" id="{AE2800CD-C69D-440E-A694-CBCCB2FB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11" name="Line 39">
            <a:extLst>
              <a:ext uri="{FF2B5EF4-FFF2-40B4-BE49-F238E27FC236}">
                <a16:creationId xmlns:a16="http://schemas.microsoft.com/office/drawing/2014/main" id="{10D813A4-FCA7-4528-BB8F-D5DCE82C5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12" name="Line 40">
            <a:extLst>
              <a:ext uri="{FF2B5EF4-FFF2-40B4-BE49-F238E27FC236}">
                <a16:creationId xmlns:a16="http://schemas.microsoft.com/office/drawing/2014/main" id="{0EBA7EE5-5F7D-4A39-8378-6FB74915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13" name="Line 41">
            <a:extLst>
              <a:ext uri="{FF2B5EF4-FFF2-40B4-BE49-F238E27FC236}">
                <a16:creationId xmlns:a16="http://schemas.microsoft.com/office/drawing/2014/main" id="{55B92B27-C80B-4BF2-B898-41E0DC004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18" name="Line 46">
            <a:extLst>
              <a:ext uri="{FF2B5EF4-FFF2-40B4-BE49-F238E27FC236}">
                <a16:creationId xmlns:a16="http://schemas.microsoft.com/office/drawing/2014/main" id="{584FD170-3D9A-44E8-85C3-B30A44409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1519" name="Object 47">
            <a:extLst>
              <a:ext uri="{FF2B5EF4-FFF2-40B4-BE49-F238E27FC236}">
                <a16:creationId xmlns:a16="http://schemas.microsoft.com/office/drawing/2014/main" id="{E3F93E5D-3A13-4338-8BBB-3BDFD0BDB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4" name="Equation" r:id="rId7" imgW="266400" imgH="368280" progId="Equation.3">
                  <p:embed/>
                </p:oleObj>
              </mc:Choice>
              <mc:Fallback>
                <p:oleObj name="Equation" r:id="rId7" imgW="266400" imgH="3682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20" name="Text Box 48">
            <a:extLst>
              <a:ext uri="{FF2B5EF4-FFF2-40B4-BE49-F238E27FC236}">
                <a16:creationId xmlns:a16="http://schemas.microsoft.com/office/drawing/2014/main" id="{5ED2F1D4-041F-4C3D-8221-6E6B7A5C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61521" name="Text Box 49">
            <a:extLst>
              <a:ext uri="{FF2B5EF4-FFF2-40B4-BE49-F238E27FC236}">
                <a16:creationId xmlns:a16="http://schemas.microsoft.com/office/drawing/2014/main" id="{19F41FE3-084C-4324-9B78-06235A947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61522" name="Oval 50">
            <a:extLst>
              <a:ext uri="{FF2B5EF4-FFF2-40B4-BE49-F238E27FC236}">
                <a16:creationId xmlns:a16="http://schemas.microsoft.com/office/drawing/2014/main" id="{9651AF86-0BE2-46B8-ADCC-1C18D64B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23" name="AutoShape 51">
            <a:extLst>
              <a:ext uri="{FF2B5EF4-FFF2-40B4-BE49-F238E27FC236}">
                <a16:creationId xmlns:a16="http://schemas.microsoft.com/office/drawing/2014/main" id="{31FA6338-C59D-4CFB-A28F-53DB9E21C623}"/>
              </a:ext>
            </a:extLst>
          </p:cNvPr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24" name="AutoShape 52">
            <a:extLst>
              <a:ext uri="{FF2B5EF4-FFF2-40B4-BE49-F238E27FC236}">
                <a16:creationId xmlns:a16="http://schemas.microsoft.com/office/drawing/2014/main" id="{E8D29140-9D93-45CC-822E-E776A4E3141A}"/>
              </a:ext>
            </a:extLst>
          </p:cNvPr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27" name="Oval 55">
            <a:extLst>
              <a:ext uri="{FF2B5EF4-FFF2-40B4-BE49-F238E27FC236}">
                <a16:creationId xmlns:a16="http://schemas.microsoft.com/office/drawing/2014/main" id="{F22E7E0C-17FD-43B2-B78F-23D3362E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28" name="Text Box 56">
            <a:extLst>
              <a:ext uri="{FF2B5EF4-FFF2-40B4-BE49-F238E27FC236}">
                <a16:creationId xmlns:a16="http://schemas.microsoft.com/office/drawing/2014/main" id="{EAD0E668-352E-4CD0-B42F-B095171A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61529" name="Line 57">
            <a:extLst>
              <a:ext uri="{FF2B5EF4-FFF2-40B4-BE49-F238E27FC236}">
                <a16:creationId xmlns:a16="http://schemas.microsoft.com/office/drawing/2014/main" id="{EF040309-3CD7-406D-A4B7-7F40D77E2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32" name="Line 60">
            <a:extLst>
              <a:ext uri="{FF2B5EF4-FFF2-40B4-BE49-F238E27FC236}">
                <a16:creationId xmlns:a16="http://schemas.microsoft.com/office/drawing/2014/main" id="{9AE4A2CB-4B86-42BB-AC7B-63A869508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40" name="Freeform 68">
            <a:extLst>
              <a:ext uri="{FF2B5EF4-FFF2-40B4-BE49-F238E27FC236}">
                <a16:creationId xmlns:a16="http://schemas.microsoft.com/office/drawing/2014/main" id="{4A5D8236-4810-42C9-8C22-71BF93358F33}"/>
              </a:ext>
            </a:extLst>
          </p:cNvPr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816 w 1680"/>
              <a:gd name="T3" fmla="*/ 192 h 200"/>
              <a:gd name="T4" fmla="*/ 1680 w 1680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61541" name="Freeform 69">
            <a:extLst>
              <a:ext uri="{FF2B5EF4-FFF2-40B4-BE49-F238E27FC236}">
                <a16:creationId xmlns:a16="http://schemas.microsoft.com/office/drawing/2014/main" id="{5CAEA2C4-563E-4F12-AD58-75A86F3839F7}"/>
              </a:ext>
            </a:extLst>
          </p:cNvPr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1248 w 2352"/>
              <a:gd name="T3" fmla="*/ 144 h 144"/>
              <a:gd name="T4" fmla="*/ 2352 w 235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61542" name="Object 70">
            <a:extLst>
              <a:ext uri="{FF2B5EF4-FFF2-40B4-BE49-F238E27FC236}">
                <a16:creationId xmlns:a16="http://schemas.microsoft.com/office/drawing/2014/main" id="{6611C8DC-C41F-4008-A16A-72726B7C2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5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43" name="Object 71">
            <a:extLst>
              <a:ext uri="{FF2B5EF4-FFF2-40B4-BE49-F238E27FC236}">
                <a16:creationId xmlns:a16="http://schemas.microsoft.com/office/drawing/2014/main" id="{C4D4CF73-64B0-4E49-B1A1-30E075A71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47" name="Oval 75">
            <a:extLst>
              <a:ext uri="{FF2B5EF4-FFF2-40B4-BE49-F238E27FC236}">
                <a16:creationId xmlns:a16="http://schemas.microsoft.com/office/drawing/2014/main" id="{09E2FD72-A208-4BA6-92CB-A6EE1621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48" name="Oval 76">
            <a:extLst>
              <a:ext uri="{FF2B5EF4-FFF2-40B4-BE49-F238E27FC236}">
                <a16:creationId xmlns:a16="http://schemas.microsoft.com/office/drawing/2014/main" id="{83E813B6-DA9F-4813-A09B-F82DE403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49" name="Line 77">
            <a:extLst>
              <a:ext uri="{FF2B5EF4-FFF2-40B4-BE49-F238E27FC236}">
                <a16:creationId xmlns:a16="http://schemas.microsoft.com/office/drawing/2014/main" id="{89A5CDEC-77B5-460A-85A6-7A135BB10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50" name="Line 78">
            <a:extLst>
              <a:ext uri="{FF2B5EF4-FFF2-40B4-BE49-F238E27FC236}">
                <a16:creationId xmlns:a16="http://schemas.microsoft.com/office/drawing/2014/main" id="{FCA5FA71-2C36-48FF-8E0C-9B4044376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1551" name="AutoShape 79">
            <a:extLst>
              <a:ext uri="{FF2B5EF4-FFF2-40B4-BE49-F238E27FC236}">
                <a16:creationId xmlns:a16="http://schemas.microsoft.com/office/drawing/2014/main" id="{50A8EEB8-ED53-46BF-B5AE-BC2434463929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1552" name="Object 80">
            <a:extLst>
              <a:ext uri="{FF2B5EF4-FFF2-40B4-BE49-F238E27FC236}">
                <a16:creationId xmlns:a16="http://schemas.microsoft.com/office/drawing/2014/main" id="{C85E8F56-42DA-4C16-A464-DD5BF6CA5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7" name="Equation" r:id="rId13" imgW="317160" imgH="406080" progId="Equation.3">
                  <p:embed/>
                </p:oleObj>
              </mc:Choice>
              <mc:Fallback>
                <p:oleObj name="Equation" r:id="rId13" imgW="317160" imgH="4060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53" name="Oval 81">
            <a:extLst>
              <a:ext uri="{FF2B5EF4-FFF2-40B4-BE49-F238E27FC236}">
                <a16:creationId xmlns:a16="http://schemas.microsoft.com/office/drawing/2014/main" id="{DFF01A01-F6BB-4081-96F1-4A20E921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54" name="Oval 82">
            <a:extLst>
              <a:ext uri="{FF2B5EF4-FFF2-40B4-BE49-F238E27FC236}">
                <a16:creationId xmlns:a16="http://schemas.microsoft.com/office/drawing/2014/main" id="{32856E58-F683-419E-8437-CE8F47DF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1555" name="Line 83">
            <a:extLst>
              <a:ext uri="{FF2B5EF4-FFF2-40B4-BE49-F238E27FC236}">
                <a16:creationId xmlns:a16="http://schemas.microsoft.com/office/drawing/2014/main" id="{842BA4BF-21AF-4DE0-AA54-D2864917AE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1556" name="Line 84">
            <a:extLst>
              <a:ext uri="{FF2B5EF4-FFF2-40B4-BE49-F238E27FC236}">
                <a16:creationId xmlns:a16="http://schemas.microsoft.com/office/drawing/2014/main" id="{2A7095D1-C59C-46C4-9340-A2C24DFA6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361557" name="Line 85">
            <a:extLst>
              <a:ext uri="{FF2B5EF4-FFF2-40B4-BE49-F238E27FC236}">
                <a16:creationId xmlns:a16="http://schemas.microsoft.com/office/drawing/2014/main" id="{4B860361-446F-469A-AD08-3262BE8F3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1558" name="Line 86">
            <a:extLst>
              <a:ext uri="{FF2B5EF4-FFF2-40B4-BE49-F238E27FC236}">
                <a16:creationId xmlns:a16="http://schemas.microsoft.com/office/drawing/2014/main" id="{3BBB556E-E254-4D20-A7D5-9A45A854E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1559" name="Text Box 87">
            <a:extLst>
              <a:ext uri="{FF2B5EF4-FFF2-40B4-BE49-F238E27FC236}">
                <a16:creationId xmlns:a16="http://schemas.microsoft.com/office/drawing/2014/main" id="{5317C731-F61C-45B3-87E4-5AAFB83E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361560" name="Object 88">
            <a:extLst>
              <a:ext uri="{FF2B5EF4-FFF2-40B4-BE49-F238E27FC236}">
                <a16:creationId xmlns:a16="http://schemas.microsoft.com/office/drawing/2014/main" id="{8B419963-3875-4F20-A105-CD79A9548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8" name="Equation" r:id="rId15" imgW="406080" imgH="469800" progId="Equation.3">
                  <p:embed/>
                </p:oleObj>
              </mc:Choice>
              <mc:Fallback>
                <p:oleObj name="Equation" r:id="rId15" imgW="406080" imgH="469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1" name="Object 89">
            <a:extLst>
              <a:ext uri="{FF2B5EF4-FFF2-40B4-BE49-F238E27FC236}">
                <a16:creationId xmlns:a16="http://schemas.microsoft.com/office/drawing/2014/main" id="{154182B8-BBB1-4853-9735-BF88E9B77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9" name="Equation" r:id="rId17" imgW="482400" imgH="482400" progId="Equation.3">
                  <p:embed/>
                </p:oleObj>
              </mc:Choice>
              <mc:Fallback>
                <p:oleObj name="Equation" r:id="rId17" imgW="482400" imgH="4824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2" name="Object 90">
            <a:extLst>
              <a:ext uri="{FF2B5EF4-FFF2-40B4-BE49-F238E27FC236}">
                <a16:creationId xmlns:a16="http://schemas.microsoft.com/office/drawing/2014/main" id="{6F28E69A-C41A-4D74-9816-D9A7F2C1F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0" name="Equation" r:id="rId19" imgW="393480" imgH="482400" progId="Equation.3">
                  <p:embed/>
                </p:oleObj>
              </mc:Choice>
              <mc:Fallback>
                <p:oleObj name="Equation" r:id="rId19" imgW="393480" imgH="4824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3" name="Object 91">
            <a:extLst>
              <a:ext uri="{FF2B5EF4-FFF2-40B4-BE49-F238E27FC236}">
                <a16:creationId xmlns:a16="http://schemas.microsoft.com/office/drawing/2014/main" id="{0F5DB4CC-8735-405E-AEEA-9AE574CE1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1" name="Equation" r:id="rId21" imgW="723600" imgH="482400" progId="Equation.3">
                  <p:embed/>
                </p:oleObj>
              </mc:Choice>
              <mc:Fallback>
                <p:oleObj name="Equation" r:id="rId21" imgW="723600" imgH="4824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4" name="Object 92">
            <a:extLst>
              <a:ext uri="{FF2B5EF4-FFF2-40B4-BE49-F238E27FC236}">
                <a16:creationId xmlns:a16="http://schemas.microsoft.com/office/drawing/2014/main" id="{1207F23B-7FA2-42F9-9DBD-EC95A754F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2" name="Equation" r:id="rId23" imgW="482400" imgH="558720" progId="Equation.3">
                  <p:embed/>
                </p:oleObj>
              </mc:Choice>
              <mc:Fallback>
                <p:oleObj name="Equation" r:id="rId23" imgW="482400" imgH="55872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5" name="Object 93">
            <a:extLst>
              <a:ext uri="{FF2B5EF4-FFF2-40B4-BE49-F238E27FC236}">
                <a16:creationId xmlns:a16="http://schemas.microsoft.com/office/drawing/2014/main" id="{10EA507E-5F80-4EF0-B36B-C39C9792D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3" name="Equation" r:id="rId25" imgW="812520" imgH="558720" progId="Equation.3">
                  <p:embed/>
                </p:oleObj>
              </mc:Choice>
              <mc:Fallback>
                <p:oleObj name="Equation" r:id="rId25" imgW="812520" imgH="55872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66" name="Freeform 94">
            <a:extLst>
              <a:ext uri="{FF2B5EF4-FFF2-40B4-BE49-F238E27FC236}">
                <a16:creationId xmlns:a16="http://schemas.microsoft.com/office/drawing/2014/main" id="{733789C0-E87D-4E21-A2BC-21E7E0E19DDF}"/>
              </a:ext>
            </a:extLst>
          </p:cNvPr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544 w 896"/>
              <a:gd name="T1" fmla="*/ 920 h 936"/>
              <a:gd name="T2" fmla="*/ 832 w 896"/>
              <a:gd name="T3" fmla="*/ 680 h 936"/>
              <a:gd name="T4" fmla="*/ 784 w 896"/>
              <a:gd name="T5" fmla="*/ 104 h 936"/>
              <a:gd name="T6" fmla="*/ 160 w 896"/>
              <a:gd name="T7" fmla="*/ 56 h 936"/>
              <a:gd name="T8" fmla="*/ 16 w 896"/>
              <a:gd name="T9" fmla="*/ 440 h 936"/>
              <a:gd name="T10" fmla="*/ 256 w 896"/>
              <a:gd name="T11" fmla="*/ 872 h 936"/>
              <a:gd name="T12" fmla="*/ 544 w 896"/>
              <a:gd name="T13" fmla="*/ 824 h 936"/>
              <a:gd name="T14" fmla="*/ 736 w 896"/>
              <a:gd name="T15" fmla="*/ 680 h 936"/>
              <a:gd name="T16" fmla="*/ 736 w 896"/>
              <a:gd name="T17" fmla="*/ 200 h 936"/>
              <a:gd name="T18" fmla="*/ 496 w 896"/>
              <a:gd name="T19" fmla="*/ 56 h 936"/>
              <a:gd name="T20" fmla="*/ 112 w 896"/>
              <a:gd name="T21" fmla="*/ 152 h 936"/>
              <a:gd name="T22" fmla="*/ 112 w 896"/>
              <a:gd name="T23" fmla="*/ 536 h 936"/>
              <a:gd name="T24" fmla="*/ 304 w 896"/>
              <a:gd name="T25" fmla="*/ 824 h 936"/>
              <a:gd name="T26" fmla="*/ 640 w 896"/>
              <a:gd name="T27" fmla="*/ 680 h 936"/>
              <a:gd name="T28" fmla="*/ 640 w 896"/>
              <a:gd name="T29" fmla="*/ 200 h 936"/>
              <a:gd name="T30" fmla="*/ 160 w 896"/>
              <a:gd name="T31" fmla="*/ 152 h 936"/>
              <a:gd name="T32" fmla="*/ 256 w 896"/>
              <a:gd name="T33" fmla="*/ 680 h 936"/>
              <a:gd name="T34" fmla="*/ 448 w 896"/>
              <a:gd name="T35" fmla="*/ 776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85F8088A-EFE4-48FC-871C-E2419336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16F2-67BA-4352-A843-E25C97438609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F7F1114-6F3D-4B09-BE13-8108DF4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870D-7382-4443-B89E-B630A5FC938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7986" name="Text Box 2">
            <a:extLst>
              <a:ext uri="{FF2B5EF4-FFF2-40B4-BE49-F238E27FC236}">
                <a16:creationId xmlns:a16="http://schemas.microsoft.com/office/drawing/2014/main" id="{AD899DDC-A181-431D-82FB-16EB58FC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600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other words, we described:</a:t>
            </a:r>
          </a:p>
        </p:txBody>
      </p:sp>
      <p:sp>
        <p:nvSpPr>
          <p:cNvPr id="297987" name="AutoShape 3">
            <a:extLst>
              <a:ext uri="{FF2B5EF4-FFF2-40B4-BE49-F238E27FC236}">
                <a16:creationId xmlns:a16="http://schemas.microsoft.com/office/drawing/2014/main" id="{7ABD2132-0BF8-4F68-B3E5-00649702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962025" cy="9144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989" name="AutoShape 5">
            <a:extLst>
              <a:ext uri="{FF2B5EF4-FFF2-40B4-BE49-F238E27FC236}">
                <a16:creationId xmlns:a16="http://schemas.microsoft.com/office/drawing/2014/main" id="{ED9C7EEC-E7EB-442F-B0DD-433696CF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962025" cy="914400"/>
          </a:xfrm>
          <a:prstGeom prst="star5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991" name="AutoShape 7">
            <a:extLst>
              <a:ext uri="{FF2B5EF4-FFF2-40B4-BE49-F238E27FC236}">
                <a16:creationId xmlns:a16="http://schemas.microsoft.com/office/drawing/2014/main" id="{A44984E2-2E90-4BE9-A73F-69524D9E2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962025" cy="9144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992" name="AutoShape 8">
            <a:extLst>
              <a:ext uri="{FF2B5EF4-FFF2-40B4-BE49-F238E27FC236}">
                <a16:creationId xmlns:a16="http://schemas.microsoft.com/office/drawing/2014/main" id="{62494017-F595-48AC-B985-4BB94907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914400" cy="914400"/>
          </a:xfrm>
          <a:prstGeom prst="irregularSeal1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993" name="AutoShape 9">
            <a:extLst>
              <a:ext uri="{FF2B5EF4-FFF2-40B4-BE49-F238E27FC236}">
                <a16:creationId xmlns:a16="http://schemas.microsoft.com/office/drawing/2014/main" id="{385E8AD7-EDDC-4F6B-AC2D-52E455C2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995" name="AutoShape 11">
            <a:extLst>
              <a:ext uri="{FF2B5EF4-FFF2-40B4-BE49-F238E27FC236}">
                <a16:creationId xmlns:a16="http://schemas.microsoft.com/office/drawing/2014/main" id="{BD9D70C3-4066-49D4-88DC-673E22F4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05200"/>
            <a:ext cx="914400" cy="9144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A201B8FC-1DC1-49B7-953E-FF6BDB2D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29000"/>
            <a:ext cx="435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The Pumping Lemma !!!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0FD7C1FE-F402-4A8A-AB06-5B9614B4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14F9-DB09-45E4-87AC-FFA46D54C92E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AADBE00-3C90-4633-8146-55F71B7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6E0C-F1FE-4719-BF27-8ED7B9B618D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621ADCA1-C96E-4045-A89D-36F91F65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Pumping Lemma:</a:t>
            </a:r>
          </a:p>
        </p:txBody>
      </p:sp>
      <p:sp>
        <p:nvSpPr>
          <p:cNvPr id="356355" name="Text Box 3">
            <a:extLst>
              <a:ext uri="{FF2B5EF4-FFF2-40B4-BE49-F238E27FC236}">
                <a16:creationId xmlns:a16="http://schemas.microsoft.com/office/drawing/2014/main" id="{E000610B-7107-45D1-85CF-F8C13995A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665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Given a infinite regular language </a:t>
            </a:r>
          </a:p>
        </p:txBody>
      </p:sp>
      <p:graphicFrame>
        <p:nvGraphicFramePr>
          <p:cNvPr id="356356" name="Object 4">
            <a:extLst>
              <a:ext uri="{FF2B5EF4-FFF2-40B4-BE49-F238E27FC236}">
                <a16:creationId xmlns:a16="http://schemas.microsoft.com/office/drawing/2014/main" id="{06BA6E25-BC58-4430-9DE3-906656A1E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1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7" name="Text Box 5">
            <a:extLst>
              <a:ext uri="{FF2B5EF4-FFF2-40B4-BE49-F238E27FC236}">
                <a16:creationId xmlns:a16="http://schemas.microsoft.com/office/drawing/2014/main" id="{B70763F8-6CE0-45B4-8BC8-E9E885279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5000"/>
            <a:ext cx="620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there exists an integer           </a:t>
            </a:r>
          </a:p>
        </p:txBody>
      </p:sp>
      <p:graphicFrame>
        <p:nvGraphicFramePr>
          <p:cNvPr id="356358" name="Object 6">
            <a:extLst>
              <a:ext uri="{FF2B5EF4-FFF2-40B4-BE49-F238E27FC236}">
                <a16:creationId xmlns:a16="http://schemas.microsoft.com/office/drawing/2014/main" id="{330BB18C-1323-435B-BB30-F261B5A86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057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2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Text Box 7">
            <a:extLst>
              <a:ext uri="{FF2B5EF4-FFF2-40B4-BE49-F238E27FC236}">
                <a16:creationId xmlns:a16="http://schemas.microsoft.com/office/drawing/2014/main" id="{91B03B9A-AA23-40D2-AF28-E7A9E332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for any string              with length   </a:t>
            </a:r>
          </a:p>
        </p:txBody>
      </p:sp>
      <p:graphicFrame>
        <p:nvGraphicFramePr>
          <p:cNvPr id="356360" name="Object 8">
            <a:extLst>
              <a:ext uri="{FF2B5EF4-FFF2-40B4-BE49-F238E27FC236}">
                <a16:creationId xmlns:a16="http://schemas.microsoft.com/office/drawing/2014/main" id="{81396457-52C7-4851-8BFF-9397BD749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971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3" name="Equation" r:id="rId7" imgW="1155600" imgH="406080" progId="Equation.3">
                  <p:embed/>
                </p:oleObj>
              </mc:Choice>
              <mc:Fallback>
                <p:oleObj name="Equation" r:id="rId7" imgW="11556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>
            <a:extLst>
              <a:ext uri="{FF2B5EF4-FFF2-40B4-BE49-F238E27FC236}">
                <a16:creationId xmlns:a16="http://schemas.microsoft.com/office/drawing/2014/main" id="{3BA329B4-FE0C-4E3B-92D7-E7BB92152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8956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4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Text Box 10">
            <a:extLst>
              <a:ext uri="{FF2B5EF4-FFF2-40B4-BE49-F238E27FC236}">
                <a16:creationId xmlns:a16="http://schemas.microsoft.com/office/drawing/2014/main" id="{08BBDA7E-451F-406D-80F2-BD8A3237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we can write</a:t>
            </a:r>
          </a:p>
        </p:txBody>
      </p:sp>
      <p:graphicFrame>
        <p:nvGraphicFramePr>
          <p:cNvPr id="356363" name="Object 11">
            <a:extLst>
              <a:ext uri="{FF2B5EF4-FFF2-40B4-BE49-F238E27FC236}">
                <a16:creationId xmlns:a16="http://schemas.microsoft.com/office/drawing/2014/main" id="{1B21FF4B-C152-4741-A18E-5F679D352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0386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5" name="Equation" r:id="rId11" imgW="1879560" imgH="419040" progId="Equation.3">
                  <p:embed/>
                </p:oleObj>
              </mc:Choice>
              <mc:Fallback>
                <p:oleObj name="Equation" r:id="rId11" imgW="18795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4" name="Text Box 12">
            <a:extLst>
              <a:ext uri="{FF2B5EF4-FFF2-40B4-BE49-F238E27FC236}">
                <a16:creationId xmlns:a16="http://schemas.microsoft.com/office/drawing/2014/main" id="{BB89F8B4-4803-445D-82D9-6F278116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487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with                        and</a:t>
            </a:r>
          </a:p>
        </p:txBody>
      </p:sp>
      <p:graphicFrame>
        <p:nvGraphicFramePr>
          <p:cNvPr id="356365" name="Object 13">
            <a:extLst>
              <a:ext uri="{FF2B5EF4-FFF2-40B4-BE49-F238E27FC236}">
                <a16:creationId xmlns:a16="http://schemas.microsoft.com/office/drawing/2014/main" id="{93DFC7CB-8738-469C-BE16-09F3985A5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9530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6" name="Equation" r:id="rId13" imgW="2145960" imgH="545760" progId="Equation.3">
                  <p:embed/>
                </p:oleObj>
              </mc:Choice>
              <mc:Fallback>
                <p:oleObj name="Equation" r:id="rId13" imgW="214596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146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6" name="Object 14">
            <a:extLst>
              <a:ext uri="{FF2B5EF4-FFF2-40B4-BE49-F238E27FC236}">
                <a16:creationId xmlns:a16="http://schemas.microsoft.com/office/drawing/2014/main" id="{C65F15D9-5EC0-4E54-A5A3-649B97A56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9530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7" name="Equation" r:id="rId15" imgW="1434960" imgH="545760" progId="Equation.3">
                  <p:embed/>
                </p:oleObj>
              </mc:Choice>
              <mc:Fallback>
                <p:oleObj name="Equation" r:id="rId15" imgW="143496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1435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7" name="Text Box 15">
            <a:extLst>
              <a:ext uri="{FF2B5EF4-FFF2-40B4-BE49-F238E27FC236}">
                <a16:creationId xmlns:a16="http://schemas.microsoft.com/office/drawing/2014/main" id="{EC46DF77-FE3E-4CE8-B0A3-9D67F79D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36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>
                <a:solidFill>
                  <a:srgbClr val="FF3300"/>
                </a:solidFill>
              </a:rPr>
              <a:t> such that:</a:t>
            </a:r>
          </a:p>
        </p:txBody>
      </p:sp>
      <p:graphicFrame>
        <p:nvGraphicFramePr>
          <p:cNvPr id="356368" name="Object 16">
            <a:extLst>
              <a:ext uri="{FF2B5EF4-FFF2-40B4-BE49-F238E27FC236}">
                <a16:creationId xmlns:a16="http://schemas.microsoft.com/office/drawing/2014/main" id="{20B722BD-650E-437C-8344-B1604F623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7912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8" name="Equation" r:id="rId17" imgW="2412720" imgH="723600" progId="Equation.3">
                  <p:embed/>
                </p:oleObj>
              </mc:Choice>
              <mc:Fallback>
                <p:oleObj name="Equation" r:id="rId17" imgW="2412720" imgH="72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9" name="Object 17">
            <a:extLst>
              <a:ext uri="{FF2B5EF4-FFF2-40B4-BE49-F238E27FC236}">
                <a16:creationId xmlns:a16="http://schemas.microsoft.com/office/drawing/2014/main" id="{69E3F932-0434-4044-A662-FDAFBDE90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9436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9" name="Equation" r:id="rId19" imgW="2323800" imgH="533160" progId="Equation.3">
                  <p:embed/>
                </p:oleObj>
              </mc:Choice>
              <mc:Fallback>
                <p:oleObj name="Equation" r:id="rId19" imgW="232380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0" name="Text Box 18">
            <a:extLst>
              <a:ext uri="{FF2B5EF4-FFF2-40B4-BE49-F238E27FC236}">
                <a16:creationId xmlns:a16="http://schemas.microsoft.com/office/drawing/2014/main" id="{4AE66FC5-3B7A-41C2-B3EF-7AB69737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050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(critical length)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8B0B479-9775-4FB4-8A9A-C532654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5420-01F9-40D0-8D50-52CA4BD8E404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1DD0F56-1502-4AF2-B8DB-08A13A7D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B86F-FAAB-4270-8E2C-AFE5C030D9C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91172" name="Text Box 4">
            <a:extLst>
              <a:ext uri="{FF2B5EF4-FFF2-40B4-BE49-F238E27FC236}">
                <a16:creationId xmlns:a16="http://schemas.microsoft.com/office/drawing/2014/main" id="{940D07A6-5078-49C2-86C4-6B02ADDAE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252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the book:</a:t>
            </a:r>
          </a:p>
        </p:txBody>
      </p:sp>
      <p:sp>
        <p:nvSpPr>
          <p:cNvPr id="391173" name="Text Box 5">
            <a:extLst>
              <a:ext uri="{FF2B5EF4-FFF2-40B4-BE49-F238E27FC236}">
                <a16:creationId xmlns:a16="http://schemas.microsoft.com/office/drawing/2014/main" id="{7371DB76-630D-4F7F-B5F6-138CB15BD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724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Critical length          = Pumping length</a:t>
            </a:r>
          </a:p>
        </p:txBody>
      </p:sp>
      <p:graphicFrame>
        <p:nvGraphicFramePr>
          <p:cNvPr id="391174" name="Object 6">
            <a:extLst>
              <a:ext uri="{FF2B5EF4-FFF2-40B4-BE49-F238E27FC236}">
                <a16:creationId xmlns:a16="http://schemas.microsoft.com/office/drawing/2014/main" id="{3FD7FBCB-D0D7-4882-97C1-7722DC86E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2717800"/>
          <a:ext cx="60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76" name="Equation" r:id="rId3" imgW="164880" imgH="152280" progId="Equation.3">
                  <p:embed/>
                </p:oleObj>
              </mc:Choice>
              <mc:Fallback>
                <p:oleObj name="Equation" r:id="rId3" imgW="16488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717800"/>
                        <a:ext cx="609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7">
            <a:extLst>
              <a:ext uri="{FF2B5EF4-FFF2-40B4-BE49-F238E27FC236}">
                <a16:creationId xmlns:a16="http://schemas.microsoft.com/office/drawing/2014/main" id="{DA05EC1A-5A12-4C81-BA23-0EE9E5AFA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667000"/>
          <a:ext cx="628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77" name="Equation" r:id="rId5" imgW="152280" imgH="190440" progId="Equation.3">
                  <p:embed/>
                </p:oleObj>
              </mc:Choice>
              <mc:Fallback>
                <p:oleObj name="Equation" r:id="rId5" imgW="15228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667000"/>
                        <a:ext cx="6286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53015D-9148-4F7A-B719-85A80B73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2DD-CF05-4DFA-91BE-2FA6151D0E9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528EA8-309F-4ED3-B942-056F863F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2743-77AD-4CE2-9675-7B71A83B20A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1BD2FF41-3C9C-4C15-AA3E-C737673368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Applications 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of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the Pumping Lemma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F13D483-70AA-4FF7-B9A4-ABB1D20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F13A-EF64-4373-9552-AEB3EF02B377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2AD84E5-3E76-4401-846F-66F9E8BA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8175-C9AD-46F7-8C05-F45A72E199F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81959" name="Text Box 7">
            <a:extLst>
              <a:ext uri="{FF2B5EF4-FFF2-40B4-BE49-F238E27FC236}">
                <a16:creationId xmlns:a16="http://schemas.microsoft.com/office/drawing/2014/main" id="{4C49F7FC-8180-4B0F-8691-277025D7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381000"/>
            <a:ext cx="89550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Observation:</a:t>
            </a:r>
          </a:p>
          <a:p>
            <a:r>
              <a:rPr lang="en-US" altLang="en-US"/>
              <a:t>Every language of finite size has to be regular</a:t>
            </a:r>
          </a:p>
        </p:txBody>
      </p:sp>
      <p:sp>
        <p:nvSpPr>
          <p:cNvPr id="381960" name="Text Box 8">
            <a:extLst>
              <a:ext uri="{FF2B5EF4-FFF2-40B4-BE49-F238E27FC236}">
                <a16:creationId xmlns:a16="http://schemas.microsoft.com/office/drawing/2014/main" id="{393C39DE-7E66-45E4-931E-87C38BF8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7475538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Therefore, every non-regular language</a:t>
            </a:r>
          </a:p>
          <a:p>
            <a:r>
              <a:rPr lang="en-US" altLang="en-US"/>
              <a:t>has to be of infinite size </a:t>
            </a:r>
          </a:p>
          <a:p>
            <a:r>
              <a:rPr lang="en-US" altLang="en-US" sz="2400"/>
              <a:t>           (contains an infinite number of strings)</a:t>
            </a:r>
          </a:p>
        </p:txBody>
      </p:sp>
      <p:sp>
        <p:nvSpPr>
          <p:cNvPr id="381961" name="Text Box 9">
            <a:extLst>
              <a:ext uri="{FF2B5EF4-FFF2-40B4-BE49-F238E27FC236}">
                <a16:creationId xmlns:a16="http://schemas.microsoft.com/office/drawing/2014/main" id="{DF6DAACE-19B9-47C9-A6B2-47C97868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574800"/>
            <a:ext cx="61134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(we can easily construct an NFA </a:t>
            </a:r>
          </a:p>
          <a:p>
            <a:r>
              <a:rPr lang="en-US" altLang="en-US" sz="2400"/>
              <a:t>that accepts every string in the language)</a:t>
            </a:r>
          </a:p>
        </p:txBody>
      </p:sp>
      <p:sp>
        <p:nvSpPr>
          <p:cNvPr id="381963" name="Rectangle 11">
            <a:extLst>
              <a:ext uri="{FF2B5EF4-FFF2-40B4-BE49-F238E27FC236}">
                <a16:creationId xmlns:a16="http://schemas.microsoft.com/office/drawing/2014/main" id="{D80C55A2-ABE2-495C-B75C-7219A16DC7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491DD92-E080-4CD9-B520-C25C5999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313-DD12-4BB7-B4BB-08EFD6035C26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A313F13-EB55-4701-86D4-34B064F1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98C3-D404-4144-82B9-45C62A5AE0B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80930" name="Text Box 2">
            <a:extLst>
              <a:ext uri="{FF2B5EF4-FFF2-40B4-BE49-F238E27FC236}">
                <a16:creationId xmlns:a16="http://schemas.microsoft.com/office/drawing/2014/main" id="{B17CF23F-08E9-43C6-8C32-31FA3145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8305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339933"/>
                </a:solidFill>
              </a:rPr>
              <a:t>Suppose you want to prove that</a:t>
            </a:r>
          </a:p>
          <a:p>
            <a:r>
              <a:rPr lang="en-US" altLang="en-US">
                <a:solidFill>
                  <a:srgbClr val="339933"/>
                </a:solidFill>
              </a:rPr>
              <a:t>An infinite language      is not regular</a:t>
            </a:r>
          </a:p>
        </p:txBody>
      </p:sp>
      <p:sp>
        <p:nvSpPr>
          <p:cNvPr id="380931" name="Text Box 3">
            <a:extLst>
              <a:ext uri="{FF2B5EF4-FFF2-40B4-BE49-F238E27FC236}">
                <a16:creationId xmlns:a16="http://schemas.microsoft.com/office/drawing/2014/main" id="{AE2787FA-6102-4D77-A751-06F5B1BF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728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1. Assume the opposite:       is regular</a:t>
            </a:r>
          </a:p>
        </p:txBody>
      </p:sp>
      <p:sp>
        <p:nvSpPr>
          <p:cNvPr id="380932" name="Text Box 4">
            <a:extLst>
              <a:ext uri="{FF2B5EF4-FFF2-40B4-BE49-F238E27FC236}">
                <a16:creationId xmlns:a16="http://schemas.microsoft.com/office/drawing/2014/main" id="{7D6BF001-A984-4A04-98A7-3A146D821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742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2. The pumping lemma should hold for </a:t>
            </a:r>
          </a:p>
        </p:txBody>
      </p:sp>
      <p:sp>
        <p:nvSpPr>
          <p:cNvPr id="380933" name="Text Box 5">
            <a:extLst>
              <a:ext uri="{FF2B5EF4-FFF2-40B4-BE49-F238E27FC236}">
                <a16:creationId xmlns:a16="http://schemas.microsoft.com/office/drawing/2014/main" id="{6D09AF56-F86F-4077-B40A-8AB924C7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35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3. Use the pumping lemma to obtain a </a:t>
            </a:r>
          </a:p>
          <a:p>
            <a:r>
              <a:rPr lang="en-US" altLang="en-US">
                <a:solidFill>
                  <a:srgbClr val="FF3300"/>
                </a:solidFill>
              </a:rPr>
              <a:t>    contradiction</a:t>
            </a:r>
          </a:p>
        </p:txBody>
      </p:sp>
      <p:graphicFrame>
        <p:nvGraphicFramePr>
          <p:cNvPr id="380934" name="Object 6">
            <a:extLst>
              <a:ext uri="{FF2B5EF4-FFF2-40B4-BE49-F238E27FC236}">
                <a16:creationId xmlns:a16="http://schemas.microsoft.com/office/drawing/2014/main" id="{27AF8D29-A5F4-4DAF-9832-46618907E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6858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0" name="Equation" r:id="rId3" imgW="279360" imgH="330120" progId="Equation.3">
                  <p:embed/>
                </p:oleObj>
              </mc:Choice>
              <mc:Fallback>
                <p:oleObj name="Equation" r:id="rId3" imgW="27936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85800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>
            <a:extLst>
              <a:ext uri="{FF2B5EF4-FFF2-40B4-BE49-F238E27FC236}">
                <a16:creationId xmlns:a16="http://schemas.microsoft.com/office/drawing/2014/main" id="{FE932EE2-B14E-4A16-B60B-FB502CADE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752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1" name="Equation" r:id="rId5" imgW="279360" imgH="330120" progId="Equation.3">
                  <p:embed/>
                </p:oleObj>
              </mc:Choice>
              <mc:Fallback>
                <p:oleObj name="Equation" r:id="rId5" imgW="2793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38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>
            <a:extLst>
              <a:ext uri="{FF2B5EF4-FFF2-40B4-BE49-F238E27FC236}">
                <a16:creationId xmlns:a16="http://schemas.microsoft.com/office/drawing/2014/main" id="{525127BD-3C2E-482A-BF8F-6C333B477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895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2" name="Equation" r:id="rId6" imgW="279360" imgH="330120" progId="Equation.3">
                  <p:embed/>
                </p:oleObj>
              </mc:Choice>
              <mc:Fallback>
                <p:oleObj name="Equation" r:id="rId6" imgW="27936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895600"/>
                        <a:ext cx="38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Text Box 9">
            <a:extLst>
              <a:ext uri="{FF2B5EF4-FFF2-40B4-BE49-F238E27FC236}">
                <a16:creationId xmlns:a16="http://schemas.microsoft.com/office/drawing/2014/main" id="{CC939CAC-BCE6-4700-AF6F-632581DA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400"/>
            <a:ext cx="614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4. Therefore,      is not regular </a:t>
            </a:r>
          </a:p>
        </p:txBody>
      </p:sp>
      <p:graphicFrame>
        <p:nvGraphicFramePr>
          <p:cNvPr id="380938" name="Object 10">
            <a:extLst>
              <a:ext uri="{FF2B5EF4-FFF2-40B4-BE49-F238E27FC236}">
                <a16:creationId xmlns:a16="http://schemas.microsoft.com/office/drawing/2014/main" id="{9EC312D8-01E8-40FA-BA70-173BCF13A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54610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3" name="Equation" r:id="rId7" imgW="279360" imgH="330120" progId="Equation.3">
                  <p:embed/>
                </p:oleObj>
              </mc:Choice>
              <mc:Fallback>
                <p:oleObj name="Equation" r:id="rId7" imgW="2793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461000"/>
                        <a:ext cx="38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6537C804-3D38-4666-8621-7C96D7E3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C95C-5619-4705-AD40-E0A0481C19A5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A9F571B-9821-41D7-A8A8-F61BF92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3CC0-91DD-44AC-B244-2E9434DF2F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84004" name="Text Box 4">
            <a:extLst>
              <a:ext uri="{FF2B5EF4-FFF2-40B4-BE49-F238E27FC236}">
                <a16:creationId xmlns:a16="http://schemas.microsoft.com/office/drawing/2014/main" id="{4541DB9D-3613-4E94-BD7B-B74FFAAA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152400"/>
            <a:ext cx="911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Explanation of Step 3:</a:t>
            </a:r>
            <a:r>
              <a:rPr lang="en-US" altLang="en-US"/>
              <a:t>  </a:t>
            </a:r>
            <a:r>
              <a:rPr lang="en-US" altLang="en-US" sz="2800">
                <a:solidFill>
                  <a:srgbClr val="FF3300"/>
                </a:solidFill>
              </a:rPr>
              <a:t>How to get a contradiction</a:t>
            </a:r>
          </a:p>
        </p:txBody>
      </p:sp>
      <p:sp>
        <p:nvSpPr>
          <p:cNvPr id="384005" name="Text Box 5">
            <a:extLst>
              <a:ext uri="{FF2B5EF4-FFF2-40B4-BE49-F238E27FC236}">
                <a16:creationId xmlns:a16="http://schemas.microsoft.com/office/drawing/2014/main" id="{237F4356-8DC0-4798-BC90-5F23A36BB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9614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953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097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669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241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813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385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957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529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2. Choose a particular string              which satisfies 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   the length condition</a:t>
            </a:r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84006" name="Object 6">
            <a:extLst>
              <a:ext uri="{FF2B5EF4-FFF2-40B4-BE49-F238E27FC236}">
                <a16:creationId xmlns:a16="http://schemas.microsoft.com/office/drawing/2014/main" id="{6028F1C4-7F39-4829-A100-32002F283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4" name="Equation" r:id="rId3" imgW="393480" imgH="177480" progId="Equation.3">
                  <p:embed/>
                </p:oleObj>
              </mc:Choice>
              <mc:Fallback>
                <p:oleObj name="Equation" r:id="rId3" imgW="3934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1219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7" name="Text Box 7">
            <a:extLst>
              <a:ext uri="{FF2B5EF4-FFF2-40B4-BE49-F238E27FC236}">
                <a16:creationId xmlns:a16="http://schemas.microsoft.com/office/drawing/2014/main" id="{70E50E61-A10D-48C6-A2F5-00D58BA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24200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3. Write</a:t>
            </a:r>
            <a:r>
              <a:rPr lang="en-US" altLang="en-US"/>
              <a:t>  </a:t>
            </a:r>
          </a:p>
        </p:txBody>
      </p:sp>
      <p:graphicFrame>
        <p:nvGraphicFramePr>
          <p:cNvPr id="384008" name="Object 8">
            <a:extLst>
              <a:ext uri="{FF2B5EF4-FFF2-40B4-BE49-F238E27FC236}">
                <a16:creationId xmlns:a16="http://schemas.microsoft.com/office/drawing/2014/main" id="{73D0BAF5-0689-49EB-B52E-24C75B4FB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76600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5" name="Equation" r:id="rId5" imgW="507960" imgH="164880" progId="Equation.3">
                  <p:embed/>
                </p:oleObj>
              </mc:Choice>
              <mc:Fallback>
                <p:oleObj name="Equation" r:id="rId5" imgW="50796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1676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9" name="Text Box 9">
            <a:extLst>
              <a:ext uri="{FF2B5EF4-FFF2-40B4-BE49-F238E27FC236}">
                <a16:creationId xmlns:a16="http://schemas.microsoft.com/office/drawing/2014/main" id="{9DA68EEB-51E0-45A0-AB50-B251A000D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24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4.</a:t>
            </a:r>
            <a:r>
              <a:rPr lang="en-US" altLang="en-US"/>
              <a:t> </a:t>
            </a:r>
            <a:r>
              <a:rPr lang="en-US" altLang="en-US" sz="2800"/>
              <a:t>Show that</a:t>
            </a:r>
          </a:p>
        </p:txBody>
      </p:sp>
      <p:graphicFrame>
        <p:nvGraphicFramePr>
          <p:cNvPr id="384010" name="Object 10">
            <a:extLst>
              <a:ext uri="{FF2B5EF4-FFF2-40B4-BE49-F238E27FC236}">
                <a16:creationId xmlns:a16="http://schemas.microsoft.com/office/drawing/2014/main" id="{910A2AF1-FE75-43D4-B354-C2C7BC395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86200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6" name="Equation" r:id="rId7" imgW="838080" imgH="228600" progId="Equation.3">
                  <p:embed/>
                </p:oleObj>
              </mc:Choice>
              <mc:Fallback>
                <p:oleObj name="Equation" r:id="rId7" imgW="838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26574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1" name="Text Box 11">
            <a:extLst>
              <a:ext uri="{FF2B5EF4-FFF2-40B4-BE49-F238E27FC236}">
                <a16:creationId xmlns:a16="http://schemas.microsoft.com/office/drawing/2014/main" id="{8E6FA094-2561-4D5E-A123-BAF612E24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962400"/>
            <a:ext cx="178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for some</a:t>
            </a:r>
            <a:r>
              <a:rPr lang="en-US" altLang="en-US"/>
              <a:t> </a:t>
            </a:r>
          </a:p>
        </p:txBody>
      </p:sp>
      <p:graphicFrame>
        <p:nvGraphicFramePr>
          <p:cNvPr id="384012" name="Object 12">
            <a:extLst>
              <a:ext uri="{FF2B5EF4-FFF2-40B4-BE49-F238E27FC236}">
                <a16:creationId xmlns:a16="http://schemas.microsoft.com/office/drawing/2014/main" id="{50DA4500-423F-4404-8A54-55AD4BF21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62400"/>
          <a:ext cx="838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7" name="Equation" r:id="rId9" imgW="291960" imgH="177480" progId="Equation.3">
                  <p:embed/>
                </p:oleObj>
              </mc:Choice>
              <mc:Fallback>
                <p:oleObj name="Equation" r:id="rId9" imgW="29196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838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3" name="Text Box 13">
            <a:extLst>
              <a:ext uri="{FF2B5EF4-FFF2-40B4-BE49-F238E27FC236}">
                <a16:creationId xmlns:a16="http://schemas.microsoft.com/office/drawing/2014/main" id="{6E3D9730-45A2-4FA2-AB78-72EDD3F3A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53000"/>
            <a:ext cx="6823075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5. This gives a contradiction, since from</a:t>
            </a:r>
          </a:p>
          <a:p>
            <a:r>
              <a:rPr lang="en-US" altLang="en-US" sz="2800"/>
              <a:t>     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384014" name="Object 14">
            <a:extLst>
              <a:ext uri="{FF2B5EF4-FFF2-40B4-BE49-F238E27FC236}">
                <a16:creationId xmlns:a16="http://schemas.microsoft.com/office/drawing/2014/main" id="{C4DEFBD1-2901-4810-B500-211C1F042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8275" y="5413375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8" name="Equation" r:id="rId11" imgW="838080" imgH="228600" progId="Equation.3">
                  <p:embed/>
                </p:oleObj>
              </mc:Choice>
              <mc:Fallback>
                <p:oleObj name="Equation" r:id="rId11" imgW="8380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413375"/>
                        <a:ext cx="26574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5" name="Object 15">
            <a:extLst>
              <a:ext uri="{FF2B5EF4-FFF2-40B4-BE49-F238E27FC236}">
                <a16:creationId xmlns:a16="http://schemas.microsoft.com/office/drawing/2014/main" id="{333A8473-5627-49E5-8646-F01554312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362200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9" name="Equation" r:id="rId13" imgW="545760" imgH="228600" progId="Equation.3">
                  <p:embed/>
                </p:oleObj>
              </mc:Choice>
              <mc:Fallback>
                <p:oleObj name="Equation" r:id="rId13" imgW="5457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62200"/>
                        <a:ext cx="1295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6" name="Text Box 16">
            <a:extLst>
              <a:ext uri="{FF2B5EF4-FFF2-40B4-BE49-F238E27FC236}">
                <a16:creationId xmlns:a16="http://schemas.microsoft.com/office/drawing/2014/main" id="{87B95D82-1134-49FF-A16F-5C3B04F0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41388"/>
            <a:ext cx="631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1.  Let        be the critical length for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384017" name="Object 17">
            <a:extLst>
              <a:ext uri="{FF2B5EF4-FFF2-40B4-BE49-F238E27FC236}">
                <a16:creationId xmlns:a16="http://schemas.microsoft.com/office/drawing/2014/main" id="{11661007-7546-4394-8321-5C54DAAA7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990600"/>
          <a:ext cx="463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0" name="Equation" r:id="rId15" imgW="164880" imgH="152280" progId="Equation.3">
                  <p:embed/>
                </p:oleObj>
              </mc:Choice>
              <mc:Fallback>
                <p:oleObj name="Equation" r:id="rId15" imgW="164880" imgH="152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463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8" name="Object 18">
            <a:extLst>
              <a:ext uri="{FF2B5EF4-FFF2-40B4-BE49-F238E27FC236}">
                <a16:creationId xmlns:a16="http://schemas.microsoft.com/office/drawing/2014/main" id="{93948ED0-6AE8-4B44-B986-DCB752A4A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914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1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14400"/>
                        <a:ext cx="390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9" name="Line 19">
            <a:extLst>
              <a:ext uri="{FF2B5EF4-FFF2-40B4-BE49-F238E27FC236}">
                <a16:creationId xmlns:a16="http://schemas.microsoft.com/office/drawing/2014/main" id="{801DE612-1D1E-49EB-BE91-9651F8CB9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41CE03B-5C3F-476D-BB74-8E718A20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A62-1FC1-4D58-9A3E-B4E2C1C4336E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17FF19D-CDE8-459F-846E-C0CDED29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B6FC-DE00-4452-9CC1-C80D28D003F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85028" name="Text Box 4">
            <a:extLst>
              <a:ext uri="{FF2B5EF4-FFF2-40B4-BE49-F238E27FC236}">
                <a16:creationId xmlns:a16="http://schemas.microsoft.com/office/drawing/2014/main" id="{667DE65F-3D25-48EF-869F-090F8F44C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635000"/>
            <a:ext cx="125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Note:</a:t>
            </a:r>
          </a:p>
        </p:txBody>
      </p:sp>
      <p:sp>
        <p:nvSpPr>
          <p:cNvPr id="385029" name="Text Box 5">
            <a:extLst>
              <a:ext uri="{FF2B5EF4-FFF2-40B4-BE49-F238E27FC236}">
                <a16:creationId xmlns:a16="http://schemas.microsoft.com/office/drawing/2014/main" id="{75B4DC82-5571-421A-A22A-98FA10BB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0"/>
            <a:ext cx="49355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 suffices to show that </a:t>
            </a:r>
          </a:p>
          <a:p>
            <a:r>
              <a:rPr lang="en-US" altLang="en-US"/>
              <a:t>only one string</a:t>
            </a:r>
          </a:p>
          <a:p>
            <a:r>
              <a:rPr lang="en-US" altLang="en-US"/>
              <a:t>gives a contradiction </a:t>
            </a:r>
          </a:p>
        </p:txBody>
      </p:sp>
      <p:graphicFrame>
        <p:nvGraphicFramePr>
          <p:cNvPr id="385030" name="Object 6">
            <a:extLst>
              <a:ext uri="{FF2B5EF4-FFF2-40B4-BE49-F238E27FC236}">
                <a16:creationId xmlns:a16="http://schemas.microsoft.com/office/drawing/2014/main" id="{BD793DBA-16B6-445E-8BDB-05C642BDA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21920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8" name="Equation" r:id="rId3" imgW="393480" imgH="177480" progId="Equation.3">
                  <p:embed/>
                </p:oleObj>
              </mc:Choice>
              <mc:Fallback>
                <p:oleObj name="Equation" r:id="rId3" imgW="3934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1295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2" name="Text Box 8">
            <a:extLst>
              <a:ext uri="{FF2B5EF4-FFF2-40B4-BE49-F238E27FC236}">
                <a16:creationId xmlns:a16="http://schemas.microsoft.com/office/drawing/2014/main" id="{80B963C7-6C88-4178-A7D2-125432BB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683000"/>
            <a:ext cx="4772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don’t need to obtain</a:t>
            </a:r>
          </a:p>
          <a:p>
            <a:r>
              <a:rPr lang="en-US" altLang="en-US"/>
              <a:t>contradiction for every </a:t>
            </a:r>
          </a:p>
        </p:txBody>
      </p:sp>
      <p:graphicFrame>
        <p:nvGraphicFramePr>
          <p:cNvPr id="385033" name="Object 9">
            <a:extLst>
              <a:ext uri="{FF2B5EF4-FFF2-40B4-BE49-F238E27FC236}">
                <a16:creationId xmlns:a16="http://schemas.microsoft.com/office/drawing/2014/main" id="{A7C50166-1AAD-4A8D-8857-945A783B0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2672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9" name="Equation" r:id="rId5" imgW="393480" imgH="177480" progId="Equation.3">
                  <p:embed/>
                </p:oleObj>
              </mc:Choice>
              <mc:Fallback>
                <p:oleObj name="Equation" r:id="rId5" imgW="3934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1219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2342EF5-26EA-4899-99EF-087598A6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E1BA-8EDE-4664-90E2-A3DF8B47B01D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6F319A1-C769-47AF-B7C8-D201EB9D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926-7F76-4267-8CB5-B49F6D0AFB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5330" name="Text Box 2">
            <a:extLst>
              <a:ext uri="{FF2B5EF4-FFF2-40B4-BE49-F238E27FC236}">
                <a16:creationId xmlns:a16="http://schemas.microsoft.com/office/drawing/2014/main" id="{73F085A7-A828-4441-AD96-505B01821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54000"/>
            <a:ext cx="65405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can we prove that a language</a:t>
            </a:r>
          </a:p>
          <a:p>
            <a:r>
              <a:rPr lang="en-US" altLang="en-US"/>
              <a:t>is not regular?</a:t>
            </a:r>
          </a:p>
        </p:txBody>
      </p:sp>
      <p:graphicFrame>
        <p:nvGraphicFramePr>
          <p:cNvPr id="355332" name="Object 4">
            <a:extLst>
              <a:ext uri="{FF2B5EF4-FFF2-40B4-BE49-F238E27FC236}">
                <a16:creationId xmlns:a16="http://schemas.microsoft.com/office/drawing/2014/main" id="{4DCADA97-6CDD-467F-8B1E-F5855DF51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04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1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1" name="Text Box 3">
            <a:extLst>
              <a:ext uri="{FF2B5EF4-FFF2-40B4-BE49-F238E27FC236}">
                <a16:creationId xmlns:a16="http://schemas.microsoft.com/office/drawing/2014/main" id="{864DB5E5-F146-4B26-809D-2AB07845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1137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Prove that there is no </a:t>
            </a:r>
            <a:r>
              <a:rPr lang="en-US" altLang="en-US">
                <a:solidFill>
                  <a:srgbClr val="339933"/>
                </a:solidFill>
              </a:rPr>
              <a:t>DFA or NFA or RE</a:t>
            </a:r>
            <a:r>
              <a:rPr lang="en-US" altLang="en-US"/>
              <a:t> </a:t>
            </a:r>
          </a:p>
          <a:p>
            <a:r>
              <a:rPr lang="en-US" altLang="en-US"/>
              <a:t>that accepts </a:t>
            </a:r>
          </a:p>
        </p:txBody>
      </p:sp>
      <p:graphicFrame>
        <p:nvGraphicFramePr>
          <p:cNvPr id="355333" name="Object 5">
            <a:extLst>
              <a:ext uri="{FF2B5EF4-FFF2-40B4-BE49-F238E27FC236}">
                <a16:creationId xmlns:a16="http://schemas.microsoft.com/office/drawing/2014/main" id="{EBB5863B-DCD5-4005-A2C0-A7BF9CEE1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90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1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Text Box 6">
            <a:extLst>
              <a:ext uri="{FF2B5EF4-FFF2-40B4-BE49-F238E27FC236}">
                <a16:creationId xmlns:a16="http://schemas.microsoft.com/office/drawing/2014/main" id="{B4B7416D-4605-4F37-9803-D5FFF46A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83518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Difficulty:</a:t>
            </a:r>
            <a:r>
              <a:rPr lang="en-US" altLang="en-US"/>
              <a:t> this is not easy to prove</a:t>
            </a:r>
          </a:p>
          <a:p>
            <a:r>
              <a:rPr lang="en-US" altLang="en-US"/>
              <a:t>                 (</a:t>
            </a:r>
            <a:r>
              <a:rPr lang="en-US" altLang="en-US" sz="2400"/>
              <a:t>since there is an infinite number of them)</a:t>
            </a:r>
          </a:p>
        </p:txBody>
      </p:sp>
      <p:sp>
        <p:nvSpPr>
          <p:cNvPr id="355335" name="Text Box 7">
            <a:extLst>
              <a:ext uri="{FF2B5EF4-FFF2-40B4-BE49-F238E27FC236}">
                <a16:creationId xmlns:a16="http://schemas.microsoft.com/office/drawing/2014/main" id="{F6CF85DE-0EBA-45FF-A99A-8FC4DA60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7094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Solution:</a:t>
            </a:r>
            <a:r>
              <a:rPr lang="en-US" altLang="en-US"/>
              <a:t> use the Pumping Lemma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utoUpdateAnimBg="0"/>
      <p:bldP spid="35533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69BCD62-AB43-432A-8409-FFFADC0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7E0C-A08A-436C-BC2A-6069ACC7033D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60BAD58-444E-44F2-830E-DB55B572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89A7-AC2B-4897-9D98-73626D985A6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01059" name="Text Box 3">
            <a:extLst>
              <a:ext uri="{FF2B5EF4-FFF2-40B4-BE49-F238E27FC236}">
                <a16:creationId xmlns:a16="http://schemas.microsoft.com/office/drawing/2014/main" id="{F1544CA8-5DEF-442B-970D-5FC55BE8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7188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01060" name="Text Box 4">
            <a:extLst>
              <a:ext uri="{FF2B5EF4-FFF2-40B4-BE49-F238E27FC236}">
                <a16:creationId xmlns:a16="http://schemas.microsoft.com/office/drawing/2014/main" id="{6D13DE8F-3E14-4E4A-B0A9-9C837B92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17272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language</a:t>
            </a:r>
          </a:p>
        </p:txBody>
      </p:sp>
      <p:graphicFrame>
        <p:nvGraphicFramePr>
          <p:cNvPr id="301061" name="Object 5">
            <a:extLst>
              <a:ext uri="{FF2B5EF4-FFF2-40B4-BE49-F238E27FC236}">
                <a16:creationId xmlns:a16="http://schemas.microsoft.com/office/drawing/2014/main" id="{FFF710E4-3ED5-4CAA-9A92-0AB786700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002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7" name="Equation" r:id="rId3" imgW="3504960" imgH="711000" progId="Equation.3">
                  <p:embed/>
                </p:oleObj>
              </mc:Choice>
              <mc:Fallback>
                <p:oleObj name="Equation" r:id="rId3" imgW="35049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2" name="Text Box 6">
            <a:extLst>
              <a:ext uri="{FF2B5EF4-FFF2-40B4-BE49-F238E27FC236}">
                <a16:creationId xmlns:a16="http://schemas.microsoft.com/office/drawing/2014/main" id="{C99DF2C4-3757-4AA9-8274-861E455C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271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not regular</a:t>
            </a:r>
          </a:p>
        </p:txBody>
      </p:sp>
      <p:sp>
        <p:nvSpPr>
          <p:cNvPr id="301063" name="Text Box 7">
            <a:extLst>
              <a:ext uri="{FF2B5EF4-FFF2-40B4-BE49-F238E27FC236}">
                <a16:creationId xmlns:a16="http://schemas.microsoft.com/office/drawing/2014/main" id="{00D17543-369E-414F-B654-11265B207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01064" name="Text Box 8">
            <a:extLst>
              <a:ext uri="{FF2B5EF4-FFF2-40B4-BE49-F238E27FC236}">
                <a16:creationId xmlns:a16="http://schemas.microsoft.com/office/drawing/2014/main" id="{18BB30A6-0F96-4C20-8053-46632B7A4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Use the Pumping Lemma</a:t>
            </a:r>
          </a:p>
        </p:txBody>
      </p:sp>
      <p:sp>
        <p:nvSpPr>
          <p:cNvPr id="301066" name="Text Box 10">
            <a:extLst>
              <a:ext uri="{FF2B5EF4-FFF2-40B4-BE49-F238E27FC236}">
                <a16:creationId xmlns:a16="http://schemas.microsoft.com/office/drawing/2014/main" id="{6025E987-8CA4-465E-8A4A-E9D272FD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30200"/>
            <a:ext cx="746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 of Pumping Lemma application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B39836E-B53F-4CCB-97AD-BE6434A1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A61D-0FC9-48C3-970B-C0AFCCDE4CE8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9342DD0-6655-49B9-9622-E2E48169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7E9F-1C39-4265-ADF0-4A565815BEE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2083" name="Text Box 3">
            <a:extLst>
              <a:ext uri="{FF2B5EF4-FFF2-40B4-BE49-F238E27FC236}">
                <a16:creationId xmlns:a16="http://schemas.microsoft.com/office/drawing/2014/main" id="{34C36205-B972-4777-96D7-E9E4617D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Assume for </a:t>
            </a:r>
            <a:r>
              <a:rPr lang="en-US" altLang="en-US">
                <a:solidFill>
                  <a:srgbClr val="FF3300"/>
                </a:solidFill>
              </a:rPr>
              <a:t>contradiction</a:t>
            </a:r>
          </a:p>
          <a:p>
            <a:r>
              <a:rPr lang="en-US" altLang="en-US"/>
              <a:t>that       is a regular language</a:t>
            </a:r>
          </a:p>
        </p:txBody>
      </p:sp>
      <p:graphicFrame>
        <p:nvGraphicFramePr>
          <p:cNvPr id="302084" name="Object 4">
            <a:extLst>
              <a:ext uri="{FF2B5EF4-FFF2-40B4-BE49-F238E27FC236}">
                <a16:creationId xmlns:a16="http://schemas.microsoft.com/office/drawing/2014/main" id="{4BB585F3-8D52-4F14-B035-0EA0395A0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5" name="Text Box 5">
            <a:extLst>
              <a:ext uri="{FF2B5EF4-FFF2-40B4-BE49-F238E27FC236}">
                <a16:creationId xmlns:a16="http://schemas.microsoft.com/office/drawing/2014/main" id="{E8350FA9-4136-4F26-9F71-55A85070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       is </a:t>
            </a:r>
            <a:r>
              <a:rPr lang="en-US" altLang="en-US">
                <a:solidFill>
                  <a:srgbClr val="FF3300"/>
                </a:solidFill>
              </a:rPr>
              <a:t>infinite</a:t>
            </a:r>
          </a:p>
          <a:p>
            <a:r>
              <a:rPr lang="en-US" altLang="en-US"/>
              <a:t>we can apply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302086" name="Object 6">
            <a:extLst>
              <a:ext uri="{FF2B5EF4-FFF2-40B4-BE49-F238E27FC236}">
                <a16:creationId xmlns:a16="http://schemas.microsoft.com/office/drawing/2014/main" id="{2675721B-85AF-4F13-AC71-CB2BBD354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>
            <a:extLst>
              <a:ext uri="{FF2B5EF4-FFF2-40B4-BE49-F238E27FC236}">
                <a16:creationId xmlns:a16="http://schemas.microsoft.com/office/drawing/2014/main" id="{FED9EACF-D796-4DC8-AC5A-19BC40595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0" name="Equation" r:id="rId7" imgW="3504960" imgH="711000" progId="Equation.3">
                  <p:embed/>
                </p:oleObj>
              </mc:Choice>
              <mc:Fallback>
                <p:oleObj name="Equation" r:id="rId7" imgW="35049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535AA433-E5D8-4D22-9068-BD0A001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255D-4C8E-4FFC-9EEC-D891243B7716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713714D-8C12-436B-9BD7-5D8E1FA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87D2-0A0B-4DB9-BE8B-8074FBD3E93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3109" name="Text Box 5">
            <a:extLst>
              <a:ext uri="{FF2B5EF4-FFF2-40B4-BE49-F238E27FC236}">
                <a16:creationId xmlns:a16="http://schemas.microsoft.com/office/drawing/2014/main" id="{2A560848-D6D0-4D90-B5F1-02053EA6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656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       be the critical length for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303110" name="Text Box 6">
            <a:extLst>
              <a:ext uri="{FF2B5EF4-FFF2-40B4-BE49-F238E27FC236}">
                <a16:creationId xmlns:a16="http://schemas.microsoft.com/office/drawing/2014/main" id="{BD7CFABA-FCC9-4098-BECF-FA46C46B2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Pick</a:t>
            </a:r>
            <a:r>
              <a:rPr lang="en-US" altLang="en-US"/>
              <a:t> a string       such that:  </a:t>
            </a:r>
          </a:p>
        </p:txBody>
      </p:sp>
      <p:graphicFrame>
        <p:nvGraphicFramePr>
          <p:cNvPr id="303111" name="Object 7">
            <a:extLst>
              <a:ext uri="{FF2B5EF4-FFF2-40B4-BE49-F238E27FC236}">
                <a16:creationId xmlns:a16="http://schemas.microsoft.com/office/drawing/2014/main" id="{D406077D-CEAA-47C9-8589-77C58A1FB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2" name="Equation" r:id="rId3" imgW="368280" imgH="304560" progId="Equation.3">
                  <p:embed/>
                </p:oleObj>
              </mc:Choice>
              <mc:Fallback>
                <p:oleObj name="Equation" r:id="rId3" imgW="3682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2" name="Object 8">
            <a:extLst>
              <a:ext uri="{FF2B5EF4-FFF2-40B4-BE49-F238E27FC236}">
                <a16:creationId xmlns:a16="http://schemas.microsoft.com/office/drawing/2014/main" id="{BB92062A-8E2C-48BB-B468-8586500CF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3" name="Equation" r:id="rId5" imgW="1422360" imgH="520560" progId="Equation.3">
                  <p:embed/>
                </p:oleObj>
              </mc:Choice>
              <mc:Fallback>
                <p:oleObj name="Equation" r:id="rId5" imgW="142236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3" name="Object 9">
            <a:extLst>
              <a:ext uri="{FF2B5EF4-FFF2-40B4-BE49-F238E27FC236}">
                <a16:creationId xmlns:a16="http://schemas.microsoft.com/office/drawing/2014/main" id="{50AC1928-AB5F-495F-BA5E-18D4C9EA4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4" name="Equation" r:id="rId7" imgW="1549080" imgH="545760" progId="Equation.3">
                  <p:embed/>
                </p:oleObj>
              </mc:Choice>
              <mc:Fallback>
                <p:oleObj name="Equation" r:id="rId7" imgW="154908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4" name="Text Box 10">
            <a:extLst>
              <a:ext uri="{FF2B5EF4-FFF2-40B4-BE49-F238E27FC236}">
                <a16:creationId xmlns:a16="http://schemas.microsoft.com/office/drawing/2014/main" id="{218F01C9-A69C-4C7A-B2AF-26F5CEA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215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and length</a:t>
            </a:r>
          </a:p>
        </p:txBody>
      </p:sp>
      <p:graphicFrame>
        <p:nvGraphicFramePr>
          <p:cNvPr id="303118" name="Object 14">
            <a:extLst>
              <a:ext uri="{FF2B5EF4-FFF2-40B4-BE49-F238E27FC236}">
                <a16:creationId xmlns:a16="http://schemas.microsoft.com/office/drawing/2014/main" id="{8C6B312A-01CF-4AE9-B901-4F9565F1C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181600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5" name="Equation" r:id="rId9" imgW="2019240" imgH="609480" progId="Equation.3">
                  <p:embed/>
                </p:oleObj>
              </mc:Choice>
              <mc:Fallback>
                <p:oleObj name="Equation" r:id="rId9" imgW="201924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0"/>
                        <a:ext cx="2019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9" name="Text Box 15">
            <a:extLst>
              <a:ext uri="{FF2B5EF4-FFF2-40B4-BE49-F238E27FC236}">
                <a16:creationId xmlns:a16="http://schemas.microsoft.com/office/drawing/2014/main" id="{E213EAE4-48CE-45AF-92B0-B5FABFC6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5334000"/>
            <a:ext cx="171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We pick</a:t>
            </a:r>
          </a:p>
        </p:txBody>
      </p:sp>
      <p:graphicFrame>
        <p:nvGraphicFramePr>
          <p:cNvPr id="303120" name="Object 16">
            <a:extLst>
              <a:ext uri="{FF2B5EF4-FFF2-40B4-BE49-F238E27FC236}">
                <a16:creationId xmlns:a16="http://schemas.microsoft.com/office/drawing/2014/main" id="{6BA95A9E-7DEE-4984-A708-90990F8D9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6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1" name="Object 17">
            <a:extLst>
              <a:ext uri="{FF2B5EF4-FFF2-40B4-BE49-F238E27FC236}">
                <a16:creationId xmlns:a16="http://schemas.microsoft.com/office/drawing/2014/main" id="{DCFBF954-ABAB-4283-A474-EDFC1B3D1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7" name="Equation" r:id="rId13" imgW="3504960" imgH="711000" progId="Equation.3">
                  <p:embed/>
                </p:oleObj>
              </mc:Choice>
              <mc:Fallback>
                <p:oleObj name="Equation" r:id="rId13" imgW="3504960" imgH="71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2" name="Object 18">
            <a:extLst>
              <a:ext uri="{FF2B5EF4-FFF2-40B4-BE49-F238E27FC236}">
                <a16:creationId xmlns:a16="http://schemas.microsoft.com/office/drawing/2014/main" id="{2BA7EA71-9FE1-4D54-B4FA-DFDD006B6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143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8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430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3" name="Rectangle 19">
            <a:extLst>
              <a:ext uri="{FF2B5EF4-FFF2-40B4-BE49-F238E27FC236}">
                <a16:creationId xmlns:a16="http://schemas.microsoft.com/office/drawing/2014/main" id="{2B1A96F6-E731-4E36-A2EA-6056A0EB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4648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E2B6888A-6CC3-4C96-94C7-D9830F7E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2DE5-59B8-48A9-86B5-49D42A181A47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F18DACFE-0577-4219-B577-B229171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EEA-75C7-4C88-9356-89469A9CA61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60452" name="Text Box 1028">
            <a:extLst>
              <a:ext uri="{FF2B5EF4-FFF2-40B4-BE49-F238E27FC236}">
                <a16:creationId xmlns:a16="http://schemas.microsoft.com/office/drawing/2014/main" id="{D6B9EB80-43B8-4BDB-BEAE-3BAA62D6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2513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with lengths</a:t>
            </a:r>
          </a:p>
        </p:txBody>
      </p:sp>
      <p:sp>
        <p:nvSpPr>
          <p:cNvPr id="360453" name="Text Box 1029">
            <a:extLst>
              <a:ext uri="{FF2B5EF4-FFF2-40B4-BE49-F238E27FC236}">
                <a16:creationId xmlns:a16="http://schemas.microsoft.com/office/drawing/2014/main" id="{9D6B73D6-6D03-47E0-92E4-15950D69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520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the</a:t>
            </a:r>
            <a:r>
              <a:rPr lang="en-US" altLang="en-US">
                <a:solidFill>
                  <a:srgbClr val="FF3300"/>
                </a:solidFill>
              </a:rPr>
              <a:t> Pumping Lemma:</a:t>
            </a:r>
            <a:r>
              <a:rPr lang="en-US" altLang="en-US"/>
              <a:t> </a:t>
            </a:r>
          </a:p>
        </p:txBody>
      </p:sp>
      <p:graphicFrame>
        <p:nvGraphicFramePr>
          <p:cNvPr id="360454" name="Object 1030">
            <a:extLst>
              <a:ext uri="{FF2B5EF4-FFF2-40B4-BE49-F238E27FC236}">
                <a16:creationId xmlns:a16="http://schemas.microsoft.com/office/drawing/2014/main" id="{B233BA30-8B8C-48AE-8BC9-F50234356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6" name="Equation" r:id="rId3" imgW="3543120" imgH="545760" progId="Equation.3">
                  <p:embed/>
                </p:oleObj>
              </mc:Choice>
              <mc:Fallback>
                <p:oleObj name="Equation" r:id="rId3" imgW="3543120" imgH="5457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1032">
            <a:extLst>
              <a:ext uri="{FF2B5EF4-FFF2-40B4-BE49-F238E27FC236}">
                <a16:creationId xmlns:a16="http://schemas.microsoft.com/office/drawing/2014/main" id="{B4BAC5C8-3DD4-4FDF-82C7-6ECF21946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669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7" name="Equation" r:id="rId5" imgW="6692760" imgH="723600" progId="Equation.3">
                  <p:embed/>
                </p:oleObj>
              </mc:Choice>
              <mc:Fallback>
                <p:oleObj name="Equation" r:id="rId5" imgW="6692760" imgH="723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6692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Text Box 1033">
            <a:extLst>
              <a:ext uri="{FF2B5EF4-FFF2-40B4-BE49-F238E27FC236}">
                <a16:creationId xmlns:a16="http://schemas.microsoft.com/office/drawing/2014/main" id="{385B162E-9FC3-436F-B78E-638D46AA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1261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360458" name="Object 1034">
            <a:extLst>
              <a:ext uri="{FF2B5EF4-FFF2-40B4-BE49-F238E27FC236}">
                <a16:creationId xmlns:a16="http://schemas.microsoft.com/office/drawing/2014/main" id="{00DCE152-F3FB-404A-8EC3-11329A244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86740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8" name="Equation" r:id="rId7" imgW="1295280" imgH="241200" progId="Equation.3">
                  <p:embed/>
                </p:oleObj>
              </mc:Choice>
              <mc:Fallback>
                <p:oleObj name="Equation" r:id="rId7" imgW="1295280" imgH="2412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6740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9" name="AutoShape 1035">
            <a:extLst>
              <a:ext uri="{FF2B5EF4-FFF2-40B4-BE49-F238E27FC236}">
                <a16:creationId xmlns:a16="http://schemas.microsoft.com/office/drawing/2014/main" id="{E6079550-8CD7-47A9-947E-C57A3AC98A76}"/>
              </a:ext>
            </a:extLst>
          </p:cNvPr>
          <p:cNvSpPr>
            <a:spLocks/>
          </p:cNvSpPr>
          <p:nvPr/>
        </p:nvSpPr>
        <p:spPr bwMode="auto">
          <a:xfrm rot="5353442">
            <a:off x="4076700" y="43815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0460" name="AutoShape 1036">
            <a:extLst>
              <a:ext uri="{FF2B5EF4-FFF2-40B4-BE49-F238E27FC236}">
                <a16:creationId xmlns:a16="http://schemas.microsoft.com/office/drawing/2014/main" id="{FD4C9998-027E-4347-9367-37A008B9E91F}"/>
              </a:ext>
            </a:extLst>
          </p:cNvPr>
          <p:cNvSpPr>
            <a:spLocks/>
          </p:cNvSpPr>
          <p:nvPr/>
        </p:nvSpPr>
        <p:spPr bwMode="auto">
          <a:xfrm rot="5353442">
            <a:off x="4953000" y="4419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0461" name="AutoShape 1037">
            <a:extLst>
              <a:ext uri="{FF2B5EF4-FFF2-40B4-BE49-F238E27FC236}">
                <a16:creationId xmlns:a16="http://schemas.microsoft.com/office/drawing/2014/main" id="{69B10BCF-CA80-4CBB-9DBF-51E03568A4C5}"/>
              </a:ext>
            </a:extLst>
          </p:cNvPr>
          <p:cNvSpPr>
            <a:spLocks/>
          </p:cNvSpPr>
          <p:nvPr/>
        </p:nvSpPr>
        <p:spPr bwMode="auto">
          <a:xfrm rot="5353442">
            <a:off x="6246813" y="3960813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0462" name="AutoShape 1038">
            <a:extLst>
              <a:ext uri="{FF2B5EF4-FFF2-40B4-BE49-F238E27FC236}">
                <a16:creationId xmlns:a16="http://schemas.microsoft.com/office/drawing/2014/main" id="{10BDA23C-306C-4F77-8966-6BD8F1F2287C}"/>
              </a:ext>
            </a:extLst>
          </p:cNvPr>
          <p:cNvSpPr>
            <a:spLocks/>
          </p:cNvSpPr>
          <p:nvPr/>
        </p:nvSpPr>
        <p:spPr bwMode="auto">
          <a:xfrm rot="16153442">
            <a:off x="4989513" y="2625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0463" name="AutoShape 1039">
            <a:extLst>
              <a:ext uri="{FF2B5EF4-FFF2-40B4-BE49-F238E27FC236}">
                <a16:creationId xmlns:a16="http://schemas.microsoft.com/office/drawing/2014/main" id="{A8CFC3F9-815F-45E1-9C71-03CA01FD47FC}"/>
              </a:ext>
            </a:extLst>
          </p:cNvPr>
          <p:cNvSpPr>
            <a:spLocks/>
          </p:cNvSpPr>
          <p:nvPr/>
        </p:nvSpPr>
        <p:spPr bwMode="auto">
          <a:xfrm rot="16153442">
            <a:off x="6781800" y="35052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0464" name="Object 1040">
            <a:extLst>
              <a:ext uri="{FF2B5EF4-FFF2-40B4-BE49-F238E27FC236}">
                <a16:creationId xmlns:a16="http://schemas.microsoft.com/office/drawing/2014/main" id="{7A8C9E9B-C36C-4BCA-8829-2B3A9776C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105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9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5" name="Object 1041">
            <a:extLst>
              <a:ext uri="{FF2B5EF4-FFF2-40B4-BE49-F238E27FC236}">
                <a16:creationId xmlns:a16="http://schemas.microsoft.com/office/drawing/2014/main" id="{0D157B02-53E3-4C52-A2D3-7AFC83F08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105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0" name="Equation" r:id="rId11" imgW="317160" imgH="406080" progId="Equation.3">
                  <p:embed/>
                </p:oleObj>
              </mc:Choice>
              <mc:Fallback>
                <p:oleObj name="Equation" r:id="rId11" imgW="317160" imgH="40608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05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6" name="Object 1042">
            <a:extLst>
              <a:ext uri="{FF2B5EF4-FFF2-40B4-BE49-F238E27FC236}">
                <a16:creationId xmlns:a16="http://schemas.microsoft.com/office/drawing/2014/main" id="{6E532BEC-4B72-4041-9C2D-2DF17568E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1054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7" name="Object 1043">
            <a:extLst>
              <a:ext uri="{FF2B5EF4-FFF2-40B4-BE49-F238E27FC236}">
                <a16:creationId xmlns:a16="http://schemas.microsoft.com/office/drawing/2014/main" id="{3AAE2504-0F59-4212-BE1F-EA41CEF67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2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8" name="Object 1044">
            <a:extLst>
              <a:ext uri="{FF2B5EF4-FFF2-40B4-BE49-F238E27FC236}">
                <a16:creationId xmlns:a16="http://schemas.microsoft.com/office/drawing/2014/main" id="{EA114AF9-D3DA-43BC-9B42-AD691A739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3388" y="32019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3" name="Equation" r:id="rId17" imgW="393480" imgH="304560" progId="Equation.3">
                  <p:embed/>
                </p:oleObj>
              </mc:Choice>
              <mc:Fallback>
                <p:oleObj name="Equation" r:id="rId17" imgW="393480" imgH="30456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2019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9" name="Text Box 1045">
            <a:extLst>
              <a:ext uri="{FF2B5EF4-FFF2-40B4-BE49-F238E27FC236}">
                <a16:creationId xmlns:a16="http://schemas.microsoft.com/office/drawing/2014/main" id="{273EE07C-2AF8-499A-B0E7-24012D4D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016000"/>
            <a:ext cx="2560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write</a:t>
            </a:r>
          </a:p>
        </p:txBody>
      </p:sp>
      <p:graphicFrame>
        <p:nvGraphicFramePr>
          <p:cNvPr id="360470" name="Object 1046">
            <a:extLst>
              <a:ext uri="{FF2B5EF4-FFF2-40B4-BE49-F238E27FC236}">
                <a16:creationId xmlns:a16="http://schemas.microsoft.com/office/drawing/2014/main" id="{12AC2B2A-5865-40EE-BCA4-40F5E05C6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90600"/>
          <a:ext cx="3733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4" name="Equation" r:id="rId18" imgW="1282680" imgH="241200" progId="Equation.3">
                  <p:embed/>
                </p:oleObj>
              </mc:Choice>
              <mc:Fallback>
                <p:oleObj name="Equation" r:id="rId18" imgW="1282680" imgH="2412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3733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1" name="Text Box 1047">
            <a:extLst>
              <a:ext uri="{FF2B5EF4-FFF2-40B4-BE49-F238E27FC236}">
                <a16:creationId xmlns:a16="http://schemas.microsoft.com/office/drawing/2014/main" id="{07C59272-7AAA-41A8-BB19-F9F3D037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graphicFrame>
        <p:nvGraphicFramePr>
          <p:cNvPr id="360472" name="Object 1048">
            <a:extLst>
              <a:ext uri="{FF2B5EF4-FFF2-40B4-BE49-F238E27FC236}">
                <a16:creationId xmlns:a16="http://schemas.microsoft.com/office/drawing/2014/main" id="{7E1BE198-D174-4A23-B280-DC3A85E0A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14800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5" name="Equation" r:id="rId20" imgW="291960" imgH="152280" progId="Equation.3">
                  <p:embed/>
                </p:oleObj>
              </mc:Choice>
              <mc:Fallback>
                <p:oleObj name="Equation" r:id="rId20" imgW="291960" imgH="15228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762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FAD4F13-FCB4-4FED-9909-DCA759F3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E6EA-9F56-453B-A8EE-F402C6D080F7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8F30B44-2E86-43B2-82B4-14484DA7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D540-4113-4CC9-98CA-6FC778E6C0C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06178" name="Text Box 2">
            <a:extLst>
              <a:ext uri="{FF2B5EF4-FFF2-40B4-BE49-F238E27FC236}">
                <a16:creationId xmlns:a16="http://schemas.microsoft.com/office/drawing/2014/main" id="{3C079003-1CC6-437F-8FCD-0574AA87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the</a:t>
            </a:r>
            <a:r>
              <a:rPr lang="en-US" alt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06180" name="Object 4">
            <a:extLst>
              <a:ext uri="{FF2B5EF4-FFF2-40B4-BE49-F238E27FC236}">
                <a16:creationId xmlns:a16="http://schemas.microsoft.com/office/drawing/2014/main" id="{011F16CF-2506-42C2-9E74-752D71E0F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0574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3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>
            <a:extLst>
              <a:ext uri="{FF2B5EF4-FFF2-40B4-BE49-F238E27FC236}">
                <a16:creationId xmlns:a16="http://schemas.microsoft.com/office/drawing/2014/main" id="{D76E5C23-6C24-4116-ADE7-D02364FCF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200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4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2" name="Text Box 6">
            <a:extLst>
              <a:ext uri="{FF2B5EF4-FFF2-40B4-BE49-F238E27FC236}">
                <a16:creationId xmlns:a16="http://schemas.microsoft.com/office/drawing/2014/main" id="{57E6C9EE-EFDB-4043-8E92-5B5D93FD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482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graphicFrame>
        <p:nvGraphicFramePr>
          <p:cNvPr id="306184" name="Object 8">
            <a:extLst>
              <a:ext uri="{FF2B5EF4-FFF2-40B4-BE49-F238E27FC236}">
                <a16:creationId xmlns:a16="http://schemas.microsoft.com/office/drawing/2014/main" id="{E10DC526-1570-4C25-A3BC-47778D8D5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5" name="Equation" r:id="rId7" imgW="2692080" imgH="723600" progId="Equation.3">
                  <p:embed/>
                </p:oleObj>
              </mc:Choice>
              <mc:Fallback>
                <p:oleObj name="Equation" r:id="rId7" imgW="269208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8" name="Object 12">
            <a:extLst>
              <a:ext uri="{FF2B5EF4-FFF2-40B4-BE49-F238E27FC236}">
                <a16:creationId xmlns:a16="http://schemas.microsoft.com/office/drawing/2014/main" id="{B5C46BED-B1EA-4F0B-BED0-C0EF38081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495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6" name="Equation" r:id="rId9" imgW="2501640" imgH="723600" progId="Equation.3">
                  <p:embed/>
                </p:oleObj>
              </mc:Choice>
              <mc:Fallback>
                <p:oleObj name="Equation" r:id="rId9" imgW="250164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2" name="Object 16">
            <a:extLst>
              <a:ext uri="{FF2B5EF4-FFF2-40B4-BE49-F238E27FC236}">
                <a16:creationId xmlns:a16="http://schemas.microsoft.com/office/drawing/2014/main" id="{2B5E0C27-FFC7-4962-BFA4-12F1EC0AA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7" name="Equation" r:id="rId11" imgW="1295280" imgH="241200" progId="Equation.3">
                  <p:embed/>
                </p:oleObj>
              </mc:Choice>
              <mc:Fallback>
                <p:oleObj name="Equation" r:id="rId11" imgW="12952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098F55F0-28E8-42A2-A7F5-DB040AB1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CAEF-C4E1-429F-8067-CEA4CDA944C2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3952EDC4-4938-4DF2-8410-D70C5581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B42E-9E82-445E-AFC8-1C79F09CB45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62499" name="Text Box 3">
            <a:extLst>
              <a:ext uri="{FF2B5EF4-FFF2-40B4-BE49-F238E27FC236}">
                <a16:creationId xmlns:a16="http://schemas.microsoft.com/office/drawing/2014/main" id="{7963127B-2714-4A57-B9FE-310999A7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0"/>
            <a:ext cx="520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 the</a:t>
            </a:r>
            <a:r>
              <a:rPr lang="en-US" altLang="en-US">
                <a:solidFill>
                  <a:srgbClr val="FF3300"/>
                </a:solidFill>
              </a:rPr>
              <a:t> Pumping Lemma:</a:t>
            </a:r>
            <a:r>
              <a:rPr lang="en-US" altLang="en-US"/>
              <a:t> </a:t>
            </a:r>
          </a:p>
        </p:txBody>
      </p:sp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00B82BA3-5FE1-4401-801C-EDA30B7C7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29000"/>
          <a:ext cx="6908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0" name="Equation" r:id="rId3" imgW="6908760" imgH="723600" progId="Equation.3">
                  <p:embed/>
                </p:oleObj>
              </mc:Choice>
              <mc:Fallback>
                <p:oleObj name="Equation" r:id="rId3" imgW="690876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6908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2" name="Text Box 6">
            <a:extLst>
              <a:ext uri="{FF2B5EF4-FFF2-40B4-BE49-F238E27FC236}">
                <a16:creationId xmlns:a16="http://schemas.microsoft.com/office/drawing/2014/main" id="{923EBED8-D552-41D4-8066-F9B58185E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2785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62504" name="AutoShape 8">
            <a:extLst>
              <a:ext uri="{FF2B5EF4-FFF2-40B4-BE49-F238E27FC236}">
                <a16:creationId xmlns:a16="http://schemas.microsoft.com/office/drawing/2014/main" id="{EFE829D8-16C0-47C1-AA13-1350450AA098}"/>
              </a:ext>
            </a:extLst>
          </p:cNvPr>
          <p:cNvSpPr>
            <a:spLocks/>
          </p:cNvSpPr>
          <p:nvPr/>
        </p:nvSpPr>
        <p:spPr bwMode="auto">
          <a:xfrm rot="5353442">
            <a:off x="2933700" y="39243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2505" name="AutoShape 9">
            <a:extLst>
              <a:ext uri="{FF2B5EF4-FFF2-40B4-BE49-F238E27FC236}">
                <a16:creationId xmlns:a16="http://schemas.microsoft.com/office/drawing/2014/main" id="{73494A8F-CE1D-428F-B5CA-9EC43F3E7967}"/>
              </a:ext>
            </a:extLst>
          </p:cNvPr>
          <p:cNvSpPr>
            <a:spLocks/>
          </p:cNvSpPr>
          <p:nvPr/>
        </p:nvSpPr>
        <p:spPr bwMode="auto">
          <a:xfrm rot="5353442">
            <a:off x="38100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2506" name="AutoShape 10">
            <a:extLst>
              <a:ext uri="{FF2B5EF4-FFF2-40B4-BE49-F238E27FC236}">
                <a16:creationId xmlns:a16="http://schemas.microsoft.com/office/drawing/2014/main" id="{9006C086-4B2E-4B6A-8708-49C33B7FF82B}"/>
              </a:ext>
            </a:extLst>
          </p:cNvPr>
          <p:cNvSpPr>
            <a:spLocks/>
          </p:cNvSpPr>
          <p:nvPr/>
        </p:nvSpPr>
        <p:spPr bwMode="auto">
          <a:xfrm rot="5353442">
            <a:off x="5942013" y="3502025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2507" name="AutoShape 11">
            <a:extLst>
              <a:ext uri="{FF2B5EF4-FFF2-40B4-BE49-F238E27FC236}">
                <a16:creationId xmlns:a16="http://schemas.microsoft.com/office/drawing/2014/main" id="{5BB5B6BB-2A14-45B8-AF9A-34FD3F069BF3}"/>
              </a:ext>
            </a:extLst>
          </p:cNvPr>
          <p:cNvSpPr>
            <a:spLocks/>
          </p:cNvSpPr>
          <p:nvPr/>
        </p:nvSpPr>
        <p:spPr bwMode="auto">
          <a:xfrm rot="16153442">
            <a:off x="4229100" y="16383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2508" name="AutoShape 12">
            <a:extLst>
              <a:ext uri="{FF2B5EF4-FFF2-40B4-BE49-F238E27FC236}">
                <a16:creationId xmlns:a16="http://schemas.microsoft.com/office/drawing/2014/main" id="{6A3773D9-CB0F-4468-BE12-0AB92324A502}"/>
              </a:ext>
            </a:extLst>
          </p:cNvPr>
          <p:cNvSpPr>
            <a:spLocks/>
          </p:cNvSpPr>
          <p:nvPr/>
        </p:nvSpPr>
        <p:spPr bwMode="auto">
          <a:xfrm rot="16153442">
            <a:off x="6400800" y="30480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2509" name="Object 13">
            <a:extLst>
              <a:ext uri="{FF2B5EF4-FFF2-40B4-BE49-F238E27FC236}">
                <a16:creationId xmlns:a16="http://schemas.microsoft.com/office/drawing/2014/main" id="{1CFD467D-F872-4BAA-AD2A-60B031F7C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648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1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0" name="Object 14">
            <a:extLst>
              <a:ext uri="{FF2B5EF4-FFF2-40B4-BE49-F238E27FC236}">
                <a16:creationId xmlns:a16="http://schemas.microsoft.com/office/drawing/2014/main" id="{264ECD08-FE96-4431-812E-4156241E0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2" name="Equation" r:id="rId7" imgW="317160" imgH="406080" progId="Equation.3">
                  <p:embed/>
                </p:oleObj>
              </mc:Choice>
              <mc:Fallback>
                <p:oleObj name="Equation" r:id="rId7" imgW="3171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1" name="Object 15">
            <a:extLst>
              <a:ext uri="{FF2B5EF4-FFF2-40B4-BE49-F238E27FC236}">
                <a16:creationId xmlns:a16="http://schemas.microsoft.com/office/drawing/2014/main" id="{5A665010-A541-4CA4-BD27-85C55298C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648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3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482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2" name="Object 16">
            <a:extLst>
              <a:ext uri="{FF2B5EF4-FFF2-40B4-BE49-F238E27FC236}">
                <a16:creationId xmlns:a16="http://schemas.microsoft.com/office/drawing/2014/main" id="{79C4E20C-D4E4-4AAD-95B2-4C9D48BA2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6670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4" name="Equation" r:id="rId11" imgW="1130040" imgH="431640" progId="Equation.3">
                  <p:embed/>
                </p:oleObj>
              </mc:Choice>
              <mc:Fallback>
                <p:oleObj name="Equation" r:id="rId11" imgW="11300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3" name="Object 17">
            <a:extLst>
              <a:ext uri="{FF2B5EF4-FFF2-40B4-BE49-F238E27FC236}">
                <a16:creationId xmlns:a16="http://schemas.microsoft.com/office/drawing/2014/main" id="{C00A86EE-1468-4F6F-8996-55D63FD63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743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5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6" name="Text Box 20">
            <a:extLst>
              <a:ext uri="{FF2B5EF4-FFF2-40B4-BE49-F238E27FC236}">
                <a16:creationId xmlns:a16="http://schemas.microsoft.com/office/drawing/2014/main" id="{BFC004BF-F5EF-40DC-8794-56914F5A7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198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Thus:</a:t>
            </a:r>
          </a:p>
        </p:txBody>
      </p:sp>
      <p:graphicFrame>
        <p:nvGraphicFramePr>
          <p:cNvPr id="362517" name="Object 21">
            <a:extLst>
              <a:ext uri="{FF2B5EF4-FFF2-40B4-BE49-F238E27FC236}">
                <a16:creationId xmlns:a16="http://schemas.microsoft.com/office/drawing/2014/main" id="{CB3E5D8A-6D5E-4F4A-AA16-53FB7F514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37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6" name="Equation" r:id="rId15" imgW="2501640" imgH="723600" progId="Equation.3">
                  <p:embed/>
                </p:oleObj>
              </mc:Choice>
              <mc:Fallback>
                <p:oleObj name="Equation" r:id="rId15" imgW="2501640" imgH="723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8" name="Object 22">
            <a:extLst>
              <a:ext uri="{FF2B5EF4-FFF2-40B4-BE49-F238E27FC236}">
                <a16:creationId xmlns:a16="http://schemas.microsoft.com/office/drawing/2014/main" id="{61CC5961-C15E-4F30-A957-531C7F2EA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7" name="Equation" r:id="rId17" imgW="2692080" imgH="723600" progId="Equation.3">
                  <p:embed/>
                </p:oleObj>
              </mc:Choice>
              <mc:Fallback>
                <p:oleObj name="Equation" r:id="rId17" imgW="2692080" imgH="72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0"/>
                        <a:ext cx="2692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20" name="AutoShape 24">
            <a:extLst>
              <a:ext uri="{FF2B5EF4-FFF2-40B4-BE49-F238E27FC236}">
                <a16:creationId xmlns:a16="http://schemas.microsoft.com/office/drawing/2014/main" id="{EEFF375C-3442-430B-B54E-CB1DEC0503A5}"/>
              </a:ext>
            </a:extLst>
          </p:cNvPr>
          <p:cNvSpPr>
            <a:spLocks/>
          </p:cNvSpPr>
          <p:nvPr/>
        </p:nvSpPr>
        <p:spPr bwMode="auto">
          <a:xfrm rot="5353442">
            <a:off x="46482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2521" name="Object 25">
            <a:extLst>
              <a:ext uri="{FF2B5EF4-FFF2-40B4-BE49-F238E27FC236}">
                <a16:creationId xmlns:a16="http://schemas.microsoft.com/office/drawing/2014/main" id="{62F6590E-817B-44C7-BBE0-3B17BBB7B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8" name="Equation" r:id="rId19" imgW="317160" imgH="406080" progId="Equation.3">
                  <p:embed/>
                </p:oleObj>
              </mc:Choice>
              <mc:Fallback>
                <p:oleObj name="Equation" r:id="rId19" imgW="3171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2" name="Object 26">
            <a:extLst>
              <a:ext uri="{FF2B5EF4-FFF2-40B4-BE49-F238E27FC236}">
                <a16:creationId xmlns:a16="http://schemas.microsoft.com/office/drawing/2014/main" id="{53EE9A18-86B4-402E-8F91-276E3C1C3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86740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29" name="Equation" r:id="rId20" imgW="2476440" imgH="609480" progId="Equation.3">
                  <p:embed/>
                </p:oleObj>
              </mc:Choice>
              <mc:Fallback>
                <p:oleObj name="Equation" r:id="rId20" imgW="2476440" imgH="609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247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23" name="Object 27">
            <a:extLst>
              <a:ext uri="{FF2B5EF4-FFF2-40B4-BE49-F238E27FC236}">
                <a16:creationId xmlns:a16="http://schemas.microsoft.com/office/drawing/2014/main" id="{B22C6309-3B80-4689-BCAE-CE08CA8F4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0" name="Equation" r:id="rId22" imgW="1295280" imgH="241200" progId="Equation.3">
                  <p:embed/>
                </p:oleObj>
              </mc:Choice>
              <mc:Fallback>
                <p:oleObj name="Equation" r:id="rId22" imgW="129528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DADE0CB-BC7D-4DE0-BDB9-A69F2E19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DF4F-CE84-42D6-BD25-EA3BFFDF2F5A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6CAC7E7-FA8A-430B-A6AD-042D3EED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422B-FA69-43BB-8174-5BC36E7470CB}" type="slidenum">
              <a:rPr lang="en-US" altLang="en-US"/>
              <a:pPr/>
              <a:t>46</a:t>
            </a:fld>
            <a:endParaRPr lang="en-US" altLang="en-US"/>
          </a:p>
        </p:txBody>
      </p:sp>
      <p:graphicFrame>
        <p:nvGraphicFramePr>
          <p:cNvPr id="305156" name="Object 4">
            <a:extLst>
              <a:ext uri="{FF2B5EF4-FFF2-40B4-BE49-F238E27FC236}">
                <a16:creationId xmlns:a16="http://schemas.microsoft.com/office/drawing/2014/main" id="{463A39F7-36E1-41A0-ABAD-4D4499193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4" name="Equation" r:id="rId3" imgW="2476440" imgH="609480" progId="Equation.3">
                  <p:embed/>
                </p:oleObj>
              </mc:Choice>
              <mc:Fallback>
                <p:oleObj name="Equation" r:id="rId3" imgW="247644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247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>
            <a:extLst>
              <a:ext uri="{FF2B5EF4-FFF2-40B4-BE49-F238E27FC236}">
                <a16:creationId xmlns:a16="http://schemas.microsoft.com/office/drawing/2014/main" id="{C22EC323-1758-4671-9FE0-6C05DBF85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20320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5" name="Equation" r:id="rId5" imgW="3504960" imgH="711000" progId="Equation.3">
                  <p:embed/>
                </p:oleObj>
              </mc:Choice>
              <mc:Fallback>
                <p:oleObj name="Equation" r:id="rId5" imgW="35049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032000"/>
                        <a:ext cx="3505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9" name="Text Box 7">
            <a:extLst>
              <a:ext uri="{FF2B5EF4-FFF2-40B4-BE49-F238E27FC236}">
                <a16:creationId xmlns:a16="http://schemas.microsoft.com/office/drawing/2014/main" id="{B31B1B65-4B11-4562-ABCD-3E5EADD7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BUT:</a:t>
            </a:r>
          </a:p>
        </p:txBody>
      </p:sp>
      <p:graphicFrame>
        <p:nvGraphicFramePr>
          <p:cNvPr id="305161" name="Object 9">
            <a:extLst>
              <a:ext uri="{FF2B5EF4-FFF2-40B4-BE49-F238E27FC236}">
                <a16:creationId xmlns:a16="http://schemas.microsoft.com/office/drawing/2014/main" id="{68B79656-33BB-4BB1-B85B-8C2E2DB76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5150" y="4165600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6" name="Equation" r:id="rId7" imgW="2476440" imgH="647640" progId="Equation.3">
                  <p:embed/>
                </p:oleObj>
              </mc:Choice>
              <mc:Fallback>
                <p:oleObj name="Equation" r:id="rId7" imgW="2476440" imgH="647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165600"/>
                        <a:ext cx="247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2" name="Text Box 10">
            <a:extLst>
              <a:ext uri="{FF2B5EF4-FFF2-40B4-BE49-F238E27FC236}">
                <a16:creationId xmlns:a16="http://schemas.microsoft.com/office/drawing/2014/main" id="{2903D5AE-C275-476E-A3CF-911CBA6E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305164" name="AutoShape 12">
            <a:extLst>
              <a:ext uri="{FF2B5EF4-FFF2-40B4-BE49-F238E27FC236}">
                <a16:creationId xmlns:a16="http://schemas.microsoft.com/office/drawing/2014/main" id="{719F5F8D-60F1-4D95-85B1-B8722133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05165" name="Object 13">
            <a:extLst>
              <a:ext uri="{FF2B5EF4-FFF2-40B4-BE49-F238E27FC236}">
                <a16:creationId xmlns:a16="http://schemas.microsoft.com/office/drawing/2014/main" id="{11D9A291-04BD-491A-852B-E51A498A5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52400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7" name="Equation" r:id="rId9" imgW="1117440" imgH="545760" progId="Equation.3">
                  <p:embed/>
                </p:oleObj>
              </mc:Choice>
              <mc:Fallback>
                <p:oleObj name="Equation" r:id="rId9" imgW="111744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"/>
                        <a:ext cx="111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6" name="Line 14">
            <a:extLst>
              <a:ext uri="{FF2B5EF4-FFF2-40B4-BE49-F238E27FC236}">
                <a16:creationId xmlns:a16="http://schemas.microsoft.com/office/drawing/2014/main" id="{4B1E9105-1ECE-4DA2-9FA5-FC3251193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D429AF6-FE8F-46F8-A11B-8CFB406E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D419-86DD-4543-B86A-B67E560A6505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E947102-2282-4074-A65A-07E4BE6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BF5F-7A15-4C35-A6E7-89025AC140D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15394" name="Text Box 2">
            <a:extLst>
              <a:ext uri="{FF2B5EF4-FFF2-40B4-BE49-F238E27FC236}">
                <a16:creationId xmlns:a16="http://schemas.microsoft.com/office/drawing/2014/main" id="{647A0752-E598-4DD5-814C-3CE58CD2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Our assumption that</a:t>
            </a:r>
          </a:p>
          <a:p>
            <a:r>
              <a:rPr lang="en-US" altLang="en-US"/>
              <a:t>is a regular language is not true</a:t>
            </a:r>
          </a:p>
        </p:txBody>
      </p:sp>
      <p:graphicFrame>
        <p:nvGraphicFramePr>
          <p:cNvPr id="315395" name="Object 3">
            <a:extLst>
              <a:ext uri="{FF2B5EF4-FFF2-40B4-BE49-F238E27FC236}">
                <a16:creationId xmlns:a16="http://schemas.microsoft.com/office/drawing/2014/main" id="{78FAADDE-2076-4A21-A8E9-35F16E92A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6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>
            <a:extLst>
              <a:ext uri="{FF2B5EF4-FFF2-40B4-BE49-F238E27FC236}">
                <a16:creationId xmlns:a16="http://schemas.microsoft.com/office/drawing/2014/main" id="{E19BF9E3-4257-43C1-81AA-7DB239B76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15397" name="Object 5">
            <a:extLst>
              <a:ext uri="{FF2B5EF4-FFF2-40B4-BE49-F238E27FC236}">
                <a16:creationId xmlns:a16="http://schemas.microsoft.com/office/drawing/2014/main" id="{B949F2A1-5214-419A-8E72-79FF889D9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6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8" name="Text Box 6">
            <a:extLst>
              <a:ext uri="{FF2B5EF4-FFF2-40B4-BE49-F238E27FC236}">
                <a16:creationId xmlns:a16="http://schemas.microsoft.com/office/drawing/2014/main" id="{53989662-F497-44E7-976F-EAECD47E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not a regular language</a:t>
            </a:r>
          </a:p>
        </p:txBody>
      </p:sp>
      <p:sp>
        <p:nvSpPr>
          <p:cNvPr id="315399" name="Text Box 7">
            <a:extLst>
              <a:ext uri="{FF2B5EF4-FFF2-40B4-BE49-F238E27FC236}">
                <a16:creationId xmlns:a16="http://schemas.microsoft.com/office/drawing/2014/main" id="{6D07A207-86C5-4C8A-B9D4-EC6E8A88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Therefore:</a:t>
            </a:r>
          </a:p>
        </p:txBody>
      </p:sp>
      <p:sp>
        <p:nvSpPr>
          <p:cNvPr id="315400" name="Text Box 8">
            <a:extLst>
              <a:ext uri="{FF2B5EF4-FFF2-40B4-BE49-F238E27FC236}">
                <a16:creationId xmlns:a16="http://schemas.microsoft.com/office/drawing/2014/main" id="{CE06B71C-0157-447F-8E93-735C97CE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6065838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9933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18230F5-E3B5-4166-AF12-CE79C9D0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3D5-ABA9-4E8F-A343-CB91BC29F64D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FCCA27D-15DD-443D-A27C-8D812D4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EE4F-2DB3-4283-A170-E2B4A5BCA57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57378" name="Oval 2">
            <a:extLst>
              <a:ext uri="{FF2B5EF4-FFF2-40B4-BE49-F238E27FC236}">
                <a16:creationId xmlns:a16="http://schemas.microsoft.com/office/drawing/2014/main" id="{D0F9ECBF-9A47-4BF9-A7ED-804F0876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7379" name="Text Box 3">
            <a:extLst>
              <a:ext uri="{FF2B5EF4-FFF2-40B4-BE49-F238E27FC236}">
                <a16:creationId xmlns:a16="http://schemas.microsoft.com/office/drawing/2014/main" id="{DEF838C1-39CD-4882-B815-A7C6D735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Regular languages</a:t>
            </a:r>
          </a:p>
        </p:txBody>
      </p:sp>
      <p:sp>
        <p:nvSpPr>
          <p:cNvPr id="357384" name="Text Box 8">
            <a:extLst>
              <a:ext uri="{FF2B5EF4-FFF2-40B4-BE49-F238E27FC236}">
                <a16:creationId xmlns:a16="http://schemas.microsoft.com/office/drawing/2014/main" id="{EC036EA0-C8BA-4DB8-A247-5D74E775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Non-regular language</a:t>
            </a:r>
          </a:p>
        </p:txBody>
      </p:sp>
      <p:graphicFrame>
        <p:nvGraphicFramePr>
          <p:cNvPr id="357385" name="Object 9">
            <a:extLst>
              <a:ext uri="{FF2B5EF4-FFF2-40B4-BE49-F238E27FC236}">
                <a16:creationId xmlns:a16="http://schemas.microsoft.com/office/drawing/2014/main" id="{7F57260D-083D-4BA2-A7F8-C291B5309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838200"/>
          <a:ext cx="297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2" name="Equation" r:id="rId3" imgW="2971800" imgH="723600" progId="Equation.3">
                  <p:embed/>
                </p:oleObj>
              </mc:Choice>
              <mc:Fallback>
                <p:oleObj name="Equation" r:id="rId3" imgW="29718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2971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7" name="Object 11">
            <a:extLst>
              <a:ext uri="{FF2B5EF4-FFF2-40B4-BE49-F238E27FC236}">
                <a16:creationId xmlns:a16="http://schemas.microsoft.com/office/drawing/2014/main" id="{C0E13692-3B75-4C85-87CB-1E611CA32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886200"/>
          <a:ext cx="160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3" name="Equation" r:id="rId5" imgW="1320480" imgH="596880" progId="Equation.3">
                  <p:embed/>
                </p:oleObj>
              </mc:Choice>
              <mc:Fallback>
                <p:oleObj name="Equation" r:id="rId5" imgW="132048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160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01D02F-0281-4BEC-AB3F-F8344774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9208-1088-4F08-83B4-732176B00E17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273D05-81CB-4794-8859-3BA99B9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F9D0-1F36-49FB-A75C-1CA134339DA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506BAD4A-CCBB-4902-A5CE-7AA4EE6794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 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1FAC7462-89A3-4CE7-AB2E-3E9C16F7E0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The Pigeonhole Principle</a:t>
            </a:r>
          </a:p>
        </p:txBody>
      </p:sp>
      <p:pic>
        <p:nvPicPr>
          <p:cNvPr id="318468" name="Picture 4">
            <a:extLst>
              <a:ext uri="{FF2B5EF4-FFF2-40B4-BE49-F238E27FC236}">
                <a16:creationId xmlns:a16="http://schemas.microsoft.com/office/drawing/2014/main" id="{C99EEA24-64F0-410B-8DBC-5DA92795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"/>
            <a:ext cx="1828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4B83D59-C0EB-4667-9F1D-A8726346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0C80-5B4D-4621-B9A5-838486DDDC5D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86BA357-C20E-48A4-B9C5-E049DE6E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AA03-5CEE-4E9D-8B18-18FF7A138E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03B7333F-77E6-4649-AFB0-B9A31EAAE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71379" name="AutoShape 19">
            <a:extLst>
              <a:ext uri="{FF2B5EF4-FFF2-40B4-BE49-F238E27FC236}">
                <a16:creationId xmlns:a16="http://schemas.microsoft.com/office/drawing/2014/main" id="{47DE6EE9-5F60-4478-9191-ACFD0918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271383" name="Picture 23">
            <a:extLst>
              <a:ext uri="{FF2B5EF4-FFF2-40B4-BE49-F238E27FC236}">
                <a16:creationId xmlns:a16="http://schemas.microsoft.com/office/drawing/2014/main" id="{E939A636-8143-4E31-B1C3-A78650F0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84" name="AutoShape 24">
            <a:extLst>
              <a:ext uri="{FF2B5EF4-FFF2-40B4-BE49-F238E27FC236}">
                <a16:creationId xmlns:a16="http://schemas.microsoft.com/office/drawing/2014/main" id="{69040B5B-4D22-4AFC-B26B-0FF6E6B0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1385" name="AutoShape 25">
            <a:extLst>
              <a:ext uri="{FF2B5EF4-FFF2-40B4-BE49-F238E27FC236}">
                <a16:creationId xmlns:a16="http://schemas.microsoft.com/office/drawing/2014/main" id="{96990544-5B2B-4509-9378-5464D901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271386" name="Picture 26">
            <a:extLst>
              <a:ext uri="{FF2B5EF4-FFF2-40B4-BE49-F238E27FC236}">
                <a16:creationId xmlns:a16="http://schemas.microsoft.com/office/drawing/2014/main" id="{937AEC4C-954C-4BB8-A65C-0C7605872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387" name="Picture 27">
            <a:extLst>
              <a:ext uri="{FF2B5EF4-FFF2-40B4-BE49-F238E27FC236}">
                <a16:creationId xmlns:a16="http://schemas.microsoft.com/office/drawing/2014/main" id="{D7C743E3-C613-4F1E-85BC-21C86D830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388" name="Picture 28">
            <a:extLst>
              <a:ext uri="{FF2B5EF4-FFF2-40B4-BE49-F238E27FC236}">
                <a16:creationId xmlns:a16="http://schemas.microsoft.com/office/drawing/2014/main" id="{B91F269A-5BD3-47CC-A8E4-8BB2BB8B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89" name="Text Box 29">
            <a:extLst>
              <a:ext uri="{FF2B5EF4-FFF2-40B4-BE49-F238E27FC236}">
                <a16:creationId xmlns:a16="http://schemas.microsoft.com/office/drawing/2014/main" id="{AECBDD59-DD3D-420B-B9D2-4A6C77FED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524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pigeons</a:t>
            </a:r>
          </a:p>
        </p:txBody>
      </p:sp>
      <p:sp>
        <p:nvSpPr>
          <p:cNvPr id="271390" name="Text Box 30">
            <a:extLst>
              <a:ext uri="{FF2B5EF4-FFF2-40B4-BE49-F238E27FC236}">
                <a16:creationId xmlns:a16="http://schemas.microsoft.com/office/drawing/2014/main" id="{34BAB807-3E63-4A13-82E6-31E410BC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pigeonholes</a:t>
            </a:r>
          </a:p>
        </p:txBody>
      </p:sp>
      <p:graphicFrame>
        <p:nvGraphicFramePr>
          <p:cNvPr id="271391" name="Object 31">
            <a:extLst>
              <a:ext uri="{FF2B5EF4-FFF2-40B4-BE49-F238E27FC236}">
                <a16:creationId xmlns:a16="http://schemas.microsoft.com/office/drawing/2014/main" id="{AA6CEDCA-EE27-4E6F-8820-F0CA37E23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04800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3" name="Equation" r:id="rId4" imgW="279360" imgH="406080" progId="Equation.3">
                  <p:embed/>
                </p:oleObj>
              </mc:Choice>
              <mc:Fallback>
                <p:oleObj name="Equation" r:id="rId4" imgW="27936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92" name="Object 32">
            <a:extLst>
              <a:ext uri="{FF2B5EF4-FFF2-40B4-BE49-F238E27FC236}">
                <a16:creationId xmlns:a16="http://schemas.microsoft.com/office/drawing/2014/main" id="{B511CCC8-E7D0-4DB3-B494-EBEC4BD16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4" name="Equation" r:id="rId6" imgW="241200" imgH="419040" progId="Equation.3">
                  <p:embed/>
                </p:oleObj>
              </mc:Choice>
              <mc:Fallback>
                <p:oleObj name="Equation" r:id="rId6" imgW="24120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4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D8D42A1-E277-4937-8496-7C2273AC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36EF-DA5A-4571-92C9-0F544ED33A12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834236-7B83-4595-B493-2277C36B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8DFB-715D-4FE0-88A8-6DFD68C9F07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305315E-3E0C-4545-87CA-1EA685406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72388" name="AutoShape 4">
            <a:extLst>
              <a:ext uri="{FF2B5EF4-FFF2-40B4-BE49-F238E27FC236}">
                <a16:creationId xmlns:a16="http://schemas.microsoft.com/office/drawing/2014/main" id="{779347B8-079E-4DF9-AF9D-8E1EE7077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272389" name="Picture 5">
            <a:extLst>
              <a:ext uri="{FF2B5EF4-FFF2-40B4-BE49-F238E27FC236}">
                <a16:creationId xmlns:a16="http://schemas.microsoft.com/office/drawing/2014/main" id="{BA264734-696D-4382-986E-8E4D518A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390" name="AutoShape 6">
            <a:extLst>
              <a:ext uri="{FF2B5EF4-FFF2-40B4-BE49-F238E27FC236}">
                <a16:creationId xmlns:a16="http://schemas.microsoft.com/office/drawing/2014/main" id="{B18EDF6A-3C87-45E2-8429-9B8DDEC1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2391" name="AutoShape 7">
            <a:extLst>
              <a:ext uri="{FF2B5EF4-FFF2-40B4-BE49-F238E27FC236}">
                <a16:creationId xmlns:a16="http://schemas.microsoft.com/office/drawing/2014/main" id="{35E83888-ED79-40B1-8B64-682C3150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pic>
        <p:nvPicPr>
          <p:cNvPr id="272392" name="Picture 8">
            <a:extLst>
              <a:ext uri="{FF2B5EF4-FFF2-40B4-BE49-F238E27FC236}">
                <a16:creationId xmlns:a16="http://schemas.microsoft.com/office/drawing/2014/main" id="{9F35AED5-5B9B-4478-A493-400B27C4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393" name="Picture 9">
            <a:extLst>
              <a:ext uri="{FF2B5EF4-FFF2-40B4-BE49-F238E27FC236}">
                <a16:creationId xmlns:a16="http://schemas.microsoft.com/office/drawing/2014/main" id="{5E9C1685-0568-4097-92B7-379F70AB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394" name="Picture 10">
            <a:extLst>
              <a:ext uri="{FF2B5EF4-FFF2-40B4-BE49-F238E27FC236}">
                <a16:creationId xmlns:a16="http://schemas.microsoft.com/office/drawing/2014/main" id="{55BB3BBE-1340-4389-9882-F3BEA5EB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1371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396" name="Line 12">
            <a:extLst>
              <a:ext uri="{FF2B5EF4-FFF2-40B4-BE49-F238E27FC236}">
                <a16:creationId xmlns:a16="http://schemas.microsoft.com/office/drawing/2014/main" id="{9C5B74AA-00C5-4873-8E6E-194DFEE68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90800"/>
            <a:ext cx="1447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2397" name="Text Box 13">
            <a:extLst>
              <a:ext uri="{FF2B5EF4-FFF2-40B4-BE49-F238E27FC236}">
                <a16:creationId xmlns:a16="http://schemas.microsoft.com/office/drawing/2014/main" id="{2EF7C410-5B73-47D0-ABF9-6895A79A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371600"/>
            <a:ext cx="54483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pigeonhole must</a:t>
            </a:r>
          </a:p>
          <a:p>
            <a:r>
              <a:rPr lang="en-US" altLang="en-US"/>
              <a:t>contain at least two pigeons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5C3E270-2424-4F9E-B2E9-29F3DEA1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D956-F85A-4FCA-89C6-45E3F621A7F6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655D8E3-0530-4CC9-A96E-02CBD683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4139-CE00-4A91-9392-8FE1AD76C1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BDD52A3A-398E-4D9F-948A-0CBE4DBE8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pic>
        <p:nvPicPr>
          <p:cNvPr id="273412" name="Picture 4">
            <a:extLst>
              <a:ext uri="{FF2B5EF4-FFF2-40B4-BE49-F238E27FC236}">
                <a16:creationId xmlns:a16="http://schemas.microsoft.com/office/drawing/2014/main" id="{5A0F520E-1B09-428F-B9D4-654E0785E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413" name="Picture 5">
            <a:extLst>
              <a:ext uri="{FF2B5EF4-FFF2-40B4-BE49-F238E27FC236}">
                <a16:creationId xmlns:a16="http://schemas.microsoft.com/office/drawing/2014/main" id="{D4D709BC-7E6A-4FA8-BD3C-E48C513E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414" name="Picture 6">
            <a:extLst>
              <a:ext uri="{FF2B5EF4-FFF2-40B4-BE49-F238E27FC236}">
                <a16:creationId xmlns:a16="http://schemas.microsoft.com/office/drawing/2014/main" id="{3D7FE836-05FD-49E9-9AB3-2D99C944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415" name="Picture 7">
            <a:extLst>
              <a:ext uri="{FF2B5EF4-FFF2-40B4-BE49-F238E27FC236}">
                <a16:creationId xmlns:a16="http://schemas.microsoft.com/office/drawing/2014/main" id="{9D463268-A7E0-44E9-9C68-AB1B4112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622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7" name="Text Box 9">
            <a:extLst>
              <a:ext uri="{FF2B5EF4-FFF2-40B4-BE49-F238E27FC236}">
                <a16:creationId xmlns:a16="http://schemas.microsoft.com/office/drawing/2014/main" id="{2DB7C650-2E2B-41BD-AF87-15A4621D4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0"/>
            <a:ext cx="130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...........</a:t>
            </a:r>
          </a:p>
        </p:txBody>
      </p:sp>
      <p:sp>
        <p:nvSpPr>
          <p:cNvPr id="273418" name="AutoShape 10">
            <a:extLst>
              <a:ext uri="{FF2B5EF4-FFF2-40B4-BE49-F238E27FC236}">
                <a16:creationId xmlns:a16="http://schemas.microsoft.com/office/drawing/2014/main" id="{6402FDAB-6E77-422D-9A40-F6D53696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3420" name="AutoShape 12">
            <a:extLst>
              <a:ext uri="{FF2B5EF4-FFF2-40B4-BE49-F238E27FC236}">
                <a16:creationId xmlns:a16="http://schemas.microsoft.com/office/drawing/2014/main" id="{CDEE3452-170D-4458-93BD-DF472EBE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3421" name="AutoShape 13">
            <a:extLst>
              <a:ext uri="{FF2B5EF4-FFF2-40B4-BE49-F238E27FC236}">
                <a16:creationId xmlns:a16="http://schemas.microsoft.com/office/drawing/2014/main" id="{6A5AE971-D9E8-4338-87EB-7AEB2004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3422" name="Text Box 14">
            <a:extLst>
              <a:ext uri="{FF2B5EF4-FFF2-40B4-BE49-F238E27FC236}">
                <a16:creationId xmlns:a16="http://schemas.microsoft.com/office/drawing/2014/main" id="{891FED86-D33D-49CC-B989-7FF9FFB6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...........</a:t>
            </a:r>
          </a:p>
        </p:txBody>
      </p:sp>
      <p:sp>
        <p:nvSpPr>
          <p:cNvPr id="273423" name="Text Box 15">
            <a:extLst>
              <a:ext uri="{FF2B5EF4-FFF2-40B4-BE49-F238E27FC236}">
                <a16:creationId xmlns:a16="http://schemas.microsoft.com/office/drawing/2014/main" id="{106BF9D9-9E95-4593-8891-24E15EDF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668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pigeons</a:t>
            </a:r>
          </a:p>
        </p:txBody>
      </p:sp>
      <p:sp>
        <p:nvSpPr>
          <p:cNvPr id="273424" name="Text Box 16">
            <a:extLst>
              <a:ext uri="{FF2B5EF4-FFF2-40B4-BE49-F238E27FC236}">
                <a16:creationId xmlns:a16="http://schemas.microsoft.com/office/drawing/2014/main" id="{E1522BB2-C1E5-48E5-8CA3-D0B17EB3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624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pigeonholes</a:t>
            </a:r>
          </a:p>
        </p:txBody>
      </p:sp>
      <p:graphicFrame>
        <p:nvGraphicFramePr>
          <p:cNvPr id="273425" name="Object 17">
            <a:extLst>
              <a:ext uri="{FF2B5EF4-FFF2-40B4-BE49-F238E27FC236}">
                <a16:creationId xmlns:a16="http://schemas.microsoft.com/office/drawing/2014/main" id="{F603A734-FCD6-4DA7-B32A-BF3A413A5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19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0"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6" name="Object 18">
            <a:extLst>
              <a:ext uri="{FF2B5EF4-FFF2-40B4-BE49-F238E27FC236}">
                <a16:creationId xmlns:a16="http://schemas.microsoft.com/office/drawing/2014/main" id="{755329E7-6934-4B37-9423-707209F3C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4178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1" name="Equation" r:id="rId6" imgW="393480" imgH="304560" progId="Equation.3">
                  <p:embed/>
                </p:oleObj>
              </mc:Choice>
              <mc:Fallback>
                <p:oleObj name="Equation" r:id="rId6" imgW="39348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1783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7" name="Object 19">
            <a:extLst>
              <a:ext uri="{FF2B5EF4-FFF2-40B4-BE49-F238E27FC236}">
                <a16:creationId xmlns:a16="http://schemas.microsoft.com/office/drawing/2014/main" id="{CF5921E0-EE09-44D4-A722-318DE5E84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8450" y="41021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2" name="Equation" r:id="rId8" imgW="1155600" imgH="317160" progId="Equation.3">
                  <p:embed/>
                </p:oleObj>
              </mc:Choice>
              <mc:Fallback>
                <p:oleObj name="Equation" r:id="rId8" imgW="1155600" imgH="31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102100"/>
                        <a:ext cx="1155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98ADB6A0-B728-4580-B2EA-9863BF5E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B185-DABA-419F-BC18-A18B15A79043}" type="datetime1">
              <a:rPr lang="en-US" altLang="en-US" smtClean="0"/>
              <a:t>9/14/2020</a:t>
            </a:fld>
            <a:endParaRPr lang="en-US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1B3BC03-543B-4520-BB36-58EE898B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A18F-CC6F-43EA-87BB-0063DBF512D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EB7AE399-68FC-415E-B5BD-EA0BF3AEB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Pigeonhole Principle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EFEB039-4BFA-497C-ABE7-A29328293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pic>
        <p:nvPicPr>
          <p:cNvPr id="274436" name="Picture 4">
            <a:extLst>
              <a:ext uri="{FF2B5EF4-FFF2-40B4-BE49-F238E27FC236}">
                <a16:creationId xmlns:a16="http://schemas.microsoft.com/office/drawing/2014/main" id="{1126FA71-C296-4C68-981E-D1342BC5F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578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7" name="Picture 5">
            <a:extLst>
              <a:ext uri="{FF2B5EF4-FFF2-40B4-BE49-F238E27FC236}">
                <a16:creationId xmlns:a16="http://schemas.microsoft.com/office/drawing/2014/main" id="{A947781B-B75F-4CAD-BEF6-9867AF7F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578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8" name="Picture 6">
            <a:extLst>
              <a:ext uri="{FF2B5EF4-FFF2-40B4-BE49-F238E27FC236}">
                <a16:creationId xmlns:a16="http://schemas.microsoft.com/office/drawing/2014/main" id="{4A147E55-1A2D-472A-8E8F-21AACC94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9" name="Picture 7">
            <a:extLst>
              <a:ext uri="{FF2B5EF4-FFF2-40B4-BE49-F238E27FC236}">
                <a16:creationId xmlns:a16="http://schemas.microsoft.com/office/drawing/2014/main" id="{20767C9A-6C29-49F0-8A8E-30D62052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441" name="AutoShape 9">
            <a:extLst>
              <a:ext uri="{FF2B5EF4-FFF2-40B4-BE49-F238E27FC236}">
                <a16:creationId xmlns:a16="http://schemas.microsoft.com/office/drawing/2014/main" id="{D7178D39-504D-4041-AE05-505819E91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4442" name="AutoShape 10">
            <a:extLst>
              <a:ext uri="{FF2B5EF4-FFF2-40B4-BE49-F238E27FC236}">
                <a16:creationId xmlns:a16="http://schemas.microsoft.com/office/drawing/2014/main" id="{C22642FB-63E0-4043-A0D5-342A6F33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4443" name="AutoShape 11">
            <a:extLst>
              <a:ext uri="{FF2B5EF4-FFF2-40B4-BE49-F238E27FC236}">
                <a16:creationId xmlns:a16="http://schemas.microsoft.com/office/drawing/2014/main" id="{4DBE409E-1C19-4313-8C82-5580BBCF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4444" name="Text Box 12">
            <a:extLst>
              <a:ext uri="{FF2B5EF4-FFF2-40B4-BE49-F238E27FC236}">
                <a16:creationId xmlns:a16="http://schemas.microsoft.com/office/drawing/2014/main" id="{94C6EDD1-3E4E-4001-A151-45251DFD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...........</a:t>
            </a:r>
          </a:p>
        </p:txBody>
      </p:sp>
      <p:sp>
        <p:nvSpPr>
          <p:cNvPr id="274445" name="Text Box 13">
            <a:extLst>
              <a:ext uri="{FF2B5EF4-FFF2-40B4-BE49-F238E27FC236}">
                <a16:creationId xmlns:a16="http://schemas.microsoft.com/office/drawing/2014/main" id="{A25A5BC2-EE41-4B09-B9DB-2CA4BA31B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pigeons</a:t>
            </a:r>
          </a:p>
        </p:txBody>
      </p:sp>
      <p:sp>
        <p:nvSpPr>
          <p:cNvPr id="274446" name="Text Box 14">
            <a:extLst>
              <a:ext uri="{FF2B5EF4-FFF2-40B4-BE49-F238E27FC236}">
                <a16:creationId xmlns:a16="http://schemas.microsoft.com/office/drawing/2014/main" id="{A6FAAB27-8EF7-4A46-B0E5-4E4FB0CE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pigeonholes</a:t>
            </a:r>
          </a:p>
        </p:txBody>
      </p:sp>
      <p:graphicFrame>
        <p:nvGraphicFramePr>
          <p:cNvPr id="274447" name="Object 15">
            <a:extLst>
              <a:ext uri="{FF2B5EF4-FFF2-40B4-BE49-F238E27FC236}">
                <a16:creationId xmlns:a16="http://schemas.microsoft.com/office/drawing/2014/main" id="{3204BA96-D8FC-4AFA-9B0A-24B6D7F1A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2"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8" name="Object 16">
            <a:extLst>
              <a:ext uri="{FF2B5EF4-FFF2-40B4-BE49-F238E27FC236}">
                <a16:creationId xmlns:a16="http://schemas.microsoft.com/office/drawing/2014/main" id="{3BBF7903-52C8-4B5E-A06F-C241D2323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21971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3" name="Equation" r:id="rId6" imgW="393480" imgH="304560" progId="Equation.3">
                  <p:embed/>
                </p:oleObj>
              </mc:Choice>
              <mc:Fallback>
                <p:oleObj name="Equation" r:id="rId6" imgW="39348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1971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9" name="Object 17">
            <a:extLst>
              <a:ext uri="{FF2B5EF4-FFF2-40B4-BE49-F238E27FC236}">
                <a16:creationId xmlns:a16="http://schemas.microsoft.com/office/drawing/2014/main" id="{8DE34457-9E33-4933-988B-F6A93951C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8956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4" name="Equation" r:id="rId8" imgW="1155600" imgH="317160" progId="Equation.3">
                  <p:embed/>
                </p:oleObj>
              </mc:Choice>
              <mc:Fallback>
                <p:oleObj name="Equation" r:id="rId8" imgW="11556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1155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0" name="Line 18">
            <a:extLst>
              <a:ext uri="{FF2B5EF4-FFF2-40B4-BE49-F238E27FC236}">
                <a16:creationId xmlns:a16="http://schemas.microsoft.com/office/drawing/2014/main" id="{DB834663-7D7E-4474-AB4B-E661554FF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4451" name="Text Box 19">
            <a:extLst>
              <a:ext uri="{FF2B5EF4-FFF2-40B4-BE49-F238E27FC236}">
                <a16:creationId xmlns:a16="http://schemas.microsoft.com/office/drawing/2014/main" id="{D0439A56-7ABE-4FFC-95E4-CFDD2812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45894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pigeonhole</a:t>
            </a:r>
          </a:p>
          <a:p>
            <a:r>
              <a:rPr lang="en-US" altLang="en-US"/>
              <a:t> with at least 2 pigeons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97B10-8B0B-4A12-A787-6ACB0EB1A4C1}"/>
</file>

<file path=customXml/itemProps2.xml><?xml version="1.0" encoding="utf-8"?>
<ds:datastoreItem xmlns:ds="http://schemas.openxmlformats.org/officeDocument/2006/customXml" ds:itemID="{70AF0190-7535-4F21-8CFF-33C3EA7456D7}"/>
</file>

<file path=customXml/itemProps3.xml><?xml version="1.0" encoding="utf-8"?>
<ds:datastoreItem xmlns:ds="http://schemas.openxmlformats.org/officeDocument/2006/customXml" ds:itemID="{939FFCE5-3737-4B04-AA8C-A0A0B89C9249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4529</TotalTime>
  <Words>994</Words>
  <Application>Microsoft Office PowerPoint</Application>
  <PresentationFormat>On-screen Show (4:3)</PresentationFormat>
  <Paragraphs>374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Times New Roman</vt:lpstr>
      <vt:lpstr>Comic Sans MS</vt:lpstr>
      <vt:lpstr>class</vt:lpstr>
      <vt:lpstr>Microsoft Equation 3.0</vt:lpstr>
      <vt:lpstr>  Lecture 18 :Pumping Lemma for Regular Language </vt:lpstr>
      <vt:lpstr>Non-regular languages</vt:lpstr>
      <vt:lpstr>PowerPoint Presentation</vt:lpstr>
      <vt:lpstr>PowerPoint Presentation</vt:lpstr>
      <vt:lpstr>The Pigeonhole Principle</vt:lpstr>
      <vt:lpstr>PowerPoint Presentation</vt:lpstr>
      <vt:lpstr>PowerPoint Presentation</vt:lpstr>
      <vt:lpstr>PowerPoint Presentation</vt:lpstr>
      <vt:lpstr>The Pigeonhole Principle</vt:lpstr>
      <vt:lpstr>The Pigeonhole Principle  and   DFAs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Lemma:</vt:lpstr>
      <vt:lpstr>PowerPoint Presentation</vt:lpstr>
      <vt:lpstr>Applications   of  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Vaibhav Chunekar</cp:lastModifiedBy>
  <cp:revision>990</cp:revision>
  <cp:lastPrinted>2000-09-25T14:54:54Z</cp:lastPrinted>
  <dcterms:created xsi:type="dcterms:W3CDTF">2000-08-31T01:12:33Z</dcterms:created>
  <dcterms:modified xsi:type="dcterms:W3CDTF">2020-09-14T00:36:55Z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