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278" r:id="rId3"/>
    <p:sldId id="293" r:id="rId4"/>
    <p:sldId id="279" r:id="rId5"/>
    <p:sldId id="280" r:id="rId6"/>
    <p:sldId id="292"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98528-5597-48BB-9641-7309DF974B65}" type="datetimeFigureOut">
              <a:rPr lang="en-IN" smtClean="0"/>
              <a:t>27-10-2020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9ACD8-C44D-4CCC-AB08-09EF547D50F8}" type="slidenum">
              <a:rPr lang="en-IN" smtClean="0"/>
              <a:t>‹#›</a:t>
            </a:fld>
            <a:endParaRPr lang="en-IN"/>
          </a:p>
        </p:txBody>
      </p:sp>
    </p:spTree>
    <p:extLst>
      <p:ext uri="{BB962C8B-B14F-4D97-AF65-F5344CB8AC3E}">
        <p14:creationId xmlns:p14="http://schemas.microsoft.com/office/powerpoint/2010/main" val="330847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1027-C4D8-4E8A-A127-4F4CA139E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B83266-EB3E-406A-A398-20CD05B7E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4B5BF5-5ACA-43D6-98A7-D038959B3A72}"/>
              </a:ext>
            </a:extLst>
          </p:cNvPr>
          <p:cNvSpPr>
            <a:spLocks noGrp="1"/>
          </p:cNvSpPr>
          <p:nvPr>
            <p:ph type="dt" sz="half" idx="10"/>
          </p:nvPr>
        </p:nvSpPr>
        <p:spPr/>
        <p:txBody>
          <a:bodyPr/>
          <a:lstStyle/>
          <a:p>
            <a:fld id="{C04D638B-82A3-4BE0-857C-24D68B4ADA20}" type="datetime1">
              <a:rPr lang="en-US" smtClean="0"/>
              <a:t>10/27/2020</a:t>
            </a:fld>
            <a:endParaRPr lang="en-IN"/>
          </a:p>
        </p:txBody>
      </p:sp>
      <p:sp>
        <p:nvSpPr>
          <p:cNvPr id="5" name="Footer Placeholder 4">
            <a:extLst>
              <a:ext uri="{FF2B5EF4-FFF2-40B4-BE49-F238E27FC236}">
                <a16:creationId xmlns:a16="http://schemas.microsoft.com/office/drawing/2014/main" id="{9E4E8DBF-E608-44F3-B8C1-66866B9A6304}"/>
              </a:ext>
            </a:extLst>
          </p:cNvPr>
          <p:cNvSpPr>
            <a:spLocks noGrp="1"/>
          </p:cNvSpPr>
          <p:nvPr>
            <p:ph type="ftr" sz="quarter" idx="11"/>
          </p:nvPr>
        </p:nvSpPr>
        <p:spPr/>
        <p:txBody>
          <a:bodyPr/>
          <a:lstStyle/>
          <a:p>
            <a:r>
              <a:rPr lang="en-IN"/>
              <a:t>KJSCE</a:t>
            </a:r>
          </a:p>
        </p:txBody>
      </p:sp>
      <p:sp>
        <p:nvSpPr>
          <p:cNvPr id="6" name="Slide Number Placeholder 5">
            <a:extLst>
              <a:ext uri="{FF2B5EF4-FFF2-40B4-BE49-F238E27FC236}">
                <a16:creationId xmlns:a16="http://schemas.microsoft.com/office/drawing/2014/main" id="{197C67D4-6FFD-436F-B9E2-761DCE42EAE6}"/>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193048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CAC0-1230-43F9-9C88-3D9E037738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E59E1-3521-4101-AA72-72B5D4DBB2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61196-0073-4F31-ADF0-52A86A459F32}"/>
              </a:ext>
            </a:extLst>
          </p:cNvPr>
          <p:cNvSpPr>
            <a:spLocks noGrp="1"/>
          </p:cNvSpPr>
          <p:nvPr>
            <p:ph type="dt" sz="half" idx="10"/>
          </p:nvPr>
        </p:nvSpPr>
        <p:spPr/>
        <p:txBody>
          <a:bodyPr/>
          <a:lstStyle/>
          <a:p>
            <a:fld id="{55D7013A-E6A4-4A55-A2C4-B484042CFA27}" type="datetime1">
              <a:rPr lang="en-US" smtClean="0"/>
              <a:t>10/27/2020</a:t>
            </a:fld>
            <a:endParaRPr lang="en-IN"/>
          </a:p>
        </p:txBody>
      </p:sp>
      <p:sp>
        <p:nvSpPr>
          <p:cNvPr id="5" name="Footer Placeholder 4">
            <a:extLst>
              <a:ext uri="{FF2B5EF4-FFF2-40B4-BE49-F238E27FC236}">
                <a16:creationId xmlns:a16="http://schemas.microsoft.com/office/drawing/2014/main" id="{86AAB676-871B-4937-AE71-48D64F3D95D1}"/>
              </a:ext>
            </a:extLst>
          </p:cNvPr>
          <p:cNvSpPr>
            <a:spLocks noGrp="1"/>
          </p:cNvSpPr>
          <p:nvPr>
            <p:ph type="ftr" sz="quarter" idx="11"/>
          </p:nvPr>
        </p:nvSpPr>
        <p:spPr/>
        <p:txBody>
          <a:bodyPr/>
          <a:lstStyle/>
          <a:p>
            <a:r>
              <a:rPr lang="en-IN"/>
              <a:t>KJSCE</a:t>
            </a:r>
          </a:p>
        </p:txBody>
      </p:sp>
      <p:sp>
        <p:nvSpPr>
          <p:cNvPr id="6" name="Slide Number Placeholder 5">
            <a:extLst>
              <a:ext uri="{FF2B5EF4-FFF2-40B4-BE49-F238E27FC236}">
                <a16:creationId xmlns:a16="http://schemas.microsoft.com/office/drawing/2014/main" id="{6D4059BC-994E-4396-A7D0-ECB57AB22B62}"/>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381855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4B4FC7-4571-4623-99AE-5DCD808C81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DB426-3BB4-42AB-BEEF-7C6094459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4114B-9164-45A1-B4C9-379070BFCA8C}"/>
              </a:ext>
            </a:extLst>
          </p:cNvPr>
          <p:cNvSpPr>
            <a:spLocks noGrp="1"/>
          </p:cNvSpPr>
          <p:nvPr>
            <p:ph type="dt" sz="half" idx="10"/>
          </p:nvPr>
        </p:nvSpPr>
        <p:spPr/>
        <p:txBody>
          <a:bodyPr/>
          <a:lstStyle/>
          <a:p>
            <a:fld id="{7C12E6FD-9DBC-4B6B-A9E6-E5BCD0658638}" type="datetime1">
              <a:rPr lang="en-US" smtClean="0"/>
              <a:t>10/27/2020</a:t>
            </a:fld>
            <a:endParaRPr lang="en-IN"/>
          </a:p>
        </p:txBody>
      </p:sp>
      <p:sp>
        <p:nvSpPr>
          <p:cNvPr id="5" name="Footer Placeholder 4">
            <a:extLst>
              <a:ext uri="{FF2B5EF4-FFF2-40B4-BE49-F238E27FC236}">
                <a16:creationId xmlns:a16="http://schemas.microsoft.com/office/drawing/2014/main" id="{D423ED04-3442-42F2-A29E-1B866A80031D}"/>
              </a:ext>
            </a:extLst>
          </p:cNvPr>
          <p:cNvSpPr>
            <a:spLocks noGrp="1"/>
          </p:cNvSpPr>
          <p:nvPr>
            <p:ph type="ftr" sz="quarter" idx="11"/>
          </p:nvPr>
        </p:nvSpPr>
        <p:spPr/>
        <p:txBody>
          <a:bodyPr/>
          <a:lstStyle/>
          <a:p>
            <a:r>
              <a:rPr lang="en-IN"/>
              <a:t>KJSCE</a:t>
            </a:r>
          </a:p>
        </p:txBody>
      </p:sp>
      <p:sp>
        <p:nvSpPr>
          <p:cNvPr id="6" name="Slide Number Placeholder 5">
            <a:extLst>
              <a:ext uri="{FF2B5EF4-FFF2-40B4-BE49-F238E27FC236}">
                <a16:creationId xmlns:a16="http://schemas.microsoft.com/office/drawing/2014/main" id="{A8640DA4-375E-4EDC-BFC3-97282792E88D}"/>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26209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F6D6-5041-4E5A-8E21-7D78D2DBB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F9AFC1-CDC0-4400-AD2E-BA57111BF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CF7FB-0A31-4CB5-864B-08C57F84E7EE}"/>
              </a:ext>
            </a:extLst>
          </p:cNvPr>
          <p:cNvSpPr>
            <a:spLocks noGrp="1"/>
          </p:cNvSpPr>
          <p:nvPr>
            <p:ph type="dt" sz="half" idx="10"/>
          </p:nvPr>
        </p:nvSpPr>
        <p:spPr/>
        <p:txBody>
          <a:bodyPr/>
          <a:lstStyle/>
          <a:p>
            <a:fld id="{FC1B602A-E3FA-450F-A397-7246EC2AC676}" type="datetime1">
              <a:rPr lang="en-US" smtClean="0"/>
              <a:t>10/27/2020</a:t>
            </a:fld>
            <a:endParaRPr lang="en-IN"/>
          </a:p>
        </p:txBody>
      </p:sp>
      <p:sp>
        <p:nvSpPr>
          <p:cNvPr id="5" name="Footer Placeholder 4">
            <a:extLst>
              <a:ext uri="{FF2B5EF4-FFF2-40B4-BE49-F238E27FC236}">
                <a16:creationId xmlns:a16="http://schemas.microsoft.com/office/drawing/2014/main" id="{A554DD7A-8264-45DB-8BAB-0BCAC2E78204}"/>
              </a:ext>
            </a:extLst>
          </p:cNvPr>
          <p:cNvSpPr>
            <a:spLocks noGrp="1"/>
          </p:cNvSpPr>
          <p:nvPr>
            <p:ph type="ftr" sz="quarter" idx="11"/>
          </p:nvPr>
        </p:nvSpPr>
        <p:spPr/>
        <p:txBody>
          <a:bodyPr/>
          <a:lstStyle/>
          <a:p>
            <a:r>
              <a:rPr lang="en-IN"/>
              <a:t>KJSCE</a:t>
            </a:r>
          </a:p>
        </p:txBody>
      </p:sp>
      <p:sp>
        <p:nvSpPr>
          <p:cNvPr id="6" name="Slide Number Placeholder 5">
            <a:extLst>
              <a:ext uri="{FF2B5EF4-FFF2-40B4-BE49-F238E27FC236}">
                <a16:creationId xmlns:a16="http://schemas.microsoft.com/office/drawing/2014/main" id="{C75A91BF-C315-4ED1-A1F0-18A122D1F677}"/>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240571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0C9B-66ED-41FB-B06A-7B5929BBC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6DCEE5-6E24-4051-A52D-DC0BAE78E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8E67F-C5C2-49F8-95A2-B16A0EEBE8B7}"/>
              </a:ext>
            </a:extLst>
          </p:cNvPr>
          <p:cNvSpPr>
            <a:spLocks noGrp="1"/>
          </p:cNvSpPr>
          <p:nvPr>
            <p:ph type="dt" sz="half" idx="10"/>
          </p:nvPr>
        </p:nvSpPr>
        <p:spPr/>
        <p:txBody>
          <a:bodyPr/>
          <a:lstStyle/>
          <a:p>
            <a:fld id="{A3941D98-ADF3-4BEC-9020-6788AB7AD072}" type="datetime1">
              <a:rPr lang="en-US" smtClean="0"/>
              <a:t>10/27/2020</a:t>
            </a:fld>
            <a:endParaRPr lang="en-IN"/>
          </a:p>
        </p:txBody>
      </p:sp>
      <p:sp>
        <p:nvSpPr>
          <p:cNvPr id="5" name="Footer Placeholder 4">
            <a:extLst>
              <a:ext uri="{FF2B5EF4-FFF2-40B4-BE49-F238E27FC236}">
                <a16:creationId xmlns:a16="http://schemas.microsoft.com/office/drawing/2014/main" id="{BA579845-51C2-4AEE-9934-4C20C662635A}"/>
              </a:ext>
            </a:extLst>
          </p:cNvPr>
          <p:cNvSpPr>
            <a:spLocks noGrp="1"/>
          </p:cNvSpPr>
          <p:nvPr>
            <p:ph type="ftr" sz="quarter" idx="11"/>
          </p:nvPr>
        </p:nvSpPr>
        <p:spPr/>
        <p:txBody>
          <a:bodyPr/>
          <a:lstStyle/>
          <a:p>
            <a:r>
              <a:rPr lang="en-IN"/>
              <a:t>KJSCE</a:t>
            </a:r>
          </a:p>
        </p:txBody>
      </p:sp>
      <p:sp>
        <p:nvSpPr>
          <p:cNvPr id="6" name="Slide Number Placeholder 5">
            <a:extLst>
              <a:ext uri="{FF2B5EF4-FFF2-40B4-BE49-F238E27FC236}">
                <a16:creationId xmlns:a16="http://schemas.microsoft.com/office/drawing/2014/main" id="{3947949F-A366-48C6-8C2E-2CCA7BBBA017}"/>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383383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9CA-CF62-45B5-BF95-ACD650C559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01B21-8033-49EF-A724-7BD5D9203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BAD9F6-515E-4F46-A211-6CC43908D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764383-DACD-4A36-933B-F3909C102F5E}"/>
              </a:ext>
            </a:extLst>
          </p:cNvPr>
          <p:cNvSpPr>
            <a:spLocks noGrp="1"/>
          </p:cNvSpPr>
          <p:nvPr>
            <p:ph type="dt" sz="half" idx="10"/>
          </p:nvPr>
        </p:nvSpPr>
        <p:spPr/>
        <p:txBody>
          <a:bodyPr/>
          <a:lstStyle/>
          <a:p>
            <a:fld id="{48CC31FB-AB93-4518-8AF1-01B04843A09E}" type="datetime1">
              <a:rPr lang="en-US" smtClean="0"/>
              <a:t>10/27/2020</a:t>
            </a:fld>
            <a:endParaRPr lang="en-IN"/>
          </a:p>
        </p:txBody>
      </p:sp>
      <p:sp>
        <p:nvSpPr>
          <p:cNvPr id="6" name="Footer Placeholder 5">
            <a:extLst>
              <a:ext uri="{FF2B5EF4-FFF2-40B4-BE49-F238E27FC236}">
                <a16:creationId xmlns:a16="http://schemas.microsoft.com/office/drawing/2014/main" id="{3A97C270-7A6B-4ABE-946A-D6290BE511E3}"/>
              </a:ext>
            </a:extLst>
          </p:cNvPr>
          <p:cNvSpPr>
            <a:spLocks noGrp="1"/>
          </p:cNvSpPr>
          <p:nvPr>
            <p:ph type="ftr" sz="quarter" idx="11"/>
          </p:nvPr>
        </p:nvSpPr>
        <p:spPr/>
        <p:txBody>
          <a:bodyPr/>
          <a:lstStyle/>
          <a:p>
            <a:r>
              <a:rPr lang="en-IN"/>
              <a:t>KJSCE</a:t>
            </a:r>
          </a:p>
        </p:txBody>
      </p:sp>
      <p:sp>
        <p:nvSpPr>
          <p:cNvPr id="7" name="Slide Number Placeholder 6">
            <a:extLst>
              <a:ext uri="{FF2B5EF4-FFF2-40B4-BE49-F238E27FC236}">
                <a16:creationId xmlns:a16="http://schemas.microsoft.com/office/drawing/2014/main" id="{01BA158D-D3B2-41B8-9ACC-54AE0351D18B}"/>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238019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A8E1-57E9-4E34-B564-FB6DAA94DA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7FA2AD-9EC2-481D-8C56-71505EB50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14EFA-5388-4596-90C7-3CE113532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20BD6E-6467-4EBC-B68A-25765951A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A60441-04A1-49D8-A1F9-29F92EF4C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F12EE5-1057-421E-BEB9-5D49CF2647FC}"/>
              </a:ext>
            </a:extLst>
          </p:cNvPr>
          <p:cNvSpPr>
            <a:spLocks noGrp="1"/>
          </p:cNvSpPr>
          <p:nvPr>
            <p:ph type="dt" sz="half" idx="10"/>
          </p:nvPr>
        </p:nvSpPr>
        <p:spPr/>
        <p:txBody>
          <a:bodyPr/>
          <a:lstStyle/>
          <a:p>
            <a:fld id="{B63F89F7-8366-4F95-A665-08BC59BAA234}" type="datetime1">
              <a:rPr lang="en-US" smtClean="0"/>
              <a:t>10/27/2020</a:t>
            </a:fld>
            <a:endParaRPr lang="en-IN"/>
          </a:p>
        </p:txBody>
      </p:sp>
      <p:sp>
        <p:nvSpPr>
          <p:cNvPr id="8" name="Footer Placeholder 7">
            <a:extLst>
              <a:ext uri="{FF2B5EF4-FFF2-40B4-BE49-F238E27FC236}">
                <a16:creationId xmlns:a16="http://schemas.microsoft.com/office/drawing/2014/main" id="{CD07C750-7AA1-4332-8B5C-645345B1D983}"/>
              </a:ext>
            </a:extLst>
          </p:cNvPr>
          <p:cNvSpPr>
            <a:spLocks noGrp="1"/>
          </p:cNvSpPr>
          <p:nvPr>
            <p:ph type="ftr" sz="quarter" idx="11"/>
          </p:nvPr>
        </p:nvSpPr>
        <p:spPr/>
        <p:txBody>
          <a:bodyPr/>
          <a:lstStyle/>
          <a:p>
            <a:r>
              <a:rPr lang="en-IN"/>
              <a:t>KJSCE</a:t>
            </a:r>
          </a:p>
        </p:txBody>
      </p:sp>
      <p:sp>
        <p:nvSpPr>
          <p:cNvPr id="9" name="Slide Number Placeholder 8">
            <a:extLst>
              <a:ext uri="{FF2B5EF4-FFF2-40B4-BE49-F238E27FC236}">
                <a16:creationId xmlns:a16="http://schemas.microsoft.com/office/drawing/2014/main" id="{DC073AAE-368F-4E53-A3EA-0C668BC47201}"/>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348807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8455-937B-45F4-A4F5-4B9914B600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289CD-E8BE-4BA2-ACCC-301E71A88054}"/>
              </a:ext>
            </a:extLst>
          </p:cNvPr>
          <p:cNvSpPr>
            <a:spLocks noGrp="1"/>
          </p:cNvSpPr>
          <p:nvPr>
            <p:ph type="dt" sz="half" idx="10"/>
          </p:nvPr>
        </p:nvSpPr>
        <p:spPr/>
        <p:txBody>
          <a:bodyPr/>
          <a:lstStyle/>
          <a:p>
            <a:fld id="{BFFA2CAF-1038-441F-92F8-BD83F8CEFAC4}" type="datetime1">
              <a:rPr lang="en-US" smtClean="0"/>
              <a:t>10/27/2020</a:t>
            </a:fld>
            <a:endParaRPr lang="en-IN"/>
          </a:p>
        </p:txBody>
      </p:sp>
      <p:sp>
        <p:nvSpPr>
          <p:cNvPr id="4" name="Footer Placeholder 3">
            <a:extLst>
              <a:ext uri="{FF2B5EF4-FFF2-40B4-BE49-F238E27FC236}">
                <a16:creationId xmlns:a16="http://schemas.microsoft.com/office/drawing/2014/main" id="{46D64604-CFCC-40D0-A967-9538E445A5D6}"/>
              </a:ext>
            </a:extLst>
          </p:cNvPr>
          <p:cNvSpPr>
            <a:spLocks noGrp="1"/>
          </p:cNvSpPr>
          <p:nvPr>
            <p:ph type="ftr" sz="quarter" idx="11"/>
          </p:nvPr>
        </p:nvSpPr>
        <p:spPr/>
        <p:txBody>
          <a:bodyPr/>
          <a:lstStyle/>
          <a:p>
            <a:r>
              <a:rPr lang="en-IN"/>
              <a:t>KJSCE</a:t>
            </a:r>
          </a:p>
        </p:txBody>
      </p:sp>
      <p:sp>
        <p:nvSpPr>
          <p:cNvPr id="5" name="Slide Number Placeholder 4">
            <a:extLst>
              <a:ext uri="{FF2B5EF4-FFF2-40B4-BE49-F238E27FC236}">
                <a16:creationId xmlns:a16="http://schemas.microsoft.com/office/drawing/2014/main" id="{51941923-6F7E-47A4-8CFE-EC5E618F5D43}"/>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411581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3F565-8550-42B8-BFDE-EE0B755FD6B8}"/>
              </a:ext>
            </a:extLst>
          </p:cNvPr>
          <p:cNvSpPr>
            <a:spLocks noGrp="1"/>
          </p:cNvSpPr>
          <p:nvPr>
            <p:ph type="dt" sz="half" idx="10"/>
          </p:nvPr>
        </p:nvSpPr>
        <p:spPr/>
        <p:txBody>
          <a:bodyPr/>
          <a:lstStyle/>
          <a:p>
            <a:fld id="{656776CE-7FEF-4553-90F5-A834EA53D363}" type="datetime1">
              <a:rPr lang="en-US" smtClean="0"/>
              <a:t>10/27/2020</a:t>
            </a:fld>
            <a:endParaRPr lang="en-IN"/>
          </a:p>
        </p:txBody>
      </p:sp>
      <p:sp>
        <p:nvSpPr>
          <p:cNvPr id="3" name="Footer Placeholder 2">
            <a:extLst>
              <a:ext uri="{FF2B5EF4-FFF2-40B4-BE49-F238E27FC236}">
                <a16:creationId xmlns:a16="http://schemas.microsoft.com/office/drawing/2014/main" id="{3EDC2475-7C83-4FFD-AE3F-84BE5C41378E}"/>
              </a:ext>
            </a:extLst>
          </p:cNvPr>
          <p:cNvSpPr>
            <a:spLocks noGrp="1"/>
          </p:cNvSpPr>
          <p:nvPr>
            <p:ph type="ftr" sz="quarter" idx="11"/>
          </p:nvPr>
        </p:nvSpPr>
        <p:spPr/>
        <p:txBody>
          <a:bodyPr/>
          <a:lstStyle/>
          <a:p>
            <a:r>
              <a:rPr lang="en-IN"/>
              <a:t>KJSCE</a:t>
            </a:r>
          </a:p>
        </p:txBody>
      </p:sp>
      <p:sp>
        <p:nvSpPr>
          <p:cNvPr id="4" name="Slide Number Placeholder 3">
            <a:extLst>
              <a:ext uri="{FF2B5EF4-FFF2-40B4-BE49-F238E27FC236}">
                <a16:creationId xmlns:a16="http://schemas.microsoft.com/office/drawing/2014/main" id="{4B041F2B-7CF3-47DD-8207-9358A7B1E306}"/>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79716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E57E-7A47-4C7B-9020-31AC55F9F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3E1029-790F-47E9-94A3-D3C61B002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86ED9B-95B2-4F74-9A0E-CBFBE4C3B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870E0-3B79-425E-8A4A-1D1932C2945B}"/>
              </a:ext>
            </a:extLst>
          </p:cNvPr>
          <p:cNvSpPr>
            <a:spLocks noGrp="1"/>
          </p:cNvSpPr>
          <p:nvPr>
            <p:ph type="dt" sz="half" idx="10"/>
          </p:nvPr>
        </p:nvSpPr>
        <p:spPr/>
        <p:txBody>
          <a:bodyPr/>
          <a:lstStyle/>
          <a:p>
            <a:fld id="{46AFB530-DF90-405A-AEE2-82AC7EE59B9F}" type="datetime1">
              <a:rPr lang="en-US" smtClean="0"/>
              <a:t>10/27/2020</a:t>
            </a:fld>
            <a:endParaRPr lang="en-IN"/>
          </a:p>
        </p:txBody>
      </p:sp>
      <p:sp>
        <p:nvSpPr>
          <p:cNvPr id="6" name="Footer Placeholder 5">
            <a:extLst>
              <a:ext uri="{FF2B5EF4-FFF2-40B4-BE49-F238E27FC236}">
                <a16:creationId xmlns:a16="http://schemas.microsoft.com/office/drawing/2014/main" id="{CEDB4EDF-ED85-4C5D-BBDE-92E274BF0F7D}"/>
              </a:ext>
            </a:extLst>
          </p:cNvPr>
          <p:cNvSpPr>
            <a:spLocks noGrp="1"/>
          </p:cNvSpPr>
          <p:nvPr>
            <p:ph type="ftr" sz="quarter" idx="11"/>
          </p:nvPr>
        </p:nvSpPr>
        <p:spPr/>
        <p:txBody>
          <a:bodyPr/>
          <a:lstStyle/>
          <a:p>
            <a:r>
              <a:rPr lang="en-IN"/>
              <a:t>KJSCE</a:t>
            </a:r>
          </a:p>
        </p:txBody>
      </p:sp>
      <p:sp>
        <p:nvSpPr>
          <p:cNvPr id="7" name="Slide Number Placeholder 6">
            <a:extLst>
              <a:ext uri="{FF2B5EF4-FFF2-40B4-BE49-F238E27FC236}">
                <a16:creationId xmlns:a16="http://schemas.microsoft.com/office/drawing/2014/main" id="{B33DCDD5-5415-4DC1-8CA4-65028A3D3D39}"/>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420425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4B96-8E29-464D-97BA-F733643E2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389B7F-F67B-4E1F-ADE6-8F98A4A0D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887615-E96D-4843-A150-C009682D7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1C861-8019-429C-84F7-EEB262CE9A4B}"/>
              </a:ext>
            </a:extLst>
          </p:cNvPr>
          <p:cNvSpPr>
            <a:spLocks noGrp="1"/>
          </p:cNvSpPr>
          <p:nvPr>
            <p:ph type="dt" sz="half" idx="10"/>
          </p:nvPr>
        </p:nvSpPr>
        <p:spPr/>
        <p:txBody>
          <a:bodyPr/>
          <a:lstStyle/>
          <a:p>
            <a:fld id="{D41ECA4D-F343-4403-A50E-B16BC41025D5}" type="datetime1">
              <a:rPr lang="en-US" smtClean="0"/>
              <a:t>10/27/2020</a:t>
            </a:fld>
            <a:endParaRPr lang="en-IN"/>
          </a:p>
        </p:txBody>
      </p:sp>
      <p:sp>
        <p:nvSpPr>
          <p:cNvPr id="6" name="Footer Placeholder 5">
            <a:extLst>
              <a:ext uri="{FF2B5EF4-FFF2-40B4-BE49-F238E27FC236}">
                <a16:creationId xmlns:a16="http://schemas.microsoft.com/office/drawing/2014/main" id="{2C481840-F935-420A-971D-D3CB07D4718C}"/>
              </a:ext>
            </a:extLst>
          </p:cNvPr>
          <p:cNvSpPr>
            <a:spLocks noGrp="1"/>
          </p:cNvSpPr>
          <p:nvPr>
            <p:ph type="ftr" sz="quarter" idx="11"/>
          </p:nvPr>
        </p:nvSpPr>
        <p:spPr/>
        <p:txBody>
          <a:bodyPr/>
          <a:lstStyle/>
          <a:p>
            <a:r>
              <a:rPr lang="en-IN"/>
              <a:t>KJSCE</a:t>
            </a:r>
          </a:p>
        </p:txBody>
      </p:sp>
      <p:sp>
        <p:nvSpPr>
          <p:cNvPr id="7" name="Slide Number Placeholder 6">
            <a:extLst>
              <a:ext uri="{FF2B5EF4-FFF2-40B4-BE49-F238E27FC236}">
                <a16:creationId xmlns:a16="http://schemas.microsoft.com/office/drawing/2014/main" id="{3DE39610-6C2A-4E09-83D6-88993BA4C22C}"/>
              </a:ext>
            </a:extLst>
          </p:cNvPr>
          <p:cNvSpPr>
            <a:spLocks noGrp="1"/>
          </p:cNvSpPr>
          <p:nvPr>
            <p:ph type="sldNum" sz="quarter" idx="12"/>
          </p:nvPr>
        </p:nvSpPr>
        <p:spPr/>
        <p:txBody>
          <a:bodyPr/>
          <a:lstStyle/>
          <a:p>
            <a:fld id="{AEA1E5DE-D62C-4CE4-91C2-788BD2E34E47}" type="slidenum">
              <a:rPr lang="en-IN" smtClean="0"/>
              <a:t>‹#›</a:t>
            </a:fld>
            <a:endParaRPr lang="en-IN"/>
          </a:p>
        </p:txBody>
      </p:sp>
    </p:spTree>
    <p:extLst>
      <p:ext uri="{BB962C8B-B14F-4D97-AF65-F5344CB8AC3E}">
        <p14:creationId xmlns:p14="http://schemas.microsoft.com/office/powerpoint/2010/main" val="396385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8401A-7E70-471B-8DD7-F414F12A8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4820AC-A8EA-460F-8563-94C16715E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8B058-4D15-4CCF-BBDC-BFDA5BCE8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31F84-88A0-4D49-BBF1-65A1E7588979}" type="datetime1">
              <a:rPr lang="en-US" smtClean="0"/>
              <a:t>10/27/2020</a:t>
            </a:fld>
            <a:endParaRPr lang="en-IN"/>
          </a:p>
        </p:txBody>
      </p:sp>
      <p:sp>
        <p:nvSpPr>
          <p:cNvPr id="5" name="Footer Placeholder 4">
            <a:extLst>
              <a:ext uri="{FF2B5EF4-FFF2-40B4-BE49-F238E27FC236}">
                <a16:creationId xmlns:a16="http://schemas.microsoft.com/office/drawing/2014/main" id="{AEF77640-CE86-435A-BCDD-DB2228CCC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KJSCE</a:t>
            </a:r>
          </a:p>
        </p:txBody>
      </p:sp>
      <p:sp>
        <p:nvSpPr>
          <p:cNvPr id="6" name="Slide Number Placeholder 5">
            <a:extLst>
              <a:ext uri="{FF2B5EF4-FFF2-40B4-BE49-F238E27FC236}">
                <a16:creationId xmlns:a16="http://schemas.microsoft.com/office/drawing/2014/main" id="{5B24FF1E-BFEE-4703-97FD-898E448A2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1E5DE-D62C-4CE4-91C2-788BD2E34E47}" type="slidenum">
              <a:rPr lang="en-IN" smtClean="0"/>
              <a:t>‹#›</a:t>
            </a:fld>
            <a:endParaRPr lang="en-IN"/>
          </a:p>
        </p:txBody>
      </p:sp>
    </p:spTree>
    <p:extLst>
      <p:ext uri="{BB962C8B-B14F-4D97-AF65-F5344CB8AC3E}">
        <p14:creationId xmlns:p14="http://schemas.microsoft.com/office/powerpoint/2010/main" val="112555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8BF697F-860A-4140-8A81-33FE223A26E9}"/>
              </a:ext>
            </a:extLst>
          </p:cNvPr>
          <p:cNvSpPr>
            <a:spLocks noGrp="1" noChangeArrowheads="1"/>
          </p:cNvSpPr>
          <p:nvPr>
            <p:ph type="title"/>
          </p:nvPr>
        </p:nvSpPr>
        <p:spPr>
          <a:xfrm>
            <a:off x="1612901" y="971551"/>
            <a:ext cx="8716963" cy="1431925"/>
          </a:xfrm>
        </p:spPr>
        <p:txBody>
          <a:bodyPr/>
          <a:lstStyle/>
          <a:p>
            <a:r>
              <a:rPr lang="en-US" altLang="en-US" b="1" dirty="0">
                <a:solidFill>
                  <a:srgbClr val="0070C0"/>
                </a:solidFill>
              </a:rPr>
              <a:t>Lecture 32:  Turing Machine Variants</a:t>
            </a:r>
            <a:endParaRPr lang="en-IN" altLang="en-US" b="1" dirty="0">
              <a:solidFill>
                <a:srgbClr val="0070C0"/>
              </a:solidFill>
            </a:endParaRPr>
          </a:p>
        </p:txBody>
      </p:sp>
      <p:sp>
        <p:nvSpPr>
          <p:cNvPr id="3" name="Content Placeholder 2">
            <a:extLst>
              <a:ext uri="{FF2B5EF4-FFF2-40B4-BE49-F238E27FC236}">
                <a16:creationId xmlns:a16="http://schemas.microsoft.com/office/drawing/2014/main" id="{F733CA06-5BB6-4FA4-9B17-8BFC88160525}"/>
              </a:ext>
            </a:extLst>
          </p:cNvPr>
          <p:cNvSpPr>
            <a:spLocks noGrp="1"/>
          </p:cNvSpPr>
          <p:nvPr>
            <p:ph idx="1"/>
          </p:nvPr>
        </p:nvSpPr>
        <p:spPr>
          <a:xfrm>
            <a:off x="1812926" y="2565400"/>
            <a:ext cx="8626475" cy="3321050"/>
          </a:xfrm>
        </p:spPr>
        <p:txBody>
          <a:bodyPr>
            <a:normAutofit lnSpcReduction="10000"/>
          </a:bodyPr>
          <a:lstStyle/>
          <a:p>
            <a:pPr marL="0" indent="0">
              <a:defRPr/>
            </a:pPr>
            <a:r>
              <a:rPr lang="en-IN" dirty="0"/>
              <a:t>Agenda:</a:t>
            </a:r>
            <a:endParaRPr lang="en-IN" dirty="0">
              <a:solidFill>
                <a:srgbClr val="0070C0"/>
              </a:solidFill>
            </a:endParaRPr>
          </a:p>
          <a:p>
            <a:pPr marL="0" indent="0">
              <a:defRPr/>
            </a:pPr>
            <a:r>
              <a:rPr lang="en-IN" altLang="en-US" dirty="0">
                <a:solidFill>
                  <a:srgbClr val="0070C0"/>
                </a:solidFill>
              </a:rPr>
              <a:t>Turing Machine Variant</a:t>
            </a:r>
          </a:p>
          <a:p>
            <a:pPr marL="0" indent="0">
              <a:defRPr/>
            </a:pPr>
            <a:r>
              <a:rPr lang="en-US" altLang="en-US" dirty="0">
                <a:solidFill>
                  <a:srgbClr val="0070C0"/>
                </a:solidFill>
              </a:rPr>
              <a:t>Turing Machine Example</a:t>
            </a:r>
          </a:p>
          <a:p>
            <a:pPr marL="342900" lvl="1" indent="0">
              <a:defRPr/>
            </a:pPr>
            <a:endParaRPr lang="en-US" altLang="en-US" dirty="0">
              <a:solidFill>
                <a:schemeClr val="hlink"/>
              </a:solidFill>
            </a:endParaRPr>
          </a:p>
          <a:p>
            <a:pPr marL="0" indent="0" algn="ctr">
              <a:defRPr/>
            </a:pPr>
            <a:r>
              <a:rPr lang="en-IN" dirty="0"/>
              <a:t>Presented by</a:t>
            </a:r>
          </a:p>
          <a:p>
            <a:pPr marL="0" indent="0" algn="ctr">
              <a:defRPr/>
            </a:pPr>
            <a:r>
              <a:rPr lang="en-IN" dirty="0"/>
              <a:t>Prof. Vaibhav Narayan Chunekar</a:t>
            </a:r>
          </a:p>
          <a:p>
            <a:pPr marL="0" indent="0" algn="ctr">
              <a:defRPr/>
            </a:pPr>
            <a:r>
              <a:rPr lang="en-IN" dirty="0"/>
              <a:t>K. J. Somaiya College of Engineering, Vidyavihar, Mumbai</a:t>
            </a:r>
          </a:p>
          <a:p>
            <a:pPr eaLnBrk="1" hangingPunct="1">
              <a:defRPr/>
            </a:pPr>
            <a:endParaRPr lang="en-IN" dirty="0"/>
          </a:p>
          <a:p>
            <a:pPr eaLnBrk="1" hangingPunct="1">
              <a:defRPr/>
            </a:pPr>
            <a:endParaRPr lang="en-IN" dirty="0"/>
          </a:p>
          <a:p>
            <a:pPr eaLnBrk="1" hangingPunct="1">
              <a:defRPr/>
            </a:pPr>
            <a:endParaRPr lang="en-IN" dirty="0"/>
          </a:p>
          <a:p>
            <a:pPr marL="0" indent="0">
              <a:defRPr/>
            </a:pPr>
            <a:endParaRPr lang="en-IN" dirty="0"/>
          </a:p>
        </p:txBody>
      </p:sp>
      <p:sp>
        <p:nvSpPr>
          <p:cNvPr id="4100" name="Date Placeholder 3">
            <a:extLst>
              <a:ext uri="{FF2B5EF4-FFF2-40B4-BE49-F238E27FC236}">
                <a16:creationId xmlns:a16="http://schemas.microsoft.com/office/drawing/2014/main" id="{754B5DBB-5D6C-4460-828B-B9745A2B38E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107D146-5287-4721-A4B1-6C5F145C6499}" type="datetime1">
              <a:rPr lang="en-US" altLang="en-US" sz="1400" smtClean="0">
                <a:solidFill>
                  <a:schemeClr val="tx1"/>
                </a:solidFill>
                <a:latin typeface="Times New Roman" panose="02020603050405020304" pitchFamily="18" charset="0"/>
              </a:rPr>
              <a:t>10/27/2020</a:t>
            </a:fld>
            <a:endParaRPr lang="en-US" altLang="en-US" sz="1400">
              <a:solidFill>
                <a:schemeClr val="tx1"/>
              </a:solidFill>
              <a:latin typeface="Times New Roman" panose="02020603050405020304" pitchFamily="18" charset="0"/>
            </a:endParaRPr>
          </a:p>
        </p:txBody>
      </p:sp>
      <p:sp>
        <p:nvSpPr>
          <p:cNvPr id="4101" name="Footer Placeholder 4">
            <a:extLst>
              <a:ext uri="{FF2B5EF4-FFF2-40B4-BE49-F238E27FC236}">
                <a16:creationId xmlns:a16="http://schemas.microsoft.com/office/drawing/2014/main" id="{2D9B9262-863C-41E2-A5DB-A3A904F07656}"/>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KJSCE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0C45-06E7-40E4-88E3-544AA905DF01}"/>
              </a:ext>
            </a:extLst>
          </p:cNvPr>
          <p:cNvSpPr>
            <a:spLocks noGrp="1"/>
          </p:cNvSpPr>
          <p:nvPr>
            <p:ph type="title"/>
          </p:nvPr>
        </p:nvSpPr>
        <p:spPr/>
        <p:txBody>
          <a:bodyPr/>
          <a:lstStyle/>
          <a:p>
            <a:r>
              <a:rPr lang="en-US" b="1" i="0" dirty="0">
                <a:effectLst/>
                <a:latin typeface="Roboto"/>
              </a:rPr>
              <a:t>7. Non-deterministic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46155FFE-3DD6-46C6-9E86-3ACBC0533928}"/>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A non-deterministic Turing machine has a single, one way infinite tape.</a:t>
            </a:r>
          </a:p>
          <a:p>
            <a:pPr algn="l" fontAlgn="base">
              <a:buFont typeface="Arial" panose="020B0604020202020204" pitchFamily="34" charset="0"/>
              <a:buChar char="•"/>
            </a:pPr>
            <a:r>
              <a:rPr lang="en-US" b="0" i="0" dirty="0">
                <a:effectLst/>
                <a:latin typeface="Roboto"/>
              </a:rPr>
              <a:t>For a given state and input symbol has </a:t>
            </a:r>
            <a:r>
              <a:rPr lang="en-US" b="0" i="0" dirty="0" err="1">
                <a:effectLst/>
                <a:latin typeface="Roboto"/>
              </a:rPr>
              <a:t>atleast</a:t>
            </a:r>
            <a:r>
              <a:rPr lang="en-US" b="0" i="0" dirty="0">
                <a:effectLst/>
                <a:latin typeface="Roboto"/>
              </a:rPr>
              <a:t> one choice to move (finite number of choices for the next move), each choice several choices of path that it might follow for a given input string.</a:t>
            </a:r>
          </a:p>
          <a:p>
            <a:pPr algn="l" fontAlgn="base">
              <a:buFont typeface="Arial" panose="020B0604020202020204" pitchFamily="34" charset="0"/>
              <a:buChar char="•"/>
            </a:pPr>
            <a:r>
              <a:rPr lang="en-US" b="0" i="0" dirty="0">
                <a:effectLst/>
                <a:latin typeface="Roboto"/>
              </a:rPr>
              <a:t>A non-deterministic Turing machine is equivalent to deterministic Turing machine.</a:t>
            </a:r>
          </a:p>
          <a:p>
            <a:endParaRPr lang="en-IN" dirty="0"/>
          </a:p>
        </p:txBody>
      </p:sp>
      <p:sp>
        <p:nvSpPr>
          <p:cNvPr id="4" name="Date Placeholder 3">
            <a:extLst>
              <a:ext uri="{FF2B5EF4-FFF2-40B4-BE49-F238E27FC236}">
                <a16:creationId xmlns:a16="http://schemas.microsoft.com/office/drawing/2014/main" id="{1F4818FA-63BF-41C5-AA86-3C68024948FF}"/>
              </a:ext>
            </a:extLst>
          </p:cNvPr>
          <p:cNvSpPr>
            <a:spLocks noGrp="1"/>
          </p:cNvSpPr>
          <p:nvPr>
            <p:ph type="dt" sz="half" idx="10"/>
          </p:nvPr>
        </p:nvSpPr>
        <p:spPr/>
        <p:txBody>
          <a:bodyPr/>
          <a:lstStyle/>
          <a:p>
            <a:fld id="{E5C78409-94BC-4130-BBA3-1BE05C937273}" type="datetime1">
              <a:rPr lang="en-US" smtClean="0"/>
              <a:t>10/27/2020</a:t>
            </a:fld>
            <a:endParaRPr lang="en-IN"/>
          </a:p>
        </p:txBody>
      </p:sp>
      <p:sp>
        <p:nvSpPr>
          <p:cNvPr id="5" name="Footer Placeholder 4">
            <a:extLst>
              <a:ext uri="{FF2B5EF4-FFF2-40B4-BE49-F238E27FC236}">
                <a16:creationId xmlns:a16="http://schemas.microsoft.com/office/drawing/2014/main" id="{1DB1E8F2-B6E1-4213-922C-D77B0E274C58}"/>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2503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A8FF-EBC7-4E1A-9BC2-1FF07BF17A67}"/>
              </a:ext>
            </a:extLst>
          </p:cNvPr>
          <p:cNvSpPr>
            <a:spLocks noGrp="1"/>
          </p:cNvSpPr>
          <p:nvPr>
            <p:ph type="title"/>
          </p:nvPr>
        </p:nvSpPr>
        <p:spPr>
          <a:xfrm>
            <a:off x="265043" y="172279"/>
            <a:ext cx="11088757" cy="1518410"/>
          </a:xfrm>
        </p:spPr>
        <p:txBody>
          <a:bodyPr>
            <a:normAutofit fontScale="90000"/>
          </a:bodyPr>
          <a:lstStyle/>
          <a:p>
            <a:r>
              <a:rPr lang="en-US" b="0" i="0" dirty="0">
                <a:effectLst/>
                <a:latin typeface="Roboto"/>
              </a:rPr>
              <a:t>Construct a Turing Machine for language L = {0</a:t>
            </a:r>
            <a:r>
              <a:rPr lang="en-US" b="0" i="0" baseline="30000" dirty="0">
                <a:effectLst/>
                <a:latin typeface="Roboto"/>
              </a:rPr>
              <a:t>n</a:t>
            </a:r>
            <a:r>
              <a:rPr lang="en-US" b="0" i="0" dirty="0">
                <a:effectLst/>
                <a:latin typeface="Roboto"/>
              </a:rPr>
              <a:t>1</a:t>
            </a:r>
            <a:r>
              <a:rPr lang="en-US" b="0" i="0" baseline="30000" dirty="0">
                <a:effectLst/>
                <a:latin typeface="Roboto"/>
              </a:rPr>
              <a:t>n</a:t>
            </a:r>
            <a:r>
              <a:rPr lang="en-US" b="0" i="0" dirty="0">
                <a:effectLst/>
                <a:latin typeface="Roboto"/>
              </a:rPr>
              <a:t>2</a:t>
            </a:r>
            <a:r>
              <a:rPr lang="en-US" b="0" i="0" baseline="30000" dirty="0">
                <a:effectLst/>
                <a:latin typeface="Roboto"/>
              </a:rPr>
              <a:t>n</a:t>
            </a:r>
            <a:r>
              <a:rPr lang="en-US" b="0" i="0" dirty="0">
                <a:effectLst/>
                <a:latin typeface="Roboto"/>
              </a:rPr>
              <a:t> | n≥1}</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B66C64E5-877C-4F3A-A110-11AD63C73BFD}"/>
              </a:ext>
            </a:extLst>
          </p:cNvPr>
          <p:cNvSpPr>
            <a:spLocks noGrp="1"/>
          </p:cNvSpPr>
          <p:nvPr>
            <p:ph idx="1"/>
          </p:nvPr>
        </p:nvSpPr>
        <p:spPr>
          <a:xfrm>
            <a:off x="410817" y="1825625"/>
            <a:ext cx="10942983" cy="4351338"/>
          </a:xfrm>
        </p:spPr>
        <p:txBody>
          <a:bodyPr/>
          <a:lstStyle/>
          <a:p>
            <a:pPr>
              <a:lnSpc>
                <a:spcPct val="150000"/>
              </a:lnSpc>
            </a:pPr>
            <a:r>
              <a:rPr lang="en-US" b="0" i="0" dirty="0">
                <a:effectLst/>
                <a:latin typeface="Roboto"/>
              </a:rPr>
              <a:t>The language L = {0</a:t>
            </a:r>
            <a:r>
              <a:rPr lang="en-US" b="0" i="0" baseline="30000" dirty="0">
                <a:effectLst/>
                <a:latin typeface="Roboto"/>
              </a:rPr>
              <a:t>n</a:t>
            </a:r>
            <a:r>
              <a:rPr lang="en-US" b="0" i="0" dirty="0">
                <a:effectLst/>
                <a:latin typeface="Roboto"/>
              </a:rPr>
              <a:t>1</a:t>
            </a:r>
            <a:r>
              <a:rPr lang="en-US" b="0" i="0" baseline="30000" dirty="0">
                <a:effectLst/>
                <a:latin typeface="Roboto"/>
              </a:rPr>
              <a:t>n</a:t>
            </a:r>
            <a:r>
              <a:rPr lang="en-US" b="0" i="0" dirty="0">
                <a:effectLst/>
                <a:latin typeface="Roboto"/>
              </a:rPr>
              <a:t>2</a:t>
            </a:r>
            <a:r>
              <a:rPr lang="en-US" b="0" i="0" baseline="30000" dirty="0">
                <a:effectLst/>
                <a:latin typeface="Roboto"/>
              </a:rPr>
              <a:t>n</a:t>
            </a:r>
            <a:r>
              <a:rPr lang="en-US" b="0" i="0" dirty="0">
                <a:effectLst/>
                <a:latin typeface="Roboto"/>
              </a:rPr>
              <a:t> | n≥1} represents a kind of language where we use only 3 character, i.e., 0, 1 and 2. In the beginning language has some number of 0’s followed by equal number of 1’s and then followed by equal number of 2’s. Any such string which falls in this category will be accepted by this language. The beginning and end of string is marked by $ sign.</a:t>
            </a:r>
            <a:endParaRPr lang="en-IN" dirty="0"/>
          </a:p>
        </p:txBody>
      </p:sp>
      <p:sp>
        <p:nvSpPr>
          <p:cNvPr id="4" name="Date Placeholder 3">
            <a:extLst>
              <a:ext uri="{FF2B5EF4-FFF2-40B4-BE49-F238E27FC236}">
                <a16:creationId xmlns:a16="http://schemas.microsoft.com/office/drawing/2014/main" id="{8EFCA01A-9CE3-47AD-888C-CD9163A69588}"/>
              </a:ext>
            </a:extLst>
          </p:cNvPr>
          <p:cNvSpPr>
            <a:spLocks noGrp="1"/>
          </p:cNvSpPr>
          <p:nvPr>
            <p:ph type="dt" sz="half" idx="10"/>
          </p:nvPr>
        </p:nvSpPr>
        <p:spPr/>
        <p:txBody>
          <a:bodyPr/>
          <a:lstStyle/>
          <a:p>
            <a:fld id="{4232A02D-2160-4969-8B11-D1A967ED4572}" type="datetime1">
              <a:rPr lang="en-US" smtClean="0"/>
              <a:t>10/27/2020</a:t>
            </a:fld>
            <a:endParaRPr lang="en-IN"/>
          </a:p>
        </p:txBody>
      </p:sp>
      <p:sp>
        <p:nvSpPr>
          <p:cNvPr id="5" name="Footer Placeholder 4">
            <a:extLst>
              <a:ext uri="{FF2B5EF4-FFF2-40B4-BE49-F238E27FC236}">
                <a16:creationId xmlns:a16="http://schemas.microsoft.com/office/drawing/2014/main" id="{22F9077D-3670-4388-A438-83BD498A5BCC}"/>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147188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640C-CD53-4CF6-BCE0-5C7E4ADCDBF3}"/>
              </a:ext>
            </a:extLst>
          </p:cNvPr>
          <p:cNvSpPr>
            <a:spLocks noGrp="1"/>
          </p:cNvSpPr>
          <p:nvPr>
            <p:ph type="title"/>
          </p:nvPr>
        </p:nvSpPr>
        <p:spPr/>
        <p:txBody>
          <a:bodyPr/>
          <a:lstStyle/>
          <a:p>
            <a:r>
              <a:rPr lang="en-IN" dirty="0"/>
              <a:t>Example:</a:t>
            </a:r>
          </a:p>
        </p:txBody>
      </p:sp>
      <p:sp>
        <p:nvSpPr>
          <p:cNvPr id="9" name="Content Placeholder 8">
            <a:extLst>
              <a:ext uri="{FF2B5EF4-FFF2-40B4-BE49-F238E27FC236}">
                <a16:creationId xmlns:a16="http://schemas.microsoft.com/office/drawing/2014/main" id="{8EED718A-8D33-4E5C-8B77-FB1CB87AEB69}"/>
              </a:ext>
            </a:extLst>
          </p:cNvPr>
          <p:cNvSpPr>
            <a:spLocks noGrp="1"/>
          </p:cNvSpPr>
          <p:nvPr>
            <p:ph idx="1"/>
          </p:nvPr>
        </p:nvSpPr>
        <p:spPr/>
        <p:txBody>
          <a:bodyPr/>
          <a:lstStyle/>
          <a:p>
            <a:r>
              <a:rPr lang="en-IN" dirty="0"/>
              <a:t>Input: 001122</a:t>
            </a:r>
          </a:p>
          <a:p>
            <a:r>
              <a:rPr lang="en-IN" dirty="0"/>
              <a:t>Output: Accepted</a:t>
            </a:r>
          </a:p>
          <a:p>
            <a:r>
              <a:rPr lang="en-IN" dirty="0"/>
              <a:t>Input:0001122222</a:t>
            </a:r>
          </a:p>
          <a:p>
            <a:r>
              <a:rPr lang="en-IN" dirty="0"/>
              <a:t>Output: Rejected</a:t>
            </a:r>
          </a:p>
        </p:txBody>
      </p:sp>
      <p:sp>
        <p:nvSpPr>
          <p:cNvPr id="3" name="Date Placeholder 2">
            <a:extLst>
              <a:ext uri="{FF2B5EF4-FFF2-40B4-BE49-F238E27FC236}">
                <a16:creationId xmlns:a16="http://schemas.microsoft.com/office/drawing/2014/main" id="{4955CB7A-5207-4271-A3C6-BC87C0D1B769}"/>
              </a:ext>
            </a:extLst>
          </p:cNvPr>
          <p:cNvSpPr>
            <a:spLocks noGrp="1"/>
          </p:cNvSpPr>
          <p:nvPr>
            <p:ph type="dt" sz="half" idx="10"/>
          </p:nvPr>
        </p:nvSpPr>
        <p:spPr/>
        <p:txBody>
          <a:bodyPr/>
          <a:lstStyle/>
          <a:p>
            <a:fld id="{B996AC0D-6F47-4BAD-8271-70E15A8B1BCB}" type="datetime1">
              <a:rPr lang="en-US" smtClean="0"/>
              <a:t>10/27/2020</a:t>
            </a:fld>
            <a:endParaRPr lang="en-IN"/>
          </a:p>
        </p:txBody>
      </p:sp>
      <p:sp>
        <p:nvSpPr>
          <p:cNvPr id="4" name="Footer Placeholder 3">
            <a:extLst>
              <a:ext uri="{FF2B5EF4-FFF2-40B4-BE49-F238E27FC236}">
                <a16:creationId xmlns:a16="http://schemas.microsoft.com/office/drawing/2014/main" id="{1D557112-DBF5-4055-A8BB-28BDB847096D}"/>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314243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A447-A3B2-4B8F-BEB8-3EA2913F7C8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36C495D-55E7-4335-AA44-8EADD692960D}"/>
              </a:ext>
            </a:extLst>
          </p:cNvPr>
          <p:cNvSpPr>
            <a:spLocks noGrp="1"/>
          </p:cNvSpPr>
          <p:nvPr>
            <p:ph idx="1"/>
          </p:nvPr>
        </p:nvSpPr>
        <p:spPr/>
        <p:txBody>
          <a:bodyPr/>
          <a:lstStyle/>
          <a:p>
            <a:r>
              <a:rPr lang="en-US" b="1" i="0" dirty="0">
                <a:effectLst/>
                <a:latin typeface="Roboto"/>
              </a:rPr>
              <a:t>Assumption:</a:t>
            </a:r>
            <a:r>
              <a:rPr lang="en-US" b="0" i="0" dirty="0">
                <a:effectLst/>
                <a:latin typeface="Roboto"/>
              </a:rPr>
              <a:t> We will replace 0 by X, 1 by Y and 2 by Z</a:t>
            </a:r>
          </a:p>
          <a:p>
            <a:pPr algn="l" fontAlgn="base"/>
            <a:r>
              <a:rPr lang="en-US" b="0" i="0" dirty="0">
                <a:effectLst/>
                <a:latin typeface="Roboto"/>
              </a:rPr>
              <a:t>First replace a 0 from front by X, then keep moving right till you find a 1 and replace this 1 by Y. Again, keep moving right till you find a 2, replace it by Z and move left. Now keep moving left till you find a X. When you find it, move a right, then follow the same procedure as above.</a:t>
            </a:r>
          </a:p>
          <a:p>
            <a:pPr algn="l" fontAlgn="base"/>
            <a:r>
              <a:rPr lang="en-US" b="0" i="0" dirty="0">
                <a:effectLst/>
                <a:latin typeface="Roboto"/>
              </a:rPr>
              <a:t>A condition comes when you find a X immediately followed by a Y. At this point we keep moving right and keep on checking that all 1’s and 2’s have been converted to Y and Z. If not then string is not accepted. If we reach $ then string is accepted.</a:t>
            </a:r>
          </a:p>
          <a:p>
            <a:endParaRPr lang="en-IN" dirty="0"/>
          </a:p>
        </p:txBody>
      </p:sp>
      <p:sp>
        <p:nvSpPr>
          <p:cNvPr id="4" name="Date Placeholder 3">
            <a:extLst>
              <a:ext uri="{FF2B5EF4-FFF2-40B4-BE49-F238E27FC236}">
                <a16:creationId xmlns:a16="http://schemas.microsoft.com/office/drawing/2014/main" id="{C79B969B-82D4-45F8-8912-814D9EEB095A}"/>
              </a:ext>
            </a:extLst>
          </p:cNvPr>
          <p:cNvSpPr>
            <a:spLocks noGrp="1"/>
          </p:cNvSpPr>
          <p:nvPr>
            <p:ph type="dt" sz="half" idx="10"/>
          </p:nvPr>
        </p:nvSpPr>
        <p:spPr/>
        <p:txBody>
          <a:bodyPr/>
          <a:lstStyle/>
          <a:p>
            <a:fld id="{DD4ADC2E-BEB3-471B-9A07-CE3BBF5CBD9B}" type="datetime1">
              <a:rPr lang="en-US" smtClean="0"/>
              <a:t>10/27/2020</a:t>
            </a:fld>
            <a:endParaRPr lang="en-IN"/>
          </a:p>
        </p:txBody>
      </p:sp>
      <p:sp>
        <p:nvSpPr>
          <p:cNvPr id="5" name="Footer Placeholder 4">
            <a:extLst>
              <a:ext uri="{FF2B5EF4-FFF2-40B4-BE49-F238E27FC236}">
                <a16:creationId xmlns:a16="http://schemas.microsoft.com/office/drawing/2014/main" id="{55D57117-FD2B-4F87-9309-6BDCEC096A7D}"/>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122079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24D2-C857-4731-A53A-C4B58E6873AC}"/>
              </a:ext>
            </a:extLst>
          </p:cNvPr>
          <p:cNvSpPr>
            <a:spLocks noGrp="1"/>
          </p:cNvSpPr>
          <p:nvPr>
            <p:ph type="title"/>
          </p:nvPr>
        </p:nvSpPr>
        <p:spPr/>
        <p:txBody>
          <a:bodyPr/>
          <a:lstStyle/>
          <a:p>
            <a:r>
              <a:rPr lang="en-IN" dirty="0"/>
              <a:t>Construction Steps:</a:t>
            </a:r>
          </a:p>
        </p:txBody>
      </p:sp>
      <p:sp>
        <p:nvSpPr>
          <p:cNvPr id="3" name="Content Placeholder 2">
            <a:extLst>
              <a:ext uri="{FF2B5EF4-FFF2-40B4-BE49-F238E27FC236}">
                <a16:creationId xmlns:a16="http://schemas.microsoft.com/office/drawing/2014/main" id="{6DA261E8-60E0-4D7B-80CD-9DFAAAB6298B}"/>
              </a:ext>
            </a:extLst>
          </p:cNvPr>
          <p:cNvSpPr>
            <a:spLocks noGrp="1"/>
          </p:cNvSpPr>
          <p:nvPr>
            <p:ph idx="1"/>
          </p:nvPr>
        </p:nvSpPr>
        <p:spPr/>
        <p:txBody>
          <a:bodyPr/>
          <a:lstStyle/>
          <a:p>
            <a:pPr algn="l" fontAlgn="base">
              <a:buFont typeface="Arial" panose="020B0604020202020204" pitchFamily="34" charset="0"/>
              <a:buChar char="•"/>
            </a:pPr>
            <a:r>
              <a:rPr lang="en-US" b="1" i="0" dirty="0">
                <a:effectLst/>
                <a:latin typeface="Roboto"/>
              </a:rPr>
              <a:t>Step-1:</a:t>
            </a:r>
            <a:br>
              <a:rPr lang="en-US" b="0" i="0" dirty="0">
                <a:effectLst/>
                <a:latin typeface="Roboto"/>
              </a:rPr>
            </a:br>
            <a:r>
              <a:rPr lang="en-US" b="0" i="0" dirty="0">
                <a:effectLst/>
                <a:latin typeface="Roboto"/>
              </a:rPr>
              <a:t>Replace 0 by X and move right, Go to state Q1.</a:t>
            </a:r>
          </a:p>
          <a:p>
            <a:pPr algn="l" fontAlgn="base">
              <a:buFont typeface="Arial" panose="020B0604020202020204" pitchFamily="34" charset="0"/>
              <a:buChar char="•"/>
            </a:pPr>
            <a:r>
              <a:rPr lang="en-US" b="1" i="0" dirty="0">
                <a:effectLst/>
                <a:latin typeface="Roboto"/>
              </a:rPr>
              <a:t>Step-2:</a:t>
            </a:r>
            <a:br>
              <a:rPr lang="en-US" b="0" i="0" dirty="0">
                <a:effectLst/>
                <a:latin typeface="Roboto"/>
              </a:rPr>
            </a:br>
            <a:r>
              <a:rPr lang="en-US" b="0" i="0" dirty="0">
                <a:effectLst/>
                <a:latin typeface="Roboto"/>
              </a:rPr>
              <a:t>Replace 0 by 0 and move right, Remain on same state</a:t>
            </a:r>
            <a:br>
              <a:rPr lang="en-US" b="0" i="0" dirty="0">
                <a:effectLst/>
                <a:latin typeface="Roboto"/>
              </a:rPr>
            </a:br>
            <a:r>
              <a:rPr lang="en-US" b="0" i="0" dirty="0">
                <a:effectLst/>
                <a:latin typeface="Roboto"/>
              </a:rPr>
              <a:t>Replace Y by Y and move right, Remain on same state</a:t>
            </a:r>
            <a:br>
              <a:rPr lang="en-US" b="0" i="0" dirty="0">
                <a:effectLst/>
                <a:latin typeface="Roboto"/>
              </a:rPr>
            </a:br>
            <a:r>
              <a:rPr lang="en-US" b="0" i="0" dirty="0">
                <a:effectLst/>
                <a:latin typeface="Roboto"/>
              </a:rPr>
              <a:t>Replace 1 by Y and move right, go to state Q2.</a:t>
            </a:r>
          </a:p>
          <a:p>
            <a:pPr algn="l" fontAlgn="base">
              <a:buFont typeface="Arial" panose="020B0604020202020204" pitchFamily="34" charset="0"/>
              <a:buChar char="•"/>
            </a:pPr>
            <a:r>
              <a:rPr lang="en-US" b="1" i="0" dirty="0">
                <a:effectLst/>
                <a:latin typeface="Roboto"/>
              </a:rPr>
              <a:t>Step-3:</a:t>
            </a:r>
            <a:br>
              <a:rPr lang="en-US" b="0" i="0" dirty="0">
                <a:effectLst/>
                <a:latin typeface="Roboto"/>
              </a:rPr>
            </a:br>
            <a:r>
              <a:rPr lang="en-US" b="0" i="0" dirty="0">
                <a:effectLst/>
                <a:latin typeface="Roboto"/>
              </a:rPr>
              <a:t>Replace 1 by 1 and move right, Remain on same state</a:t>
            </a:r>
            <a:br>
              <a:rPr lang="en-US" b="0" i="0" dirty="0">
                <a:effectLst/>
                <a:latin typeface="Roboto"/>
              </a:rPr>
            </a:br>
            <a:r>
              <a:rPr lang="en-US" b="0" i="0" dirty="0">
                <a:effectLst/>
                <a:latin typeface="Roboto"/>
              </a:rPr>
              <a:t>Replace Z by Z and move right, Remain on same state</a:t>
            </a:r>
            <a:br>
              <a:rPr lang="en-US" b="0" i="0" dirty="0">
                <a:effectLst/>
                <a:latin typeface="Roboto"/>
              </a:rPr>
            </a:br>
            <a:r>
              <a:rPr lang="en-US" b="0" i="0" dirty="0">
                <a:effectLst/>
                <a:latin typeface="Roboto"/>
              </a:rPr>
              <a:t>Replace 2 by Z and move right, go to state Q3.</a:t>
            </a:r>
          </a:p>
          <a:p>
            <a:endParaRPr lang="en-IN" dirty="0"/>
          </a:p>
        </p:txBody>
      </p:sp>
      <p:sp>
        <p:nvSpPr>
          <p:cNvPr id="4" name="Date Placeholder 3">
            <a:extLst>
              <a:ext uri="{FF2B5EF4-FFF2-40B4-BE49-F238E27FC236}">
                <a16:creationId xmlns:a16="http://schemas.microsoft.com/office/drawing/2014/main" id="{D56B185C-363A-4268-A6BB-F303DBD5818C}"/>
              </a:ext>
            </a:extLst>
          </p:cNvPr>
          <p:cNvSpPr>
            <a:spLocks noGrp="1"/>
          </p:cNvSpPr>
          <p:nvPr>
            <p:ph type="dt" sz="half" idx="10"/>
          </p:nvPr>
        </p:nvSpPr>
        <p:spPr/>
        <p:txBody>
          <a:bodyPr/>
          <a:lstStyle/>
          <a:p>
            <a:fld id="{32719719-B486-4A6D-ADB7-57777DAAD3B1}" type="datetime1">
              <a:rPr lang="en-US" smtClean="0"/>
              <a:t>10/27/2020</a:t>
            </a:fld>
            <a:endParaRPr lang="en-IN"/>
          </a:p>
        </p:txBody>
      </p:sp>
      <p:sp>
        <p:nvSpPr>
          <p:cNvPr id="5" name="Footer Placeholder 4">
            <a:extLst>
              <a:ext uri="{FF2B5EF4-FFF2-40B4-BE49-F238E27FC236}">
                <a16:creationId xmlns:a16="http://schemas.microsoft.com/office/drawing/2014/main" id="{49E3EE18-70A5-47D6-8969-AB3625AC0F17}"/>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215086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BDF7-6280-492D-9872-362C37CF42EE}"/>
              </a:ext>
            </a:extLst>
          </p:cNvPr>
          <p:cNvSpPr>
            <a:spLocks noGrp="1"/>
          </p:cNvSpPr>
          <p:nvPr>
            <p:ph type="title"/>
          </p:nvPr>
        </p:nvSpPr>
        <p:spPr/>
        <p:txBody>
          <a:bodyPr/>
          <a:lstStyle/>
          <a:p>
            <a:r>
              <a:rPr lang="en-IN" dirty="0"/>
              <a:t>Construction Steps:</a:t>
            </a:r>
          </a:p>
        </p:txBody>
      </p:sp>
      <p:sp>
        <p:nvSpPr>
          <p:cNvPr id="3" name="Content Placeholder 2">
            <a:extLst>
              <a:ext uri="{FF2B5EF4-FFF2-40B4-BE49-F238E27FC236}">
                <a16:creationId xmlns:a16="http://schemas.microsoft.com/office/drawing/2014/main" id="{6658F388-8F52-4834-AE80-8895A6DB7735}"/>
              </a:ext>
            </a:extLst>
          </p:cNvPr>
          <p:cNvSpPr>
            <a:spLocks noGrp="1"/>
          </p:cNvSpPr>
          <p:nvPr>
            <p:ph idx="1"/>
          </p:nvPr>
        </p:nvSpPr>
        <p:spPr>
          <a:xfrm>
            <a:off x="838200" y="1825625"/>
            <a:ext cx="10515600" cy="4919732"/>
          </a:xfrm>
        </p:spPr>
        <p:txBody>
          <a:bodyPr>
            <a:normAutofit fontScale="40000" lnSpcReduction="20000"/>
          </a:bodyPr>
          <a:lstStyle/>
          <a:p>
            <a:pPr algn="l" fontAlgn="base">
              <a:buFont typeface="Arial" panose="020B0604020202020204" pitchFamily="34" charset="0"/>
              <a:buChar char="•"/>
            </a:pPr>
            <a:r>
              <a:rPr lang="en-US" sz="7000" b="1" i="0" dirty="0">
                <a:effectLst/>
                <a:latin typeface="Times New Roman" panose="02020603050405020304" pitchFamily="18" charset="0"/>
                <a:cs typeface="Times New Roman" panose="02020603050405020304" pitchFamily="18" charset="0"/>
              </a:rPr>
              <a:t>Step-4:</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1 by 1 and move left,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0 by 0 and move left,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Z by Z and move left,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Y by Y and move left,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X by X and move right, go to state Q0.</a:t>
            </a:r>
          </a:p>
          <a:p>
            <a:pPr algn="l" fontAlgn="base">
              <a:buFont typeface="Arial" panose="020B0604020202020204" pitchFamily="34" charset="0"/>
              <a:buChar char="•"/>
            </a:pPr>
            <a:r>
              <a:rPr lang="en-US" sz="7000" b="1" i="0" dirty="0">
                <a:effectLst/>
                <a:latin typeface="Times New Roman" panose="02020603050405020304" pitchFamily="18" charset="0"/>
                <a:cs typeface="Times New Roman" panose="02020603050405020304" pitchFamily="18" charset="0"/>
              </a:rPr>
              <a:t>Step-5:</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If symbol is Y replace it by Y and move right and Go to state Q4</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Else go to step 1</a:t>
            </a:r>
          </a:p>
          <a:p>
            <a:pPr algn="l" fontAlgn="base">
              <a:buFont typeface="Arial" panose="020B0604020202020204" pitchFamily="34" charset="0"/>
              <a:buChar char="•"/>
            </a:pPr>
            <a:r>
              <a:rPr lang="en-US" sz="7000" b="1" i="0" dirty="0">
                <a:effectLst/>
                <a:latin typeface="Times New Roman" panose="02020603050405020304" pitchFamily="18" charset="0"/>
                <a:cs typeface="Times New Roman" panose="02020603050405020304" pitchFamily="18" charset="0"/>
              </a:rPr>
              <a:t>Step-6:</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Z by Z and move right,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Replace Y by Y and move right, Remain on same state</a:t>
            </a:r>
            <a:br>
              <a:rPr lang="en-US" sz="7000" b="0" i="0" dirty="0">
                <a:effectLst/>
                <a:latin typeface="Times New Roman" panose="02020603050405020304" pitchFamily="18" charset="0"/>
                <a:cs typeface="Times New Roman" panose="02020603050405020304" pitchFamily="18" charset="0"/>
              </a:rPr>
            </a:br>
            <a:r>
              <a:rPr lang="en-US" sz="7000" b="0" i="0" dirty="0">
                <a:effectLst/>
                <a:latin typeface="Times New Roman" panose="02020603050405020304" pitchFamily="18" charset="0"/>
                <a:cs typeface="Times New Roman" panose="02020603050405020304" pitchFamily="18" charset="0"/>
              </a:rPr>
              <a:t>If symbol is $ replace it by $ and move left, STRING IS ACCEPTED, GO TO FINAL STATE Q5</a:t>
            </a:r>
          </a:p>
          <a:p>
            <a:pPr marL="0" indent="0">
              <a:buNone/>
            </a:pPr>
            <a:br>
              <a:rPr lang="en-US" dirty="0"/>
            </a:br>
            <a:endParaRPr lang="en-IN" dirty="0"/>
          </a:p>
        </p:txBody>
      </p:sp>
      <p:sp>
        <p:nvSpPr>
          <p:cNvPr id="4" name="Date Placeholder 3">
            <a:extLst>
              <a:ext uri="{FF2B5EF4-FFF2-40B4-BE49-F238E27FC236}">
                <a16:creationId xmlns:a16="http://schemas.microsoft.com/office/drawing/2014/main" id="{1CB65E8C-CD1A-4E92-9ED6-70E5466ED8C1}"/>
              </a:ext>
            </a:extLst>
          </p:cNvPr>
          <p:cNvSpPr>
            <a:spLocks noGrp="1"/>
          </p:cNvSpPr>
          <p:nvPr>
            <p:ph type="dt" sz="half" idx="10"/>
          </p:nvPr>
        </p:nvSpPr>
        <p:spPr/>
        <p:txBody>
          <a:bodyPr/>
          <a:lstStyle/>
          <a:p>
            <a:fld id="{74D84046-8FCF-4996-A544-DF0A581F653F}" type="datetime1">
              <a:rPr lang="en-US" smtClean="0"/>
              <a:t>10/27/2020</a:t>
            </a:fld>
            <a:endParaRPr lang="en-IN"/>
          </a:p>
        </p:txBody>
      </p:sp>
      <p:sp>
        <p:nvSpPr>
          <p:cNvPr id="5" name="Footer Placeholder 4">
            <a:extLst>
              <a:ext uri="{FF2B5EF4-FFF2-40B4-BE49-F238E27FC236}">
                <a16:creationId xmlns:a16="http://schemas.microsoft.com/office/drawing/2014/main" id="{61898D30-D390-4810-A3D0-E17FA1C5CA40}"/>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381083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B69B-9C35-42FE-9333-8EA5DF735442}"/>
              </a:ext>
            </a:extLst>
          </p:cNvPr>
          <p:cNvSpPr>
            <a:spLocks noGrp="1"/>
          </p:cNvSpPr>
          <p:nvPr>
            <p:ph type="title"/>
          </p:nvPr>
        </p:nvSpPr>
        <p:spPr/>
        <p:txBody>
          <a:bodyPr/>
          <a:lstStyle/>
          <a:p>
            <a:r>
              <a:rPr lang="en-US" b="0" i="0" dirty="0">
                <a:effectLst/>
                <a:latin typeface="Roboto"/>
              </a:rPr>
              <a:t>Construction a Turing Machine for language L = {0</a:t>
            </a:r>
            <a:r>
              <a:rPr lang="en-US" b="0" i="0" baseline="30000" dirty="0">
                <a:effectLst/>
                <a:latin typeface="Roboto"/>
              </a:rPr>
              <a:t>n</a:t>
            </a:r>
            <a:r>
              <a:rPr lang="en-US" b="0" i="0" dirty="0">
                <a:effectLst/>
                <a:latin typeface="Roboto"/>
              </a:rPr>
              <a:t>1</a:t>
            </a:r>
            <a:r>
              <a:rPr lang="en-US" b="0" i="0" baseline="30000" dirty="0">
                <a:effectLst/>
                <a:latin typeface="Roboto"/>
              </a:rPr>
              <a:t>n</a:t>
            </a:r>
            <a:r>
              <a:rPr lang="en-US" b="0" i="0" dirty="0">
                <a:effectLst/>
                <a:latin typeface="Roboto"/>
              </a:rPr>
              <a:t>2</a:t>
            </a:r>
            <a:r>
              <a:rPr lang="en-US" b="0" i="0" baseline="30000" dirty="0">
                <a:effectLst/>
                <a:latin typeface="Roboto"/>
              </a:rPr>
              <a:t>n</a:t>
            </a:r>
            <a:r>
              <a:rPr lang="en-US" b="0" i="0" dirty="0">
                <a:effectLst/>
                <a:latin typeface="Roboto"/>
              </a:rPr>
              <a:t> | n≥1}</a:t>
            </a:r>
            <a:endParaRPr lang="en-IN" dirty="0"/>
          </a:p>
        </p:txBody>
      </p:sp>
      <p:pic>
        <p:nvPicPr>
          <p:cNvPr id="2050" name="Picture 2">
            <a:extLst>
              <a:ext uri="{FF2B5EF4-FFF2-40B4-BE49-F238E27FC236}">
                <a16:creationId xmlns:a16="http://schemas.microsoft.com/office/drawing/2014/main" id="{1A4CBB6E-357A-4942-8FB7-CAB707A072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114" y="1865381"/>
            <a:ext cx="10283686" cy="490647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0396C769-18A8-4986-A535-3A02390FA68A}"/>
              </a:ext>
            </a:extLst>
          </p:cNvPr>
          <p:cNvSpPr>
            <a:spLocks noGrp="1"/>
          </p:cNvSpPr>
          <p:nvPr>
            <p:ph type="dt" sz="half" idx="10"/>
          </p:nvPr>
        </p:nvSpPr>
        <p:spPr/>
        <p:txBody>
          <a:bodyPr/>
          <a:lstStyle/>
          <a:p>
            <a:fld id="{725C5A38-A98A-4103-9213-E8FDD73B6068}" type="datetime1">
              <a:rPr lang="en-US" smtClean="0"/>
              <a:t>10/27/2020</a:t>
            </a:fld>
            <a:endParaRPr lang="en-IN"/>
          </a:p>
        </p:txBody>
      </p:sp>
      <p:sp>
        <p:nvSpPr>
          <p:cNvPr id="4" name="Footer Placeholder 3">
            <a:extLst>
              <a:ext uri="{FF2B5EF4-FFF2-40B4-BE49-F238E27FC236}">
                <a16:creationId xmlns:a16="http://schemas.microsoft.com/office/drawing/2014/main" id="{4EF8D97C-B078-4BD8-9D2B-7ECD1F320EE4}"/>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351597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A490-C5C2-40A5-9052-2E515DD3DB70}"/>
              </a:ext>
            </a:extLst>
          </p:cNvPr>
          <p:cNvSpPr>
            <a:spLocks noGrp="1"/>
          </p:cNvSpPr>
          <p:nvPr>
            <p:ph type="title"/>
          </p:nvPr>
        </p:nvSpPr>
        <p:spPr>
          <a:xfrm>
            <a:off x="838200" y="365125"/>
            <a:ext cx="10515600" cy="6313971"/>
          </a:xfrm>
        </p:spPr>
        <p:txBody>
          <a:bodyPr/>
          <a:lstStyle/>
          <a:p>
            <a:r>
              <a:rPr lang="en-IN" dirty="0"/>
              <a:t>Thanks !!!</a:t>
            </a:r>
            <a:br>
              <a:rPr lang="en-IN" dirty="0"/>
            </a:br>
            <a:endParaRPr lang="en-IN" dirty="0"/>
          </a:p>
        </p:txBody>
      </p:sp>
      <p:sp>
        <p:nvSpPr>
          <p:cNvPr id="3" name="Date Placeholder 2">
            <a:extLst>
              <a:ext uri="{FF2B5EF4-FFF2-40B4-BE49-F238E27FC236}">
                <a16:creationId xmlns:a16="http://schemas.microsoft.com/office/drawing/2014/main" id="{F99A449B-C8C8-4EE6-8037-9D265B47B1B3}"/>
              </a:ext>
            </a:extLst>
          </p:cNvPr>
          <p:cNvSpPr>
            <a:spLocks noGrp="1"/>
          </p:cNvSpPr>
          <p:nvPr>
            <p:ph type="dt" sz="half" idx="10"/>
          </p:nvPr>
        </p:nvSpPr>
        <p:spPr/>
        <p:txBody>
          <a:bodyPr/>
          <a:lstStyle/>
          <a:p>
            <a:fld id="{49857F0D-6386-442F-B4B9-3CCB3A2AE62E}" type="datetime1">
              <a:rPr lang="en-US" smtClean="0"/>
              <a:t>10/27/2020</a:t>
            </a:fld>
            <a:endParaRPr lang="en-IN"/>
          </a:p>
        </p:txBody>
      </p:sp>
      <p:sp>
        <p:nvSpPr>
          <p:cNvPr id="4" name="Footer Placeholder 3">
            <a:extLst>
              <a:ext uri="{FF2B5EF4-FFF2-40B4-BE49-F238E27FC236}">
                <a16:creationId xmlns:a16="http://schemas.microsoft.com/office/drawing/2014/main" id="{BAB37350-4CD3-4695-8F1D-D907E43C4306}"/>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107063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B42D-9D0B-4BD8-8CE6-52D848B3833F}"/>
              </a:ext>
            </a:extLst>
          </p:cNvPr>
          <p:cNvSpPr>
            <a:spLocks noGrp="1"/>
          </p:cNvSpPr>
          <p:nvPr>
            <p:ph type="title"/>
          </p:nvPr>
        </p:nvSpPr>
        <p:spPr>
          <a:xfrm>
            <a:off x="838200" y="325369"/>
            <a:ext cx="10515600" cy="1325563"/>
          </a:xfrm>
        </p:spPr>
        <p:txBody>
          <a:bodyPr/>
          <a:lstStyle/>
          <a:p>
            <a:r>
              <a:rPr lang="en-US" b="1" i="0" dirty="0">
                <a:effectLst/>
                <a:latin typeface="Roboto"/>
              </a:rPr>
              <a:t>1.Multiple track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4E5B2CC6-AFFA-41D1-90C4-1F1D87FDB969}"/>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A k-tack Turing machine(for some k&gt;0) has k-tracks and one R/W head that reads and writes all of them one by one.</a:t>
            </a:r>
          </a:p>
          <a:p>
            <a:pPr algn="l" fontAlgn="base">
              <a:buFont typeface="Arial" panose="020B0604020202020204" pitchFamily="34" charset="0"/>
              <a:buChar char="•"/>
            </a:pPr>
            <a:r>
              <a:rPr lang="en-US" b="0" i="0" dirty="0">
                <a:effectLst/>
                <a:latin typeface="Roboto"/>
              </a:rPr>
              <a:t>A k-track Turing Machine can be simulated by a single track Turing machine</a:t>
            </a:r>
          </a:p>
          <a:p>
            <a:endParaRPr lang="en-IN" dirty="0"/>
          </a:p>
        </p:txBody>
      </p:sp>
      <p:sp>
        <p:nvSpPr>
          <p:cNvPr id="4" name="Date Placeholder 3">
            <a:extLst>
              <a:ext uri="{FF2B5EF4-FFF2-40B4-BE49-F238E27FC236}">
                <a16:creationId xmlns:a16="http://schemas.microsoft.com/office/drawing/2014/main" id="{9BA68F7D-6B5B-4269-892E-762EA7EDDE67}"/>
              </a:ext>
            </a:extLst>
          </p:cNvPr>
          <p:cNvSpPr>
            <a:spLocks noGrp="1"/>
          </p:cNvSpPr>
          <p:nvPr>
            <p:ph type="dt" sz="half" idx="10"/>
          </p:nvPr>
        </p:nvSpPr>
        <p:spPr/>
        <p:txBody>
          <a:bodyPr/>
          <a:lstStyle/>
          <a:p>
            <a:fld id="{BDD0E5D0-7C66-4307-9C84-FF1AB2084950}" type="datetime1">
              <a:rPr lang="en-US" smtClean="0"/>
              <a:t>10/27/2020</a:t>
            </a:fld>
            <a:endParaRPr lang="en-IN"/>
          </a:p>
        </p:txBody>
      </p:sp>
      <p:sp>
        <p:nvSpPr>
          <p:cNvPr id="5" name="Footer Placeholder 4">
            <a:extLst>
              <a:ext uri="{FF2B5EF4-FFF2-40B4-BE49-F238E27FC236}">
                <a16:creationId xmlns:a16="http://schemas.microsoft.com/office/drawing/2014/main" id="{F32EB686-9933-4F39-9A61-083DB7CCA967}"/>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21568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8243-81CB-4117-AA46-DC999CCDE644}"/>
              </a:ext>
            </a:extLst>
          </p:cNvPr>
          <p:cNvSpPr>
            <a:spLocks noGrp="1"/>
          </p:cNvSpPr>
          <p:nvPr>
            <p:ph type="title"/>
          </p:nvPr>
        </p:nvSpPr>
        <p:spPr/>
        <p:txBody>
          <a:bodyPr/>
          <a:lstStyle/>
          <a:p>
            <a:r>
              <a:rPr lang="en-IN" dirty="0"/>
              <a:t>Multiple Track</a:t>
            </a:r>
          </a:p>
        </p:txBody>
      </p:sp>
      <p:pic>
        <p:nvPicPr>
          <p:cNvPr id="7" name="Content Placeholder 6">
            <a:extLst>
              <a:ext uri="{FF2B5EF4-FFF2-40B4-BE49-F238E27FC236}">
                <a16:creationId xmlns:a16="http://schemas.microsoft.com/office/drawing/2014/main" id="{E72258DE-7473-4708-8F22-C1FC65CC8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956" y="1825625"/>
            <a:ext cx="9962087" cy="4351338"/>
          </a:xfrm>
        </p:spPr>
      </p:pic>
      <p:sp>
        <p:nvSpPr>
          <p:cNvPr id="4" name="Date Placeholder 3">
            <a:extLst>
              <a:ext uri="{FF2B5EF4-FFF2-40B4-BE49-F238E27FC236}">
                <a16:creationId xmlns:a16="http://schemas.microsoft.com/office/drawing/2014/main" id="{4375E1E2-030E-4FDE-AF47-6D922F260631}"/>
              </a:ext>
            </a:extLst>
          </p:cNvPr>
          <p:cNvSpPr>
            <a:spLocks noGrp="1"/>
          </p:cNvSpPr>
          <p:nvPr>
            <p:ph type="dt" sz="half" idx="10"/>
          </p:nvPr>
        </p:nvSpPr>
        <p:spPr/>
        <p:txBody>
          <a:bodyPr/>
          <a:lstStyle/>
          <a:p>
            <a:fld id="{FC1B602A-E3FA-450F-A397-7246EC2AC676}" type="datetime1">
              <a:rPr lang="en-US" smtClean="0"/>
              <a:t>10/27/2020</a:t>
            </a:fld>
            <a:endParaRPr lang="en-IN"/>
          </a:p>
        </p:txBody>
      </p:sp>
      <p:sp>
        <p:nvSpPr>
          <p:cNvPr id="5" name="Footer Placeholder 4">
            <a:extLst>
              <a:ext uri="{FF2B5EF4-FFF2-40B4-BE49-F238E27FC236}">
                <a16:creationId xmlns:a16="http://schemas.microsoft.com/office/drawing/2014/main" id="{2752B4BB-8226-4212-8019-53887266CDFD}"/>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296890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6214-BCDD-4D6F-A740-6F2800EAE5DA}"/>
              </a:ext>
            </a:extLst>
          </p:cNvPr>
          <p:cNvSpPr>
            <a:spLocks noGrp="1"/>
          </p:cNvSpPr>
          <p:nvPr>
            <p:ph type="title"/>
          </p:nvPr>
        </p:nvSpPr>
        <p:spPr>
          <a:xfrm>
            <a:off x="265043" y="365126"/>
            <a:ext cx="11088757" cy="933588"/>
          </a:xfrm>
        </p:spPr>
        <p:txBody>
          <a:bodyPr>
            <a:normAutofit fontScale="90000"/>
          </a:bodyPr>
          <a:lstStyle/>
          <a:p>
            <a:r>
              <a:rPr lang="en-US" b="1" i="0" dirty="0">
                <a:effectLst/>
                <a:latin typeface="Roboto"/>
              </a:rPr>
              <a:t>2. Two-way infinite Tape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FCCBE90C-AC2B-456A-8275-E81B79580C95}"/>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Infinite tape of two-way infinite tape Turing machine is unbounded in both directions left and right.</a:t>
            </a:r>
          </a:p>
          <a:p>
            <a:pPr algn="l" fontAlgn="base">
              <a:buFont typeface="Arial" panose="020B0604020202020204" pitchFamily="34" charset="0"/>
              <a:buChar char="•"/>
            </a:pPr>
            <a:r>
              <a:rPr lang="en-US" b="0" i="0" dirty="0">
                <a:effectLst/>
                <a:latin typeface="Roboto"/>
              </a:rPr>
              <a:t>Two-way infinite tape Turing machine can be simulated by one-way infinite Turing machine(standard Turing machine).</a:t>
            </a:r>
          </a:p>
          <a:p>
            <a:pPr marL="0" indent="0">
              <a:buNone/>
            </a:pPr>
            <a:endParaRPr lang="en-IN" dirty="0"/>
          </a:p>
        </p:txBody>
      </p:sp>
      <p:sp>
        <p:nvSpPr>
          <p:cNvPr id="4" name="Date Placeholder 3">
            <a:extLst>
              <a:ext uri="{FF2B5EF4-FFF2-40B4-BE49-F238E27FC236}">
                <a16:creationId xmlns:a16="http://schemas.microsoft.com/office/drawing/2014/main" id="{CE59AB08-35C7-40D7-B395-C1DC4E015827}"/>
              </a:ext>
            </a:extLst>
          </p:cNvPr>
          <p:cNvSpPr>
            <a:spLocks noGrp="1"/>
          </p:cNvSpPr>
          <p:nvPr>
            <p:ph type="dt" sz="half" idx="10"/>
          </p:nvPr>
        </p:nvSpPr>
        <p:spPr/>
        <p:txBody>
          <a:bodyPr/>
          <a:lstStyle/>
          <a:p>
            <a:fld id="{593BA58D-AACB-45C3-9FA6-EE92188E5827}" type="datetime1">
              <a:rPr lang="en-US" smtClean="0"/>
              <a:t>10/27/2020</a:t>
            </a:fld>
            <a:endParaRPr lang="en-IN"/>
          </a:p>
        </p:txBody>
      </p:sp>
      <p:sp>
        <p:nvSpPr>
          <p:cNvPr id="5" name="Footer Placeholder 4">
            <a:extLst>
              <a:ext uri="{FF2B5EF4-FFF2-40B4-BE49-F238E27FC236}">
                <a16:creationId xmlns:a16="http://schemas.microsoft.com/office/drawing/2014/main" id="{DA92BA94-CAD7-453C-9F3E-6718212C44A0}"/>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421204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6630-E67A-4E0B-88F8-DBA0A981E83E}"/>
              </a:ext>
            </a:extLst>
          </p:cNvPr>
          <p:cNvSpPr>
            <a:spLocks noGrp="1"/>
          </p:cNvSpPr>
          <p:nvPr>
            <p:ph type="title"/>
          </p:nvPr>
        </p:nvSpPr>
        <p:spPr/>
        <p:txBody>
          <a:bodyPr/>
          <a:lstStyle/>
          <a:p>
            <a:r>
              <a:rPr lang="en-US" b="1" i="0" dirty="0">
                <a:effectLst/>
                <a:latin typeface="Roboto"/>
              </a:rPr>
              <a:t>3.Multi-tape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E511C62E-61AF-46A6-B3F8-640C928BDB52}"/>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It has multiple tapes and controlled by a single head.</a:t>
            </a:r>
          </a:p>
          <a:p>
            <a:pPr algn="l" fontAlgn="base">
              <a:buFont typeface="Arial" panose="020B0604020202020204" pitchFamily="34" charset="0"/>
              <a:buChar char="•"/>
            </a:pPr>
            <a:r>
              <a:rPr lang="en-US" b="0" i="0" dirty="0">
                <a:effectLst/>
                <a:latin typeface="Roboto"/>
              </a:rPr>
              <a:t>The Multi-tape Turing machine is different from k-track Turing machine but expressive power is same.</a:t>
            </a:r>
          </a:p>
          <a:p>
            <a:pPr algn="l" fontAlgn="base">
              <a:buFont typeface="Arial" panose="020B0604020202020204" pitchFamily="34" charset="0"/>
              <a:buChar char="•"/>
            </a:pPr>
            <a:r>
              <a:rPr lang="en-US" b="0" i="0" dirty="0">
                <a:effectLst/>
                <a:latin typeface="Roboto"/>
              </a:rPr>
              <a:t>Multi-tape Turing machine can be simulated by single-tape Turing machine.</a:t>
            </a:r>
          </a:p>
          <a:p>
            <a:endParaRPr lang="en-IN" dirty="0"/>
          </a:p>
        </p:txBody>
      </p:sp>
      <p:sp>
        <p:nvSpPr>
          <p:cNvPr id="4" name="Date Placeholder 3">
            <a:extLst>
              <a:ext uri="{FF2B5EF4-FFF2-40B4-BE49-F238E27FC236}">
                <a16:creationId xmlns:a16="http://schemas.microsoft.com/office/drawing/2014/main" id="{E38B6092-2585-4F3E-8E6A-81B2FD53F16F}"/>
              </a:ext>
            </a:extLst>
          </p:cNvPr>
          <p:cNvSpPr>
            <a:spLocks noGrp="1"/>
          </p:cNvSpPr>
          <p:nvPr>
            <p:ph type="dt" sz="half" idx="10"/>
          </p:nvPr>
        </p:nvSpPr>
        <p:spPr/>
        <p:txBody>
          <a:bodyPr/>
          <a:lstStyle/>
          <a:p>
            <a:fld id="{4D5BE0A6-2FAA-4239-AC7B-6C9A79779776}" type="datetime1">
              <a:rPr lang="en-US" smtClean="0"/>
              <a:t>10/27/2020</a:t>
            </a:fld>
            <a:endParaRPr lang="en-IN"/>
          </a:p>
        </p:txBody>
      </p:sp>
      <p:sp>
        <p:nvSpPr>
          <p:cNvPr id="5" name="Footer Placeholder 4">
            <a:extLst>
              <a:ext uri="{FF2B5EF4-FFF2-40B4-BE49-F238E27FC236}">
                <a16:creationId xmlns:a16="http://schemas.microsoft.com/office/drawing/2014/main" id="{04FD3F69-47B0-4E20-A4C5-7F86B7C63054}"/>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369882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F5AE-ACF5-4CFE-A78A-946284EDF4A3}"/>
              </a:ext>
            </a:extLst>
          </p:cNvPr>
          <p:cNvSpPr>
            <a:spLocks noGrp="1"/>
          </p:cNvSpPr>
          <p:nvPr>
            <p:ph type="title"/>
          </p:nvPr>
        </p:nvSpPr>
        <p:spPr/>
        <p:txBody>
          <a:bodyPr/>
          <a:lstStyle/>
          <a:p>
            <a:r>
              <a:rPr lang="en-IN" dirty="0"/>
              <a:t>Multi-tape Turing Machine</a:t>
            </a:r>
          </a:p>
        </p:txBody>
      </p:sp>
      <p:pic>
        <p:nvPicPr>
          <p:cNvPr id="6" name="Content Placeholder 5">
            <a:extLst>
              <a:ext uri="{FF2B5EF4-FFF2-40B4-BE49-F238E27FC236}">
                <a16:creationId xmlns:a16="http://schemas.microsoft.com/office/drawing/2014/main" id="{6176216F-770A-45C7-9F0D-A7B35A6AA5BC}"/>
              </a:ext>
            </a:extLst>
          </p:cNvPr>
          <p:cNvPicPr>
            <a:picLocks noGrp="1" noChangeAspect="1"/>
          </p:cNvPicPr>
          <p:nvPr>
            <p:ph idx="1"/>
          </p:nvPr>
        </p:nvPicPr>
        <p:blipFill>
          <a:blip r:embed="rId2"/>
          <a:stretch>
            <a:fillRect/>
          </a:stretch>
        </p:blipFill>
        <p:spPr>
          <a:xfrm>
            <a:off x="3057939" y="2005012"/>
            <a:ext cx="5330687" cy="4351338"/>
          </a:xfrm>
          <a:prstGeom prst="rect">
            <a:avLst/>
          </a:prstGeom>
        </p:spPr>
      </p:pic>
      <p:sp>
        <p:nvSpPr>
          <p:cNvPr id="4" name="Date Placeholder 3">
            <a:extLst>
              <a:ext uri="{FF2B5EF4-FFF2-40B4-BE49-F238E27FC236}">
                <a16:creationId xmlns:a16="http://schemas.microsoft.com/office/drawing/2014/main" id="{A5A2B784-E8C0-4D5D-87CC-18F08F42AABC}"/>
              </a:ext>
            </a:extLst>
          </p:cNvPr>
          <p:cNvSpPr>
            <a:spLocks noGrp="1"/>
          </p:cNvSpPr>
          <p:nvPr>
            <p:ph type="dt" sz="half" idx="10"/>
          </p:nvPr>
        </p:nvSpPr>
        <p:spPr/>
        <p:txBody>
          <a:bodyPr/>
          <a:lstStyle/>
          <a:p>
            <a:fld id="{FC1B602A-E3FA-450F-A397-7246EC2AC676}" type="datetime1">
              <a:rPr lang="en-US" smtClean="0"/>
              <a:t>10/27/2020</a:t>
            </a:fld>
            <a:endParaRPr lang="en-IN"/>
          </a:p>
        </p:txBody>
      </p:sp>
      <p:sp>
        <p:nvSpPr>
          <p:cNvPr id="5" name="Footer Placeholder 4">
            <a:extLst>
              <a:ext uri="{FF2B5EF4-FFF2-40B4-BE49-F238E27FC236}">
                <a16:creationId xmlns:a16="http://schemas.microsoft.com/office/drawing/2014/main" id="{5C002932-F9AF-4225-B390-AD1BD22B6BB1}"/>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46090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F70D-32F6-40E0-8B9D-4EFAC64EC2BA}"/>
              </a:ext>
            </a:extLst>
          </p:cNvPr>
          <p:cNvSpPr>
            <a:spLocks noGrp="1"/>
          </p:cNvSpPr>
          <p:nvPr>
            <p:ph type="title"/>
          </p:nvPr>
        </p:nvSpPr>
        <p:spPr>
          <a:xfrm>
            <a:off x="106017" y="365125"/>
            <a:ext cx="11247783" cy="1325563"/>
          </a:xfrm>
        </p:spPr>
        <p:txBody>
          <a:bodyPr/>
          <a:lstStyle/>
          <a:p>
            <a:r>
              <a:rPr lang="en-IN" b="1" i="0" dirty="0">
                <a:effectLst/>
                <a:latin typeface="Roboto"/>
              </a:rPr>
              <a:t>4. Multi-tape Multi-head Turing Machine:</a:t>
            </a:r>
            <a:endParaRPr lang="en-IN" dirty="0"/>
          </a:p>
        </p:txBody>
      </p:sp>
      <p:sp>
        <p:nvSpPr>
          <p:cNvPr id="3" name="Content Placeholder 2">
            <a:extLst>
              <a:ext uri="{FF2B5EF4-FFF2-40B4-BE49-F238E27FC236}">
                <a16:creationId xmlns:a16="http://schemas.microsoft.com/office/drawing/2014/main" id="{2FA46262-CF93-429B-AF3D-5808BFC143FB}"/>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The multi-tape Turing machine has multiple tapes and multiple heads</a:t>
            </a:r>
          </a:p>
          <a:p>
            <a:pPr algn="l" fontAlgn="base">
              <a:buFont typeface="Arial" panose="020B0604020202020204" pitchFamily="34" charset="0"/>
              <a:buChar char="•"/>
            </a:pPr>
            <a:r>
              <a:rPr lang="en-US" b="0" i="0" dirty="0">
                <a:effectLst/>
                <a:latin typeface="Roboto"/>
              </a:rPr>
              <a:t>Each tape controlled by separate head</a:t>
            </a:r>
          </a:p>
          <a:p>
            <a:pPr algn="l" fontAlgn="base">
              <a:buFont typeface="Arial" panose="020B0604020202020204" pitchFamily="34" charset="0"/>
              <a:buChar char="•"/>
            </a:pPr>
            <a:r>
              <a:rPr lang="en-US" b="0" i="0" dirty="0">
                <a:effectLst/>
                <a:latin typeface="Roboto"/>
              </a:rPr>
              <a:t>Multi-Tape Multi-head Turing machine can be simulated by standard Turing machine.</a:t>
            </a:r>
          </a:p>
          <a:p>
            <a:endParaRPr lang="en-IN" dirty="0"/>
          </a:p>
        </p:txBody>
      </p:sp>
      <p:sp>
        <p:nvSpPr>
          <p:cNvPr id="4" name="Date Placeholder 3">
            <a:extLst>
              <a:ext uri="{FF2B5EF4-FFF2-40B4-BE49-F238E27FC236}">
                <a16:creationId xmlns:a16="http://schemas.microsoft.com/office/drawing/2014/main" id="{1BAD9EC1-1F23-4A64-AEF1-84496EC3B437}"/>
              </a:ext>
            </a:extLst>
          </p:cNvPr>
          <p:cNvSpPr>
            <a:spLocks noGrp="1"/>
          </p:cNvSpPr>
          <p:nvPr>
            <p:ph type="dt" sz="half" idx="10"/>
          </p:nvPr>
        </p:nvSpPr>
        <p:spPr/>
        <p:txBody>
          <a:bodyPr/>
          <a:lstStyle/>
          <a:p>
            <a:fld id="{7912FB00-E561-4CAA-9C0D-D530E5E40485}" type="datetime1">
              <a:rPr lang="en-US" smtClean="0"/>
              <a:t>10/27/2020</a:t>
            </a:fld>
            <a:endParaRPr lang="en-IN"/>
          </a:p>
        </p:txBody>
      </p:sp>
      <p:sp>
        <p:nvSpPr>
          <p:cNvPr id="5" name="Footer Placeholder 4">
            <a:extLst>
              <a:ext uri="{FF2B5EF4-FFF2-40B4-BE49-F238E27FC236}">
                <a16:creationId xmlns:a16="http://schemas.microsoft.com/office/drawing/2014/main" id="{B4FDCB06-CB1C-4614-BBEA-8398C3BF8AFC}"/>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284841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D0A9-1554-4514-859E-DA27A304EAF3}"/>
              </a:ext>
            </a:extLst>
          </p:cNvPr>
          <p:cNvSpPr>
            <a:spLocks noGrp="1"/>
          </p:cNvSpPr>
          <p:nvPr>
            <p:ph type="title"/>
          </p:nvPr>
        </p:nvSpPr>
        <p:spPr>
          <a:xfrm>
            <a:off x="225287" y="365125"/>
            <a:ext cx="11128513" cy="1325563"/>
          </a:xfrm>
        </p:spPr>
        <p:txBody>
          <a:bodyPr>
            <a:normAutofit fontScale="90000"/>
          </a:bodyPr>
          <a:lstStyle/>
          <a:p>
            <a:r>
              <a:rPr lang="en-US" b="1" i="0" dirty="0">
                <a:effectLst/>
                <a:latin typeface="Roboto"/>
              </a:rPr>
              <a:t>5. Multi-dimensional Tape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A49A4B1E-D45C-486A-9D57-AECB7E86BD6E}"/>
              </a:ext>
            </a:extLst>
          </p:cNvPr>
          <p:cNvSpPr>
            <a:spLocks noGrp="1"/>
          </p:cNvSpPr>
          <p:nvPr>
            <p:ph idx="1"/>
          </p:nvPr>
        </p:nvSpPr>
        <p:spPr>
          <a:xfrm>
            <a:off x="838200" y="1865381"/>
            <a:ext cx="10515600" cy="4351338"/>
          </a:xfrm>
        </p:spPr>
        <p:txBody>
          <a:bodyPr/>
          <a:lstStyle/>
          <a:p>
            <a:pPr algn="l" fontAlgn="base">
              <a:buFont typeface="Arial" panose="020B0604020202020204" pitchFamily="34" charset="0"/>
              <a:buChar char="•"/>
            </a:pPr>
            <a:r>
              <a:rPr lang="en-US" b="0" i="0" dirty="0">
                <a:effectLst/>
                <a:latin typeface="Roboto"/>
              </a:rPr>
              <a:t>It has multi-dimensional tape where head can move any direction that is left, right, up or down.</a:t>
            </a:r>
          </a:p>
          <a:p>
            <a:pPr algn="l" fontAlgn="base">
              <a:buFont typeface="Arial" panose="020B0604020202020204" pitchFamily="34" charset="0"/>
              <a:buChar char="•"/>
            </a:pPr>
            <a:r>
              <a:rPr lang="en-US" b="0" i="0" dirty="0">
                <a:effectLst/>
                <a:latin typeface="Roboto"/>
              </a:rPr>
              <a:t>Multi dimensional tape Turing machine can be simulated by one-dimensional Turing machine</a:t>
            </a:r>
          </a:p>
          <a:p>
            <a:endParaRPr lang="en-IN" dirty="0"/>
          </a:p>
        </p:txBody>
      </p:sp>
      <p:sp>
        <p:nvSpPr>
          <p:cNvPr id="4" name="Date Placeholder 3">
            <a:extLst>
              <a:ext uri="{FF2B5EF4-FFF2-40B4-BE49-F238E27FC236}">
                <a16:creationId xmlns:a16="http://schemas.microsoft.com/office/drawing/2014/main" id="{7FF79C4B-E7BF-4137-9D97-6CB9E484AEC9}"/>
              </a:ext>
            </a:extLst>
          </p:cNvPr>
          <p:cNvSpPr>
            <a:spLocks noGrp="1"/>
          </p:cNvSpPr>
          <p:nvPr>
            <p:ph type="dt" sz="half" idx="10"/>
          </p:nvPr>
        </p:nvSpPr>
        <p:spPr/>
        <p:txBody>
          <a:bodyPr/>
          <a:lstStyle/>
          <a:p>
            <a:fld id="{3AA966F9-EB48-4F3F-A7A9-B9D3606C576D}" type="datetime1">
              <a:rPr lang="en-US" smtClean="0"/>
              <a:t>10/27/2020</a:t>
            </a:fld>
            <a:endParaRPr lang="en-IN"/>
          </a:p>
        </p:txBody>
      </p:sp>
      <p:sp>
        <p:nvSpPr>
          <p:cNvPr id="5" name="Footer Placeholder 4">
            <a:extLst>
              <a:ext uri="{FF2B5EF4-FFF2-40B4-BE49-F238E27FC236}">
                <a16:creationId xmlns:a16="http://schemas.microsoft.com/office/drawing/2014/main" id="{9B123AD8-703C-4323-BDB2-772D4DBC2740}"/>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108332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8DF8-5604-4F03-ADDC-1FB9CA5A532D}"/>
              </a:ext>
            </a:extLst>
          </p:cNvPr>
          <p:cNvSpPr>
            <a:spLocks noGrp="1"/>
          </p:cNvSpPr>
          <p:nvPr>
            <p:ph type="title"/>
          </p:nvPr>
        </p:nvSpPr>
        <p:spPr/>
        <p:txBody>
          <a:bodyPr/>
          <a:lstStyle/>
          <a:p>
            <a:r>
              <a:rPr lang="en-US" b="1" i="0" dirty="0">
                <a:effectLst/>
                <a:latin typeface="Roboto"/>
              </a:rPr>
              <a:t>6. Multi-head Turing Machine:</a:t>
            </a:r>
            <a:br>
              <a:rPr lang="en-US" b="0" i="0" dirty="0">
                <a:effectLst/>
                <a:latin typeface="Roboto"/>
              </a:rPr>
            </a:br>
            <a:endParaRPr lang="en-IN" dirty="0"/>
          </a:p>
        </p:txBody>
      </p:sp>
      <p:sp>
        <p:nvSpPr>
          <p:cNvPr id="3" name="Content Placeholder 2">
            <a:extLst>
              <a:ext uri="{FF2B5EF4-FFF2-40B4-BE49-F238E27FC236}">
                <a16:creationId xmlns:a16="http://schemas.microsoft.com/office/drawing/2014/main" id="{5D15A305-7D9E-4EDE-8F44-E611DCB3F5B7}"/>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Roboto"/>
              </a:rPr>
              <a:t>A multi-head Turing machine contain two or more heads to read the symbols on the same tape.</a:t>
            </a:r>
          </a:p>
          <a:p>
            <a:pPr algn="l" fontAlgn="base">
              <a:buFont typeface="Arial" panose="020B0604020202020204" pitchFamily="34" charset="0"/>
              <a:buChar char="•"/>
            </a:pPr>
            <a:r>
              <a:rPr lang="en-US" b="0" i="0" dirty="0">
                <a:effectLst/>
                <a:latin typeface="Roboto"/>
              </a:rPr>
              <a:t>In one step all the heads sense the scanned symbols and move or write independently.</a:t>
            </a:r>
          </a:p>
          <a:p>
            <a:pPr algn="l" fontAlgn="base">
              <a:buFont typeface="Arial" panose="020B0604020202020204" pitchFamily="34" charset="0"/>
              <a:buChar char="•"/>
            </a:pPr>
            <a:r>
              <a:rPr lang="en-US" b="0" i="0" dirty="0">
                <a:effectLst/>
                <a:latin typeface="Roboto"/>
              </a:rPr>
              <a:t>Multi-head Turing machine can be simulated by single head Turing machine.</a:t>
            </a:r>
          </a:p>
          <a:p>
            <a:endParaRPr lang="en-IN" dirty="0"/>
          </a:p>
        </p:txBody>
      </p:sp>
      <p:sp>
        <p:nvSpPr>
          <p:cNvPr id="4" name="Date Placeholder 3">
            <a:extLst>
              <a:ext uri="{FF2B5EF4-FFF2-40B4-BE49-F238E27FC236}">
                <a16:creationId xmlns:a16="http://schemas.microsoft.com/office/drawing/2014/main" id="{02A60A07-129B-48DD-93F0-CD2A86E580A0}"/>
              </a:ext>
            </a:extLst>
          </p:cNvPr>
          <p:cNvSpPr>
            <a:spLocks noGrp="1"/>
          </p:cNvSpPr>
          <p:nvPr>
            <p:ph type="dt" sz="half" idx="10"/>
          </p:nvPr>
        </p:nvSpPr>
        <p:spPr/>
        <p:txBody>
          <a:bodyPr/>
          <a:lstStyle/>
          <a:p>
            <a:fld id="{FF3AF212-B887-4A19-A0DE-5402ECA6D540}" type="datetime1">
              <a:rPr lang="en-US" smtClean="0"/>
              <a:t>10/27/2020</a:t>
            </a:fld>
            <a:endParaRPr lang="en-IN"/>
          </a:p>
        </p:txBody>
      </p:sp>
      <p:sp>
        <p:nvSpPr>
          <p:cNvPr id="5" name="Footer Placeholder 4">
            <a:extLst>
              <a:ext uri="{FF2B5EF4-FFF2-40B4-BE49-F238E27FC236}">
                <a16:creationId xmlns:a16="http://schemas.microsoft.com/office/drawing/2014/main" id="{09BC67FE-A56F-4B1C-ABEA-BF117CA24EE8}"/>
              </a:ext>
            </a:extLst>
          </p:cNvPr>
          <p:cNvSpPr>
            <a:spLocks noGrp="1"/>
          </p:cNvSpPr>
          <p:nvPr>
            <p:ph type="ftr" sz="quarter" idx="11"/>
          </p:nvPr>
        </p:nvSpPr>
        <p:spPr/>
        <p:txBody>
          <a:bodyPr/>
          <a:lstStyle/>
          <a:p>
            <a:r>
              <a:rPr lang="en-IN"/>
              <a:t>KJSCE</a:t>
            </a:r>
          </a:p>
        </p:txBody>
      </p:sp>
    </p:spTree>
    <p:extLst>
      <p:ext uri="{BB962C8B-B14F-4D97-AF65-F5344CB8AC3E}">
        <p14:creationId xmlns:p14="http://schemas.microsoft.com/office/powerpoint/2010/main" val="194605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CA32C7540B479C7824F0F7B9E5DC" ma:contentTypeVersion="2" ma:contentTypeDescription="Create a new document." ma:contentTypeScope="" ma:versionID="4b9c62e935c4c524baacdf6c378d3de2">
  <xsd:schema xmlns:xsd="http://www.w3.org/2001/XMLSchema" xmlns:xs="http://www.w3.org/2001/XMLSchema" xmlns:p="http://schemas.microsoft.com/office/2006/metadata/properties" xmlns:ns2="02b446da-5126-4012-b412-a3877f300c23" targetNamespace="http://schemas.microsoft.com/office/2006/metadata/properties" ma:root="true" ma:fieldsID="1da4b9cff59993f7b6414ab4cfb3fe03" ns2:_="">
    <xsd:import namespace="02b446da-5126-4012-b412-a3877f300c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b446da-5126-4012-b412-a3877f300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F767E8-26F7-4AB4-800F-19176313B028}"/>
</file>

<file path=customXml/itemProps2.xml><?xml version="1.0" encoding="utf-8"?>
<ds:datastoreItem xmlns:ds="http://schemas.openxmlformats.org/officeDocument/2006/customXml" ds:itemID="{E8FD413D-5664-4278-BBAE-5B48C897E375}"/>
</file>

<file path=customXml/itemProps3.xml><?xml version="1.0" encoding="utf-8"?>
<ds:datastoreItem xmlns:ds="http://schemas.openxmlformats.org/officeDocument/2006/customXml" ds:itemID="{CFC592BF-041D-417F-9737-F9F4EC14472D}"/>
</file>

<file path=docProps/app.xml><?xml version="1.0" encoding="utf-8"?>
<Properties xmlns="http://schemas.openxmlformats.org/officeDocument/2006/extended-properties" xmlns:vt="http://schemas.openxmlformats.org/officeDocument/2006/docPropsVTypes">
  <TotalTime>688</TotalTime>
  <Words>936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Roboto</vt:lpstr>
      <vt:lpstr>Times New Roman</vt:lpstr>
      <vt:lpstr>Office Theme</vt:lpstr>
      <vt:lpstr>Lecture 32:  Turing Machine Variants</vt:lpstr>
      <vt:lpstr>1.Multiple track Turing Machine: </vt:lpstr>
      <vt:lpstr>Multiple Track</vt:lpstr>
      <vt:lpstr>2. Two-way infinite Tape Turing Machine: </vt:lpstr>
      <vt:lpstr>3.Multi-tape Turing Machine: </vt:lpstr>
      <vt:lpstr>Multi-tape Turing Machine</vt:lpstr>
      <vt:lpstr>4. Multi-tape Multi-head Turing Machine:</vt:lpstr>
      <vt:lpstr>5. Multi-dimensional Tape Turing Machine: </vt:lpstr>
      <vt:lpstr>6. Multi-head Turing Machine: </vt:lpstr>
      <vt:lpstr>7. Non-deterministic Turing Machine: </vt:lpstr>
      <vt:lpstr>Construct a Turing Machine for language L = {0n1n2n | n≥1} </vt:lpstr>
      <vt:lpstr>Example:</vt:lpstr>
      <vt:lpstr>Approach:</vt:lpstr>
      <vt:lpstr>Construction Steps:</vt:lpstr>
      <vt:lpstr>Construction Steps:</vt:lpstr>
      <vt:lpstr>Construction a Turing Machine for language L = {0n1n2n | n≥1}</vt:lpstr>
      <vt:lpstr>Thanks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Chunekar</dc:creator>
  <cp:lastModifiedBy>Vaibhav Chunekar</cp:lastModifiedBy>
  <cp:revision>32</cp:revision>
  <dcterms:created xsi:type="dcterms:W3CDTF">2020-10-13T04:18:35Z</dcterms:created>
  <dcterms:modified xsi:type="dcterms:W3CDTF">2020-10-27T06:18:50Z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0x010100D604CA32C7540B479C7824F0F7B9E5DC</vt:lpwstr>
  </property>
</Properties>
</file>