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7" r:id="rId13"/>
    <p:sldId id="278" r:id="rId14"/>
    <p:sldId id="279" r:id="rId15"/>
    <p:sldId id="280" r:id="rId16"/>
    <p:sldId id="281" r:id="rId17"/>
    <p:sldId id="282" r:id="rId18"/>
    <p:sldId id="285" r:id="rId19"/>
    <p:sldId id="283" r:id="rId20"/>
    <p:sldId id="284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3" autoAdjust="0"/>
    <p:restoredTop sz="94660"/>
  </p:normalViewPr>
  <p:slideViewPr>
    <p:cSldViewPr>
      <p:cViewPr varScale="1">
        <p:scale>
          <a:sx n="65" d="100"/>
          <a:sy n="65" d="100"/>
        </p:scale>
        <p:origin x="-18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CBE3-819C-44A1-9363-69F8C6C08D5F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DB17-737A-42A8-9DB4-EC62DDFA61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CBE3-819C-44A1-9363-69F8C6C08D5F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DB17-737A-42A8-9DB4-EC62DDFA61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CBE3-819C-44A1-9363-69F8C6C08D5F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DB17-737A-42A8-9DB4-EC62DDFA61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CBE3-819C-44A1-9363-69F8C6C08D5F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DB17-737A-42A8-9DB4-EC62DDFA61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CBE3-819C-44A1-9363-69F8C6C08D5F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DB17-737A-42A8-9DB4-EC62DDFA61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CBE3-819C-44A1-9363-69F8C6C08D5F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DB17-737A-42A8-9DB4-EC62DDFA61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CBE3-819C-44A1-9363-69F8C6C08D5F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DB17-737A-42A8-9DB4-EC62DDFA61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CBE3-819C-44A1-9363-69F8C6C08D5F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DB17-737A-42A8-9DB4-EC62DDFA61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CBE3-819C-44A1-9363-69F8C6C08D5F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DB17-737A-42A8-9DB4-EC62DDFA61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CBE3-819C-44A1-9363-69F8C6C08D5F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DB17-737A-42A8-9DB4-EC62DDFA61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CBE3-819C-44A1-9363-69F8C6C08D5F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DB17-737A-42A8-9DB4-EC62DDFA61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ACBE3-819C-44A1-9363-69F8C6C08D5F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2DB17-737A-42A8-9DB4-EC62DDFA61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1.1</a:t>
            </a:r>
            <a:br>
              <a:rPr lang="en-US" dirty="0" smtClean="0"/>
            </a:br>
            <a:r>
              <a:rPr lang="en-US" dirty="0" smtClean="0"/>
              <a:t>Common problems with usability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Addressing Usability problems through various role in User Interface Design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Page difficult to print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Problem: page difficult to print Likely cause(s):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buAutoNum type="alphaLcParenBoth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fixed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page width too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wide</a:t>
            </a:r>
          </a:p>
          <a:p>
            <a:pPr marL="914400" lvl="1" indent="-457200" algn="just">
              <a:buAutoNum type="alphaLcParenBoth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inappropriate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 of background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colours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/images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buAutoNum type="alphaLcParenBoth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graphics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as text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Slow page download times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Problem: slow page download times Likely cause(s):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a) gratuitous use of graphics and/or multimedia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b) failure to optimize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graphics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(c) too much content on one page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 experience careers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Interaction designers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focus on designing the experience of a product and how it functions.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strive to understand the user flow, or the path, that a typical user takes to complete a task on an app, website, or other platform.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At Google and many other companies, interaction designers are a specialized type of UX designer.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interaction designer's work answers questions like: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should happen if a user taps on this button?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How do we make this action easier for users to complete?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And, how are the design elements within the website laid out?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Interaction designers focus less on how the product looks and instead strive to make the product easy to navigate and simple for users to interact with.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Icon showing two smart phone screens with a green arrow pointing between them, text underneath reads &quot;Interaction Designer&quot;.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3929066"/>
            <a:ext cx="358134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Visual designers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focus on how a product or technology looks.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are often responsible for designing logos, illustrations, and icons, as well as deciding on font color, size, and placement.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Visual designers focus on the layout of each page or screen and make all of the design elements fit together in a visually appealing way.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Google and many other companies, visual designers are a specialized type of UX designer.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role of a visual designer is to answer questions like: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kind of visual style should icons have, in order to fit the product's branding?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Or, which color and font should we use for this button?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goal of a visual designer is to delight users with designs that inspire, engage, and excite them.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con showing a cell phone screen and color swatches, with &quot;Visual Designer&quot; in text underneath.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4071942"/>
            <a:ext cx="335758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Motion designers think about what it feels like for a user to move through a product and how to create smooth transitions between pages on an app or website.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may also create animations or visual effects to bring their design ideas to life.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Google and many other companies, motion designers are a specialized type of UX designer.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motion designer’s work answers questions like: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 should an app transition between pages?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 do we show the connection between these actions?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And, what’s an engaging animation that will help tell our story? </a:t>
            </a:r>
          </a:p>
          <a:p>
            <a:pPr lvl="1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Motion designers focus on design elements that move, rather than traditional static designs.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con shows a computer screen with a video play button and primary colors, text underneath reads &quot;Motion Designer&quot;.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4500570"/>
            <a:ext cx="4038600" cy="206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Virtual reality (VR) and augmented reality (AR) designers create products that provide users with immersive experiences, unbounded by the limits of the physical world. </a:t>
            </a:r>
          </a:p>
          <a:p>
            <a:pPr algn="just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Virtual reality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involves a wearable headset that takes over a user’s vision; it blocks out their physical surroundings and immerses them in a completely virtual world. 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example, VR can feel like you're entering the setting of a magical imaginary land.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the other hand,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augmented reality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uses the physical world as a backdrop and adds virtual elements on top of it.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Users are still contextually aware of their surroundings, but their reality is augmented, or enhanced, by adding elements through a screen.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example, you can sit in your actual kitchen, and an AR experience can add digital images, like a new barstool or a piece of artwork, to the room around you.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Usability is about ensuring that your website is easy to learn, effective to use and enjoyable for your target audience.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 interface (UI) software is often large, complex, and difficult to implement, debug, and modify. As interfaces become easier to use, they become harder to create [Myers 1994].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VR or AR designer’s work answers questions like: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 do we create a user experience that leverages 3D space?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Or, will this action cause a user motion sickness? </a:t>
            </a:r>
          </a:p>
          <a:p>
            <a:pPr lvl="1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ensure users are comfortable immersing in a VR or AR experience, designers need to carefully consider everything from sound to lighting.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UX researchers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conduct studies or interviews that examine how people use a product.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UX researchers often identify pain points that users are experiencing and explore how products can help solve those problems.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also explore the usability of existing products, by asking users to complete tasks in an app or website, for example.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UX researchers answer questions like: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problems are users facing?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the design of this product easy to use?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And, would people be interested in this new design feature? 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goal of UX researchers is often to understand how a product can provide a solution to a real problem users are having.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Tablet screen with a webpage shown, icon of a red magnifying glass overlayed. Text underneath reads &quot;UX researcher&quot;.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4357694"/>
            <a:ext cx="5010199" cy="174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UX writers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think about how to make the language within a product clearer so that the user experience is more intuitive.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UX writers also help define a brand’s voice and personality. The work of UX writers often includes writing labels for buttons and determining the tone of language used within an app or website.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UX writers focus on answering questions like: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words should be used to communicate this idea clearly?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Should the tone for this app be friendly or technical?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And, what should the language on this button label say? </a:t>
            </a:r>
          </a:p>
          <a:p>
            <a:pPr lvl="1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UX writers often become subject matter experts in order to present content that’s easy to understand for all users.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Webpage with text is show, with a pencil overlaid. Text underneath reads &quot;UX Writer&quot;. 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4429132"/>
            <a:ext cx="4634436" cy="1611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UX program managers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ensure clear and timely communication, so that the process of building a useful product moves smoothly from start to finish.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This might include setting goals, writing project plans, and allocating team resources.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UX program managers answer questions like: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What are the overall goals for this project, and what’s the plan to achieve them?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And, how can we create and improve processes within the team? </a:t>
            </a:r>
          </a:p>
          <a:p>
            <a:pPr lvl="1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UX program managers work across departments to make sure that UX is involved throughout a project lifecycle.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Icon of a person, a piece of paper, and an arrow in all in a circle. Text underneath reads &quot;UX program manager&quot;.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4572008"/>
            <a:ext cx="4544984" cy="157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UX engineers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translate the design’s intent into a functioning experience, like an app or a website.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help UX teams figure out if designs are intuitive and technically feasible.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Icon of coding language and a smart phone, with text underneath that reads &quot;UX engineer&quot;. 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714752"/>
            <a:ext cx="5297257" cy="183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UX engineers answer questions like: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How do we implement each interaction?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 do we build this design in a way that stays true to its original intent?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And, how might we explore alternatives to determine the best user experience?</a:t>
            </a:r>
          </a:p>
          <a:p>
            <a:pPr lvl="1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UX engineers synthesize design and development, bringing product concepts to life. 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Conversational interfaces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everywhere, from intelligent virtual assistants like Google Assistant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to interactive voice response systems like customer service systems you can talk to.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Conversational interfaces even include automobile navigation systems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chatbots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! Conversation design incorporates natural, real-world conversational behaviors into the interactions between users and these systems.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Jakob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Nielsen suggests that there are five aspects of usability: 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learning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Efficiency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use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Memorability 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Error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frequency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severity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Subjective satisfaction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Conversation designers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make it possible for users to have natural conversations to get things done.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leverage user research, psychology, technical knowledge, and linguistics to create user experiences that are intuitive and engaging.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Conversation designers develop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“persona”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personality of the voice, as well as the flow and dialog of the interaction.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Conversation designers answer questions like: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What’s the ideal language and flow based on who users are, the task to be accomplished, and the context of the conversation?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Does the personality of the virtual assistant seem genuine, engaging, and reflective of the brand values?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 does the conversation work with on-screen elements?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Does the virtual assistant offer a consistent, usable, and useful experience end-to-end?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con of a bot and two speech bubbles above, with text underneath that reads &quot;Conversation designer&quot;. 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4572008"/>
            <a:ext cx="4711119" cy="1665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User-centered design user-centered design approach: is based on knowledge of your website's potential users and their: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Technological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capacities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Physical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capacities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Cultural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context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needs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Usability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inability to quickly locate information on a web site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Getting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lost or stuck in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site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Inability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properly view page content or parts of it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Page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difficult to print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Slow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page download times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1.The inability to quickly locate information on a web site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AutoNum type="arabicParenBoth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locating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 marL="514350" indent="-51435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Philosophy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in Cyberspace </a:t>
            </a:r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many steps required to navigate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oorly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named navigational aids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About Lawns </a:t>
            </a:r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Inconsistent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search engine placement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1.The inability to quickly locate information on a web site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the inability to quickly locate information on a web site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Likely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cause(s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(a) badly-designed navigation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b) site architecture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inappropriate</a:t>
            </a:r>
          </a:p>
          <a:p>
            <a:pPr marL="514350" indent="-51435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(c) no readily-accessible search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facility</a:t>
            </a:r>
          </a:p>
          <a:p>
            <a:pPr marL="514350" indent="-51435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(d) poor page layout/use of screen real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estate</a:t>
            </a:r>
          </a:p>
          <a:p>
            <a:pPr marL="514350" indent="-51435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(e) broken link(s)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f) out of date information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>2.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Getting lost or stuck in a site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2) Problem: getting lost or stuck in a site Likely cause(s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(a) badly-designed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navigation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(b) no site location indicators on pages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c) orphan pages (no internal links)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d) broken back button 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browser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(e) opening unnecessary browser windows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000" dirty="0" smtClean="0"/>
              <a:t>3.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Inability to properly view page content or parts of 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(3) Problem: inability to properly view page content or parts of it Likely cause(s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lpha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	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page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not cross-platform/cross-browser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compatible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page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not authored to web accessibility (WAI) standards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lphaL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page not designed to 'degrade gracefully' in older browsers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lphaL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page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does not take account of different monitor resolutions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lphaLcPeriod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HTML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markup does not conform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standards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reliance on non-present client-side technology browser plug-ins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faulty or inappropriate use of client-side technology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1543</Words>
  <Application>Microsoft Office PowerPoint</Application>
  <PresentationFormat>On-screen Show (4:3)</PresentationFormat>
  <Paragraphs>188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1.1 Common problems with usability </vt:lpstr>
      <vt:lpstr>Usability</vt:lpstr>
      <vt:lpstr>Usability</vt:lpstr>
      <vt:lpstr>Usability</vt:lpstr>
      <vt:lpstr>Common Usability Problems</vt:lpstr>
      <vt:lpstr> 1.The inability to quickly locate information on a web site  </vt:lpstr>
      <vt:lpstr>1.The inability to quickly locate information on a web site</vt:lpstr>
      <vt:lpstr> 2. Getting lost or stuck in a site </vt:lpstr>
      <vt:lpstr> 3. Inability to properly view page content or parts of it  </vt:lpstr>
      <vt:lpstr>4. Page difficult to print  </vt:lpstr>
      <vt:lpstr>5. Slow page download times </vt:lpstr>
      <vt:lpstr>  User experience careers  </vt:lpstr>
      <vt:lpstr>User experience careers</vt:lpstr>
      <vt:lpstr>User experience careers</vt:lpstr>
      <vt:lpstr>User experience careers</vt:lpstr>
      <vt:lpstr>User experience careers</vt:lpstr>
      <vt:lpstr>User experience careers</vt:lpstr>
      <vt:lpstr>User experience careers</vt:lpstr>
      <vt:lpstr>User experience careers</vt:lpstr>
      <vt:lpstr>User experience careers</vt:lpstr>
      <vt:lpstr>User experience careers</vt:lpstr>
      <vt:lpstr>User experience careers</vt:lpstr>
      <vt:lpstr>User experience careers</vt:lpstr>
      <vt:lpstr>User experience careers</vt:lpstr>
      <vt:lpstr>User experience careers</vt:lpstr>
      <vt:lpstr>User experience careers</vt:lpstr>
      <vt:lpstr>User experience careers</vt:lpstr>
      <vt:lpstr>User experience careers</vt:lpstr>
      <vt:lpstr>User experience careers</vt:lpstr>
      <vt:lpstr>User experience careers</vt:lpstr>
      <vt:lpstr>User experience careers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 Common problems with usability</dc:title>
  <dc:creator>Windows User</dc:creator>
  <cp:lastModifiedBy>Admin</cp:lastModifiedBy>
  <cp:revision>18</cp:revision>
  <dcterms:created xsi:type="dcterms:W3CDTF">2021-08-10T08:15:21Z</dcterms:created>
  <dcterms:modified xsi:type="dcterms:W3CDTF">2022-08-23T05:52:52Z</dcterms:modified>
</cp:coreProperties>
</file>