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46e37a729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1246e37a729_2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247c9aad3d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247c9aad3d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246e37a729_2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1246e37a729_2_10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246e37a729_2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1246e37a729_2_10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246e37a729_2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1246e37a729_2_1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246e37a729_2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1246e37a729_2_1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246e37a729_2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1246e37a729_2_1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246e37a729_2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1246e37a729_2_1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246e37a729_2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1246e37a729_2_1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46e37a729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46e37a729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47c9aad3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247c9aad3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47c9aad3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247c9aad3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46e37a729_2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1246e37a729_2_8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247c9aad3d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247c9aad3d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246e37a729_2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1246e37a729_2_8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247c9aad3d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247c9aad3d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246e37a729_2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1246e37a729_2_9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33" name="Google Shape;13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"/>
              <a:t>Principles final project</a:t>
            </a:r>
            <a:endParaRPr/>
          </a:p>
        </p:txBody>
      </p:sp>
      <p:sp>
        <p:nvSpPr>
          <p:cNvPr id="141" name="Google Shape;141;p14"/>
          <p:cNvSpPr txBox="1"/>
          <p:nvPr>
            <p:ph idx="1" type="subTitle"/>
          </p:nvPr>
        </p:nvSpPr>
        <p:spPr>
          <a:xfrm>
            <a:off x="5083950" y="3924925"/>
            <a:ext cx="3779400" cy="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None/>
            </a:pPr>
            <a:r>
              <a:rPr lang="en" sz="925"/>
              <a:t>Final project </a:t>
            </a:r>
            <a:endParaRPr sz="925"/>
          </a:p>
          <a:p>
            <a:pPr indent="0" lvl="0" marL="0" rtl="0" algn="ctr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50"/>
              <a:buNone/>
            </a:pPr>
            <a:r>
              <a:rPr lang="en" sz="925"/>
              <a:t>Nabeega Latif 100791489</a:t>
            </a:r>
            <a:endParaRPr sz="925"/>
          </a:p>
          <a:p>
            <a:pPr indent="0" lvl="0" marL="0" rtl="0" algn="ctr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50"/>
              <a:buNone/>
            </a:pPr>
            <a:r>
              <a:rPr lang="en" sz="925"/>
              <a:t>Faizan Mohammed 100707731</a:t>
            </a:r>
            <a:endParaRPr sz="925"/>
          </a:p>
          <a:p>
            <a:pPr indent="0" lvl="0" marL="0" rtl="0" algn="ctr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50"/>
              <a:buNone/>
            </a:pPr>
            <a:r>
              <a:rPr lang="en" sz="925"/>
              <a:t>Mohammed Fawal 100704653</a:t>
            </a:r>
            <a:endParaRPr sz="925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Requirements</a:t>
            </a:r>
            <a:endParaRPr/>
          </a:p>
        </p:txBody>
      </p:sp>
      <p:pic>
        <p:nvPicPr>
          <p:cNvPr id="196" name="Google Shape;19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9450" y="1268044"/>
            <a:ext cx="5888600" cy="3570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Use case diagram</a:t>
            </a:r>
            <a:endParaRPr/>
          </a:p>
        </p:txBody>
      </p:sp>
      <p:pic>
        <p:nvPicPr>
          <p:cNvPr id="202" name="Google Shape;202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3350" y="1090100"/>
            <a:ext cx="6409800" cy="388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Notes on Use case</a:t>
            </a:r>
            <a:endParaRPr/>
          </a:p>
        </p:txBody>
      </p:sp>
      <p:pic>
        <p:nvPicPr>
          <p:cNvPr id="208" name="Google Shape;208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5908" y="1369219"/>
            <a:ext cx="2932183" cy="3263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Table of definition</a:t>
            </a:r>
            <a:endParaRPr/>
          </a:p>
        </p:txBody>
      </p:sp>
      <p:pic>
        <p:nvPicPr>
          <p:cNvPr id="214" name="Google Shape;214;p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4273" y="1404119"/>
            <a:ext cx="4415454" cy="3193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Another table</a:t>
            </a:r>
            <a:endParaRPr/>
          </a:p>
        </p:txBody>
      </p:sp>
      <p:pic>
        <p:nvPicPr>
          <p:cNvPr id="220" name="Google Shape;220;p2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61325" y="1084800"/>
            <a:ext cx="3634200" cy="373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State model diagram</a:t>
            </a:r>
            <a:endParaRPr/>
          </a:p>
        </p:txBody>
      </p:sp>
      <p:pic>
        <p:nvPicPr>
          <p:cNvPr id="226" name="Google Shape;226;p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6350" y="1268025"/>
            <a:ext cx="6560100" cy="38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Sequence diagram</a:t>
            </a:r>
            <a:endParaRPr/>
          </a:p>
        </p:txBody>
      </p:sp>
      <p:pic>
        <p:nvPicPr>
          <p:cNvPr id="232" name="Google Shape;232;p2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9837" y="1268025"/>
            <a:ext cx="6214500" cy="376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Demonstration time</a:t>
            </a:r>
            <a:endParaRPr/>
          </a:p>
        </p:txBody>
      </p:sp>
      <p:sp>
        <p:nvSpPr>
          <p:cNvPr id="238" name="Google Shape;238;p30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8100" lvl="0" marL="17780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2100"/>
              <a:buNone/>
            </a:pPr>
            <a:r>
              <a:rPr lang="en"/>
              <a:t>Present website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goal 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85000" lnSpcReduction="10000"/>
          </a:bodyPr>
          <a:lstStyle/>
          <a:p>
            <a:pPr indent="-352742" lvl="0" marL="45720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104545"/>
              <a:buChar char="●"/>
            </a:pPr>
            <a:r>
              <a:rPr lang="en" sz="2200"/>
              <a:t>Create a smooth shopping website for customers</a:t>
            </a:r>
            <a:endParaRPr sz="2200"/>
          </a:p>
          <a:p>
            <a:pPr indent="-352742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4545"/>
              <a:buChar char="●"/>
            </a:pPr>
            <a:r>
              <a:rPr lang="en" sz="2200"/>
              <a:t>Have multiple options and items</a:t>
            </a:r>
            <a:endParaRPr sz="2200"/>
          </a:p>
          <a:p>
            <a:pPr indent="-352742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4545"/>
              <a:buChar char="●"/>
            </a:pPr>
            <a:r>
              <a:rPr lang="en" sz="2200"/>
              <a:t>Log-in interface </a:t>
            </a:r>
            <a:endParaRPr sz="2200"/>
          </a:p>
          <a:p>
            <a:pPr indent="-352742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4545"/>
              <a:buChar char="●"/>
            </a:pPr>
            <a:r>
              <a:rPr lang="en" sz="2200"/>
              <a:t>Have a clean checkout system using Stripe</a:t>
            </a:r>
            <a:endParaRPr sz="2200"/>
          </a:p>
          <a:p>
            <a:pPr indent="-34734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 sz="2200"/>
              <a:t>Display of items at checkout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Requirements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49250" lvl="0" marL="45720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en" sz="1800"/>
              <a:t>Add items to cart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/>
              <a:t>Account creation 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/>
              <a:t>User adding shipping information to cart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/>
              <a:t>User adding payment details to checkout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Important Use Case</a:t>
            </a:r>
            <a:endParaRPr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2250" y="1176775"/>
            <a:ext cx="4048975" cy="382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User stories</a:t>
            </a:r>
            <a:endParaRPr/>
          </a:p>
        </p:txBody>
      </p:sp>
      <p:pic>
        <p:nvPicPr>
          <p:cNvPr id="165" name="Google Shape;165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8256" y="1268016"/>
            <a:ext cx="3728876" cy="3263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1088575"/>
            <a:ext cx="4251124" cy="34429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Case Plans</a:t>
            </a:r>
            <a:endParaRPr/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3625" y="1055600"/>
            <a:ext cx="4872899" cy="396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Jam session</a:t>
            </a:r>
            <a:endParaRPr/>
          </a:p>
        </p:txBody>
      </p:sp>
      <p:pic>
        <p:nvPicPr>
          <p:cNvPr id="178" name="Google Shape;178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3250" y="1369219"/>
            <a:ext cx="4777499" cy="3263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Conceptual Model</a:t>
            </a:r>
            <a:endParaRPr/>
          </a:p>
        </p:txBody>
      </p:sp>
      <p:pic>
        <p:nvPicPr>
          <p:cNvPr id="184" name="Google Shape;1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3375" y="1227294"/>
            <a:ext cx="6667500" cy="34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Requirements diagram</a:t>
            </a:r>
            <a:endParaRPr/>
          </a:p>
        </p:txBody>
      </p:sp>
      <p:pic>
        <p:nvPicPr>
          <p:cNvPr id="190" name="Google Shape;190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9827" y="1268024"/>
            <a:ext cx="7169700" cy="347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