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87E74-EABA-4CFE-B3AA-34AB31472A1F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F7048-66E3-4A70-8E1C-8E69136ADB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43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79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36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31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39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863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81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8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89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354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408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07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2192207"/>
            <a:ext cx="3600400" cy="23762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The </a:t>
            </a:r>
            <a:r>
              <a:rPr lang="fr-CA" dirty="0" err="1" smtClean="0"/>
              <a:t>game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3695417" y="58474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Game </a:t>
            </a:r>
            <a:r>
              <a:rPr lang="fr-CA" dirty="0" err="1" smtClean="0"/>
              <a:t>physics</a:t>
            </a:r>
            <a:r>
              <a:rPr lang="fr-CA" dirty="0" smtClean="0"/>
              <a:t> </a:t>
            </a:r>
            <a:r>
              <a:rPr lang="fr-CA" dirty="0" err="1" smtClean="0"/>
              <a:t>builder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732240" y="1760159"/>
            <a:ext cx="8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Presets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2997342" y="1760159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Tester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1331640" y="1760159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Parameters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1331640" y="248023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Y_1[              ]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640" y="286789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Y_2[              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1093" y="331501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Y_3[              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36599" y="3729973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L  </a:t>
            </a:r>
            <a:r>
              <a:rPr lang="fr-CA" dirty="0" smtClean="0"/>
              <a:t>[              ]</a:t>
            </a:r>
          </a:p>
          <a:p>
            <a:endParaRPr lang="fr-CA" dirty="0"/>
          </a:p>
        </p:txBody>
      </p:sp>
      <p:sp>
        <p:nvSpPr>
          <p:cNvPr id="13" name="ZoneTexte 12"/>
          <p:cNvSpPr txBox="1"/>
          <p:nvPr/>
        </p:nvSpPr>
        <p:spPr>
          <a:xfrm>
            <a:off x="1416567" y="4145551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((Formula))</a:t>
            </a:r>
            <a:endParaRPr lang="fr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3248211" y="5548590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How to </a:t>
            </a:r>
            <a:r>
              <a:rPr lang="fr-CA" dirty="0" err="1" smtClean="0"/>
              <a:t>apply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endParaRPr lang="fr-CA" dirty="0"/>
          </a:p>
        </p:txBody>
      </p:sp>
      <p:sp>
        <p:nvSpPr>
          <p:cNvPr id="15" name="ZoneTexte 14"/>
          <p:cNvSpPr txBox="1"/>
          <p:nvPr/>
        </p:nvSpPr>
        <p:spPr>
          <a:xfrm>
            <a:off x="6804248" y="248023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nice</a:t>
            </a:r>
            <a:endParaRPr lang="fr-CA" dirty="0"/>
          </a:p>
        </p:txBody>
      </p:sp>
      <p:sp>
        <p:nvSpPr>
          <p:cNvPr id="16" name="ZoneTexte 15"/>
          <p:cNvSpPr txBox="1"/>
          <p:nvPr/>
        </p:nvSpPr>
        <p:spPr>
          <a:xfrm>
            <a:off x="6804248" y="2914065"/>
            <a:ext cx="1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Giant </a:t>
            </a:r>
            <a:r>
              <a:rPr lang="fr-CA" dirty="0" err="1" smtClean="0"/>
              <a:t>leaps</a:t>
            </a:r>
            <a:endParaRPr lang="fr-CA" dirty="0" smtClean="0"/>
          </a:p>
          <a:p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6804248" y="332686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Mini jumps</a:t>
            </a:r>
            <a:endParaRPr lang="fr-CA" dirty="0"/>
          </a:p>
        </p:txBody>
      </p:sp>
      <p:sp>
        <p:nvSpPr>
          <p:cNvPr id="18" name="Rectangle 17"/>
          <p:cNvSpPr/>
          <p:nvPr/>
        </p:nvSpPr>
        <p:spPr>
          <a:xfrm>
            <a:off x="8172144" y="2192207"/>
            <a:ext cx="144272" cy="218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/>
          <p:cNvSpPr/>
          <p:nvPr/>
        </p:nvSpPr>
        <p:spPr>
          <a:xfrm>
            <a:off x="8172400" y="2037158"/>
            <a:ext cx="14401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Triangle isocèle 19"/>
          <p:cNvSpPr/>
          <p:nvPr/>
        </p:nvSpPr>
        <p:spPr>
          <a:xfrm flipV="1">
            <a:off x="8172144" y="4391192"/>
            <a:ext cx="144272" cy="2473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06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3848" y="517322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How to </a:t>
            </a:r>
            <a:r>
              <a:rPr lang="fr-CA" dirty="0" err="1" smtClean="0"/>
              <a:t>apply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4406402" y="1268760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(tutorial)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4381785" y="3129484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More info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3500230" y="4005064"/>
            <a:ext cx="287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(</a:t>
            </a:r>
            <a:r>
              <a:rPr lang="fr-CA" dirty="0" err="1" smtClean="0"/>
              <a:t>explanation</a:t>
            </a:r>
            <a:r>
              <a:rPr lang="fr-CA" dirty="0" smtClean="0"/>
              <a:t> &amp; </a:t>
            </a:r>
            <a:r>
              <a:rPr lang="fr-CA" dirty="0" err="1" smtClean="0"/>
              <a:t>link</a:t>
            </a:r>
            <a:r>
              <a:rPr lang="fr-CA" dirty="0" smtClean="0"/>
              <a:t> to </a:t>
            </a:r>
            <a:r>
              <a:rPr lang="fr-CA" dirty="0" err="1" smtClean="0"/>
              <a:t>paper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4480524" y="5731321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Donate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3909124" y="6204899"/>
            <a:ext cx="205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Copyright &amp; Licence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9804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Affichage à l'écran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Commission Scolaire des Patriotes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Alexander Winter</dc:creator>
  <cp:lastModifiedBy>Alexander Winter</cp:lastModifiedBy>
  <cp:revision>2</cp:revision>
  <dcterms:created xsi:type="dcterms:W3CDTF">2017-10-05T00:43:00Z</dcterms:created>
  <dcterms:modified xsi:type="dcterms:W3CDTF">2017-10-05T00:56:55Z</dcterms:modified>
</cp:coreProperties>
</file>