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42D5B-2A85-4D48-A3D5-A35D9C091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C0FE02-A0B9-4A93-80D6-4F6463ED2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FAB95-97CA-44AD-9ADD-CABF869E9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D175-4B19-4CD7-8B29-213FF4330B65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68760A-2D20-4A7F-9D8A-D8B93CE0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69D32F-3A18-4679-BFD7-7AAE65854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0C74-ACCC-44E3-9FED-4CC177C78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13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4ED17-2ECC-4030-8DFD-DFA3312F2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ED1C58-2E48-4931-8400-CB4962D7C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C94B96-8F56-4B90-BD5E-69FF8BC50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D175-4B19-4CD7-8B29-213FF4330B65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ED0F7-6D19-4229-9248-21D85849D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C7D332-EBA3-4DB5-8A75-D1AC7884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0C74-ACCC-44E3-9FED-4CC177C78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82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A93E80-4918-461B-9491-E566F0AE7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1F1BB9-2726-4BB5-A010-396C3339B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54F251-B52C-4E71-BA3D-A057958A9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D175-4B19-4CD7-8B29-213FF4330B65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929D5-AA38-4B18-9483-DCD09AF7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1CB96E-76D9-45E4-B1FF-0327A864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0C74-ACCC-44E3-9FED-4CC177C78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57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67BF1-E8CD-41B0-9A9E-3723B429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12FCA-BDD4-4DEB-A54D-759C37714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F5C4BC-89DA-4E9C-A860-62D6BEC9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D175-4B19-4CD7-8B29-213FF4330B65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590378-5292-497D-8BE3-41B61664A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F7530-6BF7-4DDB-9AC0-EA8C879A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0C74-ACCC-44E3-9FED-4CC177C78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89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013DC-3B2D-49FF-8C72-12C6CB11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FF17DD-A3BC-4816-B767-7F0C45440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C39856-AE8E-4504-AFF8-458F77AF6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D175-4B19-4CD7-8B29-213FF4330B65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568CA2-54E9-4537-B8F0-D30F63B64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C8B81C-FC4A-4593-8F80-ACF843A56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0C74-ACCC-44E3-9FED-4CC177C78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96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3C6DC-7C3B-419A-8091-EEEFD7E4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6EF430-B315-43A2-8628-25EA2A45B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B0FCF9-8B14-4056-8B3D-CBE7CB8D3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4BAD9A-4E08-4BC4-A9C8-FD3931ACC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D175-4B19-4CD7-8B29-213FF4330B65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456DC8-D40B-483B-8295-2F953726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EC3D4F-6527-444A-9E34-7B02BA78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0C74-ACCC-44E3-9FED-4CC177C78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36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1D1C8-9657-4943-87D9-C4EA0DCBB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109D21-ED3C-4358-A9BC-85D9BC30F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B4E2A6-70A5-4597-9C87-B65456D48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A415C3-E583-4B39-99D1-F379FB632E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5EA42B-46A5-4D29-9F13-2C3883F39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7A6078-C6C4-4925-ACB0-E4C64495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D175-4B19-4CD7-8B29-213FF4330B65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5D388B-8EBF-4FCD-9A6D-5C5216851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0C0FAF-20E9-4487-B291-779DB8DC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0C74-ACCC-44E3-9FED-4CC177C78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93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075B0-E700-4506-AEDD-B589E7B57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D3CDEB-E808-46B7-AA69-77B148E32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D175-4B19-4CD7-8B29-213FF4330B65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CD043C-2C77-46C4-990D-1FD7299A1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047687-6CB1-478A-B9BA-1C30FE1D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0C74-ACCC-44E3-9FED-4CC177C78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34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20CBA1-A21A-407B-846B-34E664BA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D175-4B19-4CD7-8B29-213FF4330B65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9DEDC-2965-4F12-B819-B19AC25F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20633C-4210-4230-A813-B8669E54D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0C74-ACCC-44E3-9FED-4CC177C78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0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4FA6E-4429-4F75-A362-968BDB9C3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98B1ED-57B8-466D-8254-CAE3440A0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742B8D-7BFE-415F-B9DA-D00D4D3AF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5E8B73-8C96-4989-821B-3193332E1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D175-4B19-4CD7-8B29-213FF4330B65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67C734-C391-4F86-8A85-731535DA9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4283-7A05-475E-8A79-AF39874AE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0C74-ACCC-44E3-9FED-4CC177C78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63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CA147-51FA-4020-9994-AFA743E80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BB1D69-C304-4A3D-ADA7-CA0A2F66E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528B83-3C36-4A22-8BB7-42CBD6719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B12721-B3AC-4E66-AE3F-5F22C660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D175-4B19-4CD7-8B29-213FF4330B65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EE68D3-0A56-43A1-B2B1-28C54A90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40841C-CC81-4647-926B-35D067695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0C74-ACCC-44E3-9FED-4CC177C78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07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BAB7AE-BB55-4A61-811C-F76273117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DFF90C-D967-4789-A990-86CD12B28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363B2F-DB6B-46E4-AE11-2108B67C3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6D175-4B19-4CD7-8B29-213FF4330B65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FE4AE-C769-4B64-AE0B-27938F283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3A687E-305F-41FB-882C-3D6AFB93F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F0C74-ACCC-44E3-9FED-4CC177C78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59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4DC3F-6D42-454D-8BF2-E78504C27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Google CTF for beginners 2019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56ADC3-3B72-46AD-9AC6-14CB52310A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Enter Space-Time Coordinates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2515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1873"/>
            <a:ext cx="12192000" cy="26861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B9B6671-E8C7-455F-9D5D-34A1047D0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99" y="834487"/>
            <a:ext cx="10742240" cy="185163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05D033-B3D8-420B-A93A-FFA82BAE6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696" y="4260513"/>
            <a:ext cx="10812608" cy="2508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solidFill>
                  <a:schemeClr val="bg2"/>
                </a:solidFill>
              </a:rPr>
              <a:t>그러므로 </a:t>
            </a:r>
            <a:r>
              <a:rPr lang="en-US" altLang="ko-KR" sz="1800" dirty="0" err="1">
                <a:solidFill>
                  <a:schemeClr val="bg2"/>
                </a:solidFill>
              </a:rPr>
              <a:t>sym.next_destionation</a:t>
            </a:r>
            <a:r>
              <a:rPr lang="ko-KR" altLang="en-US" sz="1800" dirty="0">
                <a:solidFill>
                  <a:schemeClr val="bg2"/>
                </a:solidFill>
              </a:rPr>
              <a:t>을 재현하여 해당 값을 알아내어 </a:t>
            </a:r>
            <a:r>
              <a:rPr lang="en-US" altLang="ko-KR" sz="1800" dirty="0">
                <a:solidFill>
                  <a:schemeClr val="bg2"/>
                </a:solidFill>
              </a:rPr>
              <a:t>flag</a:t>
            </a:r>
            <a:r>
              <a:rPr lang="ko-KR" altLang="en-US" sz="1800" dirty="0">
                <a:solidFill>
                  <a:schemeClr val="bg2"/>
                </a:solidFill>
              </a:rPr>
              <a:t>를 알아내는 방법을 사용해도 되지만</a:t>
            </a:r>
            <a:r>
              <a:rPr lang="en-US" altLang="ko-KR" sz="1800" dirty="0">
                <a:solidFill>
                  <a:schemeClr val="bg2"/>
                </a:solidFill>
              </a:rPr>
              <a:t>, </a:t>
            </a:r>
            <a:r>
              <a:rPr lang="ko-KR" altLang="en-US" sz="1800" dirty="0">
                <a:solidFill>
                  <a:schemeClr val="bg2"/>
                </a:solidFill>
              </a:rPr>
              <a:t>아까 </a:t>
            </a:r>
            <a:r>
              <a:rPr lang="en-US" altLang="ko-KR" sz="1800" dirty="0" err="1">
                <a:solidFill>
                  <a:schemeClr val="bg2"/>
                </a:solidFill>
              </a:rPr>
              <a:t>sym.next_destionation</a:t>
            </a:r>
            <a:r>
              <a:rPr lang="ko-KR" altLang="en-US" sz="1800" dirty="0">
                <a:solidFill>
                  <a:schemeClr val="bg2"/>
                </a:solidFill>
              </a:rPr>
              <a:t>을 호출하는 </a:t>
            </a:r>
            <a:r>
              <a:rPr lang="en-US" altLang="ko-KR" sz="1800" dirty="0">
                <a:solidFill>
                  <a:schemeClr val="bg2"/>
                </a:solidFill>
              </a:rPr>
              <a:t>main</a:t>
            </a:r>
            <a:r>
              <a:rPr lang="ko-KR" altLang="en-US" sz="1800" dirty="0">
                <a:solidFill>
                  <a:schemeClr val="bg2"/>
                </a:solidFill>
              </a:rPr>
              <a:t>함수의 아래로 조금만 내려보면 </a:t>
            </a:r>
            <a:r>
              <a:rPr lang="en-US" altLang="ko-KR" sz="1800" dirty="0">
                <a:solidFill>
                  <a:schemeClr val="bg2"/>
                </a:solidFill>
              </a:rPr>
              <a:t>flag</a:t>
            </a:r>
            <a:r>
              <a:rPr lang="ko-KR" altLang="en-US" sz="1800" dirty="0">
                <a:solidFill>
                  <a:schemeClr val="bg2"/>
                </a:solidFill>
              </a:rPr>
              <a:t>가 그대로 보이는 것을 확인 할 수 있다</a:t>
            </a:r>
            <a:r>
              <a:rPr lang="en-US" altLang="ko-KR" sz="1800" dirty="0">
                <a:solidFill>
                  <a:schemeClr val="bg2"/>
                </a:solidFill>
              </a:rPr>
              <a:t>.  </a:t>
            </a:r>
          </a:p>
          <a:p>
            <a:pPr marL="0" indent="0">
              <a:buNone/>
            </a:pPr>
            <a:endParaRPr lang="en-US" altLang="ko-KR" sz="18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ko-KR" altLang="en-US" sz="4000" dirty="0">
                <a:solidFill>
                  <a:schemeClr val="bg2"/>
                </a:solidFill>
              </a:rPr>
              <a:t>플래그 값</a:t>
            </a:r>
            <a:r>
              <a:rPr lang="en-US" altLang="ko-KR" sz="4000" dirty="0">
                <a:solidFill>
                  <a:schemeClr val="bg2"/>
                </a:solidFill>
              </a:rPr>
              <a:t>: CTF{</a:t>
            </a:r>
            <a:r>
              <a:rPr lang="en-US" altLang="ko-KR" sz="4000" dirty="0" err="1">
                <a:solidFill>
                  <a:schemeClr val="bg2"/>
                </a:solidFill>
              </a:rPr>
              <a:t>welcome_to_googlectf</a:t>
            </a:r>
            <a:r>
              <a:rPr lang="en-US" altLang="ko-KR" sz="4000" dirty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3781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1728DB49-8D54-4971-9891-443675286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337853"/>
            <a:ext cx="8492413" cy="419814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A9D772E-EB8A-4381-9050-AF7A5327A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386" y="4614285"/>
            <a:ext cx="7188199" cy="1292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위 파일을 다운로드 받아 압축을 풀면 </a:t>
            </a:r>
            <a:r>
              <a:rPr lang="en-US" altLang="ko-KR" sz="1800" dirty="0"/>
              <a:t>log.txt </a:t>
            </a:r>
            <a:r>
              <a:rPr lang="ko-KR" altLang="en-US" sz="1800" dirty="0"/>
              <a:t>및 </a:t>
            </a:r>
            <a:r>
              <a:rPr lang="en-US" altLang="ko-KR" sz="1800" dirty="0"/>
              <a:t>rand2 </a:t>
            </a:r>
            <a:r>
              <a:rPr lang="ko-KR" altLang="en-US" sz="1800" dirty="0"/>
              <a:t>파일이 나온다</a:t>
            </a:r>
            <a:r>
              <a:rPr lang="en-US" altLang="ko-KR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0934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8">
            <a:extLst>
              <a:ext uri="{FF2B5EF4-FFF2-40B4-BE49-F238E27FC236}">
                <a16:creationId xmlns:a16="http://schemas.microsoft.com/office/drawing/2014/main" id="{48988A4C-5602-4891-98F2-6BCC01E99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833" y="4940472"/>
            <a:ext cx="11523997" cy="898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File </a:t>
            </a:r>
            <a:r>
              <a:rPr lang="ko-KR" altLang="en-US" sz="2400" dirty="0"/>
              <a:t>명령어로 </a:t>
            </a:r>
            <a:r>
              <a:rPr lang="en-US" altLang="ko-KR" sz="2400" dirty="0"/>
              <a:t>rand2 </a:t>
            </a:r>
            <a:r>
              <a:rPr lang="ko-KR" altLang="en-US" sz="2400" dirty="0"/>
              <a:t>파일을 확인해보면 </a:t>
            </a:r>
            <a:r>
              <a:rPr lang="en-US" altLang="ko-KR" sz="2400" dirty="0"/>
              <a:t>ELF 64-bit</a:t>
            </a:r>
            <a:r>
              <a:rPr lang="ko-KR" altLang="en-US" sz="2400" dirty="0"/>
              <a:t>파일이며</a:t>
            </a:r>
            <a:r>
              <a:rPr lang="en-US" altLang="ko-KR" sz="2400" dirty="0"/>
              <a:t>, stripped</a:t>
            </a:r>
            <a:r>
              <a:rPr lang="ko-KR" altLang="en-US" sz="2400" dirty="0"/>
              <a:t>가 제거 된 것을 볼 수 있다</a:t>
            </a:r>
            <a:r>
              <a:rPr lang="en-US" altLang="ko-KR" sz="2400" dirty="0"/>
              <a:t>.</a:t>
            </a:r>
            <a:endParaRPr lang="en-US" sz="24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A00903B-0579-4303-A36F-AE60F2FA0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33" y="1951769"/>
            <a:ext cx="11603721" cy="153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1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80CF8E4-9D72-4D1B-87F9-99AEA14F5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142" y="816476"/>
            <a:ext cx="8356852" cy="288311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8C2381-1FEA-411A-B4EF-85CC3A77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6167" y="3923819"/>
            <a:ext cx="8356852" cy="2337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Usermod</a:t>
            </a:r>
            <a:r>
              <a:rPr lang="ko-KR" altLang="en-US" sz="1800" dirty="0"/>
              <a:t> </a:t>
            </a:r>
            <a:r>
              <a:rPr lang="en-US" altLang="ko-KR" sz="1800" dirty="0" err="1"/>
              <a:t>a+x</a:t>
            </a:r>
            <a:r>
              <a:rPr lang="en-US" altLang="ko-KR" sz="1800" dirty="0"/>
              <a:t> ./rand2</a:t>
            </a:r>
            <a:r>
              <a:rPr lang="ko-KR" altLang="en-US" sz="1800" dirty="0"/>
              <a:t>로 실행권한을 준 후</a:t>
            </a:r>
            <a:r>
              <a:rPr lang="en-US" altLang="ko-KR" sz="1800" dirty="0"/>
              <a:t>, </a:t>
            </a:r>
            <a:r>
              <a:rPr lang="ko-KR" altLang="en-US" sz="1800" dirty="0"/>
              <a:t>실행 시켜보면 위의 화면이 나온다</a:t>
            </a:r>
            <a:r>
              <a:rPr lang="en-US" altLang="ko-KR" sz="1800" dirty="0"/>
              <a:t>. </a:t>
            </a:r>
          </a:p>
          <a:p>
            <a:pPr marL="0" indent="0">
              <a:buNone/>
            </a:pPr>
            <a:r>
              <a:rPr lang="en-US" sz="1800" dirty="0"/>
              <a:t>X,Y </a:t>
            </a:r>
            <a:r>
              <a:rPr lang="ko-KR" altLang="en-US" sz="1800" dirty="0"/>
              <a:t>값에 아무 값이나 입력해본 결과</a:t>
            </a:r>
            <a:r>
              <a:rPr lang="en-US" altLang="ko-KR" sz="1800" dirty="0"/>
              <a:t> </a:t>
            </a:r>
            <a:r>
              <a:rPr lang="ko-KR" altLang="en-US" sz="1800" dirty="0"/>
              <a:t>위 메시지가 나오며</a:t>
            </a:r>
            <a:r>
              <a:rPr lang="en-US" altLang="ko-KR" sz="1800" dirty="0"/>
              <a:t> Flag</a:t>
            </a:r>
            <a:r>
              <a:rPr lang="ko-KR" altLang="en-US" sz="1800" dirty="0"/>
              <a:t>가 출력되지 않는다</a:t>
            </a:r>
            <a:r>
              <a:rPr lang="en-US" altLang="ko-KR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296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34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 descr="컴퓨터, 모니터, 노트북, 스크린샷이(가) 표시된 사진&#10;&#10;자동 생성된 설명">
            <a:extLst>
              <a:ext uri="{FF2B5EF4-FFF2-40B4-BE49-F238E27FC236}">
                <a16:creationId xmlns:a16="http://schemas.microsoft.com/office/drawing/2014/main" id="{9400FEE0-E860-4281-9CEE-A2741AE73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453" y="137642"/>
            <a:ext cx="7960567" cy="407979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E8FA6AF-C193-402A-9EDA-A54B92293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453" y="4418341"/>
            <a:ext cx="9388151" cy="2001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분석을 위해 </a:t>
            </a:r>
            <a:r>
              <a:rPr lang="en-US" altLang="ko-KR" sz="1800" dirty="0"/>
              <a:t>r2(radare2)</a:t>
            </a:r>
            <a:r>
              <a:rPr lang="ko-KR" altLang="en-US" sz="1800" dirty="0"/>
              <a:t>를 이용한다</a:t>
            </a:r>
            <a:r>
              <a:rPr lang="en-US" altLang="ko-KR" sz="1800" dirty="0"/>
              <a:t>. r2 ./rand2-&gt;aa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aac</a:t>
            </a:r>
            <a:r>
              <a:rPr lang="ko-KR" altLang="en-US" sz="1800" dirty="0"/>
              <a:t>를 입력해본다</a:t>
            </a:r>
            <a:r>
              <a:rPr lang="en-US" altLang="ko-KR" sz="1800" dirty="0"/>
              <a:t>. Aa</a:t>
            </a:r>
            <a:r>
              <a:rPr lang="ko-KR" altLang="en-US" sz="1800" dirty="0"/>
              <a:t>는 결과가 나왔으며</a:t>
            </a:r>
            <a:r>
              <a:rPr lang="en-US" altLang="ko-KR" sz="1800" dirty="0"/>
              <a:t>,</a:t>
            </a:r>
            <a:r>
              <a:rPr lang="en-US" altLang="ko-KR" sz="1800" dirty="0" err="1"/>
              <a:t>aac</a:t>
            </a:r>
            <a:r>
              <a:rPr lang="ko-KR" altLang="en-US" sz="1800" dirty="0"/>
              <a:t>는 결과가 나오지 않은 것을 확인할 수 있다</a:t>
            </a:r>
            <a:r>
              <a:rPr lang="en-US" altLang="ko-KR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3951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 descr="컴퓨터이(가) 표시된 사진&#10;&#10;자동 생성된 설명">
            <a:extLst>
              <a:ext uri="{FF2B5EF4-FFF2-40B4-BE49-F238E27FC236}">
                <a16:creationId xmlns:a16="http://schemas.microsoft.com/office/drawing/2014/main" id="{B316F663-6A69-4A77-BB93-5D601C7CA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966" y="212287"/>
            <a:ext cx="9014927" cy="426401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33CD5E-D0A2-423B-95E3-CA44C6022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0935" y="4632947"/>
            <a:ext cx="8501743" cy="1627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먼저</a:t>
            </a:r>
            <a:r>
              <a:rPr lang="en-US" altLang="ko-KR" sz="1800" dirty="0"/>
              <a:t>, </a:t>
            </a:r>
            <a:r>
              <a:rPr lang="en-US" sz="1800" dirty="0" err="1"/>
              <a:t>afl</a:t>
            </a:r>
            <a:r>
              <a:rPr lang="ko-KR" altLang="en-US" sz="1800" dirty="0"/>
              <a:t>를 입력하여 사용되는 함수 리스트를 확인한다</a:t>
            </a:r>
            <a:r>
              <a:rPr lang="en-US" altLang="ko-KR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33122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 descr="모니터, 검은색, 화면, 앉아있는이(가) 표시된 사진&#10;&#10;자동 생성된 설명">
            <a:extLst>
              <a:ext uri="{FF2B5EF4-FFF2-40B4-BE49-F238E27FC236}">
                <a16:creationId xmlns:a16="http://schemas.microsoft.com/office/drawing/2014/main" id="{7746C9C3-4683-4DC8-A1FD-FD8E4E707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415" y="263557"/>
            <a:ext cx="8173384" cy="344069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6CD7E5A-C1BC-46FD-B4FC-458CB7BAE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943" y="3979804"/>
            <a:ext cx="8837645" cy="2337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우선 </a:t>
            </a:r>
            <a:r>
              <a:rPr lang="en-US" altLang="ko-KR" sz="1800" dirty="0"/>
              <a:t>p</a:t>
            </a:r>
            <a:r>
              <a:rPr lang="en-US" sz="1800" dirty="0"/>
              <a:t>df @main</a:t>
            </a:r>
            <a:r>
              <a:rPr lang="ko-KR" altLang="en-US" sz="1800" dirty="0"/>
              <a:t>을 입력해 </a:t>
            </a:r>
            <a:r>
              <a:rPr lang="en-US" altLang="ko-KR" sz="1800" dirty="0"/>
              <a:t>main</a:t>
            </a:r>
            <a:r>
              <a:rPr lang="ko-KR" altLang="en-US" sz="1800" dirty="0"/>
              <a:t>함수를 분석하여 본다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위 화면을 보면</a:t>
            </a:r>
            <a:r>
              <a:rPr lang="en-US" altLang="ko-KR" sz="1800" dirty="0"/>
              <a:t>, </a:t>
            </a:r>
            <a:r>
              <a:rPr lang="ko-KR" altLang="en-US" sz="1800" dirty="0"/>
              <a:t>변수들을 초기화 한 후에</a:t>
            </a:r>
            <a:r>
              <a:rPr lang="en-US" altLang="ko-KR" sz="1800" dirty="0"/>
              <a:t> time</a:t>
            </a:r>
            <a:r>
              <a:rPr lang="ko-KR" altLang="en-US" sz="1800" dirty="0"/>
              <a:t>함수를 수행해 프로그램이 실행 된 시간을 얻어 </a:t>
            </a:r>
            <a:r>
              <a:rPr lang="en-US" altLang="ko-KR" sz="1800" dirty="0" err="1"/>
              <a:t>obj.seed</a:t>
            </a:r>
            <a:r>
              <a:rPr lang="ko-KR" altLang="en-US" sz="1800" dirty="0"/>
              <a:t>변수에 저장 후</a:t>
            </a:r>
            <a:r>
              <a:rPr lang="en-US" altLang="ko-KR" sz="1800" dirty="0"/>
              <a:t>, 0x946</a:t>
            </a:r>
            <a:r>
              <a:rPr lang="ko-KR" altLang="en-US" sz="1800" dirty="0"/>
              <a:t>로 점프 하는 것을 알 수 있다</a:t>
            </a:r>
            <a:r>
              <a:rPr lang="en-US" altLang="ko-KR" sz="1800" dirty="0"/>
              <a:t>.-</a:t>
            </a:r>
            <a:r>
              <a:rPr lang="ko-KR" altLang="en-US" sz="1800" dirty="0"/>
              <a:t> </a:t>
            </a:r>
            <a:r>
              <a:rPr lang="en-US" altLang="ko-KR" sz="1800" dirty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11848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01D6FE5F-DCC6-46D8-96AA-3D1706E28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281861"/>
            <a:ext cx="8862105" cy="3478376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3380263-61CC-4D9F-852A-29F422648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1900" y="3989135"/>
            <a:ext cx="9431953" cy="2587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0x946 </a:t>
            </a:r>
            <a:r>
              <a:rPr lang="ko-KR" altLang="en-US" sz="1800" dirty="0"/>
              <a:t>이후를 분석해보자</a:t>
            </a:r>
            <a:r>
              <a:rPr lang="en-US" altLang="ko-KR" sz="1800" dirty="0"/>
              <a:t>. </a:t>
            </a:r>
            <a:r>
              <a:rPr lang="ko-KR" altLang="en-US" sz="1800" dirty="0"/>
              <a:t>아까 전에 실행시에 봤던 문자열들이 출력되는 것을 확인 할 수 있다</a:t>
            </a:r>
            <a:r>
              <a:rPr lang="en-US" altLang="ko-KR" sz="1800" dirty="0"/>
              <a:t>. </a:t>
            </a:r>
            <a:r>
              <a:rPr lang="en-US" altLang="ko-KR" sz="1800" dirty="0" err="1"/>
              <a:t>x,y</a:t>
            </a:r>
            <a:r>
              <a:rPr lang="ko-KR" altLang="en-US" sz="1800" dirty="0"/>
              <a:t>를 입력 받은 후 </a:t>
            </a:r>
            <a:r>
              <a:rPr lang="en-US" altLang="ko-KR" sz="1800" dirty="0" err="1"/>
              <a:t>sym.next_destionation</a:t>
            </a:r>
            <a:r>
              <a:rPr lang="ko-KR" altLang="en-US" sz="1800" dirty="0"/>
              <a:t>함수를 호출하여 값을 가져오고</a:t>
            </a:r>
            <a:r>
              <a:rPr lang="en-US" altLang="ko-KR" sz="1800" dirty="0"/>
              <a:t>, </a:t>
            </a:r>
            <a:r>
              <a:rPr lang="ko-KR" altLang="en-US" sz="1800" dirty="0"/>
              <a:t>사용자가 입력한 </a:t>
            </a:r>
            <a:r>
              <a:rPr lang="en-US" altLang="ko-KR" sz="1800" dirty="0" err="1"/>
              <a:t>x,y</a:t>
            </a:r>
            <a:r>
              <a:rPr lang="ko-KR" altLang="en-US" sz="1800" dirty="0"/>
              <a:t>값과 비교를 하는 것으로 보인다</a:t>
            </a:r>
            <a:r>
              <a:rPr lang="en-US" altLang="ko-KR" sz="1800" dirty="0"/>
              <a:t>. </a:t>
            </a:r>
            <a:r>
              <a:rPr lang="ko-KR" altLang="en-US" sz="1800" dirty="0"/>
              <a:t>즉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x,y</a:t>
            </a:r>
            <a:r>
              <a:rPr lang="ko-KR" altLang="en-US" sz="1800" dirty="0"/>
              <a:t>의 값이 </a:t>
            </a:r>
            <a:r>
              <a:rPr lang="en-US" altLang="ko-KR" sz="1800" dirty="0" err="1"/>
              <a:t>sym.next_destionation</a:t>
            </a:r>
            <a:r>
              <a:rPr lang="ko-KR" altLang="en-US" sz="1800" dirty="0"/>
              <a:t>함수와 같다면</a:t>
            </a:r>
            <a:r>
              <a:rPr lang="en-US" altLang="ko-KR" sz="1800" dirty="0"/>
              <a:t>, flag</a:t>
            </a:r>
            <a:r>
              <a:rPr lang="ko-KR" altLang="en-US" sz="1800" dirty="0"/>
              <a:t>를 출력하고</a:t>
            </a:r>
            <a:r>
              <a:rPr lang="en-US" altLang="ko-KR" sz="1800" dirty="0"/>
              <a:t>, </a:t>
            </a:r>
            <a:r>
              <a:rPr lang="ko-KR" altLang="en-US" sz="1800" dirty="0"/>
              <a:t>다르다면 아까 실행 화면의 실패결과를 출력하는 것으로 보인다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25353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 descr="검은색, 테이블, 앉아있는, 모니터이(가) 표시된 사진&#10;&#10;자동 생성된 설명">
            <a:extLst>
              <a:ext uri="{FF2B5EF4-FFF2-40B4-BE49-F238E27FC236}">
                <a16:creationId xmlns:a16="http://schemas.microsoft.com/office/drawing/2014/main" id="{FA7BFDAD-A557-402B-8B4B-48F63D941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373" y="286932"/>
            <a:ext cx="7450249" cy="366924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63D8C8-B48B-4EAE-819A-63BAB4A29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0" y="4203737"/>
            <a:ext cx="7820608" cy="2122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 pdf</a:t>
            </a:r>
            <a:r>
              <a:rPr lang="ko-KR" altLang="en-US" sz="1800" dirty="0"/>
              <a:t> </a:t>
            </a:r>
            <a:r>
              <a:rPr lang="en-US" altLang="ko-KR" sz="1800" dirty="0"/>
              <a:t>@ </a:t>
            </a:r>
            <a:r>
              <a:rPr lang="en-US" altLang="ko-KR" sz="1800" dirty="0" err="1"/>
              <a:t>sym.next_destionation</a:t>
            </a:r>
            <a:r>
              <a:rPr lang="ko-KR" altLang="en-US" sz="1800" dirty="0"/>
              <a:t>으로 해당 함수로 이동한다</a:t>
            </a:r>
            <a:r>
              <a:rPr lang="en-US" altLang="ko-KR" sz="1800" dirty="0"/>
              <a:t>. </a:t>
            </a:r>
            <a:r>
              <a:rPr lang="ko-KR" altLang="en-US" sz="1800" dirty="0"/>
              <a:t>해당 함수를 분석해보면</a:t>
            </a:r>
            <a:r>
              <a:rPr lang="en-US" altLang="ko-KR" sz="1800" dirty="0"/>
              <a:t>, </a:t>
            </a:r>
            <a:r>
              <a:rPr lang="ko-KR" altLang="en-US" sz="1800" dirty="0"/>
              <a:t>아까 </a:t>
            </a:r>
            <a:r>
              <a:rPr lang="en-US" altLang="ko-KR" sz="1800" dirty="0"/>
              <a:t>main</a:t>
            </a:r>
            <a:r>
              <a:rPr lang="ko-KR" altLang="en-US" sz="1800" dirty="0"/>
              <a:t>함수 초반에 할당한 </a:t>
            </a:r>
            <a:r>
              <a:rPr lang="en-US" altLang="ko-KR" sz="1800" dirty="0" err="1"/>
              <a:t>obj.seed</a:t>
            </a:r>
            <a:r>
              <a:rPr lang="ko-KR" altLang="en-US" sz="1800" dirty="0"/>
              <a:t>를 가져오고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특정값과</a:t>
            </a:r>
            <a:r>
              <a:rPr lang="ko-KR" altLang="en-US" sz="1800" dirty="0"/>
              <a:t> 곱한 뒤</a:t>
            </a:r>
            <a:r>
              <a:rPr lang="en-US" altLang="ko-KR" sz="1800" dirty="0"/>
              <a:t>, </a:t>
            </a:r>
            <a:r>
              <a:rPr lang="ko-KR" altLang="en-US" sz="1800" dirty="0"/>
              <a:t>특정 연산들을 수행하고 있는 것으로 보인다</a:t>
            </a:r>
            <a:r>
              <a:rPr lang="en-US" altLang="ko-KR" sz="1800" dirty="0"/>
              <a:t>. </a:t>
            </a:r>
            <a:r>
              <a:rPr lang="ko-KR" altLang="en-US" sz="1800" dirty="0"/>
              <a:t>즉</a:t>
            </a:r>
            <a:r>
              <a:rPr lang="en-US" altLang="ko-KR" sz="1800" dirty="0"/>
              <a:t>, </a:t>
            </a:r>
            <a:r>
              <a:rPr lang="ko-KR" altLang="en-US" sz="1800" dirty="0"/>
              <a:t>프로그램이 실행 된 시간과 특정 값을 연산해 반환 값을 생성하고 있는 것이다</a:t>
            </a:r>
            <a:r>
              <a:rPr lang="en-US" altLang="ko-KR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791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338</Words>
  <Application>Microsoft Office PowerPoint</Application>
  <PresentationFormat>와이드스크린</PresentationFormat>
  <Paragraphs>15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Gill Sans MT</vt:lpstr>
      <vt:lpstr>Office 테마</vt:lpstr>
      <vt:lpstr>Google CTF for beginners 2019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CTF for beginners 2019</dc:title>
  <dc:creator>이준회</dc:creator>
  <cp:lastModifiedBy>이준회</cp:lastModifiedBy>
  <cp:revision>4</cp:revision>
  <dcterms:created xsi:type="dcterms:W3CDTF">2019-12-08T05:32:44Z</dcterms:created>
  <dcterms:modified xsi:type="dcterms:W3CDTF">2019-12-08T05:59:56Z</dcterms:modified>
</cp:coreProperties>
</file>