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E78CC-7313-43DB-95DA-88DA7CC4E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2B155D-BBB5-4FF6-ACB2-599DD022C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D95CB-99C7-4178-A524-FF1E72A7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9012-088A-4877-A1FB-733173E3F97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14125-883D-460A-836D-FDDBB6F4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79B27-D70B-420E-ACB6-899FB146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42D3-3B9D-4DFF-9DFC-9596D4AE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3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CBEDC-E94E-43CF-B1B8-748DC533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A1292D-7969-44F5-ABA9-175C9FE02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A9F89-7D29-4864-B20C-3A43900B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9012-088A-4877-A1FB-733173E3F97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2E018-1652-46A5-AD78-5751DC64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DED37-45CD-479C-AA85-9A594727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42D3-3B9D-4DFF-9DFC-9596D4AE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82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D489E1-9F5E-44A7-8267-D00539DC2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FD1BFB-63A8-434F-A565-1669D1E37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244CB-CF0D-4789-8C0B-1C280DE9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9012-088A-4877-A1FB-733173E3F97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FCC78-0324-4FD1-AC7C-765FE6A4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6FCB3-32B7-4B69-8242-EC277CB1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42D3-3B9D-4DFF-9DFC-9596D4AE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5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BCB16-4A5A-41AF-B042-AD789CE0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A7BE3-F7E7-4A95-B741-6B60E552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9AACA-AC01-4561-A24A-31D9CF2C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9012-088A-4877-A1FB-733173E3F97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716DB-6DC5-4FE6-B6FA-83B08A7E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9FD8D-A265-4B02-BA70-988E0C03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42D3-3B9D-4DFF-9DFC-9596D4AE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4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EAA5C-4419-4FF4-BBAA-D40C37BE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102F2-A643-4E72-8AED-AF41719FD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71E33-1786-44F7-8620-14D03442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9012-088A-4877-A1FB-733173E3F97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FF948-1171-4FF1-8FB3-7359EDA5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04945-91FD-4646-AF2D-A65C54AC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42D3-3B9D-4DFF-9DFC-9596D4AE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1421C-789A-4143-9AA1-07A2712F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8C6F0-55E1-4FE4-A3D6-E72089046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15547-6A6B-4289-A572-DDBDAA107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050C5C-71E7-48FD-AAD0-667F8D28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9012-088A-4877-A1FB-733173E3F97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A2732-0011-4A41-A7E1-D45FC7AC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AB59A-29EE-41E3-9728-B831F0E8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42D3-3B9D-4DFF-9DFC-9596D4AE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3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97EF9-50BE-4E58-8BF1-D9261B39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7505E-B458-44ED-AB1F-2FC03DE37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AD1AE-6DFB-4BFB-AC29-F0D50CDA6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5054E3-D313-4CB6-B57A-D82722E00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E57EE4-A322-48B8-BB93-7A7D7037A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332DDD-0DEA-4C79-BE04-F24EBC94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9012-088A-4877-A1FB-733173E3F97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352E0E-EC89-4EE9-9E85-C0A8C138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51459B-D503-42C5-B406-473E592B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42D3-3B9D-4DFF-9DFC-9596D4AE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2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6BE93-D7D7-47EF-92BD-0D29B999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318409-6802-41D6-9E60-7A9FD1D4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9012-088A-4877-A1FB-733173E3F97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E24BAA-C442-4F2D-87C5-2D8ACE87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90A6EC-1E88-4460-96D3-AF5E71CD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42D3-3B9D-4DFF-9DFC-9596D4AE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8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EB04EA-42BE-40B4-9440-A7E6E539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9012-088A-4877-A1FB-733173E3F97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E44CA2-A22E-49B4-B623-2EFC3886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75172-4E2A-412A-9EDD-3125E928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42D3-3B9D-4DFF-9DFC-9596D4AE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1D03C-AF69-4B34-8F1C-32C0B677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25494-92FB-421C-B0F0-8EAE01849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6DD112-9C8B-4F41-B79C-0CF9D2348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63EAD-7BE3-487C-9EFF-17171219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9012-088A-4877-A1FB-733173E3F97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04C863-4825-4664-94D4-95CB7AA1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4E719-3F93-4948-903E-F5F1C30B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42D3-3B9D-4DFF-9DFC-9596D4AE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1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F8308-3B03-4286-BB5B-87D4E457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2599C-AD68-45E4-BF8C-F3ADD1F6E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0C104-FA43-4771-8A86-2B6B6E04B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A25B03-34C3-49A9-8A41-C0AC2860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9012-088A-4877-A1FB-733173E3F97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5BACA-3C97-45D9-A2D7-22D5DE30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90665-0FA8-47BB-ABFC-5F6156FE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42D3-3B9D-4DFF-9DFC-9596D4AE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1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E7804C-5E8A-4F23-B058-CEB79DFF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C8C03-2EBA-4F5C-ACE2-CF4E6AAD8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3987D-7A67-4C83-96E9-50D53541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9012-088A-4877-A1FB-733173E3F97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02283-9C54-4013-B5F6-1D3F605C6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97793-802C-4788-9C79-D33F5AC0D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D42D3-3B9D-4DFF-9DFC-9596D4AE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7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7737D57-7FA6-4334-87D4-6DB75B310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Satellite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F3E51A7-3F7D-47F1-BE70-6FBE64293CB0}"/>
              </a:ext>
            </a:extLst>
          </p:cNvPr>
          <p:cNvSpPr txBox="1">
            <a:spLocks/>
          </p:cNvSpPr>
          <p:nvPr/>
        </p:nvSpPr>
        <p:spPr>
          <a:xfrm>
            <a:off x="1443135" y="12144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Google CTF for beginners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22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9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59777613-2DD6-4657-B68D-393B02D69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19" y="167952"/>
            <a:ext cx="6859555" cy="4478694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A55FA2-BAFE-48EA-84DD-0159CB70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984" y="4884873"/>
            <a:ext cx="8884815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운이 좋게도 </a:t>
            </a:r>
            <a:r>
              <a:rPr lang="en-US" altLang="ko-KR" sz="1800" dirty="0"/>
              <a:t>base64</a:t>
            </a:r>
            <a:r>
              <a:rPr lang="ko-KR" altLang="en-US" sz="1800" dirty="0"/>
              <a:t>로 디코딩해본 결과</a:t>
            </a:r>
            <a:r>
              <a:rPr lang="en-US" altLang="ko-KR" sz="1800" dirty="0"/>
              <a:t>, </a:t>
            </a:r>
            <a:r>
              <a:rPr lang="ko-KR" altLang="en-US" sz="1800" dirty="0"/>
              <a:t>저런 문자열이 나왔다</a:t>
            </a:r>
            <a:r>
              <a:rPr lang="en-US" altLang="ko-KR" sz="1800" dirty="0"/>
              <a:t>. </a:t>
            </a:r>
            <a:r>
              <a:rPr lang="ko-KR" altLang="en-US" sz="1800" dirty="0"/>
              <a:t>예상으론 저것을 </a:t>
            </a:r>
            <a:r>
              <a:rPr lang="ko-KR" altLang="en-US" sz="1800" dirty="0" err="1"/>
              <a:t>어딘가에</a:t>
            </a:r>
            <a:r>
              <a:rPr lang="ko-KR" altLang="en-US" sz="1800" dirty="0"/>
              <a:t> 입력하는 것 같다</a:t>
            </a:r>
            <a:r>
              <a:rPr lang="en-US" altLang="ko-KR" sz="1800" dirty="0"/>
              <a:t>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197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3353AF-21E3-4601-B2D2-CAC27BE21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521" y="4044512"/>
            <a:ext cx="11189752" cy="1955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일단 </a:t>
            </a:r>
            <a:r>
              <a:rPr lang="en-US" altLang="ko-KR" sz="2400" dirty="0"/>
              <a:t>‘</a:t>
            </a:r>
            <a:r>
              <a:rPr lang="ko-KR" altLang="en-US" sz="2400" dirty="0" err="1"/>
              <a:t>아까의</a:t>
            </a:r>
            <a:r>
              <a:rPr lang="ko-KR" altLang="en-US" sz="2400" dirty="0"/>
              <a:t> </a:t>
            </a:r>
            <a:r>
              <a:rPr lang="en-US" altLang="ko-KR" sz="2400" dirty="0"/>
              <a:t>URL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nc</a:t>
            </a:r>
            <a:r>
              <a:rPr lang="ko-KR" altLang="en-US" sz="2400" dirty="0"/>
              <a:t>으로 접속하면 입력창이 나와서 접속이 가능하지 않을까</a:t>
            </a:r>
            <a:r>
              <a:rPr lang="en-US" altLang="ko-KR" sz="2400" dirty="0"/>
              <a:t>?’</a:t>
            </a:r>
            <a:r>
              <a:rPr lang="ko-KR" altLang="en-US" sz="2400" dirty="0"/>
              <a:t>해서 접속해봤지만 접속이 되지 않는다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</a:t>
            </a:r>
            <a:r>
              <a:rPr lang="en-US" altLang="ko-KR" sz="2400" dirty="0" err="1"/>
              <a:t>nslookup</a:t>
            </a:r>
            <a:r>
              <a:rPr lang="ko-KR" altLang="en-US" sz="2400" dirty="0"/>
              <a:t>으로 </a:t>
            </a:r>
            <a:r>
              <a:rPr lang="en-US" altLang="ko-KR" sz="2400" dirty="0" err="1"/>
              <a:t>ip</a:t>
            </a:r>
            <a:r>
              <a:rPr lang="ko-KR" altLang="en-US" sz="2400" dirty="0"/>
              <a:t>주소를 직접 알아낸 뒤 접속해 보았지만 별 반응이 없었다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</a:t>
            </a:r>
            <a:r>
              <a:rPr lang="en-US" altLang="ko-KR" sz="2400" dirty="0" err="1"/>
              <a:t>ip</a:t>
            </a:r>
            <a:r>
              <a:rPr lang="ko-KR" altLang="en-US" sz="2400" dirty="0"/>
              <a:t>로 </a:t>
            </a:r>
            <a:r>
              <a:rPr lang="en-US" altLang="ko-KR" sz="2400" dirty="0" err="1"/>
              <a:t>nc</a:t>
            </a:r>
            <a:r>
              <a:rPr lang="ko-KR" altLang="en-US" sz="2400" dirty="0"/>
              <a:t>을 이용해 접속해보아도 되지 않았다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BA09BA-E3B3-48FB-AC79-DACB5A15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683"/>
            <a:ext cx="11430008" cy="8254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F64A56-2AF8-4EA2-9286-323F08714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101"/>
            <a:ext cx="11856098" cy="8102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C853C7-7BEF-4201-94AF-4C2352CD8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913"/>
            <a:ext cx="11734800" cy="4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7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D603821-E5C1-4167-92C4-79A2CFA49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62" y="541176"/>
            <a:ext cx="10906630" cy="268612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B6E4F8-7398-439B-BE71-CE3F22851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7" y="4497479"/>
            <a:ext cx="10580915" cy="1754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그 뒤로 막히고 생각을 좀 해보니 아까 디코딩한 메시지를 보면 </a:t>
            </a:r>
            <a:r>
              <a:rPr lang="ko-KR" altLang="en-US" sz="1800" dirty="0" err="1">
                <a:solidFill>
                  <a:schemeClr val="bg1"/>
                </a:solidFill>
              </a:rPr>
              <a:t>와이어샤크를</a:t>
            </a:r>
            <a:r>
              <a:rPr lang="ko-KR" altLang="en-US" sz="1800" dirty="0">
                <a:solidFill>
                  <a:schemeClr val="bg1"/>
                </a:solidFill>
              </a:rPr>
              <a:t> 이용해야 할 수도 있다는 생각이 들어서 다시 </a:t>
            </a:r>
            <a:r>
              <a:rPr lang="en-US" altLang="ko-KR" sz="1800" dirty="0">
                <a:solidFill>
                  <a:schemeClr val="bg1"/>
                </a:solidFill>
              </a:rPr>
              <a:t>URL</a:t>
            </a:r>
            <a:r>
              <a:rPr lang="ko-KR" altLang="en-US" sz="1800" dirty="0">
                <a:solidFill>
                  <a:schemeClr val="bg1"/>
                </a:solidFill>
              </a:rPr>
              <a:t>로 접속을 해서 </a:t>
            </a:r>
            <a:r>
              <a:rPr lang="ko-KR" altLang="en-US" sz="1800" dirty="0" err="1">
                <a:solidFill>
                  <a:schemeClr val="bg1"/>
                </a:solidFill>
              </a:rPr>
              <a:t>와이어샤크로</a:t>
            </a:r>
            <a:r>
              <a:rPr lang="ko-KR" altLang="en-US" sz="1800" dirty="0">
                <a:solidFill>
                  <a:schemeClr val="bg1"/>
                </a:solidFill>
              </a:rPr>
              <a:t> 패킷 캡처를 해보았다</a:t>
            </a:r>
            <a:r>
              <a:rPr lang="en-US" altLang="ko-KR" sz="1800" dirty="0">
                <a:solidFill>
                  <a:schemeClr val="bg1"/>
                </a:solidFill>
              </a:rPr>
              <a:t>. </a:t>
            </a:r>
            <a:r>
              <a:rPr lang="ko-KR" altLang="en-US" sz="1800" dirty="0">
                <a:solidFill>
                  <a:schemeClr val="bg1"/>
                </a:solidFill>
              </a:rPr>
              <a:t>허나 </a:t>
            </a:r>
            <a:r>
              <a:rPr lang="en-US" altLang="ko-KR" sz="1800" dirty="0">
                <a:solidFill>
                  <a:schemeClr val="bg1"/>
                </a:solidFill>
              </a:rPr>
              <a:t>TLS</a:t>
            </a:r>
            <a:r>
              <a:rPr lang="ko-KR" altLang="en-US" sz="1800" dirty="0">
                <a:solidFill>
                  <a:schemeClr val="bg1"/>
                </a:solidFill>
              </a:rPr>
              <a:t>로 암호화 된 패킷만 보였다</a:t>
            </a:r>
            <a:r>
              <a:rPr lang="en-US" altLang="ko-KR" sz="1800" dirty="0">
                <a:solidFill>
                  <a:schemeClr val="bg1"/>
                </a:solidFill>
              </a:rPr>
              <a:t>.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5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C207C8-E52E-4F07-B581-781AB1DCD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1" y="1766947"/>
            <a:ext cx="10795518" cy="112939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DC18DC-8960-4E41-A374-1373ABF0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36" y="4360555"/>
            <a:ext cx="9983754" cy="9916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그렇게 막힌 상황에서 혹시 </a:t>
            </a:r>
            <a:r>
              <a:rPr lang="en-US" altLang="ko-KR" sz="1800" dirty="0" err="1"/>
              <a:t>init_sat</a:t>
            </a:r>
            <a:r>
              <a:rPr lang="ko-KR" altLang="en-US" sz="1800" dirty="0"/>
              <a:t>도 네트워크 연결을 쓸 수도 있지 않을까 해서 </a:t>
            </a:r>
            <a:r>
              <a:rPr lang="ko-KR" altLang="en-US" sz="1800" dirty="0" err="1"/>
              <a:t>와이어샤크를</a:t>
            </a:r>
            <a:r>
              <a:rPr lang="ko-KR" altLang="en-US" sz="1800" dirty="0"/>
              <a:t> 통해 캡쳐를 시작하고</a:t>
            </a:r>
            <a:r>
              <a:rPr lang="en-US" altLang="ko-KR" sz="1800" dirty="0"/>
              <a:t>, </a:t>
            </a:r>
            <a:r>
              <a:rPr lang="ko-KR" altLang="en-US" sz="1800" dirty="0"/>
              <a:t>아까 </a:t>
            </a:r>
            <a:r>
              <a:rPr lang="en-US" altLang="ko-KR" sz="1800" dirty="0"/>
              <a:t>a</a:t>
            </a:r>
            <a:r>
              <a:rPr lang="ko-KR" altLang="en-US" sz="1800" dirty="0"/>
              <a:t>와 </a:t>
            </a:r>
            <a:r>
              <a:rPr lang="en-US" altLang="ko-KR" sz="1800" dirty="0"/>
              <a:t>b</a:t>
            </a:r>
            <a:r>
              <a:rPr lang="ko-KR" altLang="en-US" sz="1800" dirty="0"/>
              <a:t>를 입력하는 상황까지 해 본 뒤 </a:t>
            </a:r>
            <a:r>
              <a:rPr lang="ko-KR" altLang="en-US" sz="1800" dirty="0" err="1"/>
              <a:t>와이어샤크를</a:t>
            </a:r>
            <a:r>
              <a:rPr lang="ko-KR" altLang="en-US" sz="1800" dirty="0"/>
              <a:t> 보니</a:t>
            </a:r>
            <a:r>
              <a:rPr lang="en-US" altLang="ko-KR" sz="1800" dirty="0"/>
              <a:t>, </a:t>
            </a:r>
            <a:r>
              <a:rPr lang="ko-KR" altLang="en-US" sz="1800" dirty="0"/>
              <a:t>아까 </a:t>
            </a:r>
            <a:r>
              <a:rPr lang="en-US" altLang="ko-KR" sz="1800" dirty="0" err="1"/>
              <a:t>nslooksup</a:t>
            </a:r>
            <a:r>
              <a:rPr lang="ko-KR" altLang="en-US" sz="1800" dirty="0"/>
              <a:t>으로 찾은 </a:t>
            </a:r>
            <a:r>
              <a:rPr lang="en-US" altLang="ko-KR" sz="1800" dirty="0" err="1"/>
              <a:t>ip</a:t>
            </a:r>
            <a:r>
              <a:rPr lang="ko-KR" altLang="en-US" sz="1800" dirty="0"/>
              <a:t>주소로 </a:t>
            </a:r>
            <a:r>
              <a:rPr lang="en-US" altLang="ko-KR" sz="1800" dirty="0"/>
              <a:t>DNS</a:t>
            </a:r>
            <a:r>
              <a:rPr lang="ko-KR" altLang="en-US" sz="1800" dirty="0"/>
              <a:t>통신을 하는 것을 보았다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561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A21CA15E-6F4F-428A-8FD0-961EF4537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5" y="317241"/>
            <a:ext cx="9088015" cy="3657599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8CDBE95-02A8-4202-B8F7-24934BA7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069" y="4292083"/>
            <a:ext cx="10786188" cy="2435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그래서 혹시나 해서 </a:t>
            </a:r>
            <a:r>
              <a:rPr lang="ko-KR" altLang="en-US" sz="1800" dirty="0" err="1">
                <a:solidFill>
                  <a:schemeClr val="bg1"/>
                </a:solidFill>
              </a:rPr>
              <a:t>와이어샤크의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follow </a:t>
            </a:r>
            <a:r>
              <a:rPr lang="en-US" altLang="ko-KR" sz="1800" dirty="0" err="1">
                <a:solidFill>
                  <a:schemeClr val="bg1"/>
                </a:solidFill>
              </a:rPr>
              <a:t>tcp</a:t>
            </a:r>
            <a:r>
              <a:rPr lang="en-US" altLang="ko-KR" sz="1800" dirty="0">
                <a:solidFill>
                  <a:schemeClr val="bg1"/>
                </a:solidFill>
              </a:rPr>
              <a:t> steam</a:t>
            </a:r>
            <a:r>
              <a:rPr lang="ko-KR" altLang="en-US" sz="1800" dirty="0">
                <a:solidFill>
                  <a:schemeClr val="bg1"/>
                </a:solidFill>
              </a:rPr>
              <a:t>을 통해서 패킷을 본 결과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패킷 데이터 중 </a:t>
            </a:r>
            <a:r>
              <a:rPr lang="en-US" altLang="ko-KR" sz="1800" dirty="0">
                <a:solidFill>
                  <a:schemeClr val="bg1"/>
                </a:solidFill>
              </a:rPr>
              <a:t>a</a:t>
            </a:r>
            <a:r>
              <a:rPr lang="ko-KR" altLang="en-US" sz="1800" dirty="0">
                <a:solidFill>
                  <a:schemeClr val="bg1"/>
                </a:solidFill>
              </a:rPr>
              <a:t>나 </a:t>
            </a:r>
            <a:r>
              <a:rPr lang="en-US" altLang="ko-KR" sz="1800" dirty="0">
                <a:solidFill>
                  <a:schemeClr val="bg1"/>
                </a:solidFill>
              </a:rPr>
              <a:t>b</a:t>
            </a:r>
            <a:r>
              <a:rPr lang="ko-KR" altLang="en-US" sz="1800" dirty="0">
                <a:solidFill>
                  <a:schemeClr val="bg1"/>
                </a:solidFill>
              </a:rPr>
              <a:t>를 입력한 결과를 보여주는 패킷이 있었고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거기서 </a:t>
            </a:r>
            <a:r>
              <a:rPr lang="en-US" altLang="ko-KR" sz="1800" dirty="0">
                <a:solidFill>
                  <a:schemeClr val="bg1"/>
                </a:solidFill>
              </a:rPr>
              <a:t>password</a:t>
            </a:r>
            <a:r>
              <a:rPr lang="ko-KR" altLang="en-US" sz="1800" dirty="0">
                <a:solidFill>
                  <a:schemeClr val="bg1"/>
                </a:solidFill>
              </a:rPr>
              <a:t>부분에 </a:t>
            </a:r>
            <a:r>
              <a:rPr lang="en-US" altLang="ko-KR" sz="1800" dirty="0">
                <a:solidFill>
                  <a:schemeClr val="bg1"/>
                </a:solidFill>
              </a:rPr>
              <a:t>flag</a:t>
            </a:r>
            <a:r>
              <a:rPr lang="ko-KR" altLang="en-US" sz="1800" dirty="0">
                <a:solidFill>
                  <a:schemeClr val="bg1"/>
                </a:solidFill>
              </a:rPr>
              <a:t>로 보이는 문자열이 있었다</a:t>
            </a:r>
            <a:r>
              <a:rPr lang="en-US" altLang="ko-KR" sz="1800" dirty="0">
                <a:solidFill>
                  <a:schemeClr val="bg1"/>
                </a:solidFill>
              </a:rPr>
              <a:t>. </a:t>
            </a:r>
            <a:r>
              <a:rPr lang="ko-KR" altLang="en-US" sz="1800" dirty="0">
                <a:solidFill>
                  <a:schemeClr val="bg1"/>
                </a:solidFill>
              </a:rPr>
              <a:t>저 문자열을 입력해보니 </a:t>
            </a:r>
            <a:r>
              <a:rPr lang="ko-KR" altLang="en-US" sz="1800" dirty="0" err="1">
                <a:solidFill>
                  <a:schemeClr val="bg1"/>
                </a:solidFill>
              </a:rPr>
              <a:t>정답이였다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3200" dirty="0">
                <a:solidFill>
                  <a:schemeClr val="bg1"/>
                </a:solidFill>
              </a:rPr>
              <a:t>정답</a:t>
            </a:r>
            <a:r>
              <a:rPr lang="en-US" altLang="ko-KR" sz="3200" dirty="0">
                <a:solidFill>
                  <a:schemeClr val="bg1"/>
                </a:solidFill>
              </a:rPr>
              <a:t>: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CTF{4efcc72090af28fd33a2118985541f92e793477f}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BDBAF8B-EED8-4E28-BC48-882BB3D8A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124" y="542480"/>
            <a:ext cx="3373296" cy="4393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압축파일을 풀면 해당 파일들이 나온다</a:t>
            </a:r>
            <a:endParaRPr lang="en-US" dirty="0"/>
          </a:p>
        </p:txBody>
      </p:sp>
      <p:pic>
        <p:nvPicPr>
          <p:cNvPr id="10" name="내용 개체 틀 9" descr="스크린샷이(가) 표시된 사진&#10;&#10;자동 생성된 설명">
            <a:extLst>
              <a:ext uri="{FF2B5EF4-FFF2-40B4-BE49-F238E27FC236}">
                <a16:creationId xmlns:a16="http://schemas.microsoft.com/office/drawing/2014/main" id="{DFC953E6-F793-4E94-A75B-07C086766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2" y="272452"/>
            <a:ext cx="6730443" cy="50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B873F3-1D6D-4CBD-A70A-DDB55AED7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1560298"/>
            <a:ext cx="9232900" cy="96945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694EB-A273-406A-90F9-441F72A0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033" y="4721414"/>
            <a:ext cx="8042729" cy="1351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압축 파일 결과에서 </a:t>
            </a:r>
            <a:r>
              <a:rPr lang="en-US" altLang="ko-KR" sz="1800" dirty="0" err="1">
                <a:solidFill>
                  <a:schemeClr val="bg1"/>
                </a:solidFill>
              </a:rPr>
              <a:t>init_sat</a:t>
            </a:r>
            <a:r>
              <a:rPr lang="ko-KR" altLang="en-US" sz="1800" dirty="0">
                <a:solidFill>
                  <a:schemeClr val="bg1"/>
                </a:solidFill>
              </a:rPr>
              <a:t>을 </a:t>
            </a:r>
            <a:r>
              <a:rPr lang="en-US" altLang="ko-KR" sz="1800" dirty="0">
                <a:solidFill>
                  <a:schemeClr val="bg1"/>
                </a:solidFill>
              </a:rPr>
              <a:t>file</a:t>
            </a:r>
            <a:r>
              <a:rPr lang="ko-KR" altLang="en-US" sz="1800" dirty="0">
                <a:solidFill>
                  <a:schemeClr val="bg1"/>
                </a:solidFill>
              </a:rPr>
              <a:t>명령어로 확인해보면</a:t>
            </a:r>
            <a:r>
              <a:rPr lang="en-US" altLang="ko-KR" sz="1800" dirty="0">
                <a:solidFill>
                  <a:schemeClr val="bg1"/>
                </a:solidFill>
              </a:rPr>
              <a:t>, ELF</a:t>
            </a:r>
            <a:r>
              <a:rPr lang="ko-KR" altLang="en-US" sz="1800" dirty="0">
                <a:solidFill>
                  <a:schemeClr val="bg1"/>
                </a:solidFill>
              </a:rPr>
              <a:t> 실행파일임을 알 수 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0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60E54C-DC1C-4B96-B7E1-1DED4828F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04" y="617212"/>
            <a:ext cx="9844250" cy="297788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770844-7A4E-4025-A0A6-F9D4D29E3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504" y="4889365"/>
            <a:ext cx="9815804" cy="1351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</a:rPr>
              <a:t>Usermod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</a:rPr>
              <a:t>u+x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./</a:t>
            </a:r>
            <a:r>
              <a:rPr lang="en-US" altLang="ko-KR" sz="1800" dirty="0" err="1">
                <a:solidFill>
                  <a:schemeClr val="bg1"/>
                </a:solidFill>
              </a:rPr>
              <a:t>init_sat</a:t>
            </a:r>
            <a:r>
              <a:rPr lang="ko-KR" altLang="en-US" sz="1800" dirty="0">
                <a:solidFill>
                  <a:schemeClr val="bg1"/>
                </a:solidFill>
              </a:rPr>
              <a:t>로 실행권한을 주고 실행시켜본 결과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위의 화면이 나왔다</a:t>
            </a:r>
            <a:r>
              <a:rPr lang="en-US" altLang="ko-KR" sz="1800" dirty="0">
                <a:solidFill>
                  <a:schemeClr val="bg1"/>
                </a:solidFill>
              </a:rPr>
              <a:t>. </a:t>
            </a:r>
            <a:r>
              <a:rPr lang="ko-KR" altLang="en-US" sz="1800" dirty="0">
                <a:solidFill>
                  <a:schemeClr val="bg1"/>
                </a:solidFill>
              </a:rPr>
              <a:t>위 화면에서 아무 문자나 입력해본 결과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에러 메시지만 출력하고 넘어가지 않는다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내용 개체 틀 4" descr="사진, 다른, 앉아있는, 컴퓨터이(가) 표시된 사진&#10;&#10;자동 생성된 설명">
            <a:extLst>
              <a:ext uri="{FF2B5EF4-FFF2-40B4-BE49-F238E27FC236}">
                <a16:creationId xmlns:a16="http://schemas.microsoft.com/office/drawing/2014/main" id="{97BA4BC4-3CED-4810-816F-35AE01EDC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416" y="505244"/>
            <a:ext cx="7766646" cy="338562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79F78D-F2EA-43D1-82BF-EC49650F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37" y="4839224"/>
            <a:ext cx="10730204" cy="1351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그래서 아까 압축을 풀었던 파일 중 </a:t>
            </a:r>
            <a:r>
              <a:rPr lang="en-US" altLang="ko-KR" sz="1800" dirty="0">
                <a:solidFill>
                  <a:schemeClr val="bg1"/>
                </a:solidFill>
              </a:rPr>
              <a:t>README.pdf</a:t>
            </a:r>
            <a:r>
              <a:rPr lang="ko-KR" altLang="en-US" sz="1800" dirty="0">
                <a:solidFill>
                  <a:schemeClr val="bg1"/>
                </a:solidFill>
              </a:rPr>
              <a:t>파일을 보았다</a:t>
            </a:r>
            <a:r>
              <a:rPr lang="en-US" altLang="ko-KR" sz="1800" dirty="0">
                <a:solidFill>
                  <a:schemeClr val="bg1"/>
                </a:solidFill>
              </a:rPr>
              <a:t>. </a:t>
            </a:r>
            <a:r>
              <a:rPr lang="ko-KR" altLang="en-US" sz="1800" dirty="0">
                <a:solidFill>
                  <a:schemeClr val="bg1"/>
                </a:solidFill>
              </a:rPr>
              <a:t>보면 위성사진에 뭔가 글자가 </a:t>
            </a:r>
            <a:r>
              <a:rPr lang="ko-KR" altLang="en-US" sz="1800" dirty="0" err="1">
                <a:solidFill>
                  <a:schemeClr val="bg1"/>
                </a:solidFill>
              </a:rPr>
              <a:t>써있는</a:t>
            </a:r>
            <a:r>
              <a:rPr lang="ko-KR" altLang="en-US" sz="1800" dirty="0">
                <a:solidFill>
                  <a:schemeClr val="bg1"/>
                </a:solidFill>
              </a:rPr>
              <a:t> 것이 보인다</a:t>
            </a:r>
            <a:r>
              <a:rPr lang="en-US" altLang="ko-KR" sz="1800" dirty="0">
                <a:solidFill>
                  <a:schemeClr val="bg1"/>
                </a:solidFill>
              </a:rPr>
              <a:t>. </a:t>
            </a:r>
            <a:r>
              <a:rPr lang="ko-KR" altLang="en-US" sz="1800" dirty="0">
                <a:solidFill>
                  <a:schemeClr val="bg1"/>
                </a:solidFill>
              </a:rPr>
              <a:t>글자를 확인해본 결과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ko-KR" altLang="en-US" sz="1800" dirty="0">
                <a:solidFill>
                  <a:schemeClr val="bg1"/>
                </a:solidFill>
              </a:rPr>
              <a:t>솔직히 뭔 글자인지 알기 어려워서 이 부분은 다른 사람의 풀이를 </a:t>
            </a:r>
            <a:r>
              <a:rPr lang="ko-KR" altLang="en-US" sz="1800" dirty="0" err="1">
                <a:solidFill>
                  <a:schemeClr val="bg1"/>
                </a:solidFill>
              </a:rPr>
              <a:t>구글링해서</a:t>
            </a:r>
            <a:r>
              <a:rPr lang="ko-KR" altLang="en-US" sz="1800" dirty="0">
                <a:solidFill>
                  <a:schemeClr val="bg1"/>
                </a:solidFill>
              </a:rPr>
              <a:t> 보았다</a:t>
            </a:r>
            <a:r>
              <a:rPr lang="en-US" altLang="ko-KR" sz="1800" dirty="0">
                <a:solidFill>
                  <a:schemeClr val="bg1"/>
                </a:solidFill>
              </a:rPr>
              <a:t>.) </a:t>
            </a:r>
            <a:r>
              <a:rPr lang="en-US" altLang="ko-KR" sz="1800" dirty="0" err="1">
                <a:solidFill>
                  <a:schemeClr val="bg1"/>
                </a:solidFill>
              </a:rPr>
              <a:t>osmiu</a:t>
            </a:r>
            <a:r>
              <a:rPr lang="ko-KR" altLang="en-US" sz="1800" dirty="0">
                <a:solidFill>
                  <a:schemeClr val="bg1"/>
                </a:solidFill>
              </a:rPr>
              <a:t>으로 보인다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7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E233CBB4-0C5D-4164-BDA2-E4A895ACB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05" y="845169"/>
            <a:ext cx="7188199" cy="285908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581DAB-BEC0-4205-98BB-1217A02A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028" y="4073110"/>
            <a:ext cx="8016552" cy="1939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그래서 </a:t>
            </a:r>
            <a:r>
              <a:rPr lang="en-US" altLang="ko-KR" sz="1800" dirty="0" err="1"/>
              <a:t>init_sat</a:t>
            </a:r>
            <a:r>
              <a:rPr lang="ko-KR" altLang="en-US" sz="1800" dirty="0"/>
              <a:t>을 다시 실행시켜보고 </a:t>
            </a:r>
            <a:r>
              <a:rPr lang="en-US" altLang="ko-KR" sz="1800" dirty="0" err="1"/>
              <a:t>osminum</a:t>
            </a:r>
            <a:r>
              <a:rPr lang="ko-KR" altLang="en-US" sz="1800" dirty="0"/>
              <a:t>을 입력해본 결과</a:t>
            </a:r>
            <a:r>
              <a:rPr lang="en-US" altLang="ko-KR" sz="1800" dirty="0"/>
              <a:t>, satellite….</a:t>
            </a:r>
            <a:r>
              <a:rPr lang="ko-KR" altLang="en-US" sz="1800" dirty="0"/>
              <a:t>란 문자열이 나오면서 로딩되었으며</a:t>
            </a:r>
            <a:r>
              <a:rPr lang="en-US" altLang="ko-KR" sz="1800" dirty="0"/>
              <a:t>, </a:t>
            </a:r>
            <a:r>
              <a:rPr lang="ko-KR" altLang="en-US" sz="1800" dirty="0"/>
              <a:t>다음 문자열로 넘어갔다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06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1D4FC1C-82EC-4214-BD5D-E96EECB27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60" y="1210418"/>
            <a:ext cx="8173616" cy="26617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006ED9-B15C-4DC8-8051-D128671E7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360" y="4175747"/>
            <a:ext cx="8173616" cy="209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먼저</a:t>
            </a:r>
            <a:r>
              <a:rPr lang="en-US" altLang="ko-KR" sz="1800" dirty="0"/>
              <a:t>, a</a:t>
            </a:r>
            <a:r>
              <a:rPr lang="ko-KR" altLang="en-US" sz="1800" dirty="0"/>
              <a:t>를 입력해본 결과</a:t>
            </a:r>
            <a:r>
              <a:rPr lang="en-US" altLang="ko-KR" sz="1800" dirty="0"/>
              <a:t>, </a:t>
            </a:r>
            <a:r>
              <a:rPr lang="ko-KR" altLang="en-US" sz="1800" dirty="0"/>
              <a:t>저런 결과가 나오며</a:t>
            </a:r>
            <a:r>
              <a:rPr lang="en-US" altLang="ko-KR" sz="1800" dirty="0"/>
              <a:t>, </a:t>
            </a:r>
            <a:r>
              <a:rPr lang="ko-KR" altLang="en-US" sz="1800" dirty="0"/>
              <a:t>어떤 </a:t>
            </a:r>
            <a:r>
              <a:rPr lang="en-US" altLang="ko-KR" sz="1800" dirty="0"/>
              <a:t>URL</a:t>
            </a:r>
            <a:r>
              <a:rPr lang="ko-KR" altLang="en-US" sz="1800" dirty="0"/>
              <a:t>이 출력되는 것을 확인 할 수 있었다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849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3DED46-1E8D-42BB-8E6C-B35553E21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1756497"/>
            <a:ext cx="9232900" cy="57705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39B6A1-6159-4FD1-8F29-CC3919E2E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703" y="4646769"/>
            <a:ext cx="8621227" cy="1351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B</a:t>
            </a:r>
            <a:r>
              <a:rPr lang="ko-KR" altLang="en-US" sz="1800" dirty="0">
                <a:solidFill>
                  <a:schemeClr val="bg1"/>
                </a:solidFill>
              </a:rPr>
              <a:t>를 입력해본 결과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권한이 없다는 메시지가 나오면서 아무런 일이 일어나지 않았다</a:t>
            </a:r>
            <a:r>
              <a:rPr lang="en-US" altLang="ko-KR" sz="1800" dirty="0">
                <a:solidFill>
                  <a:schemeClr val="bg1"/>
                </a:solidFill>
              </a:rPr>
              <a:t>. C</a:t>
            </a:r>
            <a:r>
              <a:rPr lang="ko-KR" altLang="en-US" sz="1800" dirty="0">
                <a:solidFill>
                  <a:schemeClr val="bg1"/>
                </a:solidFill>
              </a:rPr>
              <a:t>를 입력해본 결과 프로그램이 종료되었다</a:t>
            </a:r>
            <a:r>
              <a:rPr lang="en-US" altLang="ko-KR" sz="1800" dirty="0">
                <a:solidFill>
                  <a:schemeClr val="bg1"/>
                </a:solidFill>
              </a:rPr>
              <a:t>.(</a:t>
            </a:r>
            <a:r>
              <a:rPr lang="ko-KR" altLang="en-US" sz="1800" dirty="0">
                <a:solidFill>
                  <a:schemeClr val="bg1"/>
                </a:solidFill>
              </a:rPr>
              <a:t>사진 생략</a:t>
            </a:r>
            <a:r>
              <a:rPr lang="en-US" altLang="ko-KR" sz="1800" dirty="0">
                <a:solidFill>
                  <a:schemeClr val="bg1"/>
                </a:solidFill>
              </a:rPr>
              <a:t>)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8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내용 개체 틀 4" descr="조류, 꽃이(가) 표시된 사진&#10;&#10;자동 생성된 설명">
            <a:extLst>
              <a:ext uri="{FF2B5EF4-FFF2-40B4-BE49-F238E27FC236}">
                <a16:creationId xmlns:a16="http://schemas.microsoft.com/office/drawing/2014/main" id="{3953EF79-9F08-4AA8-8988-7DECBF1C8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1110194"/>
            <a:ext cx="9232900" cy="18696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5CC07F-B421-4927-8418-2982D421B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51" y="4889365"/>
            <a:ext cx="10506269" cy="1351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</a:t>
            </a:r>
            <a:r>
              <a:rPr lang="ko-KR" altLang="en-US" sz="1800" dirty="0">
                <a:solidFill>
                  <a:schemeClr val="bg1"/>
                </a:solidFill>
              </a:rPr>
              <a:t>를 입력하여 나온 </a:t>
            </a:r>
            <a:r>
              <a:rPr lang="en-US" altLang="ko-KR" sz="1800" dirty="0">
                <a:solidFill>
                  <a:schemeClr val="bg1"/>
                </a:solidFill>
              </a:rPr>
              <a:t>URL</a:t>
            </a:r>
            <a:r>
              <a:rPr lang="ko-KR" altLang="en-US" sz="1800" dirty="0">
                <a:solidFill>
                  <a:schemeClr val="bg1"/>
                </a:solidFill>
              </a:rPr>
              <a:t>에 접속해보니 </a:t>
            </a:r>
            <a:r>
              <a:rPr lang="en-US" altLang="ko-KR" sz="1800" dirty="0">
                <a:solidFill>
                  <a:schemeClr val="bg1"/>
                </a:solidFill>
              </a:rPr>
              <a:t>Google Docs </a:t>
            </a:r>
            <a:r>
              <a:rPr lang="ko-KR" altLang="en-US" sz="1800" dirty="0">
                <a:solidFill>
                  <a:schemeClr val="bg1"/>
                </a:solidFill>
              </a:rPr>
              <a:t>페이지가 나왔으며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저런 암호화 된 거 같은 문자열만 달랑 있었다</a:t>
            </a:r>
            <a:r>
              <a:rPr lang="en-US" altLang="ko-KR" sz="1800" dirty="0">
                <a:solidFill>
                  <a:schemeClr val="bg1"/>
                </a:solidFill>
              </a:rPr>
              <a:t>. </a:t>
            </a:r>
            <a:r>
              <a:rPr lang="ko-KR" altLang="en-US" sz="1800" dirty="0" err="1">
                <a:solidFill>
                  <a:schemeClr val="bg1"/>
                </a:solidFill>
              </a:rPr>
              <a:t>뭐로</a:t>
            </a:r>
            <a:r>
              <a:rPr lang="ko-KR" altLang="en-US" sz="1800" dirty="0">
                <a:solidFill>
                  <a:schemeClr val="bg1"/>
                </a:solidFill>
              </a:rPr>
              <a:t> 암호화했는지는 아직 모르나 </a:t>
            </a:r>
            <a:r>
              <a:rPr lang="en-US" altLang="ko-KR" sz="1800" dirty="0">
                <a:solidFill>
                  <a:schemeClr val="bg1"/>
                </a:solidFill>
              </a:rPr>
              <a:t>base64</a:t>
            </a:r>
            <a:r>
              <a:rPr lang="ko-KR" altLang="en-US" sz="1800" dirty="0">
                <a:solidFill>
                  <a:schemeClr val="bg1"/>
                </a:solidFill>
              </a:rPr>
              <a:t>같은 것으로 했을 가능성이 있어서 우선 </a:t>
            </a:r>
            <a:r>
              <a:rPr lang="en-US" altLang="ko-KR" sz="1800" dirty="0">
                <a:solidFill>
                  <a:schemeClr val="bg1"/>
                </a:solidFill>
              </a:rPr>
              <a:t>base64</a:t>
            </a:r>
            <a:r>
              <a:rPr lang="ko-KR" altLang="en-US" sz="1800" dirty="0">
                <a:solidFill>
                  <a:schemeClr val="bg1"/>
                </a:solidFill>
              </a:rPr>
              <a:t>로 디코딩 해볼 것이다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394</Words>
  <Application>Microsoft Office PowerPoint</Application>
  <PresentationFormat>와이드스크린</PresentationFormat>
  <Paragraphs>18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Gill Sans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이준회</dc:creator>
  <cp:lastModifiedBy>이준회</cp:lastModifiedBy>
  <cp:revision>2</cp:revision>
  <dcterms:created xsi:type="dcterms:W3CDTF">2019-12-09T13:01:28Z</dcterms:created>
  <dcterms:modified xsi:type="dcterms:W3CDTF">2019-12-09T13:14:09Z</dcterms:modified>
</cp:coreProperties>
</file>