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7493-0797-443C-90D4-B49FE74C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02E57-F925-4439-ABFF-9EFD0EF8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4AFFD-5B92-4EDE-BD33-3975A5F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358E2-931C-4149-83FE-EE7AAE50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294E-FC33-4B73-A4C6-2001C044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8074-F30F-46C6-B11D-9CFA8667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309CC-FB2E-40BD-A1B3-2E160968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A8379-09E9-4961-9624-E1BC4EDD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83694-1FF8-4FB3-AB7D-99DE808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AECDB-7F20-4987-ADAF-9F73F1B5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08158-CBE8-4584-9D09-608F7D7D5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8AB11-C8B8-46A0-8C45-F5D3EB74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9EE36-9D86-4DD3-AC64-12EAE336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A6525-28DE-4B88-BAD0-901C274E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7C9A-10DD-47BF-A088-12F0C0FF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61231-5706-4B04-A6C1-AE306A92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06A19-9612-480C-8E49-557F0EAF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7EEAB-3C2C-4B9C-8BA8-920121BD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58800-F8A6-4701-B575-961B82A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2AEB6-17E1-4899-AB56-11B4D85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BF07-3991-4575-BB8C-96599881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7377-E536-43B7-82E1-2993B9EB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AD371-1107-4E22-B28D-C0D0E625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2A666-F60B-43DB-8F94-D756C74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37B28-6BBA-474C-A2DF-D7238633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41C7-5E3A-4B4C-816E-A5F7BF76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1E9C3-532A-4E9F-8F68-77793E66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120F1-F534-4618-80FC-CEDD18B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688D9-7900-4986-AD92-F152968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D2A10-78D2-4E55-9FDF-C65AB83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AA153-30BB-4B9B-89EB-6D6ECAF3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172C-42FA-4B60-9309-03D91336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DBF58-62B7-4289-BDC1-B6601923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9D2AB-353D-4B65-9585-63A574DB8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97F83-9B5D-4EB8-BD0D-57BD2CDBA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5A448-F69E-43A9-8F84-2814EFCB3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A5E6D0-CBC2-4764-A5EA-93C0E9F7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88B2B-E03B-4648-9F1B-87B1201D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63FAD-D8A0-479F-8C0B-39B9F2D6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99ED-2042-467F-A5DB-11202528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098424-6B2C-4A00-A571-7E93849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A0CE33-3136-47DE-A1ED-A2064541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59885-169E-48DF-8352-3F2B47D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6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E76CC-7A64-42DC-8B43-0C416036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C08FBB-247F-477A-9960-FEC5147A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0AA-8E31-44A6-960A-16448A8A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22148-BCDA-4871-BDB7-056947C1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8C9BA-A05D-434B-8DB4-4BFE6A3C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0428D-F6AB-4A24-95D4-E6A0F151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F236-F398-4000-9E02-44AE3656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3F6F2-5784-407C-931C-BC8CDB7C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BA089-1920-4F38-9B12-5DA6EE5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5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0692-1B9C-4356-8D1A-D6608E1F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4BA52-B84F-4277-8797-D7AB747C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B98AB-4658-4285-9D25-0C750B8E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A5854-737F-4B6E-8F61-7EEF8697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4CBFE-4862-4D75-ACD3-3AFAF53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94584-BF9C-4D25-A0A8-7FB88F2F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AA80B-11AA-4F10-B97D-98CED5D7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78FF9-38FB-4ABA-BE86-82869EDD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B1F72-A9EC-40AC-99A2-C2ACA4041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3F20-4759-4411-9270-EFE8DDF24E8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172C7-C317-44F5-9083-AF9242FC6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F0605-D7B1-43F5-8B21-50884BD6E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A87F-682B-4914-A577-5C0A130CE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A74D-3C71-4842-A1D0-B50DA7097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HackerSchool</a:t>
            </a:r>
            <a:br>
              <a:rPr lang="en-US" altLang="ko-KR" dirty="0"/>
            </a:br>
            <a:r>
              <a:rPr lang="en-US" altLang="ko-KR" dirty="0"/>
              <a:t>FTZ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B93EB-B4DD-4D84-8299-7408B257A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 6~10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2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6358-58F8-4F02-9117-BAB0CF20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5FEC6-40F9-44C1-86D7-4B2F0FEE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06" y="2033392"/>
            <a:ext cx="521090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A4896A-67BF-4B31-81BF-56A05663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88" y="2414078"/>
            <a:ext cx="5353797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29A5C-7018-4302-8660-8C47241E6ADC}"/>
              </a:ext>
            </a:extLst>
          </p:cNvPr>
          <p:cNvSpPr txBox="1"/>
          <p:nvPr/>
        </p:nvSpPr>
        <p:spPr>
          <a:xfrm>
            <a:off x="3313651" y="3187817"/>
            <a:ext cx="53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간단한 </a:t>
            </a:r>
            <a:r>
              <a:rPr lang="en-US" altLang="ko-KR" dirty="0" err="1"/>
              <a:t>bof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패딩을 생각해 </a:t>
            </a:r>
            <a:r>
              <a:rPr lang="en-US" altLang="ko-KR" dirty="0"/>
              <a:t>16</a:t>
            </a:r>
            <a:r>
              <a:rPr lang="ko-KR" altLang="en-US" dirty="0"/>
              <a:t>바이트의 </a:t>
            </a:r>
            <a:r>
              <a:rPr lang="en-US" altLang="ko-KR" dirty="0"/>
              <a:t>dummy</a:t>
            </a:r>
            <a:r>
              <a:rPr lang="ko-KR" altLang="en-US" dirty="0"/>
              <a:t>를 입력한 뒤 </a:t>
            </a:r>
            <a:r>
              <a:rPr lang="en-US" altLang="ko-KR" dirty="0"/>
              <a:t>go</a:t>
            </a:r>
            <a:r>
              <a:rPr lang="ko-KR" altLang="en-US" dirty="0"/>
              <a:t>를 붙여주니 성공했다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, 그리기, 꽃이(가) 표시된 사진&#10;&#10;자동 생성된 설명">
            <a:extLst>
              <a:ext uri="{FF2B5EF4-FFF2-40B4-BE49-F238E27FC236}">
                <a16:creationId xmlns:a16="http://schemas.microsoft.com/office/drawing/2014/main" id="{FDDDD508-5CAC-4DA1-BF7A-57CAD818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37" y="2481831"/>
            <a:ext cx="5363323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804DC-5D98-4964-8A23-8FC4261CA1CE}"/>
              </a:ext>
            </a:extLst>
          </p:cNvPr>
          <p:cNvSpPr txBox="1"/>
          <p:nvPr/>
        </p:nvSpPr>
        <p:spPr>
          <a:xfrm>
            <a:off x="3246539" y="3429000"/>
            <a:ext cx="541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level10</a:t>
            </a:r>
            <a:r>
              <a:rPr lang="ko-KR" altLang="en-US" dirty="0"/>
              <a:t>의 권한을 얻은 상태이므로 </a:t>
            </a:r>
            <a:r>
              <a:rPr lang="en-US" altLang="ko-KR" dirty="0"/>
              <a:t>my-pass</a:t>
            </a:r>
            <a:r>
              <a:rPr lang="ko-KR" altLang="en-US" dirty="0"/>
              <a:t>를 입력하면 비밀번호가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23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8059-8D15-4E4C-9098-FA568FAD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6B7B6-1199-406F-ACF3-3DB2F851A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86" y="2588690"/>
            <a:ext cx="535379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7B3C-D83C-4395-A179-54DBB8D9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29" y="1582516"/>
            <a:ext cx="5372850" cy="233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9AF97-0D5C-4EBE-A2C8-28BF2FB472E9}"/>
              </a:ext>
            </a:extLst>
          </p:cNvPr>
          <p:cNvSpPr txBox="1"/>
          <p:nvPr/>
        </p:nvSpPr>
        <p:spPr>
          <a:xfrm>
            <a:off x="3312367" y="4236098"/>
            <a:ext cx="54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코드를 입력하여 공유메모리의 내용을 출력하도록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7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1E1F3F-6035-49B0-AEFA-CFE7B344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35" y="2550547"/>
            <a:ext cx="5363323" cy="447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C2D22-8EF3-4C8E-B0CE-6A0FC4790FE7}"/>
              </a:ext>
            </a:extLst>
          </p:cNvPr>
          <p:cNvSpPr txBox="1"/>
          <p:nvPr/>
        </p:nvSpPr>
        <p:spPr>
          <a:xfrm>
            <a:off x="3088546" y="3429000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입력한 코드를 실행시키니 비밀번호가 나왔다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4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8248-457A-41E2-A7D6-7246197F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6</a:t>
            </a:r>
            <a:endParaRPr lang="ko-KR" altLang="en-US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6E4ADD30-DC80-412E-A1B7-E70C5AF9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2967609"/>
            <a:ext cx="5296639" cy="1295581"/>
          </a:xfrm>
        </p:spPr>
      </p:pic>
    </p:spTree>
    <p:extLst>
      <p:ext uri="{BB962C8B-B14F-4D97-AF65-F5344CB8AC3E}">
        <p14:creationId xmlns:p14="http://schemas.microsoft.com/office/powerpoint/2010/main" val="31592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D273CA-54F5-48DC-ADBA-EFA7FA45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13" y="1770341"/>
            <a:ext cx="4248743" cy="1857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75B383-20D0-49A4-8095-C1FA77AA276E}"/>
              </a:ext>
            </a:extLst>
          </p:cNvPr>
          <p:cNvSpPr txBox="1"/>
          <p:nvPr/>
        </p:nvSpPr>
        <p:spPr>
          <a:xfrm>
            <a:off x="3620278" y="3900196"/>
            <a:ext cx="424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ko-KR" altLang="en-US" dirty="0" err="1"/>
              <a:t>엔터를</a:t>
            </a:r>
            <a:r>
              <a:rPr lang="ko-KR" altLang="en-US" dirty="0"/>
              <a:t> 치면 해당 화면이 나오는데</a:t>
            </a:r>
            <a:r>
              <a:rPr lang="en-US" altLang="ko-KR" dirty="0"/>
              <a:t>, </a:t>
            </a:r>
            <a:r>
              <a:rPr lang="en-US" altLang="ko-KR" dirty="0" err="1"/>
              <a:t>ctrl+c</a:t>
            </a:r>
            <a:r>
              <a:rPr lang="ko-KR" altLang="en-US" dirty="0"/>
              <a:t>를 누르면 원래 여기서 쉘이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7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63D727A8-F2CB-4682-8998-757BE3FF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23" y="1888206"/>
            <a:ext cx="5391902" cy="866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2A87C5-2C8A-4C1C-816D-88E53629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71" y="3271815"/>
            <a:ext cx="5401429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342A7-3B2D-46D9-B3F3-3F4CFCA81731}"/>
              </a:ext>
            </a:extLst>
          </p:cNvPr>
          <p:cNvSpPr txBox="1"/>
          <p:nvPr/>
        </p:nvSpPr>
        <p:spPr>
          <a:xfrm>
            <a:off x="3039323" y="3816991"/>
            <a:ext cx="539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이번엔 그 전 화면에서 </a:t>
            </a:r>
            <a:r>
              <a:rPr lang="en-US" altLang="ko-KR" dirty="0" err="1"/>
              <a:t>ctrl+c</a:t>
            </a:r>
            <a:r>
              <a:rPr lang="ko-KR" altLang="en-US" dirty="0"/>
              <a:t>를 누르니 쉘이 나왔다</a:t>
            </a:r>
            <a:r>
              <a:rPr lang="en-US" altLang="ko-KR" dirty="0"/>
              <a:t>. ls</a:t>
            </a:r>
            <a:r>
              <a:rPr lang="ko-KR" altLang="en-US" dirty="0"/>
              <a:t>로 확인해본 뒤 </a:t>
            </a:r>
            <a:r>
              <a:rPr lang="en-US" altLang="ko-KR" dirty="0"/>
              <a:t>password</a:t>
            </a:r>
            <a:r>
              <a:rPr lang="ko-KR" altLang="en-US" dirty="0"/>
              <a:t>파일을 보면 비밀번호가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5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F13C-DCBE-494F-90CE-D9BF8996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내용 개체 틀 4" descr="시계이(가) 표시된 사진&#10;&#10;자동 생성된 설명">
            <a:extLst>
              <a:ext uri="{FF2B5EF4-FFF2-40B4-BE49-F238E27FC236}">
                <a16:creationId xmlns:a16="http://schemas.microsoft.com/office/drawing/2014/main" id="{3C0F5CFD-184F-4B2A-8F1F-5959301F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85" y="2371577"/>
            <a:ext cx="5344271" cy="1057423"/>
          </a:xfrm>
        </p:spPr>
      </p:pic>
      <p:pic>
        <p:nvPicPr>
          <p:cNvPr id="7" name="그림 6" descr="꽃이(가) 표시된 사진&#10;&#10;자동 생성된 설명">
            <a:extLst>
              <a:ext uri="{FF2B5EF4-FFF2-40B4-BE49-F238E27FC236}">
                <a16:creationId xmlns:a16="http://schemas.microsoft.com/office/drawing/2014/main" id="{E9FBADC5-38C0-46CD-B34D-CC9F45343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84" y="3624046"/>
            <a:ext cx="5344271" cy="48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34B9E-DFC1-4AB4-9107-1A516D0E8554}"/>
              </a:ext>
            </a:extLst>
          </p:cNvPr>
          <p:cNvSpPr txBox="1"/>
          <p:nvPr/>
        </p:nvSpPr>
        <p:spPr>
          <a:xfrm>
            <a:off x="3331585" y="4264090"/>
            <a:ext cx="534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문제는 문제오류다</a:t>
            </a:r>
            <a:r>
              <a:rPr lang="en-US" altLang="ko-KR" dirty="0"/>
              <a:t>. Level7</a:t>
            </a:r>
            <a:r>
              <a:rPr lang="ko-KR" altLang="en-US" dirty="0"/>
              <a:t>파일을 실행시키면 </a:t>
            </a:r>
            <a:r>
              <a:rPr lang="en-US" altLang="ko-KR" dirty="0"/>
              <a:t>wrong.txt </a:t>
            </a:r>
            <a:r>
              <a:rPr lang="ko-KR" altLang="en-US" dirty="0"/>
              <a:t>파일이 출력 </a:t>
            </a:r>
            <a:r>
              <a:rPr lang="ko-KR" altLang="en-US" dirty="0" err="1"/>
              <a:t>되어야하는데</a:t>
            </a:r>
            <a:r>
              <a:rPr lang="en-US" altLang="ko-KR" dirty="0"/>
              <a:t>, wrong.txt </a:t>
            </a:r>
            <a:r>
              <a:rPr lang="ko-KR" altLang="en-US" dirty="0"/>
              <a:t>파일이 존재하지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52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ED52-1013-43DD-A185-58F4C81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8</a:t>
            </a:r>
            <a:endParaRPr lang="ko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27AF2D-A413-47BE-A15E-DF312FD0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2495420"/>
            <a:ext cx="5344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72C24E6-717C-478E-B2B4-2634C5FC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30" y="2292510"/>
            <a:ext cx="5382376" cy="62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A09DB-CD9D-449F-A8A3-CE4956D34B34}"/>
              </a:ext>
            </a:extLst>
          </p:cNvPr>
          <p:cNvSpPr txBox="1"/>
          <p:nvPr/>
        </p:nvSpPr>
        <p:spPr>
          <a:xfrm>
            <a:off x="3052474" y="3479822"/>
            <a:ext cx="541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명령어로 크기가 </a:t>
            </a:r>
            <a:r>
              <a:rPr lang="en-US" altLang="ko-KR" dirty="0"/>
              <a:t>2700</a:t>
            </a:r>
            <a:r>
              <a:rPr lang="ko-KR" altLang="en-US" dirty="0"/>
              <a:t>바이트인 파일을 출력해보니 저 </a:t>
            </a:r>
            <a:r>
              <a:rPr lang="en-US" altLang="ko-KR" dirty="0"/>
              <a:t>3</a:t>
            </a:r>
            <a:r>
              <a:rPr lang="ko-KR" altLang="en-US" dirty="0"/>
              <a:t>개의 파일이 나왔다</a:t>
            </a:r>
            <a:r>
              <a:rPr lang="en-US" altLang="ko-KR" dirty="0"/>
              <a:t>. </a:t>
            </a:r>
            <a:r>
              <a:rPr lang="ko-KR" altLang="en-US" dirty="0"/>
              <a:t>첫번째 파일부터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3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9EF8B4-9B16-47A9-ADB3-E58A3E73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57" y="1657103"/>
            <a:ext cx="5306165" cy="177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0FF23-7353-43B4-9C9C-D7A6575BAC16}"/>
              </a:ext>
            </a:extLst>
          </p:cNvPr>
          <p:cNvSpPr txBox="1"/>
          <p:nvPr/>
        </p:nvSpPr>
        <p:spPr>
          <a:xfrm>
            <a:off x="2995127" y="3722914"/>
            <a:ext cx="539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파일을 보니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r>
              <a:rPr lang="ko-KR" altLang="en-US" dirty="0"/>
              <a:t>의 </a:t>
            </a:r>
            <a:r>
              <a:rPr lang="en-US" altLang="ko-KR" dirty="0"/>
              <a:t>level9</a:t>
            </a:r>
            <a:r>
              <a:rPr lang="ko-KR" altLang="en-US" dirty="0"/>
              <a:t> 항목이 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4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28494-EB18-4E96-9765-6CB6BA74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16" y="1976430"/>
            <a:ext cx="7030431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B4B0-F6E3-4BD3-9831-B303900C22AA}"/>
              </a:ext>
            </a:extLst>
          </p:cNvPr>
          <p:cNvSpPr txBox="1"/>
          <p:nvPr/>
        </p:nvSpPr>
        <p:spPr>
          <a:xfrm>
            <a:off x="2491530" y="3112316"/>
            <a:ext cx="716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칼리 리눅스에 내용을 옮긴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John the ripper</a:t>
            </a:r>
            <a:r>
              <a:rPr lang="ko-KR" altLang="en-US" dirty="0"/>
              <a:t>를 사용해 </a:t>
            </a:r>
            <a:r>
              <a:rPr lang="en-US" altLang="ko-KR" dirty="0"/>
              <a:t>Decrypted</a:t>
            </a:r>
            <a:r>
              <a:rPr lang="ko-KR" altLang="en-US" dirty="0"/>
              <a:t>하니 비밀번호가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HackerSchool FTZ</vt:lpstr>
      <vt:lpstr>Level 6</vt:lpstr>
      <vt:lpstr>PowerPoint 프레젠테이션</vt:lpstr>
      <vt:lpstr>PowerPoint 프레젠테이션</vt:lpstr>
      <vt:lpstr>Level 7</vt:lpstr>
      <vt:lpstr>Level 8</vt:lpstr>
      <vt:lpstr>PowerPoint 프레젠테이션</vt:lpstr>
      <vt:lpstr>PowerPoint 프레젠테이션</vt:lpstr>
      <vt:lpstr>PowerPoint 프레젠테이션</vt:lpstr>
      <vt:lpstr>Level 9</vt:lpstr>
      <vt:lpstr>PowerPoint 프레젠테이션</vt:lpstr>
      <vt:lpstr>PowerPoint 프레젠테이션</vt:lpstr>
      <vt:lpstr>Level 10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HackerSchool FTZ</dc:title>
  <dc:creator>이준회</dc:creator>
  <cp:lastModifiedBy>이준회</cp:lastModifiedBy>
  <cp:revision>2</cp:revision>
  <dcterms:created xsi:type="dcterms:W3CDTF">2020-01-03T09:09:25Z</dcterms:created>
  <dcterms:modified xsi:type="dcterms:W3CDTF">2020-01-03T09:20:20Z</dcterms:modified>
</cp:coreProperties>
</file>