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F8716-6855-4815-85C7-5553C3197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B54F34-7A7B-4BF6-AE3F-05A59BEA9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AF1B3-CDC2-4C15-8654-FC6F2F19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1B75C-A570-4E11-8A3C-BF795AAB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A317AB-4110-4F81-9A49-22486550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2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7BB6A-D066-4A0B-9768-4E4C2D67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B39A7-529B-4CD9-B7AB-B1182778D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1D474-8817-498B-936A-3829F088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169C3-322B-4C31-989A-C8BD4BCC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04257-BEA2-435C-94FA-4C02E13D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79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D86C41-3FE8-4ACB-B2A0-D84742ED0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ADCD4F-97D0-4972-9AB0-610EB2A45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09019-ECCC-4B4C-A423-4B18BB90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39051-AF5C-44F6-901E-E82384ED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D7D90-4E87-4F9B-B72F-147021A5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72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F3329-D331-422C-A477-9783811E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3A097-D9E8-4A6B-BDC9-C54AA8BD3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78AB5-C4F5-4CE6-B319-31A01469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E3325-E6F0-4120-B4C4-754C8416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E7D14-ABD4-4B6A-94B3-854E368E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9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E2CA6-3BF1-4C83-A215-1EABA0AE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7B0AC-896D-42E1-B06B-12E7E3177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EF6B1-3952-4D00-AE17-DECB2D3BC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BBD9A-3F74-46EA-810C-9CB62073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C689A-1428-4F74-BBC3-118DB0B2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38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C3FF5-91F0-4505-8A14-38FDDF7B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E6068-1ED2-4A21-92F4-54134E20D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FE8391-2714-4D79-8D4A-FE7CC89F5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065A7-91E5-44AD-AF67-359A1795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72A567-0342-4512-87F2-CC3B2D09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96FF74-9DE2-49F2-9294-68151D0B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8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EDCFC-2FCA-4AE9-B290-5B94CC46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E58896-403F-476C-A1B9-12DC99B63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4F0EA-7E7F-47D2-A772-18705EF1C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8F5ADB-24B0-4221-A68A-851542F40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905600-0407-4BF6-8496-D0305553D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2448AF-EB2B-4867-B22D-9F8719D9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0247F3-75ED-4865-B1F3-F99AD403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8AEF47-11CD-45A6-BEDC-A2EE4C48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58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6123C-07FE-42CD-B395-48F83B6A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B8337E-39CB-4D49-B318-C785E13E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C88B76-414D-4125-969C-78F4686E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FACBC-66A5-4926-A0F7-3D59BCB5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347EA2-2B9B-4E04-9FFF-DCA0671A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473D28-475A-4C1B-9CC6-3F35E154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AF511-A32C-44ED-AEFB-9008A27D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7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28893-5CDD-4BD9-984A-950FF013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FC8AB-6B33-4617-AB11-926A1B971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6338EE-D33A-4A60-A458-422392A62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35D450-7C36-47DB-B0C6-3CA429E3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19998-8C96-4678-88BC-39F7B52B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D2264F-7272-4EB0-A302-35B409AF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F83C2-88A2-4E70-8E25-CBFFFE2E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333337-C80F-4726-BD0D-866E9CEA6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AE80D1-107B-4787-8118-09213B2A4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2309B2-F97D-49B5-B99E-1D935024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F46C7-3C96-4496-BFBE-BB34D5B6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9397E-E277-490F-B178-36BD3F39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1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8BA019-803C-4B35-BBE5-93FCD075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55E3EC-69B5-4E19-AD2B-C8FC3C0F0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BB17-EA7A-427C-AFE1-6FFF398B7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24788-2C68-4B9C-8902-74B1BE33BB6C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731793-118A-4BAC-A06A-F9A391B94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D1C7A-CE24-4AE9-8042-9D0755E37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82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4DC3F-6D42-454D-8BF2-E78504C27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Google CTF for beginners 2019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56ADC3-3B72-46AD-9AC6-14CB52310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Stop GAN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51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ADA108-5F04-4E0B-80B8-DC1FB5959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67" y="1706462"/>
            <a:ext cx="10249464" cy="148617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236008-866D-43C6-AF04-C818B96EF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542925"/>
            <a:ext cx="7729728" cy="768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그래서 </a:t>
            </a:r>
            <a:r>
              <a:rPr lang="en-US" altLang="ko-KR" sz="1800" dirty="0">
                <a:solidFill>
                  <a:schemeClr val="bg1"/>
                </a:solidFill>
              </a:rPr>
              <a:t>&amp;UNK_0047549c</a:t>
            </a:r>
            <a:r>
              <a:rPr lang="ko-KR" altLang="en-US" sz="1800" dirty="0">
                <a:solidFill>
                  <a:schemeClr val="bg1"/>
                </a:solidFill>
              </a:rPr>
              <a:t>로 이동하니 </a:t>
            </a:r>
            <a:r>
              <a:rPr lang="en-US" altLang="ko-KR" sz="1800" dirty="0">
                <a:solidFill>
                  <a:schemeClr val="bg1"/>
                </a:solidFill>
              </a:rPr>
              <a:t>flag0</a:t>
            </a:r>
            <a:r>
              <a:rPr lang="ko-KR" altLang="en-US" sz="1800" dirty="0">
                <a:solidFill>
                  <a:schemeClr val="bg1"/>
                </a:solidFill>
              </a:rPr>
              <a:t>이란 문자열이 있었고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그 위로 조금 올려보니 </a:t>
            </a:r>
            <a:r>
              <a:rPr lang="en-US" altLang="ko-KR" sz="1800" dirty="0">
                <a:solidFill>
                  <a:schemeClr val="bg1"/>
                </a:solidFill>
              </a:rPr>
              <a:t>flag1</a:t>
            </a:r>
            <a:r>
              <a:rPr lang="ko-KR" altLang="en-US" sz="1800" dirty="0">
                <a:solidFill>
                  <a:schemeClr val="bg1"/>
                </a:solidFill>
              </a:rPr>
              <a:t>이란 문자열이 있었다</a:t>
            </a:r>
            <a:r>
              <a:rPr lang="en-US" altLang="ko-KR" sz="1800" dirty="0">
                <a:solidFill>
                  <a:schemeClr val="bg1"/>
                </a:solidFill>
              </a:rPr>
              <a:t>. </a:t>
            </a:r>
            <a:r>
              <a:rPr lang="ko-KR" altLang="en-US" sz="1800" dirty="0">
                <a:solidFill>
                  <a:schemeClr val="bg1"/>
                </a:solidFill>
              </a:rPr>
              <a:t>이 파일 이름이 </a:t>
            </a:r>
            <a:r>
              <a:rPr lang="en-US" altLang="ko-KR" sz="1800" dirty="0">
                <a:solidFill>
                  <a:schemeClr val="bg1"/>
                </a:solidFill>
              </a:rPr>
              <a:t>2</a:t>
            </a:r>
            <a:r>
              <a:rPr lang="ko-KR" altLang="en-US" sz="1800" dirty="0">
                <a:solidFill>
                  <a:schemeClr val="bg1"/>
                </a:solidFill>
              </a:rPr>
              <a:t>번째 </a:t>
            </a:r>
            <a:r>
              <a:rPr lang="en-US" altLang="ko-KR" sz="1800" dirty="0">
                <a:solidFill>
                  <a:schemeClr val="bg1"/>
                </a:solidFill>
              </a:rPr>
              <a:t>flag</a:t>
            </a:r>
            <a:r>
              <a:rPr lang="ko-KR" altLang="en-US" sz="1800" dirty="0">
                <a:solidFill>
                  <a:schemeClr val="bg1"/>
                </a:solidFill>
              </a:rPr>
              <a:t>를 저장하고 있는 파일일 수 있겠다는 생각이 들었다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93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A69477-A2D9-4512-A347-FA3B711B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그래서 </a:t>
            </a:r>
            <a:r>
              <a:rPr lang="en-US" altLang="ko-KR" sz="1800" dirty="0" err="1"/>
              <a:t>Ghidra</a:t>
            </a:r>
            <a:r>
              <a:rPr lang="ko-KR" altLang="en-US" sz="1800" dirty="0"/>
              <a:t>의 검색 기능을 통해 </a:t>
            </a:r>
            <a:r>
              <a:rPr lang="en-US" altLang="ko-KR" sz="1800" dirty="0"/>
              <a:t>flag1 string</a:t>
            </a:r>
            <a:r>
              <a:rPr lang="ko-KR" altLang="en-US" sz="1800" dirty="0"/>
              <a:t>을 참조하는 함수를 보니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local_flag</a:t>
            </a:r>
            <a:r>
              <a:rPr lang="ko-KR" altLang="en-US" sz="1800" dirty="0"/>
              <a:t>란 함수가 보였으며</a:t>
            </a:r>
            <a:r>
              <a:rPr lang="en-US" altLang="ko-KR" sz="1800" dirty="0"/>
              <a:t>, </a:t>
            </a:r>
            <a:r>
              <a:rPr lang="ko-KR" altLang="en-US" sz="1800" dirty="0"/>
              <a:t>이 함수는 </a:t>
            </a:r>
            <a:r>
              <a:rPr lang="en-US" altLang="ko-KR" sz="1800" dirty="0"/>
              <a:t>flag1</a:t>
            </a:r>
            <a:r>
              <a:rPr lang="ko-KR" altLang="en-US" sz="1800" dirty="0"/>
              <a:t>이란 파일을 출력하는 것으로 보였다</a:t>
            </a:r>
            <a:r>
              <a:rPr lang="en-US" altLang="ko-KR" sz="1800" dirty="0"/>
              <a:t>. 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bof</a:t>
            </a:r>
            <a:r>
              <a:rPr lang="ko-KR" altLang="en-US" sz="1800" dirty="0"/>
              <a:t>를 수행하여 </a:t>
            </a:r>
            <a:r>
              <a:rPr lang="en-US" altLang="ko-KR" sz="1800" dirty="0" err="1"/>
              <a:t>local_flag</a:t>
            </a:r>
            <a:r>
              <a:rPr lang="ko-KR" altLang="en-US" sz="1800" dirty="0"/>
              <a:t>의 함수를 실행하도록 한다면 </a:t>
            </a:r>
            <a:r>
              <a:rPr lang="en-US" altLang="ko-KR" sz="1800" dirty="0"/>
              <a:t>2</a:t>
            </a:r>
            <a:r>
              <a:rPr lang="ko-KR" altLang="en-US" sz="1800" dirty="0"/>
              <a:t>번째 플래그를 얻을 수 있을 수 있다는 생각이 들었다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8AF1F1F0-8861-4C1F-AB60-FE47C4B15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900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3011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22A8DF3-F338-4308-9C87-FFB187F38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11" y="713996"/>
            <a:ext cx="6954220" cy="5430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34D0F-CCDD-4065-8880-0884E7F8C0D0}"/>
              </a:ext>
            </a:extLst>
          </p:cNvPr>
          <p:cNvSpPr txBox="1"/>
          <p:nvPr/>
        </p:nvSpPr>
        <p:spPr>
          <a:xfrm>
            <a:off x="7744408" y="727788"/>
            <a:ext cx="4161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스크립트로 공격해봤지만 </a:t>
            </a:r>
            <a:r>
              <a:rPr lang="en-US" altLang="ko-KR" dirty="0"/>
              <a:t>flag</a:t>
            </a:r>
            <a:r>
              <a:rPr lang="ko-KR" altLang="en-US" dirty="0"/>
              <a:t>가 출력되지 않았다</a:t>
            </a:r>
            <a:r>
              <a:rPr lang="en-US" altLang="ko-KR" dirty="0"/>
              <a:t>. flag</a:t>
            </a:r>
            <a:r>
              <a:rPr lang="ko-KR" altLang="en-US" dirty="0"/>
              <a:t>가 서버의 표준 에러 출력으로 출력되는 것 같으므로 아마 직접 서버에 접속해서 해야 할 것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기록하기 위해 해당 스크립트를 같이 첨부함</a:t>
            </a:r>
            <a:r>
              <a:rPr lang="en-US" altLang="ko-KR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907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앉아있는이(가) 표시된 사진&#10;&#10;자동 생성된 설명">
            <a:extLst>
              <a:ext uri="{FF2B5EF4-FFF2-40B4-BE49-F238E27FC236}">
                <a16:creationId xmlns:a16="http://schemas.microsoft.com/office/drawing/2014/main" id="{EFB6A6B1-A368-4EC2-8BB4-5F65A691E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94" y="802333"/>
            <a:ext cx="7011378" cy="30388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8B1877-2B6F-4069-9119-F7054CE32270}"/>
              </a:ext>
            </a:extLst>
          </p:cNvPr>
          <p:cNvSpPr txBox="1"/>
          <p:nvPr/>
        </p:nvSpPr>
        <p:spPr>
          <a:xfrm>
            <a:off x="830424" y="4198776"/>
            <a:ext cx="699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방법으로 입력해보니 첫번째 플래그만 출력되었다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10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, 앉아있는, 테이블, 검은색이(가) 표시된 사진&#10;&#10;자동 생성된 설명">
            <a:extLst>
              <a:ext uri="{FF2B5EF4-FFF2-40B4-BE49-F238E27FC236}">
                <a16:creationId xmlns:a16="http://schemas.microsoft.com/office/drawing/2014/main" id="{FA637063-C08B-42CB-8E21-7B0F11132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25" y="787528"/>
            <a:ext cx="7020905" cy="30674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12E59E-9C26-4D77-A06E-11143C9183D5}"/>
              </a:ext>
            </a:extLst>
          </p:cNvPr>
          <p:cNvSpPr txBox="1"/>
          <p:nvPr/>
        </p:nvSpPr>
        <p:spPr>
          <a:xfrm>
            <a:off x="746449" y="4189445"/>
            <a:ext cx="73431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그래서 </a:t>
            </a:r>
            <a:r>
              <a:rPr lang="ko-KR" altLang="en-US" dirty="0" err="1"/>
              <a:t>구글링</a:t>
            </a:r>
            <a:r>
              <a:rPr lang="ko-KR" altLang="en-US" dirty="0"/>
              <a:t> 해봤더니 </a:t>
            </a:r>
            <a:r>
              <a:rPr lang="en-US" altLang="ko-KR" dirty="0"/>
              <a:t>\x40-&gt;\x4c</a:t>
            </a:r>
            <a:r>
              <a:rPr lang="ko-KR" altLang="en-US" dirty="0"/>
              <a:t>로 해보니까 되었다</a:t>
            </a:r>
            <a:r>
              <a:rPr lang="en-US" altLang="ko-KR" dirty="0"/>
              <a:t>. </a:t>
            </a:r>
            <a:r>
              <a:rPr lang="ko-KR" altLang="en-US" dirty="0"/>
              <a:t>아마 출력되던 주소가 실제로 시작되는 주소가 아닌 듯 하다</a:t>
            </a:r>
            <a:r>
              <a:rPr lang="en-US" altLang="ko-KR" dirty="0"/>
              <a:t>. </a:t>
            </a:r>
            <a:r>
              <a:rPr lang="ko-KR" altLang="en-US" dirty="0"/>
              <a:t>정확한 이유를 </a:t>
            </a:r>
            <a:r>
              <a:rPr lang="ko-KR" altLang="en-US" dirty="0" err="1"/>
              <a:t>찾아봐야겠다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2800" dirty="0"/>
              <a:t>Flag1:CTF{</a:t>
            </a:r>
            <a:r>
              <a:rPr lang="en-US" altLang="ko-KR" sz="2800" dirty="0" err="1"/>
              <a:t>controlled_crash_causes_conditional_correspondence</a:t>
            </a:r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017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내용 개체 틀 8" descr="스크린샷, 녹색, 앉아있는, 시계이(가) 표시된 사진&#10;&#10;자동 생성된 설명">
            <a:extLst>
              <a:ext uri="{FF2B5EF4-FFF2-40B4-BE49-F238E27FC236}">
                <a16:creationId xmlns:a16="http://schemas.microsoft.com/office/drawing/2014/main" id="{040DEE14-49EC-41AB-8802-DDB2A9BBD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51" y="1588443"/>
            <a:ext cx="6022848" cy="4517136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DD22F7C-58B5-4A78-8982-1E3CB0F6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위 문제는 두가지가 주어진다</a:t>
            </a:r>
            <a:r>
              <a:rPr lang="en-US" altLang="ko-KR" sz="1800" dirty="0"/>
              <a:t>. </a:t>
            </a:r>
            <a:r>
              <a:rPr lang="ko-KR" altLang="en-US" sz="1800" dirty="0"/>
              <a:t>압축파일과 </a:t>
            </a:r>
            <a:r>
              <a:rPr lang="en-US" altLang="ko-KR" sz="1800" dirty="0"/>
              <a:t>URL</a:t>
            </a:r>
            <a:r>
              <a:rPr lang="ko-KR" altLang="en-US" sz="1800" dirty="0"/>
              <a:t>이 주어지는데</a:t>
            </a:r>
            <a:r>
              <a:rPr lang="en-US" altLang="ko-KR" sz="1800" dirty="0"/>
              <a:t>, </a:t>
            </a:r>
            <a:r>
              <a:rPr lang="ko-KR" altLang="en-US" sz="1800" dirty="0"/>
              <a:t>아마 위 주소를 </a:t>
            </a:r>
            <a:r>
              <a:rPr lang="en-US" altLang="ko-KR" sz="1800" dirty="0" err="1"/>
              <a:t>nc</a:t>
            </a:r>
            <a:r>
              <a:rPr lang="ko-KR" altLang="en-US" sz="1800" dirty="0"/>
              <a:t>로 접속해보면 될 것이다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580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CAE2AC2B-CC21-496D-A525-620D5921E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25" y="1719072"/>
            <a:ext cx="6104237" cy="4517136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E401D6-4FFC-4D92-A49D-F7E30A07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그리고 압축파일을 풀면 이와 같은 두개의 파일이 보인다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5499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스크린샷, 앉아있는, 검은색, 화면이(가) 표시된 사진&#10;&#10;자동 생성된 설명">
            <a:extLst>
              <a:ext uri="{FF2B5EF4-FFF2-40B4-BE49-F238E27FC236}">
                <a16:creationId xmlns:a16="http://schemas.microsoft.com/office/drawing/2014/main" id="{C5EE0079-EADF-4A5A-B410-9B847E5775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95" b="-1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269B60-9F7E-467D-A7CC-D7DFA6F0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아까 </a:t>
            </a:r>
            <a:r>
              <a:rPr lang="en-US" altLang="ko-KR" sz="1800" dirty="0"/>
              <a:t>URL</a:t>
            </a:r>
            <a:r>
              <a:rPr lang="ko-KR" altLang="en-US" sz="1800" dirty="0"/>
              <a:t>에 </a:t>
            </a:r>
            <a:r>
              <a:rPr lang="en-US" altLang="ko-KR" sz="1800" dirty="0" err="1"/>
              <a:t>nc</a:t>
            </a:r>
            <a:r>
              <a:rPr lang="ko-KR" altLang="en-US" sz="1800" dirty="0"/>
              <a:t>로 접속해보자</a:t>
            </a:r>
            <a:r>
              <a:rPr lang="en-US" altLang="ko-KR" sz="1800" dirty="0"/>
              <a:t>. </a:t>
            </a:r>
            <a:r>
              <a:rPr lang="ko-KR" altLang="en-US" sz="1800" dirty="0"/>
              <a:t>위와 같은 화면이 나왔다</a:t>
            </a:r>
            <a:r>
              <a:rPr lang="en-US" altLang="ko-KR" sz="1800" dirty="0"/>
              <a:t>. </a:t>
            </a:r>
            <a:r>
              <a:rPr lang="ko-KR" altLang="en-US" sz="1800" dirty="0"/>
              <a:t>먼저 </a:t>
            </a:r>
            <a:r>
              <a:rPr lang="en-US" altLang="ko-KR" sz="1800" dirty="0"/>
              <a:t>run</a:t>
            </a:r>
            <a:r>
              <a:rPr lang="ko-KR" altLang="en-US" sz="1800" dirty="0"/>
              <a:t>을 입력하니 한 번 더 입력을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받는 창이 나왔다</a:t>
            </a:r>
            <a:r>
              <a:rPr lang="en-US" altLang="ko-KR" sz="1800" dirty="0"/>
              <a:t>. </a:t>
            </a:r>
            <a:r>
              <a:rPr lang="ko-KR" altLang="en-US" sz="1800" dirty="0"/>
              <a:t>그리고 한 번 더 아무 값이나 입력하면 시스템이 </a:t>
            </a:r>
            <a:r>
              <a:rPr lang="en-US" altLang="ko-KR" sz="1800" dirty="0"/>
              <a:t>crash</a:t>
            </a:r>
            <a:r>
              <a:rPr lang="ko-KR" altLang="en-US" sz="1800" dirty="0"/>
              <a:t>되지 않았다고 나온다</a:t>
            </a:r>
            <a:r>
              <a:rPr lang="en-US" altLang="ko-KR" sz="1800" dirty="0"/>
              <a:t>. quit</a:t>
            </a:r>
            <a:r>
              <a:rPr lang="ko-KR" altLang="en-US" sz="1800" dirty="0"/>
              <a:t>를 입력하면 프로그램이 종료되었다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612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내용 개체 틀 4" descr="앉아있는, 스크린샷이(가) 표시된 사진&#10;&#10;자동 생성된 설명">
            <a:extLst>
              <a:ext uri="{FF2B5EF4-FFF2-40B4-BE49-F238E27FC236}">
                <a16:creationId xmlns:a16="http://schemas.microsoft.com/office/drawing/2014/main" id="{2DB91138-6108-46F6-8D29-52125C93F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62" y="1721922"/>
            <a:ext cx="6702552" cy="4395939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7DA0A6-BBF2-41A7-8ECD-30A64D4B0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일단 </a:t>
            </a:r>
            <a:r>
              <a:rPr lang="en-US" altLang="ko-KR" sz="1800" dirty="0" err="1"/>
              <a:t>bof</a:t>
            </a:r>
            <a:r>
              <a:rPr lang="ko-KR" altLang="en-US" sz="1800" dirty="0"/>
              <a:t>가 되는 지 그냥 확인해보기 위해 많은 문자열을 입력했다</a:t>
            </a:r>
            <a:r>
              <a:rPr lang="en-US" altLang="ko-KR" sz="1800" dirty="0"/>
              <a:t>. </a:t>
            </a:r>
            <a:r>
              <a:rPr lang="ko-KR" altLang="en-US" sz="1800" dirty="0"/>
              <a:t>먼저</a:t>
            </a:r>
            <a:r>
              <a:rPr lang="en-US" altLang="ko-KR" sz="1800" dirty="0"/>
              <a:t>, </a:t>
            </a:r>
            <a:r>
              <a:rPr lang="ko-KR" altLang="en-US" sz="1800" dirty="0"/>
              <a:t>첫번째 입력에서는 입력 시 그냥 종료되는 것을 확인하였다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Bof</a:t>
            </a:r>
            <a:r>
              <a:rPr lang="ko-KR" altLang="en-US" sz="1800" dirty="0"/>
              <a:t>가 될 가능성이 있다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051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416676E2-D7C9-4E6B-92D4-42ED787D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67" y="2020824"/>
            <a:ext cx="6702552" cy="4128048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B724B8-DDBD-468F-906E-29C9A721C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두번째 입력도 </a:t>
            </a:r>
            <a:r>
              <a:rPr lang="en-US" altLang="ko-KR" sz="1800" dirty="0" err="1"/>
              <a:t>bof</a:t>
            </a:r>
            <a:r>
              <a:rPr lang="ko-KR" altLang="en-US" sz="1800" dirty="0"/>
              <a:t>를 확인해보기 위해 비슷하게 입력하였는데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ko-KR" altLang="en-US" sz="1800" dirty="0"/>
              <a:t>놀랍게도 그냥 </a:t>
            </a:r>
            <a:r>
              <a:rPr lang="en-US" altLang="ko-KR" sz="1800" dirty="0"/>
              <a:t>Flag</a:t>
            </a:r>
            <a:r>
              <a:rPr lang="ko-KR" altLang="en-US" sz="1800" dirty="0"/>
              <a:t>가 출력되었다</a:t>
            </a:r>
            <a:r>
              <a:rPr lang="en-US" altLang="ko-KR" sz="1800" dirty="0"/>
              <a:t>. </a:t>
            </a:r>
            <a:r>
              <a:rPr lang="ko-KR" altLang="en-US" sz="1800" dirty="0"/>
              <a:t>지금까지 풀었던 문제 중에 제일 쉬운 문제였다는 생각이 들었다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3200" dirty="0" err="1"/>
              <a:t>Flag:CTF</a:t>
            </a:r>
            <a:r>
              <a:rPr lang="en-US" sz="3200" dirty="0"/>
              <a:t>{</a:t>
            </a:r>
            <a:r>
              <a:rPr lang="en-US" sz="3200" dirty="0" err="1"/>
              <a:t>Why_does_cauliflower_threaten_us</a:t>
            </a: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252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C7DAF62-785A-4B29-BF66-1175F122D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2511457"/>
            <a:ext cx="6702552" cy="2932366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2DADAF-804E-43A3-BEB0-EBB30D03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추가적으로</a:t>
            </a:r>
            <a:r>
              <a:rPr lang="en-US" altLang="ko-KR" sz="1800" dirty="0"/>
              <a:t>, </a:t>
            </a:r>
            <a:r>
              <a:rPr lang="ko-KR" altLang="en-US" sz="1800" dirty="0"/>
              <a:t>아까 푼 압축파일을 보면 </a:t>
            </a:r>
            <a:r>
              <a:rPr lang="en-US" altLang="ko-KR" sz="1800" dirty="0" err="1"/>
              <a:t>console.c</a:t>
            </a:r>
            <a:r>
              <a:rPr lang="ko-KR" altLang="en-US" sz="1800" dirty="0"/>
              <a:t>가 해당 문제의 코드라는 걸 알 수 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보시다시피</a:t>
            </a:r>
            <a:r>
              <a:rPr lang="ko-KR" altLang="en-US" sz="1800" dirty="0"/>
              <a:t> </a:t>
            </a:r>
            <a:r>
              <a:rPr lang="en-US" altLang="ko-KR" sz="1800" dirty="0" err="1"/>
              <a:t>fgets</a:t>
            </a:r>
            <a:r>
              <a:rPr lang="ko-KR" altLang="en-US" sz="1800" dirty="0"/>
              <a:t>함수를 사용해 </a:t>
            </a:r>
            <a:r>
              <a:rPr lang="en-US" altLang="ko-KR" sz="1800" dirty="0" err="1"/>
              <a:t>bof</a:t>
            </a:r>
            <a:r>
              <a:rPr lang="ko-KR" altLang="en-US" sz="1800" dirty="0"/>
              <a:t>에 취약하다는 걸 알 </a:t>
            </a:r>
            <a:r>
              <a:rPr lang="ko-KR" altLang="en-US" sz="1800" dirty="0" err="1"/>
              <a:t>수있으며</a:t>
            </a:r>
            <a:r>
              <a:rPr lang="en-US" altLang="ko-KR" sz="1800" dirty="0"/>
              <a:t>, </a:t>
            </a:r>
            <a:r>
              <a:rPr lang="ko-KR" altLang="en-US" sz="1800" dirty="0"/>
              <a:t>두번째 </a:t>
            </a:r>
            <a:r>
              <a:rPr lang="en-US" altLang="ko-KR" sz="1800" dirty="0"/>
              <a:t>flag</a:t>
            </a:r>
            <a:r>
              <a:rPr lang="ko-KR" altLang="en-US" sz="1800" dirty="0"/>
              <a:t>도 존재한다는 걸 알 수 있다</a:t>
            </a:r>
            <a:r>
              <a:rPr lang="en-US" altLang="ko-KR" sz="1800" dirty="0"/>
              <a:t>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6131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2B1E4631-E67F-48E5-A616-00CBCC397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76" y="204927"/>
            <a:ext cx="5450203" cy="5571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7A2114-42DC-498E-8086-5567E51A1A84}"/>
              </a:ext>
            </a:extLst>
          </p:cNvPr>
          <p:cNvSpPr txBox="1"/>
          <p:nvPr/>
        </p:nvSpPr>
        <p:spPr>
          <a:xfrm>
            <a:off x="6466114" y="242596"/>
            <a:ext cx="53557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000" dirty="0"/>
              <a:t>하지만 </a:t>
            </a:r>
            <a:r>
              <a:rPr lang="en-US" altLang="ko-KR" sz="2000" dirty="0" err="1"/>
              <a:t>bof</a:t>
            </a:r>
            <a:r>
              <a:rPr lang="ko-KR" altLang="en-US" sz="2000" dirty="0"/>
              <a:t>파일을 분석 </a:t>
            </a:r>
            <a:r>
              <a:rPr lang="ko-KR" altLang="en-US" sz="2000" dirty="0" err="1"/>
              <a:t>할려고</a:t>
            </a:r>
            <a:r>
              <a:rPr lang="ko-KR" altLang="en-US" sz="2000" dirty="0"/>
              <a:t> 하니 </a:t>
            </a:r>
            <a:r>
              <a:rPr lang="en-US" altLang="ko-KR" sz="2000" dirty="0"/>
              <a:t>MIPS </a:t>
            </a:r>
            <a:r>
              <a:rPr lang="ko-KR" altLang="en-US" sz="2000" dirty="0"/>
              <a:t>어셈블러로 되 있어서 정확한 분석을 하기가 어려웠다</a:t>
            </a:r>
            <a:r>
              <a:rPr lang="en-US" altLang="ko-KR" sz="2000" dirty="0"/>
              <a:t>. </a:t>
            </a:r>
            <a:r>
              <a:rPr lang="ko-KR" altLang="en-US" sz="2000" dirty="0"/>
              <a:t>그래서 </a:t>
            </a:r>
            <a:r>
              <a:rPr lang="ko-KR" altLang="en-US" sz="2000" dirty="0" err="1"/>
              <a:t>구글링</a:t>
            </a:r>
            <a:r>
              <a:rPr lang="ko-KR" altLang="en-US" sz="2000" dirty="0"/>
              <a:t> 도중 </a:t>
            </a:r>
            <a:r>
              <a:rPr lang="en-US" altLang="ko-KR" sz="2000" dirty="0" err="1"/>
              <a:t>Ghidra</a:t>
            </a:r>
            <a:r>
              <a:rPr lang="ko-KR" altLang="en-US" sz="2000" dirty="0"/>
              <a:t>라는 툴을 쓰면 쉽게 분석이 가능하다고 해서 이 툴을 이용해보았다</a:t>
            </a:r>
            <a:r>
              <a:rPr lang="en-US" altLang="ko-KR" sz="2000" dirty="0"/>
              <a:t>. </a:t>
            </a:r>
            <a:r>
              <a:rPr lang="ko-KR" altLang="en-US" sz="2000" dirty="0"/>
              <a:t>툴을 이용해 </a:t>
            </a:r>
            <a:r>
              <a:rPr lang="en-US" altLang="ko-KR" sz="2000" dirty="0"/>
              <a:t>main</a:t>
            </a:r>
            <a:r>
              <a:rPr lang="ko-KR" altLang="en-US" sz="2000" dirty="0"/>
              <a:t>함수를 보니</a:t>
            </a:r>
            <a:r>
              <a:rPr lang="en-US" altLang="ko-KR" sz="2000" dirty="0"/>
              <a:t>, main</a:t>
            </a:r>
            <a:r>
              <a:rPr lang="ko-KR" altLang="en-US" sz="2000" dirty="0"/>
              <a:t>의 동작은 </a:t>
            </a:r>
            <a:r>
              <a:rPr lang="en-US" altLang="ko-KR" sz="2000" dirty="0"/>
              <a:t>SIGSEGV</a:t>
            </a:r>
            <a:r>
              <a:rPr lang="ko-KR" altLang="en-US" sz="2000" dirty="0"/>
              <a:t>의 </a:t>
            </a:r>
            <a:r>
              <a:rPr lang="en-US" altLang="ko-KR" sz="2000" dirty="0"/>
              <a:t>signal handler</a:t>
            </a:r>
            <a:r>
              <a:rPr lang="ko-KR" altLang="en-US" sz="2000" dirty="0"/>
              <a:t>인 </a:t>
            </a:r>
            <a:r>
              <a:rPr lang="en-US" altLang="ko-KR" sz="2000" dirty="0" err="1"/>
              <a:t>write_out</a:t>
            </a:r>
            <a:r>
              <a:rPr lang="en-US" altLang="ko-KR" sz="2000" dirty="0"/>
              <a:t> </a:t>
            </a:r>
            <a:r>
              <a:rPr lang="ko-KR" altLang="en-US" sz="2000" dirty="0"/>
              <a:t>함수를 등록하는 것 이외에는 특별한 동작이 없었다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65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93342A-F8E5-461F-9A47-D5F4FD5C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write_out</a:t>
            </a:r>
            <a:r>
              <a:rPr lang="en-US" sz="1800" dirty="0"/>
              <a:t> </a:t>
            </a:r>
            <a:r>
              <a:rPr lang="ko-KR" altLang="en-US" sz="1800" dirty="0"/>
              <a:t>함수를 보니 특정 파일을 출력하고 있었다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아까의</a:t>
            </a:r>
            <a:r>
              <a:rPr lang="ko-KR" altLang="en-US" sz="1800" dirty="0"/>
              <a:t> 동작을 생각해보면</a:t>
            </a:r>
            <a:r>
              <a:rPr lang="en-US" altLang="ko-KR" sz="1800" dirty="0"/>
              <a:t>, </a:t>
            </a:r>
            <a:r>
              <a:rPr lang="ko-KR" altLang="en-US" sz="1800" dirty="0"/>
              <a:t>저 </a:t>
            </a:r>
            <a:r>
              <a:rPr lang="en-US" altLang="ko-KR" sz="1800" dirty="0"/>
              <a:t>&amp;UNK_0047549c </a:t>
            </a:r>
            <a:r>
              <a:rPr lang="ko-KR" altLang="en-US" sz="1800" dirty="0"/>
              <a:t>위치의 문자열이 </a:t>
            </a:r>
            <a:r>
              <a:rPr lang="en-US" altLang="ko-KR" sz="1800" dirty="0"/>
              <a:t>flag</a:t>
            </a:r>
            <a:r>
              <a:rPr lang="ko-KR" altLang="en-US" sz="1800" dirty="0"/>
              <a:t>를 저장하고 있는 파일의 이름을 저장하고 있을 가능성이 있었다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1C8BC214-BF37-47F0-8F88-ED2075A7AA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1448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5290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439</Words>
  <Application>Microsoft Office PowerPoint</Application>
  <PresentationFormat>와이드스크린</PresentationFormat>
  <Paragraphs>23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Gill Sans MT</vt:lpstr>
      <vt:lpstr>Office 테마</vt:lpstr>
      <vt:lpstr>Google CTF for beginners 2019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CTF for beginners 2019</dc:title>
  <dc:creator>이준회</dc:creator>
  <cp:lastModifiedBy>이준회</cp:lastModifiedBy>
  <cp:revision>12</cp:revision>
  <dcterms:created xsi:type="dcterms:W3CDTF">2019-12-14T05:00:42Z</dcterms:created>
  <dcterms:modified xsi:type="dcterms:W3CDTF">2019-12-21T07:54:33Z</dcterms:modified>
</cp:coreProperties>
</file>