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7613D-FAE7-43D6-A50B-B4380C18F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620931-369A-4332-81C4-B3BA1337A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BCA41-E41B-46A7-957C-99909A41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F456-7479-4090-BECA-77347562528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059C6-9A1C-478D-A382-57820635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F6027-68F3-44C5-9C9A-940CFA37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9974-0A03-4B76-A2A4-38B02A3F5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6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BA2FA-AB94-4357-82DA-B4EF59E4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77491A-9E49-437F-A31E-AD2EF47D7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D6928F-930C-4415-B20E-4375CEAF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F456-7479-4090-BECA-77347562528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3441BA-04A4-4530-89DF-DC3AF15F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18471-3E8A-4AC2-B9AE-7F43EDF3E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9974-0A03-4B76-A2A4-38B02A3F5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83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529603-761F-4558-B39A-D31F9BFA85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4E83BB-D10C-4FAB-99C2-479E16506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38CE5-1DC9-4FE4-8A12-73AFE37C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F456-7479-4090-BECA-77347562528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71A58-BAA2-44DE-9CDB-BA18CF88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93912-384F-47E6-BECA-1512DCEB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9974-0A03-4B76-A2A4-38B02A3F5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7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A2DDD-161A-49E4-8153-7E81BA14E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05ABA-D0E3-444F-A50D-17F9C29FC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3E6FD1-7F15-4B24-9CB5-27842F55E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F456-7479-4090-BECA-77347562528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18D4F-FC8F-429F-AC0F-9CA13EB3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A264F7-38B9-4807-AD2A-597A9DF56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9974-0A03-4B76-A2A4-38B02A3F5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24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4B4D5-324F-498C-A320-007B6A227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F1D29B-4F62-45D1-81EC-509492428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E78A0B-1635-4AFB-881E-F8EFE09E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F456-7479-4090-BECA-77347562528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0D54C-2B95-49F2-9A17-1C61319F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532956-AC6E-4762-B41B-AE6ED337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9974-0A03-4B76-A2A4-38B02A3F5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49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C076F-85BE-4B26-B11B-D294F7126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244DA-4265-4880-9AF1-8A426B803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9F0163-6DBE-48CB-B8C7-3B109279B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8DC001-1052-493E-BB36-FC905C50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F456-7479-4090-BECA-77347562528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70E00-2D3D-40F0-B6FC-21C10175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333806-AF84-468B-AB81-0FC72B9D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9974-0A03-4B76-A2A4-38B02A3F5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86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9933C-CC6A-44A2-86B9-E55F4C6B1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757682-B9A3-41C1-99A0-B150BE10C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B7664E-D6E1-4DDA-A58E-2113C7C10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8DE7FD-8E46-4628-960D-560A3D053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C76C6C-7B58-4BAF-9CA9-17D7E194B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7D89D8-E54F-434A-B9DE-4E263023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F456-7479-4090-BECA-77347562528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8E46C5-3DD8-4585-9971-3DD620E1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8E92D9-7664-4812-80B8-8324EB9F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9974-0A03-4B76-A2A4-38B02A3F5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86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45F1D-2E59-4F3B-A954-1CA1AC8A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0582FF-7DE4-4540-8A35-A9D3F23D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F456-7479-4090-BECA-77347562528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FFBEFD-E19A-4A75-9557-BB081E28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025265-1B77-44DD-B7F9-06DA3CD9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9974-0A03-4B76-A2A4-38B02A3F5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43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259C81-ADD4-4032-B877-A7BE48D2E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F456-7479-4090-BECA-77347562528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18EA0D-92F7-40F2-8BF7-F8F787E4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94E52D-466A-4A5C-B486-48357087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9974-0A03-4B76-A2A4-38B02A3F5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82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099D6-1E26-4CE1-A229-44692197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8B85FA-BD1D-47DD-80D3-82D0A93D9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47E081-B005-4F1D-ABFD-1DB411759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0B810A-938B-45EC-B3CC-E57E20C07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F456-7479-4090-BECA-77347562528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F26F8-7678-4F9C-BE5C-DB08EB9E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63A924-9341-4EF5-A3A4-CA7EA161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9974-0A03-4B76-A2A4-38B02A3F5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AD8FC-262F-4A42-9014-B036ACFCE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FCD645-2D10-4A1A-B1BF-34AD10765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6C8B95-4C9D-48D8-927D-16A7386F1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86808D-0093-4749-BEF4-D8019B07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F456-7479-4090-BECA-77347562528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76E07D-2ECF-4880-909C-4A132768F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6DFFD2-4424-4B42-AB4F-C59E9209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9974-0A03-4B76-A2A4-38B02A3F5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11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06998E-46F2-425C-B362-982497A3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4054A9-7C2B-47B9-A140-3653B32DA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C8B89-089F-4B21-A9BB-C522B5C3A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8F456-7479-4090-BECA-77347562528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34D48-B177-4336-BD19-DAEA77D10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B4A74-74C1-4CBA-888B-324F5AE65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9974-0A03-4B76-A2A4-38B02A3F5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15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A642D-1D9E-4E42-9268-4282AEF58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Malware-</a:t>
            </a:r>
            <a:r>
              <a:rPr lang="en-US" altLang="ko-KR" dirty="0" err="1"/>
              <a:t>Trafiic</a:t>
            </a:r>
            <a:r>
              <a:rPr lang="en-US" altLang="ko-KR" dirty="0"/>
              <a:t>-Analysis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DF95D0-1153-4C80-95CC-F5AB759275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2015-01-18</a:t>
            </a:r>
          </a:p>
          <a:p>
            <a:r>
              <a:rPr lang="ko-KR" altLang="en-US" dirty="0"/>
              <a:t>사용환경</a:t>
            </a:r>
            <a:r>
              <a:rPr lang="en-US" altLang="ko-KR" dirty="0"/>
              <a:t>:Windows 10 32bits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917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D2EB30AE-5FB8-41FB-85B2-BACD5ABF0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98" y="1599945"/>
            <a:ext cx="9612066" cy="1829055"/>
          </a:xfrm>
        </p:spPr>
      </p:pic>
    </p:spTree>
    <p:extLst>
      <p:ext uri="{BB962C8B-B14F-4D97-AF65-F5344CB8AC3E}">
        <p14:creationId xmlns:p14="http://schemas.microsoft.com/office/powerpoint/2010/main" val="1000626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98A7D13-E6FD-4632-B6E1-7C056460B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703" y="894736"/>
            <a:ext cx="7382905" cy="4010585"/>
          </a:xfrm>
        </p:spPr>
      </p:pic>
    </p:spTree>
    <p:extLst>
      <p:ext uri="{BB962C8B-B14F-4D97-AF65-F5344CB8AC3E}">
        <p14:creationId xmlns:p14="http://schemas.microsoft.com/office/powerpoint/2010/main" val="192056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037E0B8B-2419-4A22-8022-DB78A6442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25" y="1029281"/>
            <a:ext cx="9593014" cy="3572374"/>
          </a:xfrm>
        </p:spPr>
      </p:pic>
    </p:spTree>
    <p:extLst>
      <p:ext uri="{BB962C8B-B14F-4D97-AF65-F5344CB8AC3E}">
        <p14:creationId xmlns:p14="http://schemas.microsoft.com/office/powerpoint/2010/main" val="1419424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56948189-602F-4E1B-8B96-28152F1F5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99" y="1336751"/>
            <a:ext cx="6773220" cy="17337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37BDA0-C47A-4432-AD57-ADEDF4E26850}"/>
              </a:ext>
            </a:extLst>
          </p:cNvPr>
          <p:cNvSpPr txBox="1"/>
          <p:nvPr/>
        </p:nvSpPr>
        <p:spPr>
          <a:xfrm>
            <a:off x="1642188" y="3331029"/>
            <a:ext cx="6727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스크린샷에 있는 모든 파일이 이상해 보이는데</a:t>
            </a:r>
            <a:r>
              <a:rPr lang="en-US" altLang="ko-KR" dirty="0"/>
              <a:t>, </a:t>
            </a:r>
            <a:r>
              <a:rPr lang="ko-KR" altLang="en-US" dirty="0"/>
              <a:t>같은 </a:t>
            </a:r>
            <a:r>
              <a:rPr lang="en-US" altLang="ko-KR" dirty="0" err="1"/>
              <a:t>ip</a:t>
            </a:r>
            <a:r>
              <a:rPr lang="ko-KR" altLang="en-US" dirty="0"/>
              <a:t>에서 모두 전송하고 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266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8B572E9A-615F-4B5A-8413-D5C7FC8E3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55" y="971629"/>
            <a:ext cx="6792273" cy="31341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1DFF60-C0F9-4426-B2DC-C822FDE27313}"/>
              </a:ext>
            </a:extLst>
          </p:cNvPr>
          <p:cNvSpPr txBox="1"/>
          <p:nvPr/>
        </p:nvSpPr>
        <p:spPr>
          <a:xfrm>
            <a:off x="1147665" y="4338735"/>
            <a:ext cx="683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Magnitude</a:t>
            </a:r>
            <a:r>
              <a:rPr lang="ko-KR" altLang="en-US" dirty="0"/>
              <a:t>인지 </a:t>
            </a:r>
            <a:r>
              <a:rPr lang="en-US" altLang="ko-KR" dirty="0" err="1"/>
              <a:t>CryptoWall</a:t>
            </a:r>
            <a:r>
              <a:rPr lang="ko-KR" altLang="en-US" dirty="0"/>
              <a:t>인지 헷갈렸는데</a:t>
            </a:r>
            <a:r>
              <a:rPr lang="en-US" altLang="ko-KR" dirty="0"/>
              <a:t>, </a:t>
            </a:r>
            <a:r>
              <a:rPr lang="ko-KR" altLang="en-US" dirty="0"/>
              <a:t>찾아보니 </a:t>
            </a:r>
            <a:r>
              <a:rPr lang="en-US" altLang="ko-KR" dirty="0"/>
              <a:t>Magnitude</a:t>
            </a:r>
            <a:r>
              <a:rPr lang="ko-KR" altLang="en-US" dirty="0"/>
              <a:t>라고 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2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51E84-DF52-4241-9438-03E087EC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6A17B1-19DC-47C6-BDDC-07C7526FB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1) What is the date and time of the activity?</a:t>
            </a:r>
          </a:p>
          <a:p>
            <a:pPr marL="0" indent="0">
              <a:buNone/>
            </a:pPr>
            <a:r>
              <a:rPr lang="en-US" altLang="ko-KR" dirty="0"/>
              <a:t>-2015/1/9 08:51:21</a:t>
            </a:r>
          </a:p>
          <a:p>
            <a:pPr marL="0" indent="0">
              <a:buNone/>
            </a:pPr>
            <a:r>
              <a:rPr lang="en-US" altLang="ko-KR" dirty="0"/>
              <a:t>2) What is the IP address of the Windows host that gets infected?</a:t>
            </a:r>
          </a:p>
          <a:p>
            <a:pPr marL="0" indent="0">
              <a:buNone/>
            </a:pPr>
            <a:r>
              <a:rPr lang="en-US" altLang="ko-KR" dirty="0"/>
              <a:t>-192.168.138.158</a:t>
            </a:r>
          </a:p>
          <a:p>
            <a:pPr marL="0" indent="0">
              <a:buNone/>
            </a:pPr>
            <a:r>
              <a:rPr lang="en-US" altLang="ko-KR" dirty="0"/>
              <a:t>3) What is the domain name and IP address of the compromised web site?</a:t>
            </a:r>
          </a:p>
          <a:p>
            <a:pPr marL="0" indent="0">
              <a:buNone/>
            </a:pPr>
            <a:r>
              <a:rPr lang="en-US" altLang="ko-KR" dirty="0"/>
              <a:t>-http://www.subaruoutback.org 108.168.211.93</a:t>
            </a:r>
          </a:p>
          <a:p>
            <a:pPr marL="0" indent="0">
              <a:buNone/>
            </a:pPr>
            <a:r>
              <a:rPr lang="en-US" altLang="ko-KR" dirty="0"/>
              <a:t>4) What is the domain name and IP address that delivered the exploit kit (EK)?</a:t>
            </a:r>
          </a:p>
          <a:p>
            <a:pPr marL="0" indent="0">
              <a:buNone/>
            </a:pPr>
            <a:r>
              <a:rPr lang="en-US" altLang="ko-KR" dirty="0"/>
              <a:t>-http://atypefresh.in 205.234.186.122</a:t>
            </a:r>
          </a:p>
          <a:p>
            <a:pPr marL="0" indent="0">
              <a:buNone/>
            </a:pPr>
            <a:r>
              <a:rPr lang="en-US" altLang="ko-KR" dirty="0"/>
              <a:t>5) What is the name of the EK?</a:t>
            </a:r>
          </a:p>
          <a:p>
            <a:pPr marL="0" indent="0">
              <a:buNone/>
            </a:pPr>
            <a:r>
              <a:rPr lang="en-US" altLang="ko-KR" dirty="0"/>
              <a:t>-Fiesta 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76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666A1986-30C5-4BC4-B872-362F81F39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01" y="996513"/>
            <a:ext cx="9573961" cy="18481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22FE20-5045-4520-BD3B-593FB2F3C0E7}"/>
              </a:ext>
            </a:extLst>
          </p:cNvPr>
          <p:cNvSpPr txBox="1"/>
          <p:nvPr/>
        </p:nvSpPr>
        <p:spPr>
          <a:xfrm>
            <a:off x="1054359" y="3144416"/>
            <a:ext cx="946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역시 프레임의 헤더를 보면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775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F26696B6-C8C3-4711-9803-8D7EE0779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125" y="282448"/>
            <a:ext cx="7659169" cy="5058481"/>
          </a:xfrm>
        </p:spPr>
      </p:pic>
    </p:spTree>
    <p:extLst>
      <p:ext uri="{BB962C8B-B14F-4D97-AF65-F5344CB8AC3E}">
        <p14:creationId xmlns:p14="http://schemas.microsoft.com/office/powerpoint/2010/main" val="122378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21CF5B0-3689-46EB-9698-A2B48C8CB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71" y="699826"/>
            <a:ext cx="9602540" cy="35437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9991B3-1744-44C5-B20D-1CE7416072E2}"/>
              </a:ext>
            </a:extLst>
          </p:cNvPr>
          <p:cNvSpPr txBox="1"/>
          <p:nvPr/>
        </p:nvSpPr>
        <p:spPr>
          <a:xfrm>
            <a:off x="1035698" y="4460033"/>
            <a:ext cx="972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 </a:t>
            </a:r>
            <a:r>
              <a:rPr lang="ko-KR" altLang="en-US" dirty="0"/>
              <a:t>패킷을 보면 해당 사이트를 접속하는 것을 확인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952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A56BA366-98EE-4F8E-82CB-5BC268740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36" y="1293550"/>
            <a:ext cx="6916115" cy="16766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607FBD-4888-474C-8A03-6B818873F013}"/>
              </a:ext>
            </a:extLst>
          </p:cNvPr>
          <p:cNvSpPr txBox="1"/>
          <p:nvPr/>
        </p:nvSpPr>
        <p:spPr>
          <a:xfrm>
            <a:off x="1278294" y="3275045"/>
            <a:ext cx="6885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Export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  <a:r>
              <a:rPr lang="ko-KR" altLang="en-US" dirty="0"/>
              <a:t>를 보면 마지막 패킷 파일이름과 크기가 이상한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21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화면, 여자, 목재의, 테이블이(가) 표시된 사진&#10;&#10;자동 생성된 설명">
            <a:extLst>
              <a:ext uri="{FF2B5EF4-FFF2-40B4-BE49-F238E27FC236}">
                <a16:creationId xmlns:a16="http://schemas.microsoft.com/office/drawing/2014/main" id="{2A1CB8A2-9EBC-4A6E-85C1-24C6CFA1F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34" y="1169125"/>
            <a:ext cx="9326277" cy="15146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EF2E27-44DE-4BC3-ABBD-953EDD462985}"/>
              </a:ext>
            </a:extLst>
          </p:cNvPr>
          <p:cNvSpPr txBox="1"/>
          <p:nvPr/>
        </p:nvSpPr>
        <p:spPr>
          <a:xfrm>
            <a:off x="989045" y="3004457"/>
            <a:ext cx="941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</a:t>
            </a:r>
            <a:r>
              <a:rPr lang="en-US" altLang="ko-KR" dirty="0"/>
              <a:t>http </a:t>
            </a:r>
            <a:r>
              <a:rPr lang="ko-KR" altLang="en-US" dirty="0"/>
              <a:t>패킷들을 살펴보니 데이터가 분할되어 보내지는 것을 확인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303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1D71E08A-BA2C-4E09-A243-F2458C83C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912" y="1414607"/>
            <a:ext cx="6077798" cy="16861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4D3494-0776-442F-8A9C-C22AB5EE0B33}"/>
              </a:ext>
            </a:extLst>
          </p:cNvPr>
          <p:cNvSpPr txBox="1"/>
          <p:nvPr/>
        </p:nvSpPr>
        <p:spPr>
          <a:xfrm>
            <a:off x="1231641" y="3429000"/>
            <a:ext cx="606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Virustotal</a:t>
            </a:r>
            <a:r>
              <a:rPr lang="en-US" altLang="ko-KR" dirty="0"/>
              <a:t> </a:t>
            </a:r>
            <a:r>
              <a:rPr lang="ko-KR" altLang="en-US" dirty="0"/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255135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FE090-C13F-4F97-943E-C40BF266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E8E4B-4847-41AD-8C26-D012B568D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1) What is the date and time of the activity?</a:t>
            </a:r>
          </a:p>
          <a:p>
            <a:pPr marL="0" indent="0">
              <a:buNone/>
            </a:pPr>
            <a:r>
              <a:rPr lang="en-US" altLang="ko-KR" dirty="0"/>
              <a:t>-2015/1/15 00:27:20</a:t>
            </a:r>
          </a:p>
          <a:p>
            <a:pPr marL="0" indent="0">
              <a:buNone/>
            </a:pPr>
            <a:r>
              <a:rPr lang="en-US" altLang="ko-KR" dirty="0"/>
              <a:t>2) What is the IP address of the Windows host that gets infected?</a:t>
            </a:r>
          </a:p>
          <a:p>
            <a:pPr marL="0" indent="0">
              <a:buNone/>
            </a:pPr>
            <a:r>
              <a:rPr lang="en-US" altLang="ko-KR" dirty="0"/>
              <a:t>-192.168.204.137</a:t>
            </a:r>
          </a:p>
          <a:p>
            <a:pPr marL="0" indent="0">
              <a:buNone/>
            </a:pPr>
            <a:r>
              <a:rPr lang="en-US" altLang="ko-KR" dirty="0"/>
              <a:t>3) What is the domain name and IP address of the compromised web site?</a:t>
            </a:r>
          </a:p>
          <a:p>
            <a:pPr marL="0" indent="0">
              <a:buNone/>
            </a:pPr>
            <a:r>
              <a:rPr lang="en-US" altLang="ko-KR" dirty="0"/>
              <a:t>-http://freeforsgames.com/ 188.227.165.20</a:t>
            </a:r>
          </a:p>
          <a:p>
            <a:pPr marL="0" indent="0">
              <a:buNone/>
            </a:pPr>
            <a:r>
              <a:rPr lang="en-US" altLang="ko-KR" dirty="0"/>
              <a:t>4) What is the domain name and IP address that delivered the exploit kit (EK)?</a:t>
            </a:r>
          </a:p>
          <a:p>
            <a:pPr marL="0" indent="0">
              <a:buNone/>
            </a:pPr>
            <a:r>
              <a:rPr lang="en-US" altLang="ko-KR" dirty="0"/>
              <a:t>-20.c368.464.75b43b.e3161.dec8.033da1.8c.hl39dj2plwle.lowamounts.in/   5.196.214.27</a:t>
            </a:r>
          </a:p>
          <a:p>
            <a:pPr marL="0" indent="0">
              <a:buNone/>
            </a:pPr>
            <a:r>
              <a:rPr lang="en-US" altLang="ko-KR" dirty="0"/>
              <a:t>5) What is the name of the EK?</a:t>
            </a:r>
          </a:p>
          <a:p>
            <a:pPr marL="0" indent="0">
              <a:buNone/>
            </a:pPr>
            <a:r>
              <a:rPr lang="en-US" altLang="ko-KR" dirty="0"/>
              <a:t>-Magnitude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082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280</Words>
  <Application>Microsoft Office PowerPoint</Application>
  <PresentationFormat>와이드스크린</PresentationFormat>
  <Paragraphs>32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Malware-Trafiic-Analysis</vt:lpstr>
      <vt:lpstr>Questions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Questions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Malware-Trafiic-Analysis</dc:title>
  <dc:creator>이준회</dc:creator>
  <cp:lastModifiedBy>이준회</cp:lastModifiedBy>
  <cp:revision>4</cp:revision>
  <dcterms:created xsi:type="dcterms:W3CDTF">2019-12-27T04:29:35Z</dcterms:created>
  <dcterms:modified xsi:type="dcterms:W3CDTF">2019-12-27T04:37:24Z</dcterms:modified>
</cp:coreProperties>
</file>