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3583-C43E-4168-A8BA-810B3777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69B43-B702-4BB6-BEC1-7ACD8E07D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304C3-A395-4226-A3C7-10BC907A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B04B8-D8B7-4C85-A0EE-6DD2132D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F1798-C14C-475B-B4B6-8E44887E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7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DA5BF-06E0-49E0-A8A4-6D3648C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F42F78-AC19-443A-9594-9CA5AA7C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B9B7-B0EA-4033-9495-347AA28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D664A-F784-42F0-8FA0-6354449D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9F5CC-3CF8-4037-ADE7-06723596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9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59474-3008-4CCC-A8F7-B80FBA21A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15D37-114B-44E6-90AB-43DDDB71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B3007-F7FE-4150-BCCC-F931D428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D7056-CFDF-4C71-8909-595EBE96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5872F-2CF6-4965-B5D2-C7E94870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3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2B61C-FFF5-4ED5-A1C9-9348C428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CA0E5-BDE0-442B-ADD5-347C1F1C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D80B2-1F60-4883-8A03-03496EDF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CBAEA-25D6-4BF1-9EC7-C51015A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E172B-1BE9-4F3D-9874-92B1931A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9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CA875-5E99-46E1-A19C-3195FAF1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B36BE-A7E2-4954-90C6-34E50A8D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5EC62-67FF-4592-8128-4EC72B58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82FA4-1E2F-4BC4-AEC0-AB340333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F5BA3-9FE4-4A57-A835-3D97BECC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5F13-4F35-4B90-AB0F-4C9E2B1C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19857-B3ED-45F4-AF1F-80146C203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B5A95-5DD9-4951-B78E-7B195086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DDB1C-AB76-4484-BF94-F017F7AF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72E48-FD9A-4708-818C-A6B29BD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B6B98-DA40-4517-8D8D-0E074965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5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F4FC1-1A90-4AF6-8BE0-1170ACE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CBFE-25EE-4892-92B5-5B9A9691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A6363-6279-45D0-814A-728B2238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1B894-7ED5-4AD5-AEEC-FC9B61738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A5409F-7E21-43CC-A705-47B67E1A4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96EBB4-10E8-45B0-81C2-1F9B07E3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C926B2-5C7D-474C-8E96-B429CAD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B64DD5-F717-41D6-974C-EA793751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0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41D9D-C0E3-4B40-8163-173FC17A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D7470-8BA1-46FA-BE4C-073F3E5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8B4CE5-5CCF-4113-B0C9-7339D42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C33822-7F37-4471-A06A-1ED74EDB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AC9AC5-C80D-4B7C-A2B7-EA4D5F9B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2E17FE-28BF-4F6D-B873-442329B7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6E9D4-A9D2-4E41-BC8D-6ED0EE80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E1CF-EF68-4822-B3C0-BA43431A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01503-E2E4-498D-AA79-A9D0FEF0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0990CC-685D-4767-90F5-EBDD64326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FF1F9-D0C4-4698-A16E-4129301A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5B2B3D-D754-46E1-983B-F3975B4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A9650-4C9C-4DE2-95C9-9269F0D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8942-2193-4F42-BC73-1FC4DCE9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6B200-700C-4756-8379-75A08AE14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509D7-0715-477C-9E60-722D56CA4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960B5-9186-4C84-A754-BC8B34BC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21B9A-650B-4CDA-9985-A63230D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23B-0499-459C-BE7A-8132BA3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4FFC5C-0420-40F1-B48F-52F24BE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3EB46-B1CB-4508-86C4-A75A773F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3D3C1-BDA8-46D7-994A-2C152D8FB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163F-339F-4E38-A81F-D958293395FB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AD29-B94F-4663-A554-D0185288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FFDC-A9C0-465A-8F05-DE61383D6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25BD-E6A6-4C01-A896-FBC331636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9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ericpqmor/google-ctf-2019-write-up-work-computer-191010f52c67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DC3F-6D42-454D-8BF2-E78504C27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CTF for beginners 2019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6ADC3-3B72-46AD-9AC6-14CB52310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Work Computer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51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36910-6049-4D92-B0F7-848DACCD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3260740"/>
            <a:ext cx="9618132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busybox</a:t>
            </a:r>
            <a:r>
              <a:rPr lang="en-US" sz="2400" dirty="0"/>
              <a:t> </a:t>
            </a:r>
            <a:r>
              <a:rPr lang="ko-KR" altLang="en-US" sz="2400" dirty="0"/>
              <a:t>명령을 </a:t>
            </a:r>
            <a:r>
              <a:rPr lang="en-US" altLang="ko-KR" sz="2400" dirty="0"/>
              <a:t>install </a:t>
            </a:r>
            <a:r>
              <a:rPr lang="ko-KR" altLang="en-US" sz="2400" dirty="0"/>
              <a:t>명령어로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tmp</a:t>
            </a:r>
            <a:r>
              <a:rPr lang="ko-KR" altLang="en-US" sz="2400" dirty="0"/>
              <a:t>에 설치한다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9EDFC2EB-C1BE-4A4E-9995-6648AE914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4" y="2010356"/>
            <a:ext cx="9443270" cy="10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9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3D9A74-570C-4866-9AB6-25511718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20" y="4128487"/>
            <a:ext cx="9618132" cy="153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run-parts </a:t>
            </a:r>
            <a:r>
              <a:rPr lang="ko-KR" altLang="en-US" sz="2400" dirty="0"/>
              <a:t>명령어를 통해 </a:t>
            </a:r>
            <a:r>
              <a:rPr lang="en-US" altLang="ko-KR" sz="2400" dirty="0" err="1"/>
              <a:t>busybox</a:t>
            </a:r>
            <a:r>
              <a:rPr lang="ko-KR" altLang="en-US" sz="2400" dirty="0"/>
              <a:t>를 실행시킨다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그러면 </a:t>
            </a:r>
            <a:r>
              <a:rPr lang="en-US" altLang="ko-KR" sz="2400" dirty="0" err="1"/>
              <a:t>busybox</a:t>
            </a:r>
            <a:r>
              <a:rPr lang="ko-KR" altLang="en-US" sz="2400" dirty="0"/>
              <a:t>가 실행되는데</a:t>
            </a:r>
            <a:r>
              <a:rPr lang="en-US" altLang="ko-KR" sz="2400" dirty="0"/>
              <a:t>, </a:t>
            </a:r>
            <a:r>
              <a:rPr lang="ko-KR" altLang="en-US" sz="2400" dirty="0"/>
              <a:t>거기서 </a:t>
            </a:r>
            <a:r>
              <a:rPr lang="en-US" altLang="ko-KR" sz="2400" dirty="0" err="1"/>
              <a:t>busybox</a:t>
            </a:r>
            <a:r>
              <a:rPr lang="ko-KR" altLang="en-US" sz="2400" dirty="0"/>
              <a:t>에 인자로 주면 실행 시킬 수 있는 모든 명령어가 나온다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98D9D19E-D5EE-447C-91CC-3F470E3C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2202147"/>
            <a:ext cx="9405258" cy="8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2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E3BF9A4A-9356-4834-B28A-9E444EC4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7911"/>
            <a:ext cx="6522098" cy="43107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B8C257-057D-4D9A-A287-3FBA821B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다시 </a:t>
            </a:r>
            <a:r>
              <a:rPr lang="en-US" altLang="ko-KR" sz="1800" dirty="0"/>
              <a:t>run-parts</a:t>
            </a:r>
            <a:r>
              <a:rPr lang="ko-KR" altLang="en-US" sz="1800" dirty="0"/>
              <a:t>를 통해 </a:t>
            </a:r>
            <a:r>
              <a:rPr lang="en-US" altLang="ko-KR" sz="1800" dirty="0" err="1"/>
              <a:t>busybox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sh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명령어로 쉘을 실행하고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chmod</a:t>
            </a:r>
            <a:r>
              <a:rPr lang="ko-KR" altLang="en-US" sz="1800" dirty="0"/>
              <a:t>로 </a:t>
            </a:r>
            <a:r>
              <a:rPr lang="en-US" altLang="ko-KR" sz="1800" dirty="0" err="1"/>
              <a:t>ORME.flag</a:t>
            </a:r>
            <a:r>
              <a:rPr lang="ko-KR" altLang="en-US" sz="1800" dirty="0"/>
              <a:t>의 </a:t>
            </a:r>
            <a:r>
              <a:rPr lang="en-US" altLang="ko-KR" sz="1800" dirty="0"/>
              <a:t>permission</a:t>
            </a:r>
            <a:r>
              <a:rPr lang="ko-KR" altLang="en-US" sz="1800" dirty="0"/>
              <a:t>을 바꾸면 </a:t>
            </a:r>
            <a:r>
              <a:rPr lang="en-US" altLang="ko-KR" sz="1800" dirty="0"/>
              <a:t>2</a:t>
            </a:r>
            <a:r>
              <a:rPr lang="ko-KR" altLang="en-US" sz="1800" dirty="0"/>
              <a:t>번째 플래그를 취득할 수 있다고 한다</a:t>
            </a:r>
            <a:r>
              <a:rPr lang="en-US" altLang="ko-KR" sz="180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27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스크린샷, 앉아있는, 녹색, 테이블이(가) 표시된 사진&#10;&#10;자동 생성된 설명">
            <a:extLst>
              <a:ext uri="{FF2B5EF4-FFF2-40B4-BE49-F238E27FC236}">
                <a16:creationId xmlns:a16="http://schemas.microsoft.com/office/drawing/2014/main" id="{0C6A8F6E-B963-4A49-AABC-9B58AD68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6" y="142199"/>
            <a:ext cx="5982962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F8DBEF-C94F-4FCF-B713-5F09C698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문제를 보면 </a:t>
            </a:r>
            <a:r>
              <a:rPr lang="en-US" altLang="ko-KR" sz="1800" dirty="0"/>
              <a:t>URL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해당 </a:t>
            </a:r>
            <a:r>
              <a:rPr lang="en-US" altLang="ko-KR" sz="1800" dirty="0"/>
              <a:t>URL</a:t>
            </a:r>
            <a:r>
              <a:rPr lang="ko-KR" altLang="en-US" sz="1800" dirty="0"/>
              <a:t>을 </a:t>
            </a:r>
            <a:r>
              <a:rPr lang="en-US" altLang="ko-KR" sz="1800" dirty="0" err="1"/>
              <a:t>nc</a:t>
            </a:r>
            <a:r>
              <a:rPr lang="ko-KR" altLang="en-US" sz="1800" dirty="0"/>
              <a:t>를 통하여 접속해보자</a:t>
            </a:r>
            <a:endParaRPr 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10B44A-D3BD-4AF1-A08B-7280A7DAC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5316019"/>
            <a:ext cx="6012857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7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앉아있는, 쥐고있는, 검은색, 남자이(가) 표시된 사진&#10;&#10;자동 생성된 설명">
            <a:extLst>
              <a:ext uri="{FF2B5EF4-FFF2-40B4-BE49-F238E27FC236}">
                <a16:creationId xmlns:a16="http://schemas.microsoft.com/office/drawing/2014/main" id="{72C0F588-6128-4AC3-BEE7-6E5B7C6A5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97451"/>
            <a:ext cx="7188199" cy="19228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9AF8E2-9A8B-4371-BDC6-F27FE4B8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접속해서 </a:t>
            </a:r>
            <a:r>
              <a:rPr lang="ko-KR" altLang="en-US" sz="1800" dirty="0" err="1"/>
              <a:t>아무키나</a:t>
            </a:r>
            <a:r>
              <a:rPr lang="ko-KR" altLang="en-US" sz="1800" dirty="0"/>
              <a:t> 입력하니 에러가 나왔고</a:t>
            </a:r>
            <a:r>
              <a:rPr lang="en-US" altLang="ko-KR" sz="1800" dirty="0"/>
              <a:t>, ls</a:t>
            </a:r>
            <a:r>
              <a:rPr lang="ko-KR" altLang="en-US" sz="1800" dirty="0"/>
              <a:t>를 치니 결과가 나왔다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특정한 쉘이 실행된 화면으로 보인다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04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E891B201-C428-4DA9-85B9-850C2EB3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457" y="937940"/>
            <a:ext cx="6208776" cy="3967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우선 현재 위치를 알아본 뒤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README.flag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읽어볼려고</a:t>
            </a:r>
            <a:r>
              <a:rPr lang="ko-KR" altLang="en-US" sz="2400" dirty="0"/>
              <a:t> 했는데 에러 메시지가 나왔다</a:t>
            </a:r>
            <a:r>
              <a:rPr lang="en-US" altLang="ko-KR" sz="2400" dirty="0"/>
              <a:t>. </a:t>
            </a:r>
            <a:r>
              <a:rPr lang="ko-KR" altLang="en-US" sz="2400" dirty="0"/>
              <a:t>어떤 명령어가 존재하는지 찾아보기 위해 </a:t>
            </a:r>
            <a:r>
              <a:rPr lang="en-US" altLang="ko-KR" sz="2400" dirty="0"/>
              <a:t>/bin</a:t>
            </a:r>
            <a:r>
              <a:rPr lang="ko-KR" altLang="en-US" sz="2400" dirty="0"/>
              <a:t>과 </a:t>
            </a:r>
            <a:r>
              <a:rPr lang="en-US" altLang="ko-KR" sz="2400" dirty="0"/>
              <a:t>/</a:t>
            </a:r>
            <a:r>
              <a:rPr lang="en-US" altLang="ko-KR" sz="2400" dirty="0" err="1"/>
              <a:t>usr</a:t>
            </a:r>
            <a:r>
              <a:rPr lang="en-US" altLang="ko-KR" sz="2400" dirty="0"/>
              <a:t>/bin</a:t>
            </a:r>
            <a:r>
              <a:rPr lang="ko-KR" altLang="en-US" sz="2400" dirty="0"/>
              <a:t>로 이동해야 할 거 같다</a:t>
            </a:r>
            <a:r>
              <a:rPr lang="en-US" altLang="ko-KR" sz="2400" dirty="0"/>
              <a:t>.</a:t>
            </a:r>
            <a:endParaRPr lang="en-US" sz="24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9B51FF-AD65-49D8-B4F0-D5AD6D791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7" y="1169796"/>
            <a:ext cx="5038530" cy="1134865"/>
          </a:xfrm>
          <a:prstGeom prst="rect">
            <a:avLst/>
          </a:prstGeom>
        </p:spPr>
      </p:pic>
      <p:pic>
        <p:nvPicPr>
          <p:cNvPr id="7" name="그림 6" descr="앉아있는, 플레이어, 표지판, 공이(가) 표시된 사진&#10;&#10;자동 생성된 설명">
            <a:extLst>
              <a:ext uri="{FF2B5EF4-FFF2-40B4-BE49-F238E27FC236}">
                <a16:creationId xmlns:a16="http://schemas.microsoft.com/office/drawing/2014/main" id="{BDEB2920-BB37-42E9-9155-303323287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7" y="3242012"/>
            <a:ext cx="5038530" cy="12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검은색, 화면, 모니터, 표지판이(가) 표시된 사진&#10;&#10;자동 생성된 설명">
            <a:extLst>
              <a:ext uri="{FF2B5EF4-FFF2-40B4-BE49-F238E27FC236}">
                <a16:creationId xmlns:a16="http://schemas.microsoft.com/office/drawing/2014/main" id="{7046251B-E267-4061-8638-5323A025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1777879"/>
            <a:ext cx="7188199" cy="20126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0E5F90-2CCC-458A-8956-508C94AD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이동하기 전에</a:t>
            </a:r>
            <a:r>
              <a:rPr lang="en-US" altLang="ko-KR" sz="1800" dirty="0"/>
              <a:t>, </a:t>
            </a:r>
            <a:r>
              <a:rPr lang="ko-KR" altLang="en-US" sz="1800" dirty="0"/>
              <a:t>실행이 되는지 확인하기 위해 실행해 보았으나 실행이 되지 않았고</a:t>
            </a:r>
            <a:r>
              <a:rPr lang="en-US" altLang="ko-KR" sz="1800" dirty="0"/>
              <a:t>, </a:t>
            </a:r>
            <a:r>
              <a:rPr lang="ko-KR" altLang="en-US" sz="1800" dirty="0"/>
              <a:t>확인해보니 실행권한이 없었다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66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검은색, 컴퓨터, 앉아있는, 테이블이(가) 표시된 사진&#10;&#10;자동 생성된 설명">
            <a:extLst>
              <a:ext uri="{FF2B5EF4-FFF2-40B4-BE49-F238E27FC236}">
                <a16:creationId xmlns:a16="http://schemas.microsoft.com/office/drawing/2014/main" id="{1DDBB11E-2D15-405E-B0E9-8313FAF6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44" y="65315"/>
            <a:ext cx="6673868" cy="437605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071AB-FB3F-4A42-A0C9-0B82F048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/bin</a:t>
            </a:r>
            <a:r>
              <a:rPr lang="ko-KR" altLang="en-US" sz="1800" dirty="0"/>
              <a:t>폴더이다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이상하게 모든 명령어가 </a:t>
            </a:r>
            <a:r>
              <a:rPr lang="en-US" altLang="ko-KR" sz="1800" dirty="0" err="1"/>
              <a:t>busybox</a:t>
            </a:r>
            <a:r>
              <a:rPr lang="ko-KR" altLang="en-US" sz="1800" dirty="0"/>
              <a:t>란 명령어의 </a:t>
            </a:r>
            <a:r>
              <a:rPr lang="ko-KR" altLang="en-US" sz="1800" dirty="0" err="1"/>
              <a:t>심볼릭링크로</a:t>
            </a:r>
            <a:r>
              <a:rPr lang="ko-KR" altLang="en-US" sz="1800" dirty="0"/>
              <a:t> 되어있다</a:t>
            </a:r>
            <a:r>
              <a:rPr lang="en-US" altLang="ko-KR" sz="1800" dirty="0"/>
              <a:t>. </a:t>
            </a:r>
            <a:r>
              <a:rPr lang="ko-KR" altLang="en-US" sz="1800" dirty="0"/>
              <a:t>그래서 </a:t>
            </a:r>
            <a:r>
              <a:rPr lang="en-US" altLang="ko-KR" sz="1800" dirty="0" err="1"/>
              <a:t>busybox</a:t>
            </a:r>
            <a:r>
              <a:rPr lang="ko-KR" altLang="en-US" sz="1800" dirty="0"/>
              <a:t>명령어를 실행해 보았으나</a:t>
            </a:r>
            <a:r>
              <a:rPr lang="en-US" altLang="ko-KR" sz="1800" dirty="0"/>
              <a:t>, </a:t>
            </a:r>
            <a:r>
              <a:rPr lang="ko-KR" altLang="en-US" sz="1800" dirty="0"/>
              <a:t>에러 메세지만 출력되었다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29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검은색, 컴퓨터이(가) 표시된 사진&#10;&#10;자동 생성된 설명">
            <a:extLst>
              <a:ext uri="{FF2B5EF4-FFF2-40B4-BE49-F238E27FC236}">
                <a16:creationId xmlns:a16="http://schemas.microsoft.com/office/drawing/2014/main" id="{33B1D6BC-AA1B-4EC1-8CE2-CF728BFF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7" y="374905"/>
            <a:ext cx="5266634" cy="3923642"/>
          </a:xfrm>
          <a:prstGeom prst="rect">
            <a:avLst/>
          </a:prstGeom>
        </p:spPr>
      </p:pic>
      <p:pic>
        <p:nvPicPr>
          <p:cNvPr id="7" name="그림 6" descr="텍스트, 검은색, 하얀색이(가) 표시된 사진&#10;&#10;자동 생성된 설명">
            <a:extLst>
              <a:ext uri="{FF2B5EF4-FFF2-40B4-BE49-F238E27FC236}">
                <a16:creationId xmlns:a16="http://schemas.microsoft.com/office/drawing/2014/main" id="{9F4FC23B-A2BD-4CC5-A363-7BBFA25D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6" y="374905"/>
            <a:ext cx="5267415" cy="392364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6DFD4AD-B9EA-4C17-9566-843B3A05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511427"/>
            <a:ext cx="10676149" cy="177740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/bin</a:t>
            </a:r>
            <a:r>
              <a:rPr lang="ko-KR" altLang="en-US" sz="2000" dirty="0"/>
              <a:t>폴더다</a:t>
            </a:r>
            <a:r>
              <a:rPr lang="en-US" altLang="ko-KR" sz="2000" dirty="0"/>
              <a:t>. </a:t>
            </a:r>
            <a:r>
              <a:rPr lang="ko-KR" altLang="en-US" sz="2000" dirty="0"/>
              <a:t>가보니 이 폴더는 </a:t>
            </a:r>
            <a:r>
              <a:rPr lang="en-US" altLang="ko-KR" sz="2000" dirty="0"/>
              <a:t>/bin</a:t>
            </a:r>
            <a:r>
              <a:rPr lang="ko-KR" altLang="en-US" sz="2000" dirty="0"/>
              <a:t>과 다르게 일부 명령어는 </a:t>
            </a:r>
            <a:r>
              <a:rPr lang="en-US" altLang="ko-KR" sz="2000" dirty="0" err="1"/>
              <a:t>busybox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심볼릭링크가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아니였다</a:t>
            </a:r>
            <a:r>
              <a:rPr lang="en-US" altLang="ko-KR" sz="2000" dirty="0"/>
              <a:t>. </a:t>
            </a:r>
            <a:r>
              <a:rPr lang="ko-KR" altLang="en-US" sz="2000" dirty="0"/>
              <a:t>해당 명령어들을 일단 실행시켜 보기로 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해당 명령어들은 다음과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c_rehash</a:t>
            </a:r>
            <a:r>
              <a:rPr lang="en-US" sz="2000" dirty="0"/>
              <a:t>, </a:t>
            </a:r>
            <a:r>
              <a:rPr lang="en-US" sz="2000" dirty="0" err="1"/>
              <a:t>getconf</a:t>
            </a:r>
            <a:r>
              <a:rPr lang="en-US" sz="2000" dirty="0"/>
              <a:t>, </a:t>
            </a:r>
            <a:r>
              <a:rPr lang="en-US" sz="2000" dirty="0" err="1"/>
              <a:t>getent</a:t>
            </a:r>
            <a:r>
              <a:rPr lang="en-US" sz="2000" dirty="0"/>
              <a:t>, </a:t>
            </a:r>
            <a:r>
              <a:rPr lang="en-US" sz="2000" dirty="0" err="1"/>
              <a:t>iconv</a:t>
            </a:r>
            <a:r>
              <a:rPr lang="en-US" sz="2000" dirty="0"/>
              <a:t>, </a:t>
            </a:r>
            <a:r>
              <a:rPr lang="en-US" sz="2000" dirty="0" err="1"/>
              <a:t>scanelf</a:t>
            </a:r>
            <a:r>
              <a:rPr lang="en-US" sz="2000" dirty="0"/>
              <a:t>, </a:t>
            </a:r>
            <a:r>
              <a:rPr lang="en-US" sz="2000" dirty="0" err="1"/>
              <a:t>upx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195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50A6BC-0968-45AB-8EAB-DF667E1D1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0" y="926185"/>
            <a:ext cx="8957388" cy="7999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9F7BA-0B38-49EB-ADAD-0BB403C698E5}"/>
              </a:ext>
            </a:extLst>
          </p:cNvPr>
          <p:cNvSpPr txBox="1"/>
          <p:nvPr/>
        </p:nvSpPr>
        <p:spPr>
          <a:xfrm>
            <a:off x="1073020" y="1988191"/>
            <a:ext cx="8957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그러던 중 </a:t>
            </a:r>
            <a:r>
              <a:rPr lang="en-US" altLang="ko-KR" dirty="0" err="1"/>
              <a:t>iconv</a:t>
            </a:r>
            <a:r>
              <a:rPr lang="ko-KR" altLang="en-US" dirty="0"/>
              <a:t>랑 명령어를 저런 식으로 실행시켜보니 </a:t>
            </a:r>
            <a:r>
              <a:rPr lang="en-US" altLang="ko-KR" dirty="0"/>
              <a:t>flag</a:t>
            </a:r>
            <a:r>
              <a:rPr lang="ko-KR" altLang="en-US" dirty="0"/>
              <a:t>가 출력되었다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Flag:{4ll_D474_5h4ll_B3_Fr33}</a:t>
            </a:r>
          </a:p>
          <a:p>
            <a:endParaRPr lang="en-US" altLang="ko-KR" dirty="0"/>
          </a:p>
          <a:p>
            <a:r>
              <a:rPr lang="ko-KR" altLang="en-US" dirty="0"/>
              <a:t>헌데 그냥 대충 모두 해봐서 한 거라 왜 풀렸는지 정확히 몰라서 찜찜하다</a:t>
            </a:r>
            <a:r>
              <a:rPr lang="en-US" altLang="ko-KR" dirty="0"/>
              <a:t>. </a:t>
            </a:r>
            <a:r>
              <a:rPr lang="ko-KR" altLang="en-US" dirty="0"/>
              <a:t>그래서 구글링을 통해 왜 풀렸는지 알아보았다</a:t>
            </a:r>
            <a:r>
              <a:rPr lang="en-US" altLang="ko-KR" dirty="0"/>
              <a:t>. </a:t>
            </a:r>
            <a:r>
              <a:rPr lang="ko-KR" altLang="en-US" dirty="0"/>
              <a:t>구글링을 해보니 이 문제를 푼 내용의 사이트가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https://medium.com/@ericpqmor/google-ctf-2019-write-up-work-computer-191010f52c67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61A4A-C7F9-4AD6-BC41-298AC9FD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10515600" cy="2863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해당 사이트의 내용을 어느정도 번역해서 해보면 문제가 풀린 이유는 다음과 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iconv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명령어는 아무 파일이나 인자로 받아 읽기권한이 있으면 옵션에 따라 인코딩한다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그런데 재밌게도 인코딩의 결과를 표준 출력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터미널</a:t>
            </a:r>
            <a:r>
              <a:rPr lang="en-US" altLang="ko-KR" sz="2000" dirty="0"/>
              <a:t>)</a:t>
            </a:r>
            <a:r>
              <a:rPr lang="ko-KR" altLang="en-US" sz="2000" dirty="0"/>
              <a:t>에 보여주기 때문에 파일의 내용이 출력된 것이라고 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또</a:t>
            </a:r>
            <a:r>
              <a:rPr lang="en-US" altLang="ko-KR" sz="2000" dirty="0"/>
              <a:t>, </a:t>
            </a:r>
            <a:r>
              <a:rPr lang="ko-KR" altLang="en-US" sz="2000" dirty="0"/>
              <a:t>사이트를 보니 </a:t>
            </a:r>
            <a:r>
              <a:rPr lang="en-US" altLang="ko-KR" sz="2000" dirty="0" err="1"/>
              <a:t>ORME.flag</a:t>
            </a:r>
            <a:r>
              <a:rPr lang="ko-KR" altLang="en-US" sz="2000" dirty="0"/>
              <a:t>파일이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플래그를 가지고 있다고 한다</a:t>
            </a:r>
            <a:r>
              <a:rPr lang="en-US" altLang="ko-KR" sz="2000" dirty="0"/>
              <a:t>. 2</a:t>
            </a:r>
            <a:r>
              <a:rPr lang="ko-KR" altLang="en-US" sz="2000" dirty="0"/>
              <a:t>번째 플래그를 찾는 내용은 해당 블로그에서 발췌한다</a:t>
            </a:r>
            <a:r>
              <a:rPr lang="en-US" altLang="ko-KR" sz="2000" dirty="0"/>
              <a:t>. (</a:t>
            </a:r>
            <a:r>
              <a:rPr lang="ko-KR" altLang="en-US" sz="2000" dirty="0" err="1"/>
              <a:t>어짜피</a:t>
            </a:r>
            <a:r>
              <a:rPr lang="ko-KR" altLang="en-US" sz="2000" dirty="0"/>
              <a:t> 본인은 실력이 부족하므로 </a:t>
            </a:r>
            <a:r>
              <a:rPr lang="en-US" altLang="ko-KR" sz="2000" dirty="0"/>
              <a:t>2</a:t>
            </a:r>
            <a:r>
              <a:rPr lang="ko-KR" altLang="en-US" sz="2000" dirty="0"/>
              <a:t>번째 플래그를 못 찾을 것이다</a:t>
            </a:r>
            <a:r>
              <a:rPr lang="en-US" altLang="ko-KR" sz="2000" dirty="0"/>
              <a:t>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3612B-E4D5-49AD-B2C2-1E11F191B2EF}"/>
              </a:ext>
            </a:extLst>
          </p:cNvPr>
          <p:cNvSpPr txBox="1"/>
          <p:nvPr/>
        </p:nvSpPr>
        <p:spPr>
          <a:xfrm>
            <a:off x="1283516" y="813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360</Words>
  <Application>Microsoft Office PowerPoint</Application>
  <PresentationFormat>와이드스크린</PresentationFormat>
  <Paragraphs>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Google CTF for beginners 2019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CTF for beginners 2019</dc:title>
  <dc:creator>이준회</dc:creator>
  <cp:lastModifiedBy>이준회</cp:lastModifiedBy>
  <cp:revision>3</cp:revision>
  <dcterms:created xsi:type="dcterms:W3CDTF">2019-12-14T09:14:20Z</dcterms:created>
  <dcterms:modified xsi:type="dcterms:W3CDTF">2019-12-14T09:42:12Z</dcterms:modified>
</cp:coreProperties>
</file>