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C4005-AC20-4DF3-AB54-6875D16A7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5988AB-21DB-4C61-97A3-929860931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921CC-2BAD-4634-BA2B-2CB5E03F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ABD9-2518-4B93-A104-9C1F4C3ACC4F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3D436-C611-47C5-B2A7-FBAA6DE8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8C7BC-57E4-41FA-B0F1-FE484B6C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62A4-D2E1-4DEA-A7ED-C98F7FE33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2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0A992-E389-4C46-9D04-E5FCB77B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D26030-8DD2-49B0-9EDF-707CBB766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58501-70F8-48EC-948D-87A15C11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ABD9-2518-4B93-A104-9C1F4C3ACC4F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058CD-BD1D-4A23-BD9A-5BF1A13A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A511C-1C58-4786-8122-EC0593D8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62A4-D2E1-4DEA-A7ED-C98F7FE33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17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D5E691-025B-40E6-BEB4-96F70F1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DB9001-6F7B-43EA-AB61-171D5DD4D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C887E-A8F2-4D91-AFF4-EBF5D141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ABD9-2518-4B93-A104-9C1F4C3ACC4F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92594-376A-45FC-9114-330ABD76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F7557-CBDD-434E-86A2-0680B2E7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62A4-D2E1-4DEA-A7ED-C98F7FE33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4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8C8AF-315C-4E6E-951A-8DCDD925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F98AA-0114-43A2-9189-03FE7D82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C680A-93FA-48B7-B565-4E815BC4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ABD9-2518-4B93-A104-9C1F4C3ACC4F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17E61-A810-4F52-8BEF-CD22C2AC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B976B-558D-415A-A546-F52DE2BF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62A4-D2E1-4DEA-A7ED-C98F7FE33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5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EE0FF-1004-466E-A317-85E60095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751CB-92B6-4F97-99C1-6475EF6B2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802B4-17E2-42B1-8320-5B9EA248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ABD9-2518-4B93-A104-9C1F4C3ACC4F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762C8-E5E4-4F10-BC7B-040EBA5A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20652-2329-4823-994E-6A423CEF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62A4-D2E1-4DEA-A7ED-C98F7FE33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4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BC28A-06D5-4D14-8377-C2029B45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6297F-77AB-41B5-9A34-AD4C21F2C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FF746-111C-4989-963D-97A928162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D2D105-040C-4F5E-88FA-311E38AD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ABD9-2518-4B93-A104-9C1F4C3ACC4F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AB8393-0A7D-4423-A371-FBC165D1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5A7AA-693B-4BC4-A507-925D92D5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62A4-D2E1-4DEA-A7ED-C98F7FE33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8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0DDA8-7588-443B-BDF3-5247E0E5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7AA5E-B107-4CEA-8F6B-37514D268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BC64A7-1D1B-4173-9D03-FD02CFB0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DFC5F2-67BB-4A8C-8B96-81F65FF56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3F359E-A1AB-4E64-83C3-C7ABE02D9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E9CE0F-20B6-4006-9CDE-B9D4F1C8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ABD9-2518-4B93-A104-9C1F4C3ACC4F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F7C2FA-56EB-42EB-A816-EC333EC8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638D8E-20EB-414D-B928-3B9F884A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62A4-D2E1-4DEA-A7ED-C98F7FE33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14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4C4B3-1F98-4B5F-8FFA-F33A83D9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F905CC-FC9D-4AE8-93C0-AFA6940C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ABD9-2518-4B93-A104-9C1F4C3ACC4F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B53C2-C940-41ED-B795-A271E490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339856-9381-4AD8-B585-29745FF5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62A4-D2E1-4DEA-A7ED-C98F7FE33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90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CE4247-F0F2-4D27-BCF3-A4C009DA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ABD9-2518-4B93-A104-9C1F4C3ACC4F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12691F-62CB-43EA-B0C6-146D765C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5BD25-B1A4-48F8-BD00-62753769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62A4-D2E1-4DEA-A7ED-C98F7FE33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06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733E3-5036-446D-A751-DE65ADD5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C9F06-96E4-4C71-BDDB-4B5CEE2D9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4E7BDB-CE6F-4BB2-A542-217129E00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588CA1-BCB7-47AB-8C58-CF16CBD2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ABD9-2518-4B93-A104-9C1F4C3ACC4F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6C624-1CF3-4A09-BF0F-E08420F3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3C4949-66DA-4A65-907A-BA166D83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62A4-D2E1-4DEA-A7ED-C98F7FE33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92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924EA-5AB7-4735-9DB0-D0D62EE9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BE7EE2-7837-4E94-B73B-F3F53A540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4CA3DD-25C1-4430-8F38-534825D8E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DA0412-C137-4620-9EC5-EF93C387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ABD9-2518-4B93-A104-9C1F4C3ACC4F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E3E43B-EBE4-4160-95D9-0DC2B913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FA251B-A5FC-4F7B-9451-52E0D05C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62A4-D2E1-4DEA-A7ED-C98F7FE33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49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158340-7BD8-49F3-AEC5-25EF8A55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47A9A-18B0-4239-B71E-57AE98C7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A6FA5-045F-429D-A872-F6347434F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ABD9-2518-4B93-A104-9C1F4C3ACC4F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3962A-1CAB-4ACC-AEFC-BCBBA7E71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40753-9757-4841-B8FF-7F84F4913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62A4-D2E1-4DEA-A7ED-C98F7FE33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9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72009-D4AC-4F11-AA3B-C77C931F7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exploit-exercises </a:t>
            </a:r>
            <a:r>
              <a:rPr lang="en-US" altLang="ko-KR" dirty="0" err="1"/>
              <a:t>Protostar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59088-CA8E-440F-815F-C57F8A90A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Format 3~Format4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06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5CB895-1D47-4FB9-8B0C-4418BED8C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20" y="2190986"/>
            <a:ext cx="6878010" cy="362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7B5B5-777A-4A28-B521-012AC25D23BD}"/>
              </a:ext>
            </a:extLst>
          </p:cNvPr>
          <p:cNvSpPr txBox="1"/>
          <p:nvPr/>
        </p:nvSpPr>
        <p:spPr>
          <a:xfrm>
            <a:off x="1996580" y="2894202"/>
            <a:ext cx="693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역시 스택 인자 메모리에 접근 할 수 있는 포맷의 순서를 알아낸다</a:t>
            </a:r>
            <a:r>
              <a:rPr lang="en-US" altLang="ko-KR" dirty="0"/>
              <a:t>. </a:t>
            </a:r>
            <a:r>
              <a:rPr lang="ko-KR" altLang="en-US" dirty="0"/>
              <a:t>이번엔 </a:t>
            </a:r>
            <a:r>
              <a:rPr lang="en-US" altLang="ko-KR" dirty="0"/>
              <a:t>4</a:t>
            </a:r>
            <a:r>
              <a:rPr lang="ko-KR" altLang="en-US" dirty="0"/>
              <a:t>번째다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43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7DB444-A64F-46CD-8929-A49FCA459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683" y="1718433"/>
            <a:ext cx="6858957" cy="619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C8D02-084C-46CF-966E-0EDCFF728B70}"/>
              </a:ext>
            </a:extLst>
          </p:cNvPr>
          <p:cNvSpPr txBox="1"/>
          <p:nvPr/>
        </p:nvSpPr>
        <p:spPr>
          <a:xfrm>
            <a:off x="2239861" y="2726422"/>
            <a:ext cx="694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</a:t>
            </a:r>
            <a:r>
              <a:rPr lang="en-US" altLang="ko-KR" dirty="0"/>
              <a:t>, hello</a:t>
            </a:r>
            <a:r>
              <a:rPr lang="ko-KR" altLang="en-US" dirty="0"/>
              <a:t> 함수의 바이트들을 계산해준다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9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DA6EA6-B2AE-40FB-8DB9-46421E46F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70" y="1429513"/>
            <a:ext cx="6878010" cy="2953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CFA1B5-1DEC-4076-B6D9-70BFEB0BB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33" y="2256680"/>
            <a:ext cx="6868484" cy="666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4A0F37-1B4A-49C7-B063-C6E71428041B}"/>
              </a:ext>
            </a:extLst>
          </p:cNvPr>
          <p:cNvSpPr txBox="1"/>
          <p:nvPr/>
        </p:nvSpPr>
        <p:spPr>
          <a:xfrm>
            <a:off x="2447270" y="3347207"/>
            <a:ext cx="687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 </a:t>
            </a:r>
            <a:r>
              <a:rPr lang="en-US" altLang="ko-KR" dirty="0"/>
              <a:t>exit got</a:t>
            </a:r>
            <a:r>
              <a:rPr lang="ko-KR" altLang="en-US" dirty="0"/>
              <a:t>을 대상으로 공격을 수행하면 성공한다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05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7A412-92BA-4349-BEB2-8F04817B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 3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8DEAF07-52A0-4B07-BE8A-442CCF9D9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57" y="1817236"/>
            <a:ext cx="445470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1978B9-3FB2-47F4-95CE-638E33FA3551}"/>
              </a:ext>
            </a:extLst>
          </p:cNvPr>
          <p:cNvSpPr txBox="1"/>
          <p:nvPr/>
        </p:nvSpPr>
        <p:spPr>
          <a:xfrm>
            <a:off x="5880683" y="1817236"/>
            <a:ext cx="572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포맷 스트링을 통해 바이트를 계산하여 넣어주는 문제이다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79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9F437E-8E7E-4DFE-B392-43A8C5D66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19" y="2285963"/>
            <a:ext cx="6878010" cy="6287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934F17-865F-4C54-B3C9-4C23686275C2}"/>
              </a:ext>
            </a:extLst>
          </p:cNvPr>
          <p:cNvSpPr txBox="1"/>
          <p:nvPr/>
        </p:nvSpPr>
        <p:spPr>
          <a:xfrm>
            <a:off x="942392" y="3429000"/>
            <a:ext cx="690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 몇 번째 포맷이 메모리에 접근 할 수 있는지 본다</a:t>
            </a:r>
            <a:r>
              <a:rPr lang="en-US" altLang="ko-KR" dirty="0"/>
              <a:t>. </a:t>
            </a:r>
            <a:r>
              <a:rPr lang="ko-KR" altLang="en-US" dirty="0"/>
              <a:t>이번엔 </a:t>
            </a:r>
            <a:r>
              <a:rPr lang="en-US" altLang="ko-KR" dirty="0"/>
              <a:t>12</a:t>
            </a:r>
            <a:r>
              <a:rPr lang="ko-KR" altLang="en-US" dirty="0"/>
              <a:t>번째에서 접근 가능 한 것을 확인하였다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26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AE8BFD7-F313-4C20-8EBD-55E6192A1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63" y="2215037"/>
            <a:ext cx="6763694" cy="400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20A2E5-0FBE-4C3A-B8FC-638564B71FD3}"/>
              </a:ext>
            </a:extLst>
          </p:cNvPr>
          <p:cNvSpPr txBox="1"/>
          <p:nvPr/>
        </p:nvSpPr>
        <p:spPr>
          <a:xfrm>
            <a:off x="2603241" y="3079102"/>
            <a:ext cx="673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다음 </a:t>
            </a:r>
            <a:r>
              <a:rPr lang="en-US" altLang="ko-KR" dirty="0"/>
              <a:t>target </a:t>
            </a:r>
            <a:r>
              <a:rPr lang="ko-KR" altLang="en-US" dirty="0"/>
              <a:t>변수의 주소를 구해준다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10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38FCDDB-C07A-489C-A7FE-7815073B7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361" y="1466909"/>
            <a:ext cx="6830378" cy="1038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7879DC-F2F1-427F-9725-C5DEA24AE270}"/>
              </a:ext>
            </a:extLst>
          </p:cNvPr>
          <p:cNvSpPr txBox="1"/>
          <p:nvPr/>
        </p:nvSpPr>
        <p:spPr>
          <a:xfrm>
            <a:off x="2239861" y="2852257"/>
            <a:ext cx="6878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Format 3</a:t>
            </a:r>
            <a:r>
              <a:rPr lang="ko-KR" altLang="en-US" dirty="0"/>
              <a:t>과 </a:t>
            </a:r>
            <a:r>
              <a:rPr lang="en-US" altLang="ko-KR" dirty="0"/>
              <a:t>Format 4</a:t>
            </a:r>
            <a:r>
              <a:rPr lang="ko-KR" altLang="en-US" dirty="0"/>
              <a:t>는 쇼트 쓰기 및 스택 인자에 직접 접근하는 기법을 사용 할 것이다</a:t>
            </a:r>
            <a:r>
              <a:rPr lang="en-US" altLang="ko-KR" dirty="0"/>
              <a:t>.(</a:t>
            </a:r>
            <a:r>
              <a:rPr lang="ko-KR" altLang="en-US" dirty="0"/>
              <a:t>자세한 것은 구글링을 해보길 바란다</a:t>
            </a:r>
            <a:r>
              <a:rPr lang="en-US" altLang="ko-KR" dirty="0"/>
              <a:t>.) </a:t>
            </a:r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첫번째 </a:t>
            </a:r>
            <a:r>
              <a:rPr lang="en-US" altLang="ko-KR" dirty="0"/>
              <a:t>2</a:t>
            </a:r>
            <a:r>
              <a:rPr lang="ko-KR" altLang="en-US" dirty="0"/>
              <a:t>바이트 주소</a:t>
            </a:r>
            <a:r>
              <a:rPr lang="en-US" altLang="ko-KR" dirty="0"/>
              <a:t>(</a:t>
            </a:r>
            <a:r>
              <a:rPr lang="ko-KR" altLang="en-US" dirty="0"/>
              <a:t>쇼트</a:t>
            </a:r>
            <a:r>
              <a:rPr lang="en-US" altLang="ko-KR" dirty="0"/>
              <a:t>)</a:t>
            </a:r>
            <a:r>
              <a:rPr lang="ko-KR" altLang="en-US" dirty="0"/>
              <a:t>를 입력하기 위한 바이트 값을 계산한다</a:t>
            </a:r>
            <a:r>
              <a:rPr lang="en-US" altLang="ko-KR" dirty="0"/>
              <a:t>(%x </a:t>
            </a:r>
            <a:r>
              <a:rPr lang="ko-KR" altLang="en-US" dirty="0"/>
              <a:t>포맷 전에 </a:t>
            </a:r>
            <a:r>
              <a:rPr lang="en-US" altLang="ko-KR" dirty="0"/>
              <a:t>8</a:t>
            </a:r>
            <a:r>
              <a:rPr lang="ko-KR" altLang="en-US" dirty="0"/>
              <a:t>바이트의 주소를 </a:t>
            </a:r>
            <a:r>
              <a:rPr lang="en-US" altLang="ko-KR" dirty="0"/>
              <a:t>print</a:t>
            </a:r>
            <a:r>
              <a:rPr lang="ko-KR" altLang="en-US" dirty="0"/>
              <a:t>하므로 </a:t>
            </a:r>
            <a:r>
              <a:rPr lang="en-US" altLang="ko-KR" dirty="0"/>
              <a:t>8</a:t>
            </a:r>
            <a:r>
              <a:rPr lang="ko-KR" altLang="en-US" dirty="0"/>
              <a:t>바이트를 뺀다</a:t>
            </a:r>
            <a:r>
              <a:rPr lang="en-US" altLang="ko-KR" dirty="0"/>
              <a:t>.)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그리고 두번째 </a:t>
            </a:r>
            <a:r>
              <a:rPr lang="en-US" altLang="ko-KR" dirty="0"/>
              <a:t>2</a:t>
            </a:r>
            <a:r>
              <a:rPr lang="ko-KR" altLang="en-US" dirty="0"/>
              <a:t>바이트 주소를 입력하기 위해 전의 </a:t>
            </a:r>
            <a:r>
              <a:rPr lang="en-US" altLang="ko-KR" dirty="0"/>
              <a:t>2</a:t>
            </a:r>
            <a:r>
              <a:rPr lang="ko-KR" altLang="en-US" dirty="0"/>
              <a:t>바이트 주소를 뺀다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앞의 바이트가 뒤의 바이트보다 작기 때문에 </a:t>
            </a:r>
            <a:r>
              <a:rPr lang="en-US" altLang="ko-KR" dirty="0"/>
              <a:t>0x10000</a:t>
            </a:r>
            <a:r>
              <a:rPr lang="ko-KR" altLang="en-US" dirty="0"/>
              <a:t>을 더한 값을 빼서 계산한다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61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37B154-9329-4042-9EE2-02B3F5688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85" y="1915288"/>
            <a:ext cx="6858957" cy="342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297AE1-9D28-4B12-A291-A978F8E6D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85" y="2416780"/>
            <a:ext cx="6811326" cy="514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79793A-806B-47CA-ABB6-61E7AA376525}"/>
              </a:ext>
            </a:extLst>
          </p:cNvPr>
          <p:cNvSpPr txBox="1"/>
          <p:nvPr/>
        </p:nvSpPr>
        <p:spPr>
          <a:xfrm>
            <a:off x="2465185" y="3221372"/>
            <a:ext cx="68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앞에서 구한 값들을 이용해서 코드를 작성해주면 성공한다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21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38F61-DE82-46F5-AD75-A9D3B21C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 4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CBF2509-7EB6-4473-A832-87B3ECE6F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65" y="1599122"/>
            <a:ext cx="551063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D60BC-60CA-4886-ADA1-5930962E2E9E}"/>
              </a:ext>
            </a:extLst>
          </p:cNvPr>
          <p:cNvSpPr txBox="1"/>
          <p:nvPr/>
        </p:nvSpPr>
        <p:spPr>
          <a:xfrm>
            <a:off x="6764694" y="1586204"/>
            <a:ext cx="5234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Format 4</a:t>
            </a:r>
            <a:r>
              <a:rPr lang="ko-KR" altLang="en-US" dirty="0"/>
              <a:t>도 비슷한 문제이다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이번에는 </a:t>
            </a:r>
            <a:r>
              <a:rPr lang="en-US" altLang="ko-KR" dirty="0"/>
              <a:t>vuln </a:t>
            </a:r>
            <a:r>
              <a:rPr lang="ko-KR" altLang="en-US" dirty="0"/>
              <a:t>함수의 </a:t>
            </a:r>
            <a:r>
              <a:rPr lang="en-US" altLang="ko-KR" dirty="0"/>
              <a:t>return</a:t>
            </a:r>
            <a:r>
              <a:rPr lang="ko-KR" altLang="en-US" dirty="0"/>
              <a:t>주소나 </a:t>
            </a:r>
            <a:r>
              <a:rPr lang="en-US" altLang="ko-KR" dirty="0"/>
              <a:t>exit</a:t>
            </a:r>
            <a:r>
              <a:rPr lang="ko-KR" altLang="en-US" dirty="0"/>
              <a:t>의 </a:t>
            </a:r>
            <a:r>
              <a:rPr lang="en-US" altLang="ko-KR" dirty="0"/>
              <a:t>got</a:t>
            </a:r>
            <a:r>
              <a:rPr lang="ko-KR" altLang="en-US" dirty="0"/>
              <a:t>의 주소</a:t>
            </a:r>
            <a:r>
              <a:rPr lang="en-US" altLang="ko-KR" dirty="0"/>
              <a:t>(got</a:t>
            </a:r>
            <a:r>
              <a:rPr lang="ko-KR" altLang="en-US" dirty="0"/>
              <a:t> </a:t>
            </a:r>
            <a:r>
              <a:rPr lang="en-US" altLang="ko-KR" dirty="0"/>
              <a:t>overwriting)</a:t>
            </a:r>
            <a:r>
              <a:rPr lang="ko-KR" altLang="en-US" dirty="0"/>
              <a:t>가 포맷으로 값을 바꾸는 대상이 되어야한다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해당 주소 중 하나를 </a:t>
            </a:r>
            <a:r>
              <a:rPr lang="en-US" altLang="ko-KR" dirty="0"/>
              <a:t>hello</a:t>
            </a:r>
            <a:r>
              <a:rPr lang="ko-KR" altLang="en-US" dirty="0"/>
              <a:t>함수의 주소로 바꿔 주어야한다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나는 </a:t>
            </a:r>
            <a:r>
              <a:rPr lang="en-US" altLang="ko-KR" dirty="0"/>
              <a:t>exit</a:t>
            </a:r>
            <a:r>
              <a:rPr lang="ko-KR" altLang="en-US" dirty="0"/>
              <a:t>의 </a:t>
            </a:r>
            <a:r>
              <a:rPr lang="en-US" altLang="ko-KR" dirty="0"/>
              <a:t>got</a:t>
            </a:r>
            <a:r>
              <a:rPr lang="ko-KR" altLang="en-US" dirty="0"/>
              <a:t>을 덮어쓰는 방법을 택하였다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079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EED618F-B632-40F2-AC93-7F9CA3825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407" y="1899656"/>
            <a:ext cx="6858957" cy="1448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5C51E7-46CF-4948-928F-054B7896FF71}"/>
              </a:ext>
            </a:extLst>
          </p:cNvPr>
          <p:cNvSpPr txBox="1"/>
          <p:nvPr/>
        </p:nvSpPr>
        <p:spPr>
          <a:xfrm>
            <a:off x="2425959" y="3722914"/>
            <a:ext cx="68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</a:t>
            </a:r>
            <a:r>
              <a:rPr lang="en-US" altLang="ko-KR" dirty="0"/>
              <a:t>, hello</a:t>
            </a:r>
            <a:r>
              <a:rPr lang="ko-KR" altLang="en-US" dirty="0"/>
              <a:t>의 주소를 구해준다</a:t>
            </a:r>
            <a:r>
              <a:rPr lang="en-US" altLang="ko-KR" dirty="0"/>
              <a:t>.(0x080484b4)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94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05A4685-947C-4E8A-BFE8-D30F0188A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241" y="1652672"/>
            <a:ext cx="6897063" cy="666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95EF16-BB49-41DA-A390-2CE3EC3DCD29}"/>
              </a:ext>
            </a:extLst>
          </p:cNvPr>
          <p:cNvSpPr txBox="1"/>
          <p:nvPr/>
        </p:nvSpPr>
        <p:spPr>
          <a:xfrm>
            <a:off x="2206305" y="2625754"/>
            <a:ext cx="6920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뒤로 </a:t>
            </a:r>
            <a:r>
              <a:rPr lang="en-US" altLang="ko-KR" dirty="0"/>
              <a:t>exit</a:t>
            </a:r>
            <a:r>
              <a:rPr lang="ko-KR" altLang="en-US" dirty="0"/>
              <a:t>의 </a:t>
            </a:r>
            <a:r>
              <a:rPr lang="en-US" altLang="ko-KR" dirty="0"/>
              <a:t>got</a:t>
            </a:r>
            <a:r>
              <a:rPr lang="ko-KR" altLang="en-US" dirty="0"/>
              <a:t>을 구하기 위해 </a:t>
            </a:r>
            <a:r>
              <a:rPr lang="en-US" altLang="ko-KR" dirty="0"/>
              <a:t>exit</a:t>
            </a:r>
            <a:r>
              <a:rPr lang="ko-KR" altLang="en-US" dirty="0"/>
              <a:t>의 </a:t>
            </a:r>
            <a:r>
              <a:rPr lang="en-US" altLang="ko-KR" dirty="0" err="1"/>
              <a:t>plt</a:t>
            </a:r>
            <a:r>
              <a:rPr lang="ko-KR" altLang="en-US" dirty="0"/>
              <a:t>의 주소를 알아낸다</a:t>
            </a:r>
            <a:r>
              <a:rPr lang="en-US" altLang="ko-KR" dirty="0"/>
              <a:t>. (0x080483ec) exit</a:t>
            </a:r>
            <a:r>
              <a:rPr lang="ko-KR" altLang="en-US" dirty="0"/>
              <a:t>의 주소는 </a:t>
            </a:r>
            <a:r>
              <a:rPr lang="en-US" altLang="ko-KR" dirty="0" err="1"/>
              <a:t>gdb</a:t>
            </a:r>
            <a:r>
              <a:rPr lang="ko-KR" altLang="en-US" dirty="0"/>
              <a:t>로 </a:t>
            </a:r>
            <a:r>
              <a:rPr lang="en-US" altLang="ko-KR" dirty="0"/>
              <a:t>print</a:t>
            </a:r>
            <a:r>
              <a:rPr lang="ko-KR" altLang="en-US" dirty="0"/>
              <a:t>하거나 </a:t>
            </a:r>
            <a:r>
              <a:rPr lang="en-US" altLang="ko-KR" dirty="0"/>
              <a:t>vuln</a:t>
            </a:r>
            <a:r>
              <a:rPr lang="ko-KR" altLang="en-US" dirty="0"/>
              <a:t>함수를 보면 알 수 있다</a:t>
            </a:r>
            <a:r>
              <a:rPr lang="en-US" altLang="ko-KR" dirty="0"/>
              <a:t>. </a:t>
            </a:r>
            <a:r>
              <a:rPr lang="en-US" altLang="ko-KR" dirty="0" err="1"/>
              <a:t>Plt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 err="1"/>
              <a:t>jmp</a:t>
            </a:r>
            <a:r>
              <a:rPr lang="ko-KR" altLang="en-US" dirty="0"/>
              <a:t>하는 첫번째 명령어의 점프</a:t>
            </a:r>
            <a:r>
              <a:rPr lang="en-US" altLang="ko-KR" dirty="0"/>
              <a:t> </a:t>
            </a:r>
            <a:r>
              <a:rPr lang="ko-KR" altLang="en-US" dirty="0"/>
              <a:t>대상 주소가 바로 </a:t>
            </a:r>
            <a:r>
              <a:rPr lang="en-US" altLang="ko-KR" dirty="0"/>
              <a:t>got</a:t>
            </a:r>
            <a:r>
              <a:rPr lang="ko-KR" altLang="en-US" dirty="0"/>
              <a:t>이다</a:t>
            </a:r>
            <a:r>
              <a:rPr lang="en-US" altLang="ko-KR" dirty="0"/>
              <a:t>. (</a:t>
            </a:r>
            <a:r>
              <a:rPr lang="ko-KR" altLang="en-US" dirty="0"/>
              <a:t>그러므로 </a:t>
            </a:r>
            <a:r>
              <a:rPr lang="en-US" altLang="ko-KR" dirty="0"/>
              <a:t>exit</a:t>
            </a:r>
            <a:r>
              <a:rPr lang="ko-KR" altLang="en-US" dirty="0"/>
              <a:t>의 </a:t>
            </a:r>
            <a:r>
              <a:rPr lang="en-US" altLang="ko-KR" dirty="0"/>
              <a:t>got</a:t>
            </a:r>
            <a:r>
              <a:rPr lang="ko-KR" altLang="en-US" dirty="0"/>
              <a:t>은 </a:t>
            </a:r>
            <a:r>
              <a:rPr lang="en-US" altLang="ko-KR" dirty="0"/>
              <a:t>0x08049724</a:t>
            </a:r>
            <a:r>
              <a:rPr lang="ko-KR" altLang="en-US" dirty="0"/>
              <a:t>가 된다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359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281</Words>
  <Application>Microsoft Office PowerPoint</Application>
  <PresentationFormat>와이드스크린</PresentationFormat>
  <Paragraphs>18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exploit-exercises Protostar</vt:lpstr>
      <vt:lpstr>Format 3</vt:lpstr>
      <vt:lpstr>PowerPoint 프레젠테이션</vt:lpstr>
      <vt:lpstr>PowerPoint 프레젠테이션</vt:lpstr>
      <vt:lpstr>PowerPoint 프레젠테이션</vt:lpstr>
      <vt:lpstr>PowerPoint 프레젠테이션</vt:lpstr>
      <vt:lpstr>Format 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exploit-exercises Protostar</dc:title>
  <dc:creator>이준회</dc:creator>
  <cp:lastModifiedBy>이준회</cp:lastModifiedBy>
  <cp:revision>3</cp:revision>
  <dcterms:created xsi:type="dcterms:W3CDTF">2020-01-02T09:12:21Z</dcterms:created>
  <dcterms:modified xsi:type="dcterms:W3CDTF">2020-01-02T09:28:41Z</dcterms:modified>
</cp:coreProperties>
</file>