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98E0-1496-4680-8F9B-8421B1BA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74251-4FFF-4799-A23F-36951A3FA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0A5C6-9D0E-4CFD-8A59-DB2AF78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3EF3-E9CE-4221-831C-3A5DA7F4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8490B-74B2-481A-91AF-32DC3AB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ECE18-5388-4A11-926B-F15E41DB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86476-8B81-42B9-BD12-9D819AF9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8319D-CD91-41F1-AB24-B2CC4367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EDCC7-6A6B-4302-8685-5DD1C81C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70880-7C3A-486A-904E-DF000163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9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00A7B-9490-43D1-957F-43D21131C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F404F-CF16-411E-9E3D-7F7DB2A7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55906-2C8F-4745-B953-DECA9590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EBB60-7627-40F8-8436-E70BD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AD688-88F0-4121-AA32-C48D072C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6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0928-2C24-4FD0-BF0E-8D50CD14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2D2DA-60B5-48A2-98AC-41C5CFD7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23707-4916-4546-97C2-BEC509B6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6B693-2517-4145-BAF4-F77C32C7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1CAB3-2E5D-414B-86AF-ACE0EFED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7440-F2F4-4F13-A6D3-FECEA55C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26AF7-2985-445C-AA7E-EA576325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834B8-7D78-4922-B18E-EE8E6018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32F21-073F-4208-B9AE-3A1A0366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6B687-3512-4061-97DE-69AA53E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CC13D-19D6-4E98-BF90-392D15C2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745A1-3003-4586-B080-D35770D3E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4769E-2A4C-45A1-A562-8153AB1F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13D28-5D75-41D9-AC0E-CD9F4E8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DBAA8-CAEE-4110-82FA-4FC91FF4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2CB62-A8FF-4233-820A-3BCBF24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38E02-5AAB-4AAE-A73F-1BCB4A97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11E3B-8FD0-4709-B4A7-EA318776C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927F-5535-48C0-B1C4-C3B999C08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05DE91-8859-48A1-9325-8463A5D4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082783-CEA6-44F4-BD77-000B89115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A50E6-07AD-49D5-85A2-003D7154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D6CB7-BDC1-4ACD-9368-E18676F0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D1719C-4981-4342-B70A-1ACFD5F0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62F12-823C-45E9-ADDE-42097DD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D8CD6-5C3A-4B19-8D00-53C3D36C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A043C-9913-4AD7-B9DE-93B8BD8E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C103A9-2611-4D28-8058-12CF6AD2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CD41F-47F1-43C8-8261-CB6BFEB3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0B6D12-C580-45F8-BE05-44F36852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A7813-AB4D-446F-B794-1673BDFF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DE7E-0BEA-46B4-9652-3BF5BE95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F9CE4-1C65-4412-B687-34DA240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F8E8-0A0D-42F7-BAD1-7FEA147D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1E99A-A7F4-4B63-B443-785AF979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BD91-50CA-46DD-B77F-27EA5F20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711D3-AB7D-4A50-BAB3-E603E2C0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4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B742-A2E6-44DF-9EA6-4B02DE58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C77718-E1C3-4D5D-BDA4-A4DDA4236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09C2E-CFE6-484D-A192-DD40F6E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3EE3A-D7E8-408E-8BC7-8EFA799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D0EC2-860F-4BBD-AB07-E80049C1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785DE-1E57-44C4-AAE1-BC146A4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5AF03F-DEC9-4757-A4B1-B823324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C6CD9-F507-4AD4-BBC8-8099BB9D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29367-2A76-4F68-ACBB-973A9F81A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DA28-9D87-4D42-9209-CB3CF781DB2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87B3B-2B60-4780-8625-777901468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3FA5-2781-44C2-9037-ED72F4AED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646F-5F14-41C2-A3CC-A7E3CB107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Format 0~Format2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0F6889-BC2F-4550-AFF7-7BC0C137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95" y="2718356"/>
            <a:ext cx="5344271" cy="381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8B6A1-A616-4AB1-9E18-AA84D75541AD}"/>
              </a:ext>
            </a:extLst>
          </p:cNvPr>
          <p:cNvSpPr txBox="1"/>
          <p:nvPr/>
        </p:nvSpPr>
        <p:spPr>
          <a:xfrm>
            <a:off x="3154261" y="3429000"/>
            <a:ext cx="539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몇 번째 </a:t>
            </a:r>
            <a:r>
              <a:rPr lang="en-US" altLang="ko-KR" dirty="0"/>
              <a:t>%x</a:t>
            </a:r>
            <a:r>
              <a:rPr lang="ko-KR" altLang="en-US" dirty="0"/>
              <a:t>에서 출력할 수 있는지 확인 한다</a:t>
            </a:r>
            <a:r>
              <a:rPr lang="en-US" altLang="ko-KR" dirty="0"/>
              <a:t>. </a:t>
            </a:r>
            <a:r>
              <a:rPr lang="ko-KR" altLang="en-US" dirty="0"/>
              <a:t>보이다시피 </a:t>
            </a:r>
            <a:r>
              <a:rPr lang="en-US" altLang="ko-KR" dirty="0"/>
              <a:t>4</a:t>
            </a:r>
            <a:r>
              <a:rPr lang="ko-KR" altLang="en-US" dirty="0"/>
              <a:t>번째에 출력되었다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06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2732EA-C282-482C-8C38-7A4FA04C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94" y="2630345"/>
            <a:ext cx="6858957" cy="59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A343B-915A-4CF0-82A4-BD3EAE9BA637}"/>
              </a:ext>
            </a:extLst>
          </p:cNvPr>
          <p:cNvSpPr txBox="1"/>
          <p:nvPr/>
        </p:nvSpPr>
        <p:spPr>
          <a:xfrm>
            <a:off x="2277389" y="3514987"/>
            <a:ext cx="68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포맷이 공백 문자를 출력하도록 하여 </a:t>
            </a:r>
            <a:r>
              <a:rPr lang="en-US" altLang="ko-KR" dirty="0"/>
              <a:t>64</a:t>
            </a:r>
            <a:r>
              <a:rPr lang="ko-KR" altLang="en-US" dirty="0"/>
              <a:t>바이트를 출력하게 하면 성공이다</a:t>
            </a:r>
            <a:r>
              <a:rPr lang="en-US" altLang="ko-KR" dirty="0"/>
              <a:t>.,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38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7212-AE94-459F-A4BD-6BDD0E2B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0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D026960-A190-4110-8CE7-38D0B7DE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7" y="1859181"/>
            <a:ext cx="4645208" cy="4351338"/>
          </a:xfrm>
        </p:spPr>
      </p:pic>
    </p:spTree>
    <p:extLst>
      <p:ext uri="{BB962C8B-B14F-4D97-AF65-F5344CB8AC3E}">
        <p14:creationId xmlns:p14="http://schemas.microsoft.com/office/powerpoint/2010/main" val="182924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A1EE67-5108-422A-8DE2-27B002DB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14" y="2697061"/>
            <a:ext cx="6782747" cy="362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697D8-27C0-4DAA-8AEE-B78C57B7F5F3}"/>
              </a:ext>
            </a:extLst>
          </p:cNvPr>
          <p:cNvSpPr txBox="1"/>
          <p:nvPr/>
        </p:nvSpPr>
        <p:spPr>
          <a:xfrm>
            <a:off x="2637514" y="4202884"/>
            <a:ext cx="684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 </a:t>
            </a:r>
            <a:r>
              <a:rPr lang="ko-KR" altLang="en-US" dirty="0" err="1"/>
              <a:t>오버플로우와</a:t>
            </a:r>
            <a:r>
              <a:rPr lang="ko-KR" altLang="en-US" dirty="0"/>
              <a:t> 비슷한 방식으로 해주면 된다</a:t>
            </a:r>
            <a:r>
              <a:rPr lang="en-US" altLang="ko-KR" dirty="0"/>
              <a:t>. </a:t>
            </a:r>
            <a:r>
              <a:rPr lang="ko-KR" altLang="en-US" dirty="0"/>
              <a:t>다만 </a:t>
            </a:r>
            <a:r>
              <a:rPr lang="en-US" altLang="ko-KR" dirty="0"/>
              <a:t>10</a:t>
            </a:r>
            <a:r>
              <a:rPr lang="ko-KR" altLang="en-US" dirty="0"/>
              <a:t>바이트 이하 제한이 있기 때문에 빈 공백을 출력하는 포맷을 통해 </a:t>
            </a:r>
            <a:r>
              <a:rPr lang="en-US" altLang="ko-KR" dirty="0"/>
              <a:t>64</a:t>
            </a:r>
            <a:r>
              <a:rPr lang="ko-KR" altLang="en-US" dirty="0"/>
              <a:t>바이트의 </a:t>
            </a:r>
            <a:r>
              <a:rPr lang="en-US" altLang="ko-KR" dirty="0"/>
              <a:t>Dummy</a:t>
            </a:r>
            <a:r>
              <a:rPr lang="ko-KR" altLang="en-US" dirty="0"/>
              <a:t>를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94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C6091-60B2-4D4D-946E-C505FB9D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1</a:t>
            </a:r>
            <a:endParaRPr lang="ko-KR" altLang="en-US" dirty="0"/>
          </a:p>
        </p:txBody>
      </p:sp>
      <p:pic>
        <p:nvPicPr>
          <p:cNvPr id="5" name="내용 개체 틀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086B7E93-38D9-48FD-A2EC-14DE2A48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2" y="1590733"/>
            <a:ext cx="4501383" cy="4351338"/>
          </a:xfrm>
        </p:spPr>
      </p:pic>
    </p:spTree>
    <p:extLst>
      <p:ext uri="{BB962C8B-B14F-4D97-AF65-F5344CB8AC3E}">
        <p14:creationId xmlns:p14="http://schemas.microsoft.com/office/powerpoint/2010/main" val="401111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F24A41-1051-4F97-8B0C-59FD7CFA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61" y="2766202"/>
            <a:ext cx="6916115" cy="352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A777A-7A21-403D-998A-025D6F115958}"/>
              </a:ext>
            </a:extLst>
          </p:cNvPr>
          <p:cNvSpPr txBox="1"/>
          <p:nvPr/>
        </p:nvSpPr>
        <p:spPr>
          <a:xfrm>
            <a:off x="2382473" y="3514987"/>
            <a:ext cx="6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objdump</a:t>
            </a:r>
            <a:r>
              <a:rPr lang="ko-KR" altLang="en-US" dirty="0"/>
              <a:t>를 통해 </a:t>
            </a:r>
            <a:r>
              <a:rPr lang="en-US" altLang="ko-KR" dirty="0"/>
              <a:t>target </a:t>
            </a:r>
            <a:r>
              <a:rPr lang="ko-KR" altLang="en-US" dirty="0"/>
              <a:t>전역변수의 주소를 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1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47C1EF1-DCB6-44DB-B8AD-DC4C6879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8" y="1164631"/>
            <a:ext cx="6906589" cy="2448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5D8C4-57AB-4C2B-B522-25364E4B2927}"/>
              </a:ext>
            </a:extLst>
          </p:cNvPr>
          <p:cNvSpPr txBox="1"/>
          <p:nvPr/>
        </p:nvSpPr>
        <p:spPr>
          <a:xfrm>
            <a:off x="1604865" y="3956180"/>
            <a:ext cx="6960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어떻게 포맷을 통해 몇 번째 포맷에 스택에 있는 데이터에 접근 할 수 있는 지 확인한다</a:t>
            </a:r>
            <a:r>
              <a:rPr lang="en-US" altLang="ko-KR" dirty="0"/>
              <a:t>. </a:t>
            </a:r>
            <a:r>
              <a:rPr lang="ko-KR" altLang="en-US" dirty="0"/>
              <a:t>본인의 경우에는 </a:t>
            </a:r>
            <a:r>
              <a:rPr lang="en-US" altLang="ko-KR" dirty="0"/>
              <a:t>125</a:t>
            </a:r>
            <a:r>
              <a:rPr lang="ko-KR" altLang="en-US" dirty="0"/>
              <a:t>번 출력하니 </a:t>
            </a:r>
            <a:r>
              <a:rPr lang="en-US" altLang="ko-KR" dirty="0" err="1"/>
              <a:t>aaaa</a:t>
            </a:r>
            <a:r>
              <a:rPr lang="ko-KR" altLang="en-US" dirty="0"/>
              <a:t>가 </a:t>
            </a:r>
            <a:r>
              <a:rPr lang="en-US" altLang="ko-KR" dirty="0"/>
              <a:t>124</a:t>
            </a:r>
            <a:r>
              <a:rPr lang="ko-KR" altLang="en-US" dirty="0"/>
              <a:t>번째에 출력되었다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9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FB71164-CB5B-41F2-B42A-35134B93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17" y="1035385"/>
            <a:ext cx="6916115" cy="250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2FA40-08CE-42E7-867B-90A353DF211A}"/>
              </a:ext>
            </a:extLst>
          </p:cNvPr>
          <p:cNvSpPr txBox="1"/>
          <p:nvPr/>
        </p:nvSpPr>
        <p:spPr>
          <a:xfrm>
            <a:off x="1520890" y="3872204"/>
            <a:ext cx="693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공격 포맷을 써주면 된다</a:t>
            </a:r>
            <a:r>
              <a:rPr lang="en-US" altLang="ko-KR" dirty="0"/>
              <a:t>. </a:t>
            </a:r>
            <a:r>
              <a:rPr lang="ko-KR" altLang="en-US" dirty="0"/>
              <a:t>다만 이 경우의 주의할 점은 </a:t>
            </a:r>
            <a:r>
              <a:rPr lang="en-US" altLang="ko-KR" dirty="0"/>
              <a:t>124</a:t>
            </a:r>
            <a:r>
              <a:rPr lang="ko-KR" altLang="en-US" dirty="0"/>
              <a:t>째에 접근 가능하다고 </a:t>
            </a:r>
            <a:r>
              <a:rPr lang="en-US" altLang="ko-KR" dirty="0"/>
              <a:t>%x</a:t>
            </a:r>
            <a:r>
              <a:rPr lang="ko-KR" altLang="en-US" dirty="0"/>
              <a:t>를 </a:t>
            </a:r>
            <a:r>
              <a:rPr lang="en-US" altLang="ko-KR" dirty="0"/>
              <a:t>124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나의 경우</a:t>
            </a:r>
            <a:r>
              <a:rPr lang="en-US" altLang="ko-KR" dirty="0"/>
              <a:t>)</a:t>
            </a:r>
            <a:r>
              <a:rPr lang="ko-KR" altLang="en-US" dirty="0"/>
              <a:t> 써서 접근하는게 아닌 </a:t>
            </a:r>
            <a:r>
              <a:rPr lang="en-US" altLang="ko-KR" dirty="0"/>
              <a:t>%x</a:t>
            </a:r>
            <a:r>
              <a:rPr lang="ko-KR" altLang="en-US" dirty="0"/>
              <a:t>를 </a:t>
            </a:r>
            <a:r>
              <a:rPr lang="en-US" altLang="ko-KR" dirty="0"/>
              <a:t>125</a:t>
            </a:r>
            <a:r>
              <a:rPr lang="ko-KR" altLang="en-US" dirty="0"/>
              <a:t>번 썼을 때 </a:t>
            </a:r>
            <a:r>
              <a:rPr lang="en-US" altLang="ko-KR" dirty="0"/>
              <a:t>124</a:t>
            </a:r>
            <a:r>
              <a:rPr lang="ko-KR" altLang="en-US" dirty="0"/>
              <a:t>번째에 접근 할 수 있도록 코드를 써야한다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5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1DC7F-767A-4646-AD9C-218BF8E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2</a:t>
            </a:r>
            <a:endParaRPr lang="ko-KR" altLang="en-US" dirty="0"/>
          </a:p>
        </p:txBody>
      </p:sp>
      <p:pic>
        <p:nvPicPr>
          <p:cNvPr id="5" name="그림 4" descr="스크린샷, 모니터, 화면, 전화이(가) 표시된 사진&#10;&#10;자동 생성된 설명">
            <a:extLst>
              <a:ext uri="{FF2B5EF4-FFF2-40B4-BE49-F238E27FC236}">
                <a16:creationId xmlns:a16="http://schemas.microsoft.com/office/drawing/2014/main" id="{4A985946-255C-4EEF-B5C9-D51969C1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4" y="1690688"/>
            <a:ext cx="5273856" cy="50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1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2A396C-38A5-4C47-9CB7-67ADDE42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22" y="2532661"/>
            <a:ext cx="6868484" cy="400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CD731-CF3A-4BAC-B521-E16160B85899}"/>
              </a:ext>
            </a:extLst>
          </p:cNvPr>
          <p:cNvSpPr txBox="1"/>
          <p:nvPr/>
        </p:nvSpPr>
        <p:spPr>
          <a:xfrm>
            <a:off x="2466363" y="3280095"/>
            <a:ext cx="696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</a:t>
            </a:r>
            <a:r>
              <a:rPr lang="en-US" altLang="ko-KR" dirty="0"/>
              <a:t>target </a:t>
            </a:r>
            <a:r>
              <a:rPr lang="ko-KR" altLang="en-US" dirty="0"/>
              <a:t>변수의 주소를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08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158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exploit-exercises Protostar</vt:lpstr>
      <vt:lpstr>Format 0</vt:lpstr>
      <vt:lpstr>PowerPoint 프레젠테이션</vt:lpstr>
      <vt:lpstr>Format 1</vt:lpstr>
      <vt:lpstr>PowerPoint 프레젠테이션</vt:lpstr>
      <vt:lpstr>PowerPoint 프레젠테이션</vt:lpstr>
      <vt:lpstr>PowerPoint 프레젠테이션</vt:lpstr>
      <vt:lpstr>Format 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5</cp:revision>
  <dcterms:created xsi:type="dcterms:W3CDTF">2020-01-01T05:35:27Z</dcterms:created>
  <dcterms:modified xsi:type="dcterms:W3CDTF">2020-01-01T05:44:17Z</dcterms:modified>
</cp:coreProperties>
</file>