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50E07-35DA-447A-8D05-ABCB41E0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4E12C-7720-4CBE-869A-6710521BC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6AB0F-20FB-4391-A650-A332A4B4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681DB-6339-4B8A-B02D-DBBF9E7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4AC08-91C7-49E7-9634-207136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0DDA8-494E-4AA8-8826-4EA4CEA5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AF9DF-77F8-429A-A90A-E2FF4D66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6AF0E-E2CF-490F-8478-803B1599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D05A6-46EE-4029-8AEE-EEEFCA5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69F83-2081-4B65-800D-5464DA90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FF4F21-9ECE-4DFA-9A93-94989E6A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CD15B-4AF7-476E-B88B-A8579F7D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83B55-CB50-4B24-A4FA-731EC8F1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013DB-8467-4B63-9040-45D588F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DA069-6FD1-42F4-9A8E-4219EA0A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EEFD3-E093-479E-B6E8-5F23C2AE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E18F2-E936-4893-B865-E3911D31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35277-5B6D-47D0-A986-9857C07E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5B602-3DA6-47AE-AF72-BABE0BF3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77049-4FE7-48F9-A9D6-F36E5FE7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9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4A368-FB17-40FD-A010-D4CDABE1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24389-9490-43E1-B217-0D80D1F7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5EDB8-520F-4871-84C1-7DFD124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ACA6B-C209-4265-BB51-0B741085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3470F-4F34-45A4-8ADE-B4A67C9F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CD4C2-1303-4702-8BF8-B7C53AA8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2BB2-9917-473F-B9D1-9277D67DE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A4A69-035D-46AE-A77C-4A87F053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5A45E-0C4C-45BD-8012-F25C4BF3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E40FF-1F45-4405-8D84-154A3A56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64711-58B7-47C9-92BF-A3C5D0D3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F796E-AC9C-4B3F-9AB4-B21597FC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C3A03-7240-45E0-A37C-FC7A925C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E9FAB-8687-4BEE-BC75-AA9826CA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5BDF1C-DB32-436C-8C1E-EE37C17C3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85B12-A80A-468C-A97A-32F9B1DE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6A3D0-7995-4A8B-B913-D86231D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36990-A77E-41BA-B9FE-572E1F7B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92EEF-EC62-4DEE-87A7-6AEEF012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9A389-4CA8-4A66-9550-3B9C3B5B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2A693C-256D-4794-9508-DDB4C2D5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AD637-3FD6-4937-8049-AD4109F7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59938-C049-4041-8E6E-E890802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3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760C8-2BE8-4E02-B7B2-EAB9DD81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17C646-A9B9-4B60-AF1F-912C29CE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B1DB6-944D-4BDC-9DDF-7EC3CD27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11D2-57BB-4F13-9132-EEC7E9F8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822F9-A67B-4CD4-BDA3-28C73B47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6E4F6-6707-4DCB-B26C-E990E538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B8B2F-DDAE-4E54-A06B-C8BCAFEF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3D91D-CE60-462B-A619-B6DE7C05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92615-EB2A-4B52-BCC5-33F3EC6F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8A53-2DEA-449F-91D8-3012868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A0AA60-EEE6-4081-970D-B3F3A4355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87858-C8C4-48F9-87AC-8C53CB01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9BC9F-DBE7-4544-ADF1-5D61B70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346-6019-4052-B21D-5AD0EE81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F7AF4-FBB0-47E7-996C-F0FBCC8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E35362-F38F-4574-BCF6-A338A831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1BA5A-91FA-4366-8D3B-CC75908B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BB92B-BD80-4BBA-A00D-BED9713F3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46D7-4F8C-46F4-80E9-1765E68B3DEB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BF49-F56B-4AB9-AA9D-8541AD933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1186-4558-46EE-835E-1FD948B8D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7AE4-5B9F-4033-A9A2-EAE86272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3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pzfprxfdn.serverft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2015-02-24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17332-64F8-417B-A47B-D109007B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It's another evening shift at your organization's Security Operations Center (SOC).  One of the analysts is looking through some traffic that occurred while your snort-based Intrusion Detection System (IDS) was off-line.  The traffic had triggered a non-specific alert of possible malicious activity from another IDS.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analyst is relatively new and is not experienced with malicious traffic.  That analyst asks you for help.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지난 번하고 비슷한 시나리오다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5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24F9A-5940-43E2-9243-41879141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04C1E-4BD6-4496-826C-64279F87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Date and time of the activity</a:t>
            </a:r>
          </a:p>
          <a:p>
            <a:pPr marL="0" indent="0">
              <a:buNone/>
            </a:pPr>
            <a:r>
              <a:rPr lang="en-US" altLang="ko-KR" dirty="0"/>
              <a:t>2015/2/24 13:04:07</a:t>
            </a:r>
          </a:p>
          <a:p>
            <a:pPr marL="0" indent="0">
              <a:buNone/>
            </a:pPr>
            <a:r>
              <a:rPr lang="en-US" altLang="ko-KR" dirty="0"/>
              <a:t>IP address of the associated desktop (or laptop) computer</a:t>
            </a:r>
          </a:p>
          <a:p>
            <a:pPr marL="0" indent="0">
              <a:buNone/>
            </a:pPr>
            <a:r>
              <a:rPr lang="en-US" altLang="ko-KR" dirty="0"/>
              <a:t>10.10.100.139</a:t>
            </a:r>
          </a:p>
          <a:p>
            <a:pPr marL="0" indent="0">
              <a:buNone/>
            </a:pPr>
            <a:r>
              <a:rPr lang="en-US" altLang="ko-KR" dirty="0"/>
              <a:t>Host name of the associated desktop (or laptop) computer</a:t>
            </a:r>
          </a:p>
          <a:p>
            <a:pPr marL="0" indent="0">
              <a:buNone/>
            </a:pPr>
            <a:r>
              <a:rPr lang="en-US" altLang="ko-KR" dirty="0"/>
              <a:t>STEPHANIE-PC</a:t>
            </a:r>
          </a:p>
          <a:p>
            <a:pPr marL="0" indent="0">
              <a:buNone/>
            </a:pPr>
            <a:r>
              <a:rPr lang="en-US" altLang="ko-KR" dirty="0"/>
              <a:t>MAC address of the associated desktop (or laptop) computer</a:t>
            </a:r>
          </a:p>
          <a:p>
            <a:pPr marL="0" indent="0">
              <a:buNone/>
            </a:pPr>
            <a:r>
              <a:rPr lang="en-US" altLang="ko-KR" dirty="0"/>
              <a:t>28:92:4a:3b:5f:cd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3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C8BC3DE-8196-4278-8B84-1BE50E74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5" y="2098649"/>
            <a:ext cx="95834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이(가) 표시된 사진&#10;&#10;자동 생성된 설명">
            <a:extLst>
              <a:ext uri="{FF2B5EF4-FFF2-40B4-BE49-F238E27FC236}">
                <a16:creationId xmlns:a16="http://schemas.microsoft.com/office/drawing/2014/main" id="{F24E93BF-77AD-40CF-9928-9404784E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2" y="1933366"/>
            <a:ext cx="932627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23B81D7-4629-4049-9F05-DA40BE3D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5" y="1267942"/>
            <a:ext cx="739243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5E1C7-F3CA-4BF8-A1BF-6CE56496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1BFC5-CD14-4944-BAD3-2955B27E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Brief summary of the activity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03DD3DA-BEC4-4C8D-B492-63331960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8524"/>
            <a:ext cx="6801799" cy="160995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4D28D2-61AE-4691-BE46-F6F071DC3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4310744"/>
            <a:ext cx="7356466" cy="2284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ECE58-CE68-4391-A060-53DEFEB4040B}"/>
              </a:ext>
            </a:extLst>
          </p:cNvPr>
          <p:cNvSpPr txBox="1"/>
          <p:nvPr/>
        </p:nvSpPr>
        <p:spPr>
          <a:xfrm>
            <a:off x="8220269" y="2146041"/>
            <a:ext cx="377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에서 </a:t>
            </a:r>
            <a:r>
              <a:rPr lang="en-US" altLang="ko-KR" dirty="0"/>
              <a:t>ftp</a:t>
            </a:r>
            <a:r>
              <a:rPr lang="ko-KR" altLang="en-US" dirty="0"/>
              <a:t>서버를 이용해서 파일을 다운로드하는데</a:t>
            </a:r>
            <a:r>
              <a:rPr lang="en-US" altLang="ko-KR" dirty="0"/>
              <a:t>, </a:t>
            </a:r>
            <a:r>
              <a:rPr lang="ko-KR" altLang="en-US" dirty="0"/>
              <a:t>파일에 </a:t>
            </a:r>
            <a:r>
              <a:rPr lang="en-US" altLang="ko-KR" dirty="0"/>
              <a:t>malware</a:t>
            </a:r>
            <a:r>
              <a:rPr lang="ko-KR" altLang="en-US" dirty="0"/>
              <a:t>가 포함 된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1294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B16B-435A-4572-9BDB-7A19890F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Second Question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241DB-51DA-4862-A7A6-11773D9B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Domain and IP address of the Fiesta EK traffic</a:t>
            </a:r>
          </a:p>
          <a:p>
            <a:pPr marL="0" indent="0">
              <a:buNone/>
            </a:pPr>
            <a:r>
              <a:rPr lang="en-US" altLang="ko-KR" dirty="0"/>
              <a:t>69.64.49.212, </a:t>
            </a:r>
            <a:r>
              <a:rPr lang="en-US" altLang="ko-KR" dirty="0">
                <a:hlinkClick r:id="rId2"/>
              </a:rPr>
              <a:t>http://mpzfprxfdn.serverftp.com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Was the computer infected?</a:t>
            </a:r>
          </a:p>
          <a:p>
            <a:pPr marL="0" indent="0">
              <a:buNone/>
            </a:pPr>
            <a:r>
              <a:rPr lang="en-US" altLang="ko-KR" dirty="0"/>
              <a:t>Yes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화면, 손, 쥐고있는, 테이블이(가) 표시된 사진&#10;&#10;자동 생성된 설명">
            <a:extLst>
              <a:ext uri="{FF2B5EF4-FFF2-40B4-BE49-F238E27FC236}">
                <a16:creationId xmlns:a16="http://schemas.microsoft.com/office/drawing/2014/main" id="{402B3B24-30BF-43D5-AC6E-9E73152D0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1263"/>
            <a:ext cx="938343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EA18-E4C0-4DE6-B2D4-88FF960A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Second Question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31784-3380-4896-9A56-07B7A397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If so, what traffic was generated by the infected computer?</a:t>
            </a:r>
            <a:endParaRPr lang="ko-KR" altLang="en-US" dirty="0"/>
          </a:p>
        </p:txBody>
      </p:sp>
      <p:pic>
        <p:nvPicPr>
          <p:cNvPr id="5" name="그림 4" descr="시계, 방이(가) 표시된 사진&#10;&#10;자동 생성된 설명">
            <a:extLst>
              <a:ext uri="{FF2B5EF4-FFF2-40B4-BE49-F238E27FC236}">
                <a16:creationId xmlns:a16="http://schemas.microsoft.com/office/drawing/2014/main" id="{B4FFE07B-F8AF-4FF7-B157-037A1BCB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5202"/>
            <a:ext cx="9307224" cy="10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62FA8-8397-41DE-93AC-FE4314FD345B}"/>
              </a:ext>
            </a:extLst>
          </p:cNvPr>
          <p:cNvSpPr txBox="1"/>
          <p:nvPr/>
        </p:nvSpPr>
        <p:spPr>
          <a:xfrm>
            <a:off x="838200" y="4001294"/>
            <a:ext cx="936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된 후 계속 파일을 다운로드 </a:t>
            </a:r>
            <a:r>
              <a:rPr lang="ko-KR" altLang="en-US"/>
              <a:t>받고 있는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407003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207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Malware-Trafiic-Analysis</vt:lpstr>
      <vt:lpstr>PowerPoint 프레젠테이션</vt:lpstr>
      <vt:lpstr>First Questions</vt:lpstr>
      <vt:lpstr>PowerPoint 프레젠테이션</vt:lpstr>
      <vt:lpstr>PowerPoint 프레젠테이션</vt:lpstr>
      <vt:lpstr>PowerPoint 프레젠테이션</vt:lpstr>
      <vt:lpstr>First Questions</vt:lpstr>
      <vt:lpstr>Second Question</vt:lpstr>
      <vt:lpstr>Second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1</cp:revision>
  <dcterms:created xsi:type="dcterms:W3CDTF">2020-01-01T04:10:25Z</dcterms:created>
  <dcterms:modified xsi:type="dcterms:W3CDTF">2020-01-01T04:16:40Z</dcterms:modified>
</cp:coreProperties>
</file>