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44A55-6A5F-4143-A002-BA55DBC11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48C6F-7A33-4226-8FCB-12BBBA66D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90E96-AE26-40D0-ACAD-0FD9E502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12245-B71F-43EE-9944-E7910943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7E5A1-782C-49EA-8B7D-69A52EC3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63F6-7608-498E-B074-3B293A3D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732B9-8FD3-48EF-A291-993AEF7C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540A4-AF33-4D8F-A791-E733B371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8ABB3-A48E-49CE-B9AC-52FA67F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40238-BFD2-44AE-B92F-0473E501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7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569C8-9B6D-4859-9361-14C63C532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0A6FC-655D-4F63-B493-F5351DB8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26353-C722-477C-8DCC-7160790F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5C25-D746-445E-9377-0E340327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784D-3CB5-4422-9363-DCF6070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AFE78-D28C-4236-9D38-4625F99A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BBE65-C0C5-4EF3-8E05-5C8DC159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DD9CE-71F0-4183-A125-EDC37D2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393E6-C1C1-448B-BA53-43AD15E5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FBB07-5110-4C3D-A1B7-7744CC7A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44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CCA77-B3C4-4CB7-A29F-39BC3F76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F1224-8B80-43EC-B502-8D9AE6E5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F934B-63F9-4831-9646-328E6C1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0C507-0D0A-496F-A132-337FC49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27059-EA74-4997-8CD3-A45C06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3F6F-C22E-4E1D-A189-50C8BBAC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F519E-7FC5-48F2-9F6F-53F1E8A9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C3BDB-41DF-444F-B734-95A61A742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5CDB7-5A79-437E-AD58-CC663165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CFBE4-B3DE-4B49-9669-66EA0D4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2A7CF-710A-4B06-B753-50B9E9F8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3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F8530-E656-4E89-A8F8-B2184FD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905BB-76E5-43F8-812F-552479F2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2618A-227E-4B16-AA3C-EA97E0B0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526AAB-513C-4FB4-99B5-9BEF58639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A20DE5-41A2-4397-8E20-3D9733FB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A3B6E5-B7E4-40A6-8967-69F2E85D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B5347-7B96-4A2D-B628-56CB5DA0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944CAF-E50E-4E6F-B78A-426DC36E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35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F949-567E-400D-8E88-581A1C62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1470F-223C-42F9-839A-7F6AD9A4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A99ED-8597-4AC0-825D-E45561B4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53EC2C-9B11-4EAB-A01D-BBA3A1E9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0D156-36D3-4FFB-9951-D117DFEA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8E8B8C-2EE0-4462-A737-DB76A455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DEC86-2F75-411D-AEC6-50344CF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8A72-B157-4A75-8772-F2E2BB81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FEC25-5E24-4D92-A865-9D985265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1EFF5-ADC0-4E08-A7A5-D3CB6A03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82FF1-76EA-4A59-8517-13DB82B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B39B7-824A-40DA-AFB0-69A7FB4F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D53C0-99AF-4A5B-9722-7963CB8F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3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B4585-2D1E-4F76-8CAB-4E33F54E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6A0FC-8A29-4CBF-A848-37833B1F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98AD3-7C68-460C-8750-74A319309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F374F-CA39-4980-BD9B-36B9A91E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CE985-ECBA-4D2E-B707-6A9D1A7A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BD9A8-A64B-4EAA-9D14-5DDD1112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8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0CCA3-C2BD-4AD8-834D-5A550F80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62A8B-A305-4519-8921-21FA86A9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64BEF-2144-427D-AF3D-3CA3C57BB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9D868-F508-491A-8FFA-448402B393F1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D5CDF-2CE8-40D7-93E5-49AA8CBE5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51259-B1AD-4C5D-A1AD-B5356723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25CC-C5E6-4959-99F9-FD41F6077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A642D-1D9E-4E42-9268-4282AEF58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Malware-</a:t>
            </a:r>
            <a:r>
              <a:rPr lang="en-US" altLang="ko-KR" dirty="0" err="1"/>
              <a:t>Trafiic</a:t>
            </a:r>
            <a:r>
              <a:rPr lang="en-US" altLang="ko-KR" dirty="0"/>
              <a:t>-Analysis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F95D0-1153-4C80-95CC-F5AB75927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2018-07-15</a:t>
            </a:r>
          </a:p>
          <a:p>
            <a:r>
              <a:rPr lang="ko-KR" altLang="en-US" dirty="0"/>
              <a:t>사용환경</a:t>
            </a:r>
            <a:r>
              <a:rPr lang="en-US" altLang="ko-KR" dirty="0"/>
              <a:t>:Windows 10 32bits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7A0DD34D-25EA-440E-8E08-86FD715F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14" y="856558"/>
            <a:ext cx="4448796" cy="3238952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4AB9112-6110-4300-9805-9929BB45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8638"/>
            <a:ext cx="4210638" cy="3334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F3B04-1310-4AA8-A06C-1236BB4F35B5}"/>
              </a:ext>
            </a:extLst>
          </p:cNvPr>
          <p:cNvSpPr txBox="1"/>
          <p:nvPr/>
        </p:nvSpPr>
        <p:spPr>
          <a:xfrm>
            <a:off x="1195514" y="4376057"/>
            <a:ext cx="922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URL-&gt;16</a:t>
            </a:r>
            <a:r>
              <a:rPr lang="ko-KR" altLang="en-US" dirty="0"/>
              <a:t>진수 값으로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DDD9F84-C7B8-4A17-A66F-60649659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39" y="809259"/>
            <a:ext cx="9450119" cy="2619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D4020-5DF0-4198-BB66-E4FBBE63935A}"/>
              </a:ext>
            </a:extLst>
          </p:cNvPr>
          <p:cNvSpPr txBox="1"/>
          <p:nvPr/>
        </p:nvSpPr>
        <p:spPr>
          <a:xfrm>
            <a:off x="1250302" y="3760237"/>
            <a:ext cx="95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16</a:t>
            </a:r>
            <a:r>
              <a:rPr lang="ko-KR" altLang="en-US" dirty="0"/>
              <a:t>진수 값</a:t>
            </a:r>
            <a:r>
              <a:rPr lang="en-US" altLang="ko-KR" dirty="0"/>
              <a:t>(sha1 hash)</a:t>
            </a:r>
            <a:r>
              <a:rPr lang="ko-KR" altLang="en-US" dirty="0"/>
              <a:t>를 </a:t>
            </a:r>
            <a:r>
              <a:rPr lang="ko-KR" altLang="en-US" dirty="0" err="1"/>
              <a:t>구글링</a:t>
            </a:r>
            <a:r>
              <a:rPr lang="ko-KR" altLang="en-US" dirty="0"/>
              <a:t> 해보면 정보가 나온다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69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7FEFE82-CD40-4C2C-968B-8C7E609F3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9" y="832244"/>
            <a:ext cx="5540067" cy="4358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F5C15-5256-4105-B027-3C6940580DCE}"/>
              </a:ext>
            </a:extLst>
          </p:cNvPr>
          <p:cNvSpPr txBox="1"/>
          <p:nvPr/>
        </p:nvSpPr>
        <p:spPr>
          <a:xfrm>
            <a:off x="6858000" y="811763"/>
            <a:ext cx="498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file</a:t>
            </a:r>
            <a:r>
              <a:rPr lang="ko-KR" altLang="en-US" dirty="0"/>
              <a:t>관련 패킷에 </a:t>
            </a:r>
            <a:r>
              <a:rPr lang="en-US" altLang="ko-KR" dirty="0" err="1"/>
              <a:t>info_hash</a:t>
            </a:r>
            <a:r>
              <a:rPr lang="ko-KR" altLang="en-US" dirty="0"/>
              <a:t>를 </a:t>
            </a:r>
            <a:r>
              <a:rPr lang="ko-KR" altLang="en-US" dirty="0" err="1"/>
              <a:t>구글링해보면</a:t>
            </a:r>
            <a:r>
              <a:rPr lang="ko-KR" altLang="en-US" dirty="0"/>
              <a:t> </a:t>
            </a:r>
            <a:r>
              <a:rPr lang="en-US" altLang="ko-KR" dirty="0"/>
              <a:t>file </a:t>
            </a:r>
            <a:r>
              <a:rPr lang="ko-KR" altLang="en-US" dirty="0"/>
              <a:t>관련 정보를 볼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E3AFF-3EDB-4E30-B224-AF64DFBB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783"/>
            <a:ext cx="10515600" cy="57071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the MAC address of the computer at 10.0.0.201?</a:t>
            </a:r>
          </a:p>
          <a:p>
            <a:pPr marL="0" indent="0">
              <a:buNone/>
            </a:pPr>
            <a:r>
              <a:rPr lang="en-US" altLang="ko-KR" dirty="0"/>
              <a:t>-00:16:17:18:66:C8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524ED6A-1FB7-4EAF-B5DA-D08F9C7FC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" y="2514472"/>
            <a:ext cx="973590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3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30F1D-475E-4292-AEDF-09935FEE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728"/>
            <a:ext cx="10515600" cy="56652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the host name of the computer at 10.0.0.201?</a:t>
            </a:r>
          </a:p>
          <a:p>
            <a:pPr marL="0" indent="0">
              <a:buNone/>
            </a:pPr>
            <a:r>
              <a:rPr lang="en-US" altLang="ko-KR" dirty="0"/>
              <a:t>-BLANCO-DESKTOP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8598186-278D-4338-A0CB-15BC19F00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8" y="2762584"/>
            <a:ext cx="934532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5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6A7AE-0E49-438F-B078-83D319D1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561"/>
            <a:ext cx="10515600" cy="56904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the Windows user account name for the computer at 10.0.0.201?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elmer.blanco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1E0473E-3DE6-4554-AFD9-2D7E62ED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5940"/>
            <a:ext cx="956443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5C079-3085-4D59-8E69-AF4DDB48C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617"/>
            <a:ext cx="10515600" cy="57323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the Microsoft Windows version (XP, 7, 8, or 10) of the computer at 10.0.0.201?</a:t>
            </a:r>
          </a:p>
          <a:p>
            <a:pPr marL="0" indent="0">
              <a:buNone/>
            </a:pPr>
            <a:r>
              <a:rPr lang="en-US" altLang="ko-KR" dirty="0"/>
              <a:t>-Windows 10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8E861E-ECA5-4277-B319-909F2ACB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61" y="2466053"/>
            <a:ext cx="9545382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6030B-9B1A-44B9-B5BB-0B525043106C}"/>
              </a:ext>
            </a:extLst>
          </p:cNvPr>
          <p:cNvSpPr txBox="1"/>
          <p:nvPr/>
        </p:nvSpPr>
        <p:spPr>
          <a:xfrm>
            <a:off x="1054359" y="4049486"/>
            <a:ext cx="95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검색해보면  </a:t>
            </a:r>
            <a:r>
              <a:rPr lang="en-US" altLang="ko-KR" dirty="0"/>
              <a:t>Windows 10</a:t>
            </a:r>
            <a:r>
              <a:rPr lang="ko-KR" altLang="en-US" dirty="0"/>
              <a:t>에서 </a:t>
            </a:r>
            <a:r>
              <a:rPr lang="en-US" altLang="ko-KR" dirty="0"/>
              <a:t>Edge</a:t>
            </a:r>
            <a:r>
              <a:rPr lang="ko-KR" altLang="en-US" dirty="0"/>
              <a:t>로 접속 한 것으로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2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30E4-C8A2-474A-81D0-285A3524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451"/>
            <a:ext cx="10515600" cy="35820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time in UTC did the torrent activity from 10.0.0.201 start?</a:t>
            </a:r>
          </a:p>
          <a:p>
            <a:pPr marL="0" indent="0">
              <a:buNone/>
            </a:pPr>
            <a:r>
              <a:rPr lang="en-US" altLang="ko-KR" dirty="0"/>
              <a:t>-2018/7/15 13:17:37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A0E5819-DC4B-437A-AF3D-53151BF7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2" y="2138104"/>
            <a:ext cx="9593014" cy="1810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41F8A-07B2-4618-8C5E-59572DD67D1D}"/>
              </a:ext>
            </a:extLst>
          </p:cNvPr>
          <p:cNvSpPr txBox="1"/>
          <p:nvPr/>
        </p:nvSpPr>
        <p:spPr>
          <a:xfrm>
            <a:off x="847288" y="4387442"/>
            <a:ext cx="1052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 패킷이 아닌 첫번째 </a:t>
            </a:r>
            <a:r>
              <a:rPr lang="en-US" altLang="ko-KR" dirty="0" err="1"/>
              <a:t>Bittorrent</a:t>
            </a:r>
            <a:r>
              <a:rPr lang="en-US" altLang="ko-KR" dirty="0"/>
              <a:t> </a:t>
            </a:r>
            <a:r>
              <a:rPr lang="ko-KR" altLang="en-US" dirty="0"/>
              <a:t>프로토콜의 </a:t>
            </a:r>
            <a:r>
              <a:rPr lang="en-US" altLang="ko-KR" dirty="0"/>
              <a:t>Frame </a:t>
            </a:r>
            <a:r>
              <a:rPr lang="ko-KR" altLang="en-US" dirty="0"/>
              <a:t>헤더를 확인했다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9BDE0-E1DB-49A2-9F3C-92269DA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283"/>
            <a:ext cx="10515600" cy="57826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torrent file did the user at 10.0.0.201 download?</a:t>
            </a:r>
          </a:p>
          <a:p>
            <a:pPr marL="0" indent="0">
              <a:buNone/>
            </a:pPr>
            <a:r>
              <a:rPr lang="en-US" altLang="ko-KR" dirty="0"/>
              <a:t>-Betty_Boop_Rhythm_on_the_Reservation.avi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3DAE2F6-89F3-4A8D-9996-E6C07C79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1" y="1647094"/>
            <a:ext cx="9602540" cy="1638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602A7-551B-4161-9D6D-0EF93EA4F108}"/>
              </a:ext>
            </a:extLst>
          </p:cNvPr>
          <p:cNvSpPr txBox="1"/>
          <p:nvPr/>
        </p:nvSpPr>
        <p:spPr>
          <a:xfrm>
            <a:off x="933061" y="3722914"/>
            <a:ext cx="96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 err="1"/>
              <a:t>bittorrent</a:t>
            </a:r>
            <a:r>
              <a:rPr lang="en-US" altLang="ko-KR" dirty="0"/>
              <a:t> </a:t>
            </a:r>
            <a:r>
              <a:rPr lang="ko-KR" altLang="en-US" dirty="0"/>
              <a:t>패킷</a:t>
            </a:r>
            <a:r>
              <a:rPr lang="en-US" altLang="ko-KR" dirty="0"/>
              <a:t>(4520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이전의 </a:t>
            </a:r>
            <a:r>
              <a:rPr lang="en-US" altLang="ko-KR" dirty="0"/>
              <a:t>http </a:t>
            </a:r>
            <a:r>
              <a:rPr lang="ko-KR" altLang="en-US" dirty="0"/>
              <a:t>패킷을 살펴보니</a:t>
            </a:r>
            <a:r>
              <a:rPr lang="en-US" altLang="ko-KR" dirty="0"/>
              <a:t>, 4300</a:t>
            </a:r>
            <a:r>
              <a:rPr lang="ko-KR" altLang="en-US" dirty="0"/>
              <a:t>번 </a:t>
            </a:r>
            <a:r>
              <a:rPr lang="ko-KR" altLang="en-US" dirty="0" err="1"/>
              <a:t>쯤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패킷에서 파일 이름을 확인 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4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537B7-9D7F-4963-A230-CAB2FF29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155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is the name of the torrent client used on 10.0.0.201?</a:t>
            </a:r>
          </a:p>
          <a:p>
            <a:pPr marL="0" indent="0">
              <a:buNone/>
            </a:pPr>
            <a:r>
              <a:rPr lang="en-US" altLang="ko-KR" dirty="0"/>
              <a:t>-Deluge 1.3.15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A0B338-4127-4164-B3C0-836731FA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6805"/>
            <a:ext cx="5124301" cy="4560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6A6940-BF4A-4B96-9ED1-C924E616BF87}"/>
              </a:ext>
            </a:extLst>
          </p:cNvPr>
          <p:cNvSpPr txBox="1"/>
          <p:nvPr/>
        </p:nvSpPr>
        <p:spPr>
          <a:xfrm>
            <a:off x="6335486" y="1586204"/>
            <a:ext cx="561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Bittorrent</a:t>
            </a:r>
            <a:r>
              <a:rPr lang="en-US" altLang="ko-KR" dirty="0"/>
              <a:t> </a:t>
            </a:r>
            <a:r>
              <a:rPr lang="ko-KR" altLang="en-US" dirty="0"/>
              <a:t>패킷에 </a:t>
            </a:r>
            <a:r>
              <a:rPr lang="en-US" altLang="ko-KR" dirty="0"/>
              <a:t>client </a:t>
            </a:r>
            <a:r>
              <a:rPr lang="ko-KR" altLang="en-US" dirty="0"/>
              <a:t>정보를 찾는 것인 줄 알고 살펴봤는데</a:t>
            </a:r>
            <a:r>
              <a:rPr lang="en-US" altLang="ko-KR" dirty="0"/>
              <a:t> client</a:t>
            </a:r>
            <a:r>
              <a:rPr lang="ko-KR" altLang="en-US" dirty="0"/>
              <a:t> 정보가 없었다</a:t>
            </a:r>
            <a:r>
              <a:rPr lang="en-US" altLang="ko-KR" dirty="0"/>
              <a:t>. </a:t>
            </a:r>
            <a:r>
              <a:rPr lang="ko-KR" altLang="en-US" dirty="0"/>
              <a:t>그래서 해설을 보니 </a:t>
            </a:r>
            <a:r>
              <a:rPr lang="en-US" altLang="ko-KR" dirty="0"/>
              <a:t>http </a:t>
            </a:r>
            <a:r>
              <a:rPr lang="ko-KR" altLang="en-US" dirty="0"/>
              <a:t>패킷의 </a:t>
            </a:r>
            <a:r>
              <a:rPr lang="en-US" altLang="ko-KR" dirty="0"/>
              <a:t>User-Agent</a:t>
            </a:r>
            <a:r>
              <a:rPr lang="ko-KR" altLang="en-US" dirty="0"/>
              <a:t>를 보는 </a:t>
            </a:r>
            <a:r>
              <a:rPr lang="ko-KR" altLang="en-US" dirty="0" err="1"/>
              <a:t>것이였다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3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AF789-4E6D-4DDF-9FE3-22D24789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93"/>
            <a:ext cx="10515600" cy="586657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What file is being seeded (shared) by the torrent client on 10.0.0.201?</a:t>
            </a:r>
          </a:p>
          <a:p>
            <a:pPr marL="0" indent="0">
              <a:buNone/>
            </a:pPr>
            <a:r>
              <a:rPr lang="en-US" altLang="ko-KR" dirty="0"/>
              <a:t>-ubuntu-18.04-desktop-amd64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423068F-4C65-4058-9AF3-61C6CE07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0" y="1688845"/>
            <a:ext cx="5105640" cy="4559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95515-FD6D-4292-BCDB-89DDDC415008}"/>
              </a:ext>
            </a:extLst>
          </p:cNvPr>
          <p:cNvSpPr txBox="1"/>
          <p:nvPr/>
        </p:nvSpPr>
        <p:spPr>
          <a:xfrm>
            <a:off x="6326155" y="1688841"/>
            <a:ext cx="55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우선 패킷 중 </a:t>
            </a:r>
            <a:r>
              <a:rPr lang="en-US" altLang="ko-KR" dirty="0"/>
              <a:t>info</a:t>
            </a:r>
            <a:r>
              <a:rPr lang="ko-KR" altLang="en-US" dirty="0"/>
              <a:t>가 포함 된 패킷을 찾아 </a:t>
            </a:r>
            <a:r>
              <a:rPr lang="en-US" altLang="ko-KR" dirty="0" err="1"/>
              <a:t>info_hash</a:t>
            </a:r>
            <a:r>
              <a:rPr lang="ko-KR" altLang="en-US" dirty="0"/>
              <a:t>의 값을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3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270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Malware-Trafiic-Analysis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Malware-Trafiic-Analysis</dc:title>
  <dc:creator>이준회</dc:creator>
  <cp:lastModifiedBy>이준회</cp:lastModifiedBy>
  <cp:revision>4</cp:revision>
  <dcterms:created xsi:type="dcterms:W3CDTF">2020-01-13T07:04:24Z</dcterms:created>
  <dcterms:modified xsi:type="dcterms:W3CDTF">2020-01-13T07:14:07Z</dcterms:modified>
</cp:coreProperties>
</file>