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AE0AE-1AC3-4FE3-97B4-5366961C0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27EE9-B49D-4BB6-A995-F997139D2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56C56-A40A-4C76-8FF9-76787F9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10976-2216-48B2-88CB-F6D5322B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D1600-127B-409B-AF6B-15BF8437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0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B16CC-24B3-4EA6-BA19-6170E7D6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9D156-346D-4605-8732-D3DE8C55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D9AE5-1F42-4768-B93D-95EF6B21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513D5-20CA-43CF-821C-FEDE7E79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F6AF2-619D-4CF2-8075-93D0A00D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5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9113C5-4F90-4F4E-9C54-9E5003F0B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2B0A75-65E9-43C5-8605-2505B91E9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EE65E-CA55-4AC1-99FA-AD7C810F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5729A-CE35-4BBF-9D77-3622DEDD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D5BF2-D42E-48B8-B952-2CC3E522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7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D9EF-ABC0-4611-B0F6-880E04A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DD695-F384-4293-A30A-33E77254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CD2B6-88A6-4221-A3C2-7142D094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8CB55-679F-483C-98A6-636B1650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DB7A5-CB52-4FD4-82EE-F09C9DEA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5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FDA67-D666-4EB3-A6B6-8EAF8CE4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3A560-1CF7-49C4-A558-9D72F016D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97C3F-56B9-461F-B375-83ABE29B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3507F-B5D9-403C-92FA-CA283DE9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EF35-D8A7-413A-BC6A-B91DED65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2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A0105-6E7D-4454-93DC-D528EA48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18BAC-DDC6-46F1-AE17-32E0D8736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67C93-8CAF-48EE-919C-BC12766E2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3C6C2-01FA-4721-BBE2-3F54AE3A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ECDD5-CDBF-4011-94B9-C81A5E0E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4B1FA-3D2B-480D-9CDB-80A0FB8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5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1CE7D-6CFD-4DA3-B54E-2F8A9FC1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E4385-C71E-462B-911E-6B8A6D48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2513B-3C5C-4756-AC41-6137C79DC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98C05-6FA5-4516-A4BF-0E289B17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F3265A-2939-446A-B9CD-793D17085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0EA0B7-6E16-4CCB-AAAE-867F10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02E55D-8C88-46FE-B5A7-D90E9B73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7C1B3-0BFD-4753-8B33-9FA08D4A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4D0E-AF08-447D-9742-A43FAB78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4BDF56-3B69-4149-825B-F0A514CD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A2F139-4565-4C61-9C4D-C86A8C6D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E4D33-F26E-4B93-8B42-FBA2A6E3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7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05D15-8867-46D8-ADD9-33B6D211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5594E4-3D68-4F45-B98E-8BD597E8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1A4EC-802C-40EA-93EC-CABC92EC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DEF9E-EB35-4014-B04F-A08F7C08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55C5A-1161-4137-B1D1-D26DB46D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91408-3DA5-42B1-9738-285B7A3C7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06264-1392-4C5B-9DEE-DAAF03DE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476D-4A98-4637-A8A9-F95F718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F184A-659B-44F1-996C-F5DDB533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B8897-1F9A-4625-984C-8597B2A8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7DFF59-C315-425E-8DF8-5EAD80964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89098A-8305-46E6-A376-AD0D91D1B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780A1-FBF2-4A58-A4F9-FB25BF88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CA844-F837-4D70-A98E-86EC8BB7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5E0F9-2AB5-4F4F-B4D9-075C8C26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7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1D467-EC04-44B5-BEC4-320EAA36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83B77-4000-4F61-92C9-26150EA6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03B8E-D804-4FC6-8FEC-785069180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F958-80A8-41C4-A96C-DF8789C677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7615E-D5B2-4F83-AD4B-E8CE7426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0DB4E-5E6B-476A-8558-3513482BD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14F4-3B3F-4A28-B551-9487B5148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E539-2159-4919-B674-906B6E6CF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</a:t>
            </a:r>
            <a:r>
              <a:rPr lang="en-US" altLang="ko-KR" dirty="0" err="1"/>
              <a:t>Protostar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35808D-9CD8-465E-8E6D-42AB2C88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0~Heap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4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병, 대형, 테이블이(가) 표시된 사진&#10;&#10;자동 생성된 설명">
            <a:extLst>
              <a:ext uri="{FF2B5EF4-FFF2-40B4-BE49-F238E27FC236}">
                <a16:creationId xmlns:a16="http://schemas.microsoft.com/office/drawing/2014/main" id="{7A5F1745-5329-4130-8069-E9A449EE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13" y="524971"/>
            <a:ext cx="6897063" cy="264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C75A0-5F0E-4177-B0B5-210561409D78}"/>
              </a:ext>
            </a:extLst>
          </p:cNvPr>
          <p:cNvSpPr txBox="1"/>
          <p:nvPr/>
        </p:nvSpPr>
        <p:spPr>
          <a:xfrm>
            <a:off x="8067771" y="524971"/>
            <a:ext cx="3184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</a:t>
            </a:r>
            <a:r>
              <a:rPr lang="en-US" altLang="ko-KR" dirty="0"/>
              <a:t>breakpoint</a:t>
            </a:r>
            <a:r>
              <a:rPr lang="ko-KR" altLang="en-US" dirty="0"/>
              <a:t>까지 실행 시킨 후 전에 봤던 </a:t>
            </a:r>
            <a:r>
              <a:rPr lang="en-US" altLang="ko-KR" dirty="0" err="1"/>
              <a:t>eax</a:t>
            </a:r>
            <a:r>
              <a:rPr lang="ko-KR" altLang="en-US" dirty="0"/>
              <a:t>의 값의 주변을 출력해본다</a:t>
            </a:r>
            <a:r>
              <a:rPr lang="en-US" altLang="ko-KR" dirty="0"/>
              <a:t>. </a:t>
            </a:r>
            <a:r>
              <a:rPr lang="ko-KR" altLang="en-US" dirty="0"/>
              <a:t>출력해보면 </a:t>
            </a:r>
            <a:r>
              <a:rPr lang="en-US" altLang="ko-KR" dirty="0"/>
              <a:t>16</a:t>
            </a:r>
            <a:r>
              <a:rPr lang="ko-KR" altLang="en-US" dirty="0"/>
              <a:t>만 큼 떨어진 곳에 </a:t>
            </a:r>
            <a:r>
              <a:rPr lang="en-US" altLang="ko-KR" dirty="0"/>
              <a:t>heap </a:t>
            </a:r>
            <a:r>
              <a:rPr lang="ko-KR" altLang="en-US" dirty="0"/>
              <a:t>영역 값이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저 값은 </a:t>
            </a:r>
            <a:r>
              <a:rPr lang="en-US" altLang="ko-KR" dirty="0"/>
              <a:t>i2</a:t>
            </a:r>
            <a:r>
              <a:rPr lang="ko-KR" altLang="en-US" dirty="0"/>
              <a:t>의 값이며</a:t>
            </a:r>
            <a:r>
              <a:rPr lang="en-US" altLang="ko-KR" dirty="0"/>
              <a:t>, </a:t>
            </a:r>
            <a:r>
              <a:rPr lang="en-US" altLang="ko-KR" dirty="0" err="1"/>
              <a:t>aaaa</a:t>
            </a:r>
            <a:r>
              <a:rPr lang="ko-KR" altLang="en-US" dirty="0"/>
              <a:t>를 포함한 </a:t>
            </a:r>
            <a:r>
              <a:rPr lang="en-US" altLang="ko-KR" dirty="0"/>
              <a:t>20</a:t>
            </a:r>
            <a:r>
              <a:rPr lang="ko-KR" altLang="en-US" dirty="0"/>
              <a:t>의 값을 출력한 뒤 </a:t>
            </a:r>
            <a:r>
              <a:rPr lang="en-US" altLang="ko-KR" dirty="0"/>
              <a:t>puts</a:t>
            </a:r>
            <a:r>
              <a:rPr lang="ko-KR" altLang="en-US" dirty="0"/>
              <a:t>의 </a:t>
            </a:r>
            <a:r>
              <a:rPr lang="en-US" altLang="ko-KR" dirty="0"/>
              <a:t>got</a:t>
            </a:r>
            <a:r>
              <a:rPr lang="ko-KR" altLang="en-US" dirty="0"/>
              <a:t>의 주소를 쓰면 덮어 씌울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4D55E18E-0023-4389-BD59-6D80772EE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2" y="4347119"/>
            <a:ext cx="6868484" cy="1000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7C385F-A936-4154-B4BC-7F48BA9A1193}"/>
              </a:ext>
            </a:extLst>
          </p:cNvPr>
          <p:cNvSpPr txBox="1"/>
          <p:nvPr/>
        </p:nvSpPr>
        <p:spPr>
          <a:xfrm>
            <a:off x="7959012" y="4347119"/>
            <a:ext cx="369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정말로 </a:t>
            </a:r>
            <a:r>
              <a:rPr lang="en-US" altLang="ko-KR" dirty="0"/>
              <a:t>heap</a:t>
            </a:r>
            <a:r>
              <a:rPr lang="ko-KR" altLang="en-US" dirty="0"/>
              <a:t>영역이 맞는지 확인까지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3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7655F-C60D-4E5D-9570-8017629B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85" y="1884006"/>
            <a:ext cx="6858957" cy="30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4DC44-35A8-40D4-9369-25B7BEB96AD5}"/>
              </a:ext>
            </a:extLst>
          </p:cNvPr>
          <p:cNvSpPr txBox="1"/>
          <p:nvPr/>
        </p:nvSpPr>
        <p:spPr>
          <a:xfrm>
            <a:off x="2465185" y="2382473"/>
            <a:ext cx="68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구한 것에 맞춰 실행 시키니 성공하였다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05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00510-9EBF-43A4-B2AB-F678CF3C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0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6D75252-995C-4440-BCF4-36570A6B7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336"/>
            <a:ext cx="5635809" cy="5182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3F7C4-4FF2-4C17-810B-049A3B07E732}"/>
              </a:ext>
            </a:extLst>
          </p:cNvPr>
          <p:cNvSpPr txBox="1"/>
          <p:nvPr/>
        </p:nvSpPr>
        <p:spPr>
          <a:xfrm>
            <a:off x="6764694" y="1483567"/>
            <a:ext cx="529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단순한 스택 </a:t>
            </a:r>
            <a:r>
              <a:rPr lang="ko-KR" altLang="en-US" dirty="0" err="1"/>
              <a:t>오버플로우처럼</a:t>
            </a:r>
            <a:r>
              <a:rPr lang="ko-KR" altLang="en-US" dirty="0"/>
              <a:t> 값을 덮어써주는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6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1583DA-DB27-48D1-B0A1-95240A5C0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1" y="1678002"/>
            <a:ext cx="6878010" cy="333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00D31-DEC7-4558-81A0-5252E1C12FC9}"/>
              </a:ext>
            </a:extLst>
          </p:cNvPr>
          <p:cNvSpPr txBox="1"/>
          <p:nvPr/>
        </p:nvSpPr>
        <p:spPr>
          <a:xfrm>
            <a:off x="7625592" y="1619075"/>
            <a:ext cx="412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gdb</a:t>
            </a:r>
            <a:r>
              <a:rPr lang="ko-KR" altLang="en-US" dirty="0"/>
              <a:t>를 열고 </a:t>
            </a:r>
            <a:r>
              <a:rPr lang="en-US" altLang="ko-KR" dirty="0"/>
              <a:t>winner</a:t>
            </a:r>
            <a:r>
              <a:rPr lang="ko-KR" altLang="en-US" dirty="0"/>
              <a:t>함수의 주소를 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37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C26018-32B6-4417-8DBC-2C261362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2" y="1247085"/>
            <a:ext cx="6858957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D26A9-18FF-4FF8-8040-3F8CD9DFF499}"/>
              </a:ext>
            </a:extLst>
          </p:cNvPr>
          <p:cNvSpPr txBox="1"/>
          <p:nvPr/>
        </p:nvSpPr>
        <p:spPr>
          <a:xfrm>
            <a:off x="989901" y="1895912"/>
            <a:ext cx="685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처음엔 아무 생각없이 </a:t>
            </a:r>
            <a:r>
              <a:rPr lang="en-US" altLang="ko-KR" dirty="0"/>
              <a:t>64 dummy byte</a:t>
            </a:r>
            <a:r>
              <a:rPr lang="ko-KR" altLang="en-US" dirty="0"/>
              <a:t>를 넣었는데 프로그램이 얼마만큼의 </a:t>
            </a:r>
            <a:r>
              <a:rPr lang="en-US" altLang="ko-KR" dirty="0"/>
              <a:t>dummy byte</a:t>
            </a:r>
            <a:r>
              <a:rPr lang="ko-KR" altLang="en-US" dirty="0"/>
              <a:t>를 써야 하는지 알려주었다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FD54A1-DC76-4C78-B1F3-13CFF4B84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2" y="2912481"/>
            <a:ext cx="6878010" cy="514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055C5-99F7-49D2-8339-60968C072255}"/>
              </a:ext>
            </a:extLst>
          </p:cNvPr>
          <p:cNvSpPr txBox="1"/>
          <p:nvPr/>
        </p:nvSpPr>
        <p:spPr>
          <a:xfrm>
            <a:off x="997112" y="3682767"/>
            <a:ext cx="685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그 만큼의 </a:t>
            </a:r>
            <a:r>
              <a:rPr lang="en-US" altLang="ko-KR" dirty="0"/>
              <a:t>dummy byte</a:t>
            </a:r>
            <a:r>
              <a:rPr lang="ko-KR" altLang="en-US" dirty="0"/>
              <a:t>를 쓰니 성공하였다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63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BF6F5-31BA-4D3C-B8E5-7D87CCEC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1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5CBD430-019F-4C25-8EDA-049D72F1B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3481"/>
            <a:ext cx="6215743" cy="5196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C016F-DBE6-499E-ABF5-70E972C2EEEB}"/>
              </a:ext>
            </a:extLst>
          </p:cNvPr>
          <p:cNvSpPr txBox="1"/>
          <p:nvPr/>
        </p:nvSpPr>
        <p:spPr>
          <a:xfrm>
            <a:off x="7333861" y="1521814"/>
            <a:ext cx="4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strcpy</a:t>
            </a:r>
            <a:r>
              <a:rPr lang="ko-KR" altLang="en-US" dirty="0"/>
              <a:t>를 이용하여 </a:t>
            </a:r>
            <a:r>
              <a:rPr lang="en-US" altLang="ko-KR" dirty="0"/>
              <a:t>got</a:t>
            </a:r>
            <a:r>
              <a:rPr lang="ko-KR" altLang="en-US" dirty="0"/>
              <a:t>를 덮어쓰는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51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03E2B2F-BD73-4409-8A1D-5D324243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9" y="167950"/>
            <a:ext cx="5742351" cy="304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DFAB57-4AF8-4D64-81D2-53909A97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9" y="3209887"/>
            <a:ext cx="5742351" cy="3116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9E702D-0906-43EA-B3C6-1AC345D46705}"/>
              </a:ext>
            </a:extLst>
          </p:cNvPr>
          <p:cNvSpPr txBox="1"/>
          <p:nvPr/>
        </p:nvSpPr>
        <p:spPr>
          <a:xfrm>
            <a:off x="6531429" y="298580"/>
            <a:ext cx="530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함수를 확인하여 어떤 부분에 </a:t>
            </a:r>
            <a:r>
              <a:rPr lang="en-US" altLang="ko-KR" dirty="0"/>
              <a:t>breakpoint</a:t>
            </a:r>
            <a:r>
              <a:rPr lang="ko-KR" altLang="en-US" dirty="0"/>
              <a:t>를 걸지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87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이(가) 표시된 사진&#10;&#10;자동 생성된 설명">
            <a:extLst>
              <a:ext uri="{FF2B5EF4-FFF2-40B4-BE49-F238E27FC236}">
                <a16:creationId xmlns:a16="http://schemas.microsoft.com/office/drawing/2014/main" id="{C61A50DD-4095-4025-A481-C49E2D4B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07" y="1461231"/>
            <a:ext cx="6830378" cy="2257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F8F84-682B-4B1F-BF89-F6E29316B784}"/>
              </a:ext>
            </a:extLst>
          </p:cNvPr>
          <p:cNvSpPr txBox="1"/>
          <p:nvPr/>
        </p:nvSpPr>
        <p:spPr>
          <a:xfrm>
            <a:off x="2416629" y="3993502"/>
            <a:ext cx="67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 </a:t>
            </a:r>
            <a:r>
              <a:rPr lang="en-US" altLang="ko-KR" dirty="0"/>
              <a:t>winner </a:t>
            </a:r>
            <a:r>
              <a:rPr lang="ko-KR" altLang="en-US" dirty="0"/>
              <a:t>함수의 주소를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0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B0C24749-21E2-47F9-9032-4D3096CF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51" y="761427"/>
            <a:ext cx="6839905" cy="905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2B7DA-779C-49D3-AB0A-278123D42554}"/>
              </a:ext>
            </a:extLst>
          </p:cNvPr>
          <p:cNvSpPr txBox="1"/>
          <p:nvPr/>
        </p:nvSpPr>
        <p:spPr>
          <a:xfrm>
            <a:off x="2203908" y="5450242"/>
            <a:ext cx="6778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main </a:t>
            </a:r>
            <a:r>
              <a:rPr lang="ko-KR" altLang="en-US" dirty="0"/>
              <a:t>함수에 출력되었던</a:t>
            </a:r>
            <a:r>
              <a:rPr lang="en-US" altLang="ko-KR" dirty="0"/>
              <a:t>(*main+168)</a:t>
            </a:r>
            <a:r>
              <a:rPr lang="ko-KR" altLang="en-US" dirty="0"/>
              <a:t> </a:t>
            </a:r>
            <a:r>
              <a:rPr lang="en-US" altLang="ko-KR" dirty="0" err="1"/>
              <a:t>puts@plt</a:t>
            </a:r>
            <a:r>
              <a:rPr lang="ko-KR" altLang="en-US" dirty="0"/>
              <a:t>의 주소를 통해 </a:t>
            </a:r>
            <a:r>
              <a:rPr lang="en-US" altLang="ko-KR" dirty="0"/>
              <a:t>puts</a:t>
            </a:r>
            <a:r>
              <a:rPr lang="ko-KR" altLang="en-US" dirty="0"/>
              <a:t>의 </a:t>
            </a:r>
            <a:r>
              <a:rPr lang="en-US" altLang="ko-KR" dirty="0"/>
              <a:t>got</a:t>
            </a:r>
            <a:r>
              <a:rPr lang="ko-KR" altLang="en-US" dirty="0"/>
              <a:t>의 주소를 확인 한 뒤 </a:t>
            </a:r>
            <a:r>
              <a:rPr lang="en-US" altLang="ko-KR" dirty="0"/>
              <a:t>breakpoint</a:t>
            </a:r>
            <a:r>
              <a:rPr lang="ko-KR" altLang="en-US" dirty="0"/>
              <a:t>를 걸어준 후</a:t>
            </a:r>
            <a:r>
              <a:rPr lang="en-US" altLang="ko-KR" dirty="0"/>
              <a:t>. </a:t>
            </a:r>
            <a:r>
              <a:rPr lang="ko-KR" altLang="en-US" dirty="0"/>
              <a:t>인자를 주고 실행시킨다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E1486-DEA4-44BA-A0E8-CEEC4ACD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52" y="3145199"/>
            <a:ext cx="6839905" cy="1838582"/>
          </a:xfrm>
          <a:prstGeom prst="rect">
            <a:avLst/>
          </a:prstGeom>
        </p:spPr>
      </p:pic>
      <p:pic>
        <p:nvPicPr>
          <p:cNvPr id="10" name="그림 9" descr="검은색, 텔레비전이(가) 표시된 사진&#10;&#10;자동 생성된 설명">
            <a:extLst>
              <a:ext uri="{FF2B5EF4-FFF2-40B4-BE49-F238E27FC236}">
                <a16:creationId xmlns:a16="http://schemas.microsoft.com/office/drawing/2014/main" id="{87E4B128-086D-4749-9DBE-026D54A25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51" y="1997441"/>
            <a:ext cx="68208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그리기, 음식이(가) 표시된 사진&#10;&#10;자동 생성된 설명">
            <a:extLst>
              <a:ext uri="{FF2B5EF4-FFF2-40B4-BE49-F238E27FC236}">
                <a16:creationId xmlns:a16="http://schemas.microsoft.com/office/drawing/2014/main" id="{DA32F524-D0CC-4F41-8932-ABC09E0DA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99" y="1936880"/>
            <a:ext cx="6849431" cy="12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74D006-E1EA-4AD2-858F-6CD575531DDD}"/>
              </a:ext>
            </a:extLst>
          </p:cNvPr>
          <p:cNvSpPr txBox="1"/>
          <p:nvPr/>
        </p:nvSpPr>
        <p:spPr>
          <a:xfrm>
            <a:off x="2657669" y="3779241"/>
            <a:ext cx="687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breakpoint </a:t>
            </a:r>
            <a:r>
              <a:rPr lang="ko-KR" altLang="en-US" dirty="0"/>
              <a:t>다음까지 실행 시킨 후</a:t>
            </a:r>
            <a:r>
              <a:rPr lang="en-US" altLang="ko-KR" dirty="0"/>
              <a:t>, </a:t>
            </a:r>
            <a:r>
              <a:rPr lang="en-US" altLang="ko-KR" dirty="0" err="1"/>
              <a:t>eax</a:t>
            </a:r>
            <a:r>
              <a:rPr lang="ko-KR" altLang="en-US" dirty="0"/>
              <a:t>의 값을 본다</a:t>
            </a:r>
            <a:r>
              <a:rPr lang="en-US" altLang="ko-KR" dirty="0"/>
              <a:t>. </a:t>
            </a:r>
            <a:r>
              <a:rPr lang="ko-KR" altLang="en-US" dirty="0"/>
              <a:t>해당 부분이 </a:t>
            </a:r>
            <a:r>
              <a:rPr lang="en-US" altLang="ko-KR" dirty="0"/>
              <a:t>heap</a:t>
            </a:r>
            <a:r>
              <a:rPr lang="ko-KR" altLang="en-US" dirty="0"/>
              <a:t>영역일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74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194</Words>
  <Application>Microsoft Office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exploit-exercises Protostar</vt:lpstr>
      <vt:lpstr>Heap 0</vt:lpstr>
      <vt:lpstr>PowerPoint 프레젠테이션</vt:lpstr>
      <vt:lpstr>PowerPoint 프레젠테이션</vt:lpstr>
      <vt:lpstr>Heap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Protostar</dc:title>
  <dc:creator>이준회</dc:creator>
  <cp:lastModifiedBy>이준회</cp:lastModifiedBy>
  <cp:revision>3</cp:revision>
  <dcterms:created xsi:type="dcterms:W3CDTF">2020-01-20T05:10:05Z</dcterms:created>
  <dcterms:modified xsi:type="dcterms:W3CDTF">2020-01-20T05:29:48Z</dcterms:modified>
</cp:coreProperties>
</file>