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6" r:id="rId2"/>
    <p:sldId id="447" r:id="rId3"/>
    <p:sldId id="448" r:id="rId4"/>
    <p:sldId id="449" r:id="rId5"/>
    <p:sldId id="450" r:id="rId6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F34DE-8E37-4B1A-AD33-EF18351177FE}" v="35" dt="2020-09-14T13:04:19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4660"/>
  </p:normalViewPr>
  <p:slideViewPr>
    <p:cSldViewPr>
      <p:cViewPr varScale="1">
        <p:scale>
          <a:sx n="113" d="100"/>
          <a:sy n="113" d="100"/>
        </p:scale>
        <p:origin x="70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3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hoi" userId="317bebfca0196ae7" providerId="LiveId" clId="{E6EF34DE-8E37-4B1A-AD33-EF18351177FE}"/>
    <pc:docChg chg="custSel modSld">
      <pc:chgData name="Junhoi" userId="317bebfca0196ae7" providerId="LiveId" clId="{E6EF34DE-8E37-4B1A-AD33-EF18351177FE}" dt="2020-09-14T13:10:45.994" v="304" actId="1076"/>
      <pc:docMkLst>
        <pc:docMk/>
      </pc:docMkLst>
      <pc:sldChg chg="addSp modSp mod">
        <pc:chgData name="Junhoi" userId="317bebfca0196ae7" providerId="LiveId" clId="{E6EF34DE-8E37-4B1A-AD33-EF18351177FE}" dt="2020-09-14T13:10:30.368" v="299" actId="1076"/>
        <pc:sldMkLst>
          <pc:docMk/>
          <pc:sldMk cId="1020498788" sldId="446"/>
        </pc:sldMkLst>
        <pc:spChg chg="mod">
          <ac:chgData name="Junhoi" userId="317bebfca0196ae7" providerId="LiveId" clId="{E6EF34DE-8E37-4B1A-AD33-EF18351177FE}" dt="2020-09-14T13:08:19.685" v="284" actId="1076"/>
          <ac:spMkLst>
            <pc:docMk/>
            <pc:sldMk cId="1020498788" sldId="446"/>
            <ac:spMk id="2" creationId="{29023D56-63CD-426A-834C-5EC5EF8C6AA0}"/>
          </ac:spMkLst>
        </pc:spChg>
        <pc:spChg chg="mod">
          <ac:chgData name="Junhoi" userId="317bebfca0196ae7" providerId="LiveId" clId="{E6EF34DE-8E37-4B1A-AD33-EF18351177FE}" dt="2020-09-14T13:08:07.429" v="280" actId="1076"/>
          <ac:spMkLst>
            <pc:docMk/>
            <pc:sldMk cId="1020498788" sldId="446"/>
            <ac:spMk id="3" creationId="{5F0F7902-DCA4-4B5D-AE23-53D501ED0B7B}"/>
          </ac:spMkLst>
        </pc:spChg>
        <pc:spChg chg="mod">
          <ac:chgData name="Junhoi" userId="317bebfca0196ae7" providerId="LiveId" clId="{E6EF34DE-8E37-4B1A-AD33-EF18351177FE}" dt="2020-09-14T13:09:15.306" v="292" actId="1076"/>
          <ac:spMkLst>
            <pc:docMk/>
            <pc:sldMk cId="1020498788" sldId="446"/>
            <ac:spMk id="7" creationId="{5CE36D41-3919-4521-B6F7-1730AFB9948A}"/>
          </ac:spMkLst>
        </pc:spChg>
        <pc:spChg chg="mod">
          <ac:chgData name="Junhoi" userId="317bebfca0196ae7" providerId="LiveId" clId="{E6EF34DE-8E37-4B1A-AD33-EF18351177FE}" dt="2020-09-14T13:06:16.725" v="262" actId="1076"/>
          <ac:spMkLst>
            <pc:docMk/>
            <pc:sldMk cId="1020498788" sldId="446"/>
            <ac:spMk id="8" creationId="{417F0C48-7D92-4A16-8911-4C5A05F33220}"/>
          </ac:spMkLst>
        </pc:spChg>
        <pc:spChg chg="mod">
          <ac:chgData name="Junhoi" userId="317bebfca0196ae7" providerId="LiveId" clId="{E6EF34DE-8E37-4B1A-AD33-EF18351177FE}" dt="2020-09-14T13:10:30.368" v="299" actId="1076"/>
          <ac:spMkLst>
            <pc:docMk/>
            <pc:sldMk cId="1020498788" sldId="446"/>
            <ac:spMk id="9" creationId="{F310EFA1-6C29-479B-9E50-8B56380C0AFB}"/>
          </ac:spMkLst>
        </pc:spChg>
        <pc:spChg chg="add mod">
          <ac:chgData name="Junhoi" userId="317bebfca0196ae7" providerId="LiveId" clId="{E6EF34DE-8E37-4B1A-AD33-EF18351177FE}" dt="2020-09-14T13:09:12.117" v="291" actId="1076"/>
          <ac:spMkLst>
            <pc:docMk/>
            <pc:sldMk cId="1020498788" sldId="446"/>
            <ac:spMk id="17" creationId="{AAEA2DC2-5F64-41D6-AC95-60D05141C37C}"/>
          </ac:spMkLst>
        </pc:spChg>
        <pc:spChg chg="add mod">
          <ac:chgData name="Junhoi" userId="317bebfca0196ae7" providerId="LiveId" clId="{E6EF34DE-8E37-4B1A-AD33-EF18351177FE}" dt="2020-09-14T13:10:27.689" v="298" actId="1076"/>
          <ac:spMkLst>
            <pc:docMk/>
            <pc:sldMk cId="1020498788" sldId="446"/>
            <ac:spMk id="18" creationId="{B7BEAB23-2CD0-4516-A7A4-55BC91E2B7EB}"/>
          </ac:spMkLst>
        </pc:spChg>
        <pc:spChg chg="mod">
          <ac:chgData name="Junhoi" userId="317bebfca0196ae7" providerId="LiveId" clId="{E6EF34DE-8E37-4B1A-AD33-EF18351177FE}" dt="2020-09-14T12:55:08.919" v="16"/>
          <ac:spMkLst>
            <pc:docMk/>
            <pc:sldMk cId="1020498788" sldId="446"/>
            <ac:spMk id="121" creationId="{F77C49C6-97C1-495F-9D41-BF5AF03291D0}"/>
          </ac:spMkLst>
        </pc:spChg>
        <pc:spChg chg="mod">
          <ac:chgData name="Junhoi" userId="317bebfca0196ae7" providerId="LiveId" clId="{E6EF34DE-8E37-4B1A-AD33-EF18351177FE}" dt="2020-09-14T13:10:24.531" v="297" actId="1076"/>
          <ac:spMkLst>
            <pc:docMk/>
            <pc:sldMk cId="1020498788" sldId="446"/>
            <ac:spMk id="123" creationId="{3BCA76C2-3AF6-440C-8D23-11A7AA9BC092}"/>
          </ac:spMkLst>
        </pc:spChg>
        <pc:spChg chg="mod">
          <ac:chgData name="Junhoi" userId="317bebfca0196ae7" providerId="LiveId" clId="{E6EF34DE-8E37-4B1A-AD33-EF18351177FE}" dt="2020-09-14T13:10:22.576" v="296" actId="1076"/>
          <ac:spMkLst>
            <pc:docMk/>
            <pc:sldMk cId="1020498788" sldId="446"/>
            <ac:spMk id="129" creationId="{12A7058A-B850-42C1-A07E-CC142D297954}"/>
          </ac:spMkLst>
        </pc:spChg>
        <pc:spChg chg="mod">
          <ac:chgData name="Junhoi" userId="317bebfca0196ae7" providerId="LiveId" clId="{E6EF34DE-8E37-4B1A-AD33-EF18351177FE}" dt="2020-09-14T12:55:18.601" v="21"/>
          <ac:spMkLst>
            <pc:docMk/>
            <pc:sldMk cId="1020498788" sldId="446"/>
            <ac:spMk id="131" creationId="{0AF97510-A8E9-4F32-A13F-72EB28E9672A}"/>
          </ac:spMkLst>
        </pc:spChg>
        <pc:spChg chg="mod">
          <ac:chgData name="Junhoi" userId="317bebfca0196ae7" providerId="LiveId" clId="{E6EF34DE-8E37-4B1A-AD33-EF18351177FE}" dt="2020-09-14T13:10:20.161" v="295" actId="1076"/>
          <ac:spMkLst>
            <pc:docMk/>
            <pc:sldMk cId="1020498788" sldId="446"/>
            <ac:spMk id="133" creationId="{0E26A775-A5F1-4829-A0DD-9633D07BF99A}"/>
          </ac:spMkLst>
        </pc:spChg>
        <pc:spChg chg="mod">
          <ac:chgData name="Junhoi" userId="317bebfca0196ae7" providerId="LiveId" clId="{E6EF34DE-8E37-4B1A-AD33-EF18351177FE}" dt="2020-09-14T12:55:35.352" v="26"/>
          <ac:spMkLst>
            <pc:docMk/>
            <pc:sldMk cId="1020498788" sldId="446"/>
            <ac:spMk id="135" creationId="{2235B036-0BE3-4BEF-A992-DFE58014596A}"/>
          </ac:spMkLst>
        </pc:spChg>
        <pc:spChg chg="mod">
          <ac:chgData name="Junhoi" userId="317bebfca0196ae7" providerId="LiveId" clId="{E6EF34DE-8E37-4B1A-AD33-EF18351177FE}" dt="2020-09-14T13:10:17.805" v="294" actId="1076"/>
          <ac:spMkLst>
            <pc:docMk/>
            <pc:sldMk cId="1020498788" sldId="446"/>
            <ac:spMk id="137" creationId="{B563DEEC-8581-4825-A97A-378734059C3B}"/>
          </ac:spMkLst>
        </pc:spChg>
        <pc:spChg chg="mod">
          <ac:chgData name="Junhoi" userId="317bebfca0196ae7" providerId="LiveId" clId="{E6EF34DE-8E37-4B1A-AD33-EF18351177FE}" dt="2020-09-14T12:55:49.464" v="31"/>
          <ac:spMkLst>
            <pc:docMk/>
            <pc:sldMk cId="1020498788" sldId="446"/>
            <ac:spMk id="139" creationId="{9F81F675-2FB7-4C70-9E36-47FE379C23C8}"/>
          </ac:spMkLst>
        </pc:spChg>
        <pc:spChg chg="mod">
          <ac:chgData name="Junhoi" userId="317bebfca0196ae7" providerId="LiveId" clId="{E6EF34DE-8E37-4B1A-AD33-EF18351177FE}" dt="2020-09-14T12:56:00.337" v="36"/>
          <ac:spMkLst>
            <pc:docMk/>
            <pc:sldMk cId="1020498788" sldId="446"/>
            <ac:spMk id="141" creationId="{EC9C8E2A-2DBC-4396-A7C3-89B81D220E0E}"/>
          </ac:spMkLst>
        </pc:spChg>
        <pc:spChg chg="mod">
          <ac:chgData name="Junhoi" userId="317bebfca0196ae7" providerId="LiveId" clId="{E6EF34DE-8E37-4B1A-AD33-EF18351177FE}" dt="2020-09-14T13:10:16.071" v="293" actId="1076"/>
          <ac:spMkLst>
            <pc:docMk/>
            <pc:sldMk cId="1020498788" sldId="446"/>
            <ac:spMk id="143" creationId="{146D8B79-D153-4CB4-8291-4C8006D41345}"/>
          </ac:spMkLst>
        </pc:spChg>
        <pc:graphicFrameChg chg="mod">
          <ac:chgData name="Junhoi" userId="317bebfca0196ae7" providerId="LiveId" clId="{E6EF34DE-8E37-4B1A-AD33-EF18351177FE}" dt="2020-09-14T13:09:09.992" v="290" actId="1076"/>
          <ac:graphicFrameMkLst>
            <pc:docMk/>
            <pc:sldMk cId="1020498788" sldId="446"/>
            <ac:graphicFrameMk id="5" creationId="{00000000-0000-0000-0000-000000000000}"/>
          </ac:graphicFrameMkLst>
        </pc:graphicFrameChg>
        <pc:cxnChg chg="mod">
          <ac:chgData name="Junhoi" userId="317bebfca0196ae7" providerId="LiveId" clId="{E6EF34DE-8E37-4B1A-AD33-EF18351177FE}" dt="2020-09-14T13:08:21.663" v="285" actId="14100"/>
          <ac:cxnSpMkLst>
            <pc:docMk/>
            <pc:sldMk cId="1020498788" sldId="446"/>
            <ac:cxnSpMk id="6" creationId="{FE8B1F10-9BF0-4679-8A84-6F1476C9FDB1}"/>
          </ac:cxnSpMkLst>
        </pc:cxnChg>
        <pc:cxnChg chg="mod">
          <ac:chgData name="Junhoi" userId="317bebfca0196ae7" providerId="LiveId" clId="{E6EF34DE-8E37-4B1A-AD33-EF18351177FE}" dt="2020-09-14T13:08:10.521" v="281" actId="14100"/>
          <ac:cxnSpMkLst>
            <pc:docMk/>
            <pc:sldMk cId="1020498788" sldId="446"/>
            <ac:cxnSpMk id="14" creationId="{B8F817DB-F2E3-4073-B5D0-31E3866769E5}"/>
          </ac:cxnSpMkLst>
        </pc:cxnChg>
        <pc:cxnChg chg="add mod">
          <ac:chgData name="Junhoi" userId="317bebfca0196ae7" providerId="LiveId" clId="{E6EF34DE-8E37-4B1A-AD33-EF18351177FE}" dt="2020-09-14T13:08:15.831" v="283" actId="14100"/>
          <ac:cxnSpMkLst>
            <pc:docMk/>
            <pc:sldMk cId="1020498788" sldId="446"/>
            <ac:cxnSpMk id="76" creationId="{D48FF683-6279-4EC5-ABC3-24CEE7597796}"/>
          </ac:cxnSpMkLst>
        </pc:cxnChg>
      </pc:sldChg>
      <pc:sldChg chg="modSp mod">
        <pc:chgData name="Junhoi" userId="317bebfca0196ae7" providerId="LiveId" clId="{E6EF34DE-8E37-4B1A-AD33-EF18351177FE}" dt="2020-09-14T13:10:45.994" v="304" actId="1076"/>
        <pc:sldMkLst>
          <pc:docMk/>
          <pc:sldMk cId="1539367572" sldId="447"/>
        </pc:sldMkLst>
        <pc:spChg chg="mod">
          <ac:chgData name="Junhoi" userId="317bebfca0196ae7" providerId="LiveId" clId="{E6EF34DE-8E37-4B1A-AD33-EF18351177FE}" dt="2020-09-14T13:10:45.994" v="304" actId="1076"/>
          <ac:spMkLst>
            <pc:docMk/>
            <pc:sldMk cId="1539367572" sldId="447"/>
            <ac:spMk id="27" creationId="{888009BD-E005-4C1F-AEEA-9CFDB0A6CDB2}"/>
          </ac:spMkLst>
        </pc:spChg>
        <pc:spChg chg="mod">
          <ac:chgData name="Junhoi" userId="317bebfca0196ae7" providerId="LiveId" clId="{E6EF34DE-8E37-4B1A-AD33-EF18351177FE}" dt="2020-09-14T13:10:43.785" v="303" actId="1076"/>
          <ac:spMkLst>
            <pc:docMk/>
            <pc:sldMk cId="1539367572" sldId="447"/>
            <ac:spMk id="28" creationId="{99D0FF71-C87C-4460-A7BD-3A4ADD7129C2}"/>
          </ac:spMkLst>
        </pc:spChg>
        <pc:spChg chg="mod">
          <ac:chgData name="Junhoi" userId="317bebfca0196ae7" providerId="LiveId" clId="{E6EF34DE-8E37-4B1A-AD33-EF18351177FE}" dt="2020-09-14T13:10:40.725" v="302" actId="1076"/>
          <ac:spMkLst>
            <pc:docMk/>
            <pc:sldMk cId="1539367572" sldId="447"/>
            <ac:spMk id="130" creationId="{53DFCCD2-B596-47F0-A7CF-01F78B4EC630}"/>
          </ac:spMkLst>
        </pc:spChg>
        <pc:spChg chg="mod">
          <ac:chgData name="Junhoi" userId="317bebfca0196ae7" providerId="LiveId" clId="{E6EF34DE-8E37-4B1A-AD33-EF18351177FE}" dt="2020-09-14T13:10:38.291" v="301" actId="1076"/>
          <ac:spMkLst>
            <pc:docMk/>
            <pc:sldMk cId="1539367572" sldId="447"/>
            <ac:spMk id="161" creationId="{C15702DA-54E2-4745-AF9B-DF3C2100ACAC}"/>
          </ac:spMkLst>
        </pc:spChg>
        <pc:spChg chg="mod">
          <ac:chgData name="Junhoi" userId="317bebfca0196ae7" providerId="LiveId" clId="{E6EF34DE-8E37-4B1A-AD33-EF18351177FE}" dt="2020-09-14T13:10:35.703" v="300" actId="1076"/>
          <ac:spMkLst>
            <pc:docMk/>
            <pc:sldMk cId="1539367572" sldId="447"/>
            <ac:spMk id="165" creationId="{C1823F0E-6B02-46D4-881E-CE7EE148A362}"/>
          </ac:spMkLst>
        </pc:spChg>
      </pc:sldChg>
      <pc:sldChg chg="modSp mod">
        <pc:chgData name="Junhoi" userId="317bebfca0196ae7" providerId="LiveId" clId="{E6EF34DE-8E37-4B1A-AD33-EF18351177FE}" dt="2020-09-14T13:07:05.568" v="278" actId="1076"/>
        <pc:sldMkLst>
          <pc:docMk/>
          <pc:sldMk cId="2867403007" sldId="449"/>
        </pc:sldMkLst>
        <pc:spChg chg="mod">
          <ac:chgData name="Junhoi" userId="317bebfca0196ae7" providerId="LiveId" clId="{E6EF34DE-8E37-4B1A-AD33-EF18351177FE}" dt="2020-09-14T13:07:00.260" v="275" actId="1076"/>
          <ac:spMkLst>
            <pc:docMk/>
            <pc:sldMk cId="2867403007" sldId="449"/>
            <ac:spMk id="2" creationId="{87350235-8940-431B-99A2-A5D9CCB52DED}"/>
          </ac:spMkLst>
        </pc:spChg>
        <pc:spChg chg="mod">
          <ac:chgData name="Junhoi" userId="317bebfca0196ae7" providerId="LiveId" clId="{E6EF34DE-8E37-4B1A-AD33-EF18351177FE}" dt="2020-09-14T13:07:05.568" v="278" actId="1076"/>
          <ac:spMkLst>
            <pc:docMk/>
            <pc:sldMk cId="2867403007" sldId="449"/>
            <ac:spMk id="4" creationId="{D69638F7-03D3-4F28-AC3C-0E29DFB9FC46}"/>
          </ac:spMkLst>
        </pc:spChg>
        <pc:spChg chg="mod">
          <ac:chgData name="Junhoi" userId="317bebfca0196ae7" providerId="LiveId" clId="{E6EF34DE-8E37-4B1A-AD33-EF18351177FE}" dt="2020-09-14T13:06:49.313" v="270" actId="1076"/>
          <ac:spMkLst>
            <pc:docMk/>
            <pc:sldMk cId="2867403007" sldId="449"/>
            <ac:spMk id="6" creationId="{7007FFD0-1EB1-45A8-A5D0-0A3D9D31BA3D}"/>
          </ac:spMkLst>
        </pc:spChg>
        <pc:spChg chg="mod">
          <ac:chgData name="Junhoi" userId="317bebfca0196ae7" providerId="LiveId" clId="{E6EF34DE-8E37-4B1A-AD33-EF18351177FE}" dt="2020-09-14T13:06:56.579" v="273" actId="1076"/>
          <ac:spMkLst>
            <pc:docMk/>
            <pc:sldMk cId="2867403007" sldId="449"/>
            <ac:spMk id="7" creationId="{C180F7A9-8930-4BCE-A712-270E1B9E5D06}"/>
          </ac:spMkLst>
        </pc:spChg>
        <pc:cxnChg chg="mod">
          <ac:chgData name="Junhoi" userId="317bebfca0196ae7" providerId="LiveId" clId="{E6EF34DE-8E37-4B1A-AD33-EF18351177FE}" dt="2020-09-14T13:07:03.786" v="277" actId="14100"/>
          <ac:cxnSpMkLst>
            <pc:docMk/>
            <pc:sldMk cId="2867403007" sldId="449"/>
            <ac:cxnSpMk id="25" creationId="{96FF4338-79F1-4B43-A482-4F9110E0046C}"/>
          </ac:cxnSpMkLst>
        </pc:cxnChg>
        <pc:cxnChg chg="mod">
          <ac:chgData name="Junhoi" userId="317bebfca0196ae7" providerId="LiveId" clId="{E6EF34DE-8E37-4B1A-AD33-EF18351177FE}" dt="2020-09-14T13:06:54.294" v="272" actId="14100"/>
          <ac:cxnSpMkLst>
            <pc:docMk/>
            <pc:sldMk cId="2867403007" sldId="449"/>
            <ac:cxnSpMk id="93" creationId="{24FAC914-DB4C-44B6-9055-26E5B4FA3A57}"/>
          </ac:cxnSpMkLst>
        </pc:cxnChg>
      </pc:sldChg>
      <pc:sldChg chg="addSp delSp modSp mod">
        <pc:chgData name="Junhoi" userId="317bebfca0196ae7" providerId="LiveId" clId="{E6EF34DE-8E37-4B1A-AD33-EF18351177FE}" dt="2020-09-14T13:04:29.835" v="255" actId="1076"/>
        <pc:sldMkLst>
          <pc:docMk/>
          <pc:sldMk cId="2912415997" sldId="450"/>
        </pc:sldMkLst>
        <pc:spChg chg="del mod">
          <ac:chgData name="Junhoi" userId="317bebfca0196ae7" providerId="LiveId" clId="{E6EF34DE-8E37-4B1A-AD33-EF18351177FE}" dt="2020-09-14T13:03:57.674" v="219" actId="478"/>
          <ac:spMkLst>
            <pc:docMk/>
            <pc:sldMk cId="2912415997" sldId="450"/>
            <ac:spMk id="7" creationId="{E6DFD5D6-0B35-4878-9139-C51B1D93E557}"/>
          </ac:spMkLst>
        </pc:spChg>
        <pc:spChg chg="mod">
          <ac:chgData name="Junhoi" userId="317bebfca0196ae7" providerId="LiveId" clId="{E6EF34DE-8E37-4B1A-AD33-EF18351177FE}" dt="2020-09-14T13:04:26.888" v="254" actId="1076"/>
          <ac:spMkLst>
            <pc:docMk/>
            <pc:sldMk cId="2912415997" sldId="450"/>
            <ac:spMk id="11" creationId="{5DB53D0E-173F-45FD-B2CF-359A5133C0EC}"/>
          </ac:spMkLst>
        </pc:spChg>
        <pc:spChg chg="add mod">
          <ac:chgData name="Junhoi" userId="317bebfca0196ae7" providerId="LiveId" clId="{E6EF34DE-8E37-4B1A-AD33-EF18351177FE}" dt="2020-09-14T13:03:20.086" v="218" actId="1076"/>
          <ac:spMkLst>
            <pc:docMk/>
            <pc:sldMk cId="2912415997" sldId="450"/>
            <ac:spMk id="12" creationId="{4A59FF20-0B12-45DD-A9E1-3DFE279FD69D}"/>
          </ac:spMkLst>
        </pc:spChg>
        <pc:spChg chg="add mod">
          <ac:chgData name="Junhoi" userId="317bebfca0196ae7" providerId="LiveId" clId="{E6EF34DE-8E37-4B1A-AD33-EF18351177FE}" dt="2020-09-14T13:04:29.835" v="255" actId="1076"/>
          <ac:spMkLst>
            <pc:docMk/>
            <pc:sldMk cId="2912415997" sldId="450"/>
            <ac:spMk id="15" creationId="{0C8A3488-78DE-4756-AF21-BEF0C4139966}"/>
          </ac:spMkLst>
        </pc:spChg>
        <pc:spChg chg="mod">
          <ac:chgData name="Junhoi" userId="317bebfca0196ae7" providerId="LiveId" clId="{E6EF34DE-8E37-4B1A-AD33-EF18351177FE}" dt="2020-09-14T13:04:06.423" v="223" actId="1076"/>
          <ac:spMkLst>
            <pc:docMk/>
            <pc:sldMk cId="2912415997" sldId="450"/>
            <ac:spMk id="24" creationId="{BB1ED0CD-646E-4709-9A61-8E054F5C1DF3}"/>
          </ac:spMkLst>
        </pc:spChg>
        <pc:cxnChg chg="mod">
          <ac:chgData name="Junhoi" userId="317bebfca0196ae7" providerId="LiveId" clId="{E6EF34DE-8E37-4B1A-AD33-EF18351177FE}" dt="2020-09-14T13:04:03.608" v="222" actId="14100"/>
          <ac:cxnSpMkLst>
            <pc:docMk/>
            <pc:sldMk cId="2912415997" sldId="450"/>
            <ac:cxnSpMk id="34" creationId="{79C9563B-5C5B-4C23-928B-683A024ADB0C}"/>
          </ac:cxnSpMkLst>
        </pc:cxnChg>
        <pc:cxnChg chg="del mod">
          <ac:chgData name="Junhoi" userId="317bebfca0196ae7" providerId="LiveId" clId="{E6EF34DE-8E37-4B1A-AD33-EF18351177FE}" dt="2020-09-14T13:03:58.456" v="220" actId="478"/>
          <ac:cxnSpMkLst>
            <pc:docMk/>
            <pc:sldMk cId="2912415997" sldId="450"/>
            <ac:cxnSpMk id="40" creationId="{9AE7F3FB-A9DD-4C28-94B2-B0F93C80784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7D060-2D83-478E-9DE1-2F4F3A78E6F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39AE1-840D-450D-BB24-4D0D63DB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6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5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9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48A1-F044-4488-A17A-2FAE14505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42599"/>
              </p:ext>
            </p:extLst>
          </p:nvPr>
        </p:nvGraphicFramePr>
        <p:xfrm>
          <a:off x="35496" y="248848"/>
          <a:ext cx="9073008" cy="487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47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이용자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정보주체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사용자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취급자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개인정보처리시스템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solidFill>
                            <a:schemeClr val="bg1"/>
                          </a:solidFill>
                        </a:rPr>
                        <a:t>외부연계 및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9388" indent="-179388" algn="l" latinLnBrk="1">
                        <a:buFont typeface="+mj-ea"/>
                        <a:buAutoNum type="circleNumDbPlain"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제공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971389" y="4665891"/>
            <a:ext cx="591692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71" name="순서도: 자기 디스크 70"/>
          <p:cNvSpPr/>
          <p:nvPr/>
        </p:nvSpPr>
        <p:spPr>
          <a:xfrm>
            <a:off x="2745186" y="4668740"/>
            <a:ext cx="609909" cy="2792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94098" y="4665891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기관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788024" y="4746251"/>
            <a:ext cx="659016" cy="190562"/>
            <a:chOff x="4190159" y="4848561"/>
            <a:chExt cx="659016" cy="190562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4348279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12"/>
            <p:cNvSpPr txBox="1"/>
            <p:nvPr/>
          </p:nvSpPr>
          <p:spPr>
            <a:xfrm>
              <a:off x="4190159" y="4928566"/>
              <a:ext cx="659016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온라인</a:t>
              </a:r>
            </a:p>
          </p:txBody>
        </p:sp>
      </p:grpSp>
      <p:sp>
        <p:nvSpPr>
          <p:cNvPr id="74" name="모서리가 접힌 도형 73"/>
          <p:cNvSpPr/>
          <p:nvPr/>
        </p:nvSpPr>
        <p:spPr>
          <a:xfrm>
            <a:off x="3537200" y="4668740"/>
            <a:ext cx="635789" cy="27927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파기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499933" y="4746251"/>
            <a:ext cx="797410" cy="190562"/>
            <a:chOff x="4652163" y="4848561"/>
            <a:chExt cx="797410" cy="190562"/>
          </a:xfrm>
        </p:grpSpPr>
        <p:cxnSp>
          <p:nvCxnSpPr>
            <p:cNvPr id="95" name="직선 화살표 연결선 94"/>
            <p:cNvCxnSpPr/>
            <p:nvPr/>
          </p:nvCxnSpPr>
          <p:spPr>
            <a:xfrm>
              <a:off x="4881958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12"/>
            <p:cNvSpPr txBox="1"/>
            <p:nvPr/>
          </p:nvSpPr>
          <p:spPr>
            <a:xfrm>
              <a:off x="4652163" y="4928566"/>
              <a:ext cx="797410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/>
                <a:t>오프라인</a:t>
              </a:r>
              <a:endParaRPr lang="ko-KR" altLang="en-US" sz="8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50236" y="4746251"/>
            <a:ext cx="659016" cy="243006"/>
            <a:chOff x="5372243" y="4848561"/>
            <a:chExt cx="659016" cy="243006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5530363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12"/>
            <p:cNvSpPr txBox="1"/>
            <p:nvPr/>
          </p:nvSpPr>
          <p:spPr>
            <a:xfrm>
              <a:off x="5372243" y="4876123"/>
              <a:ext cx="65901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처리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062145" y="4746251"/>
            <a:ext cx="797410" cy="243006"/>
            <a:chOff x="5934830" y="4848561"/>
            <a:chExt cx="797410" cy="24300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6156438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12"/>
            <p:cNvSpPr txBox="1"/>
            <p:nvPr/>
          </p:nvSpPr>
          <p:spPr>
            <a:xfrm>
              <a:off x="5934830" y="4876123"/>
              <a:ext cx="7974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연계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280757" y="4573805"/>
            <a:ext cx="659016" cy="487923"/>
            <a:chOff x="6876256" y="4401965"/>
            <a:chExt cx="659016" cy="487923"/>
          </a:xfrm>
        </p:grpSpPr>
        <p:sp>
          <p:nvSpPr>
            <p:cNvPr id="87" name="직사각형 86"/>
            <p:cNvSpPr/>
            <p:nvPr/>
          </p:nvSpPr>
          <p:spPr>
            <a:xfrm>
              <a:off x="6886834" y="4401965"/>
              <a:ext cx="637860" cy="184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①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~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312"/>
            <p:cNvSpPr txBox="1"/>
            <p:nvPr/>
          </p:nvSpPr>
          <p:spPr>
            <a:xfrm>
              <a:off x="6876256" y="4551334"/>
              <a:ext cx="65901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생명주기 흐름</a:t>
              </a:r>
            </a:p>
          </p:txBody>
        </p:sp>
      </p:grpSp>
      <p:sp>
        <p:nvSpPr>
          <p:cNvPr id="2" name="모서리가 둥근 직사각형 71">
            <a:extLst>
              <a:ext uri="{FF2B5EF4-FFF2-40B4-BE49-F238E27FC236}">
                <a16:creationId xmlns:a16="http://schemas.microsoft.com/office/drawing/2014/main" id="{29023D56-63CD-426A-834C-5EC5EF8C6AA0}"/>
              </a:ext>
            </a:extLst>
          </p:cNvPr>
          <p:cNvSpPr/>
          <p:nvPr/>
        </p:nvSpPr>
        <p:spPr>
          <a:xfrm>
            <a:off x="622481" y="700416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F7902-DCA4-4B5D-AE23-53D501ED0B7B}"/>
              </a:ext>
            </a:extLst>
          </p:cNvPr>
          <p:cNvSpPr/>
          <p:nvPr/>
        </p:nvSpPr>
        <p:spPr>
          <a:xfrm>
            <a:off x="3361567" y="727476"/>
            <a:ext cx="591692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외부 웹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8B1F10-9BF0-4679-8A84-6F1476C9FDB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414569" y="839228"/>
            <a:ext cx="1946998" cy="2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36D41-3919-4521-B6F7-1730AFB9948A}"/>
              </a:ext>
            </a:extLst>
          </p:cNvPr>
          <p:cNvSpPr/>
          <p:nvPr/>
        </p:nvSpPr>
        <p:spPr>
          <a:xfrm>
            <a:off x="1842880" y="913014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①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F0C48-7D92-4A16-8911-4C5A05F33220}"/>
              </a:ext>
            </a:extLst>
          </p:cNvPr>
          <p:cNvSpPr txBox="1"/>
          <p:nvPr/>
        </p:nvSpPr>
        <p:spPr>
          <a:xfrm>
            <a:off x="3261369" y="1029035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 Shop </a:t>
            </a:r>
            <a:r>
              <a:rPr lang="ko-KR" altLang="en-US" sz="800" dirty="0"/>
              <a:t>홈페이지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10EFA1-6C29-479B-9E50-8B56380C0AFB}"/>
              </a:ext>
            </a:extLst>
          </p:cNvPr>
          <p:cNvSpPr/>
          <p:nvPr/>
        </p:nvSpPr>
        <p:spPr>
          <a:xfrm>
            <a:off x="7709659" y="583755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① 회원정보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ID,PW,</a:t>
            </a: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휴대폰 번호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이메일 주소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 생년월일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성별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직업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00B933-2FDB-4CEA-834E-1579B9B312A2}"/>
              </a:ext>
            </a:extLst>
          </p:cNvPr>
          <p:cNvSpPr/>
          <p:nvPr/>
        </p:nvSpPr>
        <p:spPr>
          <a:xfrm>
            <a:off x="4582856" y="1842171"/>
            <a:ext cx="1767379" cy="208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13957-6916-4821-A395-AF76BA2464DE}"/>
              </a:ext>
            </a:extLst>
          </p:cNvPr>
          <p:cNvSpPr txBox="1"/>
          <p:nvPr/>
        </p:nvSpPr>
        <p:spPr>
          <a:xfrm>
            <a:off x="4643814" y="1611339"/>
            <a:ext cx="1313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 Shop DB System</a:t>
            </a:r>
            <a:endParaRPr lang="ko-KR" altLang="en-US" sz="900" b="1" dirty="0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34F519AB-4AD4-47D7-90A5-B59CB9DA6831}"/>
              </a:ext>
            </a:extLst>
          </p:cNvPr>
          <p:cNvSpPr/>
          <p:nvPr/>
        </p:nvSpPr>
        <p:spPr>
          <a:xfrm>
            <a:off x="4767188" y="1966858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F817DB-F2E3-4073-B5D0-31E3866769E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53259" y="866288"/>
            <a:ext cx="642616" cy="9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BAB2C4C5-9B26-43BD-820A-4533DDA0EB34}"/>
              </a:ext>
            </a:extLst>
          </p:cNvPr>
          <p:cNvSpPr/>
          <p:nvPr/>
        </p:nvSpPr>
        <p:spPr>
          <a:xfrm>
            <a:off x="5499933" y="2588454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주문 배송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DA1206F0-AEBD-4A45-AE4D-4F55E13DC31C}"/>
              </a:ext>
            </a:extLst>
          </p:cNvPr>
          <p:cNvSpPr/>
          <p:nvPr/>
        </p:nvSpPr>
        <p:spPr>
          <a:xfrm>
            <a:off x="4788024" y="3276619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콜 센터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0E2AA8-A6FA-4D11-978F-5F6594C28B27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5145494" y="2495762"/>
            <a:ext cx="20836" cy="7808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A0783B0-07C8-4A1A-B779-62C9A99918A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512424" y="2241038"/>
            <a:ext cx="365815" cy="3474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6B7AF8E-BF32-4561-ACDB-5262D6079D3D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5546820" y="3117358"/>
            <a:ext cx="331419" cy="3919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AEB543-D4BF-43BA-AE67-17ECADBBA71B}"/>
              </a:ext>
            </a:extLst>
          </p:cNvPr>
          <p:cNvSpPr txBox="1"/>
          <p:nvPr/>
        </p:nvSpPr>
        <p:spPr>
          <a:xfrm>
            <a:off x="6284" y="-6509"/>
            <a:ext cx="907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총괄 개인정보 흐름도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A7537A-47FC-4E1F-AF47-3EEF502607AC}"/>
              </a:ext>
            </a:extLst>
          </p:cNvPr>
          <p:cNvSpPr/>
          <p:nvPr/>
        </p:nvSpPr>
        <p:spPr>
          <a:xfrm>
            <a:off x="3520439" y="1915772"/>
            <a:ext cx="591692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외부 웹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4CB3A50-E0BA-4911-8472-0A4583CDC3B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112131" y="2054584"/>
            <a:ext cx="4490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71">
            <a:extLst>
              <a:ext uri="{FF2B5EF4-FFF2-40B4-BE49-F238E27FC236}">
                <a16:creationId xmlns:a16="http://schemas.microsoft.com/office/drawing/2014/main" id="{0F4BDA5E-DC46-434E-9A08-3DC3D19BC00B}"/>
              </a:ext>
            </a:extLst>
          </p:cNvPr>
          <p:cNvSpPr/>
          <p:nvPr/>
        </p:nvSpPr>
        <p:spPr>
          <a:xfrm>
            <a:off x="635549" y="1884532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79E5A9-D711-4BD4-8DD8-6A5BD93AF884}"/>
              </a:ext>
            </a:extLst>
          </p:cNvPr>
          <p:cNvCxnSpPr>
            <a:cxnSpLocks/>
          </p:cNvCxnSpPr>
          <p:nvPr/>
        </p:nvCxnSpPr>
        <p:spPr>
          <a:xfrm flipH="1">
            <a:off x="1427637" y="2037839"/>
            <a:ext cx="209280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5176B7-7A22-40F8-B558-1A736448CCC0}"/>
              </a:ext>
            </a:extLst>
          </p:cNvPr>
          <p:cNvSpPr txBox="1"/>
          <p:nvPr/>
        </p:nvSpPr>
        <p:spPr>
          <a:xfrm>
            <a:off x="1653656" y="1638252"/>
            <a:ext cx="1334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본인정보 조회</a:t>
            </a:r>
            <a:r>
              <a:rPr lang="en-US" altLang="ko-KR" sz="800" dirty="0"/>
              <a:t>,</a:t>
            </a:r>
            <a:r>
              <a:rPr lang="ko-KR" altLang="en-US" sz="800" dirty="0"/>
              <a:t>수정</a:t>
            </a:r>
            <a:r>
              <a:rPr lang="en-US" altLang="ko-KR" sz="800" dirty="0"/>
              <a:t>,</a:t>
            </a:r>
            <a:r>
              <a:rPr lang="ko-KR" altLang="en-US" sz="800" dirty="0"/>
              <a:t>삭제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6F6E66-7132-4E1C-807C-B9C06B5DC8EF}"/>
              </a:ext>
            </a:extLst>
          </p:cNvPr>
          <p:cNvSpPr/>
          <p:nvPr/>
        </p:nvSpPr>
        <p:spPr>
          <a:xfrm>
            <a:off x="3527828" y="2367870"/>
            <a:ext cx="591692" cy="721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내부 웹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A1D651-A03C-41F3-A642-11457A096B01}"/>
              </a:ext>
            </a:extLst>
          </p:cNvPr>
          <p:cNvSpPr txBox="1"/>
          <p:nvPr/>
        </p:nvSpPr>
        <p:spPr>
          <a:xfrm>
            <a:off x="3368039" y="3144067"/>
            <a:ext cx="100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홈페이지 관리자 페이지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DBE8DA0-FD09-495F-8A37-A553AC06E158}"/>
              </a:ext>
            </a:extLst>
          </p:cNvPr>
          <p:cNvCxnSpPr>
            <a:cxnSpLocks/>
          </p:cNvCxnSpPr>
          <p:nvPr/>
        </p:nvCxnSpPr>
        <p:spPr>
          <a:xfrm>
            <a:off x="4133842" y="2731927"/>
            <a:ext cx="4490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71">
            <a:extLst>
              <a:ext uri="{FF2B5EF4-FFF2-40B4-BE49-F238E27FC236}">
                <a16:creationId xmlns:a16="http://schemas.microsoft.com/office/drawing/2014/main" id="{836AEAD5-1D22-4A38-A534-916C6B0EFE10}"/>
              </a:ext>
            </a:extLst>
          </p:cNvPr>
          <p:cNvSpPr/>
          <p:nvPr/>
        </p:nvSpPr>
        <p:spPr>
          <a:xfrm>
            <a:off x="1622295" y="2575282"/>
            <a:ext cx="1143403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콜센터상담사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BA04B83-4060-422A-8186-972A30E482C4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2765698" y="2714094"/>
            <a:ext cx="75474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7E96889-1F01-4BEB-A868-6E7F7E0252CA}"/>
              </a:ext>
            </a:extLst>
          </p:cNvPr>
          <p:cNvSpPr txBox="1"/>
          <p:nvPr/>
        </p:nvSpPr>
        <p:spPr>
          <a:xfrm>
            <a:off x="2701392" y="2284446"/>
            <a:ext cx="874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상담 시 회원정보 조회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B0E281-C6C3-4FB1-A196-A3E17F722A5E}"/>
              </a:ext>
            </a:extLst>
          </p:cNvPr>
          <p:cNvSpPr txBox="1"/>
          <p:nvPr/>
        </p:nvSpPr>
        <p:spPr>
          <a:xfrm>
            <a:off x="1702821" y="2901914"/>
            <a:ext cx="1008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위탁사</a:t>
            </a:r>
            <a:endParaRPr lang="ko-KR" altLang="en-US" sz="800" dirty="0"/>
          </a:p>
        </p:txBody>
      </p:sp>
      <p:sp>
        <p:nvSpPr>
          <p:cNvPr id="63" name="모서리가 둥근 직사각형 71">
            <a:extLst>
              <a:ext uri="{FF2B5EF4-FFF2-40B4-BE49-F238E27FC236}">
                <a16:creationId xmlns:a16="http://schemas.microsoft.com/office/drawing/2014/main" id="{3BB7DFE4-FD59-42A6-9091-B74F97C538C8}"/>
              </a:ext>
            </a:extLst>
          </p:cNvPr>
          <p:cNvSpPr/>
          <p:nvPr/>
        </p:nvSpPr>
        <p:spPr>
          <a:xfrm>
            <a:off x="6699427" y="2193396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OO</a:t>
            </a:r>
            <a:r>
              <a:rPr lang="ko-KR" altLang="en-US" sz="800" dirty="0" err="1">
                <a:solidFill>
                  <a:schemeClr val="tx1"/>
                </a:solidFill>
              </a:rPr>
              <a:t>문구사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71">
            <a:extLst>
              <a:ext uri="{FF2B5EF4-FFF2-40B4-BE49-F238E27FC236}">
                <a16:creationId xmlns:a16="http://schemas.microsoft.com/office/drawing/2014/main" id="{72526C6C-21D5-401B-8654-CD0FB1CC8816}"/>
              </a:ext>
            </a:extLst>
          </p:cNvPr>
          <p:cNvSpPr/>
          <p:nvPr/>
        </p:nvSpPr>
        <p:spPr>
          <a:xfrm>
            <a:off x="6708790" y="3005255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OO</a:t>
            </a:r>
            <a:r>
              <a:rPr lang="ko-KR" altLang="en-US" sz="800" dirty="0">
                <a:solidFill>
                  <a:schemeClr val="tx1"/>
                </a:solidFill>
              </a:rPr>
              <a:t>공연기획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7615573-68F7-45A4-ABE4-A06F427DFDF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6362726" y="2332208"/>
            <a:ext cx="336701" cy="4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7564474-4977-4179-9DC2-9F67217FC5E0}"/>
              </a:ext>
            </a:extLst>
          </p:cNvPr>
          <p:cNvCxnSpPr>
            <a:stCxn id="10" idx="3"/>
            <a:endCxn id="64" idx="1"/>
          </p:cNvCxnSpPr>
          <p:nvPr/>
        </p:nvCxnSpPr>
        <p:spPr>
          <a:xfrm>
            <a:off x="6350235" y="2886270"/>
            <a:ext cx="358555" cy="25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2608A35-FBA8-4382-8289-198BFCEA32FB}"/>
              </a:ext>
            </a:extLst>
          </p:cNvPr>
          <p:cNvSpPr txBox="1"/>
          <p:nvPr/>
        </p:nvSpPr>
        <p:spPr>
          <a:xfrm>
            <a:off x="6540006" y="2520807"/>
            <a:ext cx="108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이메일로 정보 제공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83140CC-6DD2-4D63-B3CF-9F45208D27A4}"/>
              </a:ext>
            </a:extLst>
          </p:cNvPr>
          <p:cNvSpPr txBox="1"/>
          <p:nvPr/>
        </p:nvSpPr>
        <p:spPr>
          <a:xfrm>
            <a:off x="6503534" y="3386264"/>
            <a:ext cx="108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이메일로 정보 제공</a:t>
            </a:r>
          </a:p>
        </p:txBody>
      </p:sp>
      <p:sp>
        <p:nvSpPr>
          <p:cNvPr id="111" name="모서리가 접힌 도형 73">
            <a:extLst>
              <a:ext uri="{FF2B5EF4-FFF2-40B4-BE49-F238E27FC236}">
                <a16:creationId xmlns:a16="http://schemas.microsoft.com/office/drawing/2014/main" id="{D2B54AD7-068F-43E2-AF67-FBC1E1A7A398}"/>
              </a:ext>
            </a:extLst>
          </p:cNvPr>
          <p:cNvSpPr/>
          <p:nvPr/>
        </p:nvSpPr>
        <p:spPr>
          <a:xfrm>
            <a:off x="3287125" y="4176974"/>
            <a:ext cx="1491332" cy="43073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회원 탈퇴</a:t>
            </a:r>
            <a:r>
              <a:rPr lang="en-US" altLang="ko-KR" sz="800" b="1" dirty="0">
                <a:solidFill>
                  <a:schemeClr val="tx1"/>
                </a:solidFill>
              </a:rPr>
              <a:t> or 1</a:t>
            </a:r>
            <a:r>
              <a:rPr lang="ko-KR" altLang="en-US" sz="800" b="1" dirty="0">
                <a:solidFill>
                  <a:schemeClr val="tx1"/>
                </a:solidFill>
              </a:rPr>
              <a:t>년 이상서비스 미이용자 회원 정보 매월 삭제</a:t>
            </a:r>
          </a:p>
        </p:txBody>
      </p:sp>
      <p:sp>
        <p:nvSpPr>
          <p:cNvPr id="113" name="모서리가 접힌 도형 73">
            <a:extLst>
              <a:ext uri="{FF2B5EF4-FFF2-40B4-BE49-F238E27FC236}">
                <a16:creationId xmlns:a16="http://schemas.microsoft.com/office/drawing/2014/main" id="{C92368E2-98D7-4AB3-B2F2-8D4654E24577}"/>
              </a:ext>
            </a:extLst>
          </p:cNvPr>
          <p:cNvSpPr/>
          <p:nvPr/>
        </p:nvSpPr>
        <p:spPr>
          <a:xfrm>
            <a:off x="4937950" y="4171614"/>
            <a:ext cx="1491332" cy="43073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고객 요청사항 처리완료 </a:t>
            </a:r>
            <a:r>
              <a:rPr lang="en-US" altLang="ko-KR" sz="800" b="1" dirty="0">
                <a:solidFill>
                  <a:schemeClr val="tx1"/>
                </a:solidFill>
              </a:rPr>
              <a:t>or </a:t>
            </a:r>
            <a:r>
              <a:rPr lang="ko-KR" altLang="en-US" sz="800" b="1" dirty="0">
                <a:solidFill>
                  <a:schemeClr val="tx1"/>
                </a:solidFill>
              </a:rPr>
              <a:t>소비자 불만 및 분쟁 시 </a:t>
            </a:r>
            <a:r>
              <a:rPr lang="en-US" altLang="ko-KR" sz="800" b="1" dirty="0">
                <a:solidFill>
                  <a:schemeClr val="tx1"/>
                </a:solidFill>
              </a:rPr>
              <a:t>3</a:t>
            </a:r>
            <a:r>
              <a:rPr lang="ko-KR" altLang="en-US" sz="800" b="1" dirty="0">
                <a:solidFill>
                  <a:schemeClr val="tx1"/>
                </a:solidFill>
              </a:rPr>
              <a:t>년 이상 보관 정보 매월 삭제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7F9A31B-F774-4792-96B0-78E0CEBA19E6}"/>
              </a:ext>
            </a:extLst>
          </p:cNvPr>
          <p:cNvCxnSpPr>
            <a:endCxn id="111" idx="0"/>
          </p:cNvCxnSpPr>
          <p:nvPr/>
        </p:nvCxnSpPr>
        <p:spPr>
          <a:xfrm flipH="1">
            <a:off x="4032791" y="3930368"/>
            <a:ext cx="550065" cy="24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10694C6-0EB4-4F4D-B8CB-A896A325E376}"/>
              </a:ext>
            </a:extLst>
          </p:cNvPr>
          <p:cNvCxnSpPr>
            <a:stCxn id="10" idx="2"/>
            <a:endCxn id="113" idx="0"/>
          </p:cNvCxnSpPr>
          <p:nvPr/>
        </p:nvCxnSpPr>
        <p:spPr>
          <a:xfrm>
            <a:off x="5466546" y="3930368"/>
            <a:ext cx="217070" cy="24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E66089E-4790-4275-8821-1C56168C88DA}"/>
              </a:ext>
            </a:extLst>
          </p:cNvPr>
          <p:cNvSpPr/>
          <p:nvPr/>
        </p:nvSpPr>
        <p:spPr>
          <a:xfrm>
            <a:off x="4898882" y="2685499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77C49C6-97C1-495F-9D41-BF5AF03291D0}"/>
              </a:ext>
            </a:extLst>
          </p:cNvPr>
          <p:cNvSpPr/>
          <p:nvPr/>
        </p:nvSpPr>
        <p:spPr>
          <a:xfrm>
            <a:off x="4898881" y="2774441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③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BCA76C2-3AF6-440C-8D23-11A7AA9BC092}"/>
              </a:ext>
            </a:extLst>
          </p:cNvPr>
          <p:cNvSpPr/>
          <p:nvPr/>
        </p:nvSpPr>
        <p:spPr>
          <a:xfrm>
            <a:off x="7744168" y="1573261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③ 내부 연계정보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① </a:t>
            </a:r>
            <a:r>
              <a:rPr lang="en-US" altLang="ko-KR" sz="800" dirty="0">
                <a:solidFill>
                  <a:schemeClr val="tx1"/>
                </a:solidFill>
              </a:rPr>
              <a:t>+ </a:t>
            </a:r>
            <a:r>
              <a:rPr lang="ko-KR" altLang="en-US" sz="800" dirty="0">
                <a:solidFill>
                  <a:schemeClr val="tx1"/>
                </a:solidFill>
              </a:rPr>
              <a:t>②</a:t>
            </a:r>
            <a:r>
              <a:rPr lang="en-US" altLang="ko-KR" sz="800" dirty="0">
                <a:solidFill>
                  <a:schemeClr val="tx1"/>
                </a:solidFill>
              </a:rPr>
              <a:t> +</a:t>
            </a:r>
            <a:r>
              <a:rPr lang="ko-KR" altLang="en-US" sz="800" dirty="0">
                <a:solidFill>
                  <a:schemeClr val="tx1"/>
                </a:solidFill>
              </a:rPr>
              <a:t>주문 배송정보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2A7058A-B850-42C1-A07E-CC142D297954}"/>
              </a:ext>
            </a:extLst>
          </p:cNvPr>
          <p:cNvSpPr/>
          <p:nvPr/>
        </p:nvSpPr>
        <p:spPr>
          <a:xfrm>
            <a:off x="7734473" y="2154728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④ 외부 제공정보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휴대폰 번호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최근 구매도서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성별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생년월일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AF97510-A8E9-4F32-A13F-72EB28E9672A}"/>
              </a:ext>
            </a:extLst>
          </p:cNvPr>
          <p:cNvSpPr/>
          <p:nvPr/>
        </p:nvSpPr>
        <p:spPr>
          <a:xfrm>
            <a:off x="6079285" y="2513164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④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26A775-A5F1-4829-A0DD-9633D07BF99A}"/>
              </a:ext>
            </a:extLst>
          </p:cNvPr>
          <p:cNvSpPr/>
          <p:nvPr/>
        </p:nvSpPr>
        <p:spPr>
          <a:xfrm>
            <a:off x="7709911" y="2728650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⑤ 고객 상담정보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 </a:t>
            </a:r>
            <a:r>
              <a:rPr lang="ko-KR" altLang="en-US" sz="800" dirty="0">
                <a:solidFill>
                  <a:schemeClr val="tx1"/>
                </a:solidFill>
              </a:rPr>
              <a:t>③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235B036-0BE3-4BEF-A992-DFE58014596A}"/>
              </a:ext>
            </a:extLst>
          </p:cNvPr>
          <p:cNvSpPr/>
          <p:nvPr/>
        </p:nvSpPr>
        <p:spPr>
          <a:xfrm>
            <a:off x="2721521" y="2785964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⑤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563DEEC-8581-4825-A97A-378734059C3B}"/>
              </a:ext>
            </a:extLst>
          </p:cNvPr>
          <p:cNvSpPr/>
          <p:nvPr/>
        </p:nvSpPr>
        <p:spPr>
          <a:xfrm>
            <a:off x="7849200" y="3319648"/>
            <a:ext cx="1082341" cy="707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⑥ 회원파기 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 </a:t>
            </a:r>
            <a:r>
              <a:rPr lang="ko-KR" altLang="en-US" sz="800" dirty="0">
                <a:solidFill>
                  <a:schemeClr val="tx1"/>
                </a:solidFill>
              </a:rPr>
              <a:t>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F81F675-2FB7-4C70-9E36-47FE379C23C8}"/>
              </a:ext>
            </a:extLst>
          </p:cNvPr>
          <p:cNvSpPr/>
          <p:nvPr/>
        </p:nvSpPr>
        <p:spPr>
          <a:xfrm>
            <a:off x="3406269" y="3948078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⑥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C9C8E2A-2DBC-4396-A7C3-89B81D220E0E}"/>
              </a:ext>
            </a:extLst>
          </p:cNvPr>
          <p:cNvSpPr/>
          <p:nvPr/>
        </p:nvSpPr>
        <p:spPr>
          <a:xfrm>
            <a:off x="5642301" y="3940022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⑦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46D8B79-D153-4CB4-8291-4C8006D41345}"/>
              </a:ext>
            </a:extLst>
          </p:cNvPr>
          <p:cNvSpPr/>
          <p:nvPr/>
        </p:nvSpPr>
        <p:spPr>
          <a:xfrm>
            <a:off x="7831759" y="3901835"/>
            <a:ext cx="1082341" cy="707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⑦ 상담파기 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r>
              <a:rPr lang="ko-KR" altLang="en-US" sz="800" dirty="0">
                <a:solidFill>
                  <a:schemeClr val="tx1"/>
                </a:solidFill>
              </a:rPr>
              <a:t> 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4CD21-57A5-4E8B-9C31-A557C8A280C3}"/>
              </a:ext>
            </a:extLst>
          </p:cNvPr>
          <p:cNvSpPr txBox="1"/>
          <p:nvPr/>
        </p:nvSpPr>
        <p:spPr>
          <a:xfrm>
            <a:off x="4073679" y="2292281"/>
            <a:ext cx="7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 전화번호 자동 저장 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48FF683-6279-4EC5-ABC3-24CEE7597796}"/>
              </a:ext>
            </a:extLst>
          </p:cNvPr>
          <p:cNvCxnSpPr>
            <a:cxnSpLocks/>
          </p:cNvCxnSpPr>
          <p:nvPr/>
        </p:nvCxnSpPr>
        <p:spPr>
          <a:xfrm>
            <a:off x="1031593" y="981053"/>
            <a:ext cx="3551263" cy="95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EA2DC2-5F64-41D6-AC95-60D05141C37C}"/>
              </a:ext>
            </a:extLst>
          </p:cNvPr>
          <p:cNvSpPr/>
          <p:nvPr/>
        </p:nvSpPr>
        <p:spPr>
          <a:xfrm>
            <a:off x="2371534" y="1225472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②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EAB23-2CD0-4516-A7A4-55BC91E2B7EB}"/>
              </a:ext>
            </a:extLst>
          </p:cNvPr>
          <p:cNvSpPr/>
          <p:nvPr/>
        </p:nvSpPr>
        <p:spPr>
          <a:xfrm>
            <a:off x="7754615" y="1108960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② 고객응대 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전화번호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통화내역</a:t>
            </a:r>
          </a:p>
        </p:txBody>
      </p:sp>
    </p:spTree>
    <p:extLst>
      <p:ext uri="{BB962C8B-B14F-4D97-AF65-F5344CB8AC3E}">
        <p14:creationId xmlns:p14="http://schemas.microsoft.com/office/powerpoint/2010/main" val="10204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1653"/>
              </p:ext>
            </p:extLst>
          </p:nvPr>
        </p:nvGraphicFramePr>
        <p:xfrm>
          <a:off x="35496" y="267494"/>
          <a:ext cx="9073008" cy="487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47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이용자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정보주체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사용자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취급자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개인정보처리시스템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solidFill>
                            <a:schemeClr val="bg1"/>
                          </a:solidFill>
                        </a:rPr>
                        <a:t>외부연계 및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9388" indent="-179388" algn="l" latinLnBrk="1">
                        <a:buFont typeface="+mj-ea"/>
                        <a:buAutoNum type="circleNumDbPlain"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제공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971389" y="4665891"/>
            <a:ext cx="591692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71" name="순서도: 자기 디스크 70"/>
          <p:cNvSpPr/>
          <p:nvPr/>
        </p:nvSpPr>
        <p:spPr>
          <a:xfrm>
            <a:off x="2745186" y="4668740"/>
            <a:ext cx="609909" cy="2792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94098" y="4665891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기관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788024" y="4746251"/>
            <a:ext cx="659016" cy="190562"/>
            <a:chOff x="4190159" y="4848561"/>
            <a:chExt cx="659016" cy="190562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4348279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12"/>
            <p:cNvSpPr txBox="1"/>
            <p:nvPr/>
          </p:nvSpPr>
          <p:spPr>
            <a:xfrm>
              <a:off x="4190159" y="4928566"/>
              <a:ext cx="659016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온라인</a:t>
              </a:r>
            </a:p>
          </p:txBody>
        </p:sp>
      </p:grpSp>
      <p:sp>
        <p:nvSpPr>
          <p:cNvPr id="74" name="모서리가 접힌 도형 73"/>
          <p:cNvSpPr/>
          <p:nvPr/>
        </p:nvSpPr>
        <p:spPr>
          <a:xfrm>
            <a:off x="3537200" y="4668740"/>
            <a:ext cx="635789" cy="27927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파기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499933" y="4746251"/>
            <a:ext cx="797410" cy="190562"/>
            <a:chOff x="4652163" y="4848561"/>
            <a:chExt cx="797410" cy="190562"/>
          </a:xfrm>
        </p:grpSpPr>
        <p:cxnSp>
          <p:nvCxnSpPr>
            <p:cNvPr id="95" name="직선 화살표 연결선 94"/>
            <p:cNvCxnSpPr/>
            <p:nvPr/>
          </p:nvCxnSpPr>
          <p:spPr>
            <a:xfrm>
              <a:off x="4881958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12"/>
            <p:cNvSpPr txBox="1"/>
            <p:nvPr/>
          </p:nvSpPr>
          <p:spPr>
            <a:xfrm>
              <a:off x="4652163" y="4928566"/>
              <a:ext cx="797410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/>
                <a:t>오프라인</a:t>
              </a:r>
              <a:endParaRPr lang="ko-KR" altLang="en-US" sz="8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50236" y="4746251"/>
            <a:ext cx="659016" cy="243006"/>
            <a:chOff x="5372243" y="4848561"/>
            <a:chExt cx="659016" cy="243006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5530363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12"/>
            <p:cNvSpPr txBox="1"/>
            <p:nvPr/>
          </p:nvSpPr>
          <p:spPr>
            <a:xfrm>
              <a:off x="5372243" y="4876123"/>
              <a:ext cx="65901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처리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062145" y="4746251"/>
            <a:ext cx="797410" cy="243006"/>
            <a:chOff x="5934830" y="4848561"/>
            <a:chExt cx="797410" cy="24300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6156438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12"/>
            <p:cNvSpPr txBox="1"/>
            <p:nvPr/>
          </p:nvSpPr>
          <p:spPr>
            <a:xfrm>
              <a:off x="5934830" y="4876123"/>
              <a:ext cx="7974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연계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280757" y="4573805"/>
            <a:ext cx="659016" cy="487923"/>
            <a:chOff x="6876256" y="4401965"/>
            <a:chExt cx="659016" cy="487923"/>
          </a:xfrm>
        </p:grpSpPr>
        <p:sp>
          <p:nvSpPr>
            <p:cNvPr id="87" name="직사각형 86"/>
            <p:cNvSpPr/>
            <p:nvPr/>
          </p:nvSpPr>
          <p:spPr>
            <a:xfrm>
              <a:off x="6886834" y="4401965"/>
              <a:ext cx="637860" cy="184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①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~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312"/>
            <p:cNvSpPr txBox="1"/>
            <p:nvPr/>
          </p:nvSpPr>
          <p:spPr>
            <a:xfrm>
              <a:off x="6876256" y="4551334"/>
              <a:ext cx="65901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생명주기 흐름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AEB543-D4BF-43BA-AE67-17ECADBBA71B}"/>
              </a:ext>
            </a:extLst>
          </p:cNvPr>
          <p:cNvSpPr txBox="1"/>
          <p:nvPr/>
        </p:nvSpPr>
        <p:spPr>
          <a:xfrm>
            <a:off x="6284" y="-6509"/>
            <a:ext cx="907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회원관리 개인정보 흐름도 </a:t>
            </a:r>
          </a:p>
        </p:txBody>
      </p:sp>
      <p:sp>
        <p:nvSpPr>
          <p:cNvPr id="41" name="모서리가 둥근 직사각형 71">
            <a:extLst>
              <a:ext uri="{FF2B5EF4-FFF2-40B4-BE49-F238E27FC236}">
                <a16:creationId xmlns:a16="http://schemas.microsoft.com/office/drawing/2014/main" id="{0F4BDA5E-DC46-434E-9A08-3DC3D19BC00B}"/>
              </a:ext>
            </a:extLst>
          </p:cNvPr>
          <p:cNvSpPr/>
          <p:nvPr/>
        </p:nvSpPr>
        <p:spPr>
          <a:xfrm>
            <a:off x="611560" y="699542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5C9344-8520-4747-B2E8-70D7C09D21DA}"/>
              </a:ext>
            </a:extLst>
          </p:cNvPr>
          <p:cNvSpPr/>
          <p:nvPr/>
        </p:nvSpPr>
        <p:spPr>
          <a:xfrm>
            <a:off x="3409227" y="715442"/>
            <a:ext cx="635788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외부 웹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84B2DF4-6D90-4B69-ACAF-FEED7464B3E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397548" y="854254"/>
            <a:ext cx="2011679" cy="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FB8333-3102-4CC6-882C-A63D1BFF7EC4}"/>
              </a:ext>
            </a:extLst>
          </p:cNvPr>
          <p:cNvSpPr txBox="1"/>
          <p:nvPr/>
        </p:nvSpPr>
        <p:spPr>
          <a:xfrm>
            <a:off x="3331077" y="104676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 Shop </a:t>
            </a:r>
            <a:r>
              <a:rPr lang="ko-KR" altLang="en-US" sz="800" dirty="0"/>
              <a:t>홈페이지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FC0AC21-50BA-46B2-BE40-E74BD772022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65549" y="987592"/>
            <a:ext cx="1368151" cy="84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B7B147-09AC-4E9C-B5F0-54E94F1BC1DE}"/>
              </a:ext>
            </a:extLst>
          </p:cNvPr>
          <p:cNvSpPr/>
          <p:nvPr/>
        </p:nvSpPr>
        <p:spPr>
          <a:xfrm>
            <a:off x="1885949" y="890294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①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0E4EDC-8764-437E-B3AF-DC91BDAE6556}"/>
              </a:ext>
            </a:extLst>
          </p:cNvPr>
          <p:cNvSpPr/>
          <p:nvPr/>
        </p:nvSpPr>
        <p:spPr>
          <a:xfrm>
            <a:off x="1507884" y="1322275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②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71">
            <a:extLst>
              <a:ext uri="{FF2B5EF4-FFF2-40B4-BE49-F238E27FC236}">
                <a16:creationId xmlns:a16="http://schemas.microsoft.com/office/drawing/2014/main" id="{D6DEDE30-3ABC-4A7E-8445-FCBE9FA788A2}"/>
              </a:ext>
            </a:extLst>
          </p:cNvPr>
          <p:cNvSpPr/>
          <p:nvPr/>
        </p:nvSpPr>
        <p:spPr>
          <a:xfrm>
            <a:off x="1761998" y="1831818"/>
            <a:ext cx="1143403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콜센터상담사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8009BD-E005-4C1F-AEEA-9CFDB0A6CDB2}"/>
              </a:ext>
            </a:extLst>
          </p:cNvPr>
          <p:cNvSpPr/>
          <p:nvPr/>
        </p:nvSpPr>
        <p:spPr>
          <a:xfrm>
            <a:off x="7777288" y="689541"/>
            <a:ext cx="1222715" cy="848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① 회원정보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ID,PW,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휴대폰 번호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이메일 주소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 생년월일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성별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주소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직업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D0FF71-C87C-4460-A7BD-3A4ADD7129C2}"/>
              </a:ext>
            </a:extLst>
          </p:cNvPr>
          <p:cNvSpPr/>
          <p:nvPr/>
        </p:nvSpPr>
        <p:spPr>
          <a:xfrm>
            <a:off x="7712803" y="1426517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② 고객응대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휴대폰번호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녹취 정보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45F5AF-DCB3-4613-893A-16FA0747B467}"/>
              </a:ext>
            </a:extLst>
          </p:cNvPr>
          <p:cNvSpPr txBox="1"/>
          <p:nvPr/>
        </p:nvSpPr>
        <p:spPr>
          <a:xfrm>
            <a:off x="1829217" y="2165889"/>
            <a:ext cx="1008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위탁사</a:t>
            </a:r>
            <a:endParaRPr lang="ko-KR" altLang="en-US" sz="800" dirty="0"/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DE1CC096-4443-4852-9FF8-E4F2F1F3CA2D}"/>
              </a:ext>
            </a:extLst>
          </p:cNvPr>
          <p:cNvSpPr/>
          <p:nvPr/>
        </p:nvSpPr>
        <p:spPr>
          <a:xfrm>
            <a:off x="1752479" y="2499160"/>
            <a:ext cx="1193256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회원관리 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574675-EF26-4BAB-9448-E29173A52D88}"/>
              </a:ext>
            </a:extLst>
          </p:cNvPr>
          <p:cNvSpPr/>
          <p:nvPr/>
        </p:nvSpPr>
        <p:spPr>
          <a:xfrm>
            <a:off x="3581297" y="1848254"/>
            <a:ext cx="591692" cy="968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내부 웹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9D2C566-B33D-4769-BF61-C9992F6242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905401" y="1970630"/>
            <a:ext cx="67589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293AD9-A253-4BBD-B126-A3386E371340}"/>
              </a:ext>
            </a:extLst>
          </p:cNvPr>
          <p:cNvSpPr txBox="1"/>
          <p:nvPr/>
        </p:nvSpPr>
        <p:spPr>
          <a:xfrm>
            <a:off x="3397680" y="2872345"/>
            <a:ext cx="100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홈페이지 관리자 페이지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1B04829-BA80-4F38-9C39-A93551DA2EC7}"/>
              </a:ext>
            </a:extLst>
          </p:cNvPr>
          <p:cNvCxnSpPr>
            <a:cxnSpLocks/>
          </p:cNvCxnSpPr>
          <p:nvPr/>
        </p:nvCxnSpPr>
        <p:spPr>
          <a:xfrm flipH="1">
            <a:off x="2945735" y="2637972"/>
            <a:ext cx="63556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27DD92-8E9C-4315-9E3A-F8105E3C6797}"/>
              </a:ext>
            </a:extLst>
          </p:cNvPr>
          <p:cNvSpPr txBox="1"/>
          <p:nvPr/>
        </p:nvSpPr>
        <p:spPr>
          <a:xfrm>
            <a:off x="4643814" y="1611339"/>
            <a:ext cx="1313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 Shop DB System</a:t>
            </a:r>
            <a:endParaRPr lang="ko-KR" altLang="en-US" sz="9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8A7365-371C-421C-A3FD-44E1A0218D79}"/>
              </a:ext>
            </a:extLst>
          </p:cNvPr>
          <p:cNvSpPr/>
          <p:nvPr/>
        </p:nvSpPr>
        <p:spPr>
          <a:xfrm>
            <a:off x="4572000" y="1854497"/>
            <a:ext cx="1767379" cy="208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9D34BD9A-ED37-4E9C-A538-460229958D59}"/>
              </a:ext>
            </a:extLst>
          </p:cNvPr>
          <p:cNvSpPr/>
          <p:nvPr/>
        </p:nvSpPr>
        <p:spPr>
          <a:xfrm>
            <a:off x="4767188" y="1966858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AB40AB6D-B6FD-4968-B5C4-D7ED4542ADBF}"/>
              </a:ext>
            </a:extLst>
          </p:cNvPr>
          <p:cNvSpPr/>
          <p:nvPr/>
        </p:nvSpPr>
        <p:spPr>
          <a:xfrm>
            <a:off x="5499933" y="2588454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주문 배송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순서도: 자기 디스크 43">
            <a:extLst>
              <a:ext uri="{FF2B5EF4-FFF2-40B4-BE49-F238E27FC236}">
                <a16:creationId xmlns:a16="http://schemas.microsoft.com/office/drawing/2014/main" id="{BB36DB39-8A7B-4602-8413-BE80DF92B324}"/>
              </a:ext>
            </a:extLst>
          </p:cNvPr>
          <p:cNvSpPr/>
          <p:nvPr/>
        </p:nvSpPr>
        <p:spPr>
          <a:xfrm>
            <a:off x="4788024" y="3276619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콜 센터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97F52BA-3549-4BFA-8BE7-CEF12DF6A9D6}"/>
              </a:ext>
            </a:extLst>
          </p:cNvPr>
          <p:cNvCxnSpPr>
            <a:cxnSpLocks/>
          </p:cNvCxnSpPr>
          <p:nvPr/>
        </p:nvCxnSpPr>
        <p:spPr>
          <a:xfrm>
            <a:off x="5512424" y="2241038"/>
            <a:ext cx="365815" cy="3474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0BA2F37-08FF-4537-B18E-A876FF915932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145494" y="2495763"/>
            <a:ext cx="20836" cy="780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12E2111-0574-44E5-8DA2-FF2110FBF746}"/>
              </a:ext>
            </a:extLst>
          </p:cNvPr>
          <p:cNvCxnSpPr>
            <a:cxnSpLocks/>
          </p:cNvCxnSpPr>
          <p:nvPr/>
        </p:nvCxnSpPr>
        <p:spPr>
          <a:xfrm flipV="1">
            <a:off x="5546820" y="3117358"/>
            <a:ext cx="331419" cy="3919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D195DCA-A53B-40DA-8C7A-023D954DD755}"/>
              </a:ext>
            </a:extLst>
          </p:cNvPr>
          <p:cNvCxnSpPr>
            <a:cxnSpLocks/>
          </p:cNvCxnSpPr>
          <p:nvPr/>
        </p:nvCxnSpPr>
        <p:spPr>
          <a:xfrm>
            <a:off x="4166889" y="2631411"/>
            <a:ext cx="40511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DBE5404-CA53-4CBD-9BBD-AC7628851A0A}"/>
              </a:ext>
            </a:extLst>
          </p:cNvPr>
          <p:cNvCxnSpPr>
            <a:cxnSpLocks/>
          </p:cNvCxnSpPr>
          <p:nvPr/>
        </p:nvCxnSpPr>
        <p:spPr>
          <a:xfrm>
            <a:off x="4175614" y="1966858"/>
            <a:ext cx="4136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71">
            <a:extLst>
              <a:ext uri="{FF2B5EF4-FFF2-40B4-BE49-F238E27FC236}">
                <a16:creationId xmlns:a16="http://schemas.microsoft.com/office/drawing/2014/main" id="{9A1D47B6-3E0B-4588-BF45-BD8B37530AEC}"/>
              </a:ext>
            </a:extLst>
          </p:cNvPr>
          <p:cNvSpPr/>
          <p:nvPr/>
        </p:nvSpPr>
        <p:spPr>
          <a:xfrm>
            <a:off x="6677018" y="2161810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문구업체</a:t>
            </a:r>
          </a:p>
        </p:txBody>
      </p:sp>
      <p:sp>
        <p:nvSpPr>
          <p:cNvPr id="65" name="모서리가 둥근 직사각형 71">
            <a:extLst>
              <a:ext uri="{FF2B5EF4-FFF2-40B4-BE49-F238E27FC236}">
                <a16:creationId xmlns:a16="http://schemas.microsoft.com/office/drawing/2014/main" id="{DFD62864-C646-458A-93C9-B244EF14827D}"/>
              </a:ext>
            </a:extLst>
          </p:cNvPr>
          <p:cNvSpPr/>
          <p:nvPr/>
        </p:nvSpPr>
        <p:spPr>
          <a:xfrm>
            <a:off x="6708790" y="3005255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공연기획사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0D828AF-C7F5-4E37-9CBB-EB2916FC88C8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6360417" y="2300622"/>
            <a:ext cx="316601" cy="24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9D4B24B-3B61-4943-B863-897447B8573A}"/>
              </a:ext>
            </a:extLst>
          </p:cNvPr>
          <p:cNvCxnSpPr/>
          <p:nvPr/>
        </p:nvCxnSpPr>
        <p:spPr>
          <a:xfrm>
            <a:off x="6350235" y="2886270"/>
            <a:ext cx="358555" cy="25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EF6D9B-F68F-44B1-B7AE-81AD0960A0A3}"/>
              </a:ext>
            </a:extLst>
          </p:cNvPr>
          <p:cNvSpPr txBox="1"/>
          <p:nvPr/>
        </p:nvSpPr>
        <p:spPr>
          <a:xfrm>
            <a:off x="6540006" y="2520807"/>
            <a:ext cx="108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이메일로 정보 제공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F9B271-4826-4999-A31B-5B4FA966A865}"/>
              </a:ext>
            </a:extLst>
          </p:cNvPr>
          <p:cNvSpPr txBox="1"/>
          <p:nvPr/>
        </p:nvSpPr>
        <p:spPr>
          <a:xfrm>
            <a:off x="6531892" y="3379761"/>
            <a:ext cx="108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이메일로 정보 제공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657A160-A25F-466B-9280-702370200F9E}"/>
              </a:ext>
            </a:extLst>
          </p:cNvPr>
          <p:cNvSpPr/>
          <p:nvPr/>
        </p:nvSpPr>
        <p:spPr>
          <a:xfrm>
            <a:off x="6113126" y="2692819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③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3DFCCD2-B596-47F0-A7CF-01F78B4EC630}"/>
              </a:ext>
            </a:extLst>
          </p:cNvPr>
          <p:cNvSpPr/>
          <p:nvPr/>
        </p:nvSpPr>
        <p:spPr>
          <a:xfrm>
            <a:off x="7712803" y="2055905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③ 외부 제공정보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번호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최근 구매도서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성별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생년월일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7187E1E-374A-4498-86BE-A1E8F0A476F2}"/>
              </a:ext>
            </a:extLst>
          </p:cNvPr>
          <p:cNvSpPr txBox="1"/>
          <p:nvPr/>
        </p:nvSpPr>
        <p:spPr>
          <a:xfrm>
            <a:off x="2906333" y="2168417"/>
            <a:ext cx="72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 및 탈퇴현황 관리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33F4C14-38E6-41E9-AFAF-C4EAA94DB743}"/>
              </a:ext>
            </a:extLst>
          </p:cNvPr>
          <p:cNvSpPr txBox="1"/>
          <p:nvPr/>
        </p:nvSpPr>
        <p:spPr>
          <a:xfrm>
            <a:off x="2927424" y="1486654"/>
            <a:ext cx="72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회원 문의 및 민원 응대</a:t>
            </a:r>
            <a:endParaRPr lang="ko-KR" altLang="en-US" sz="800" dirty="0"/>
          </a:p>
        </p:txBody>
      </p:sp>
      <p:sp>
        <p:nvSpPr>
          <p:cNvPr id="151" name="모서리가 접힌 도형 73">
            <a:extLst>
              <a:ext uri="{FF2B5EF4-FFF2-40B4-BE49-F238E27FC236}">
                <a16:creationId xmlns:a16="http://schemas.microsoft.com/office/drawing/2014/main" id="{3F44DFC3-3DAC-46EA-81AC-FC3930CAEB92}"/>
              </a:ext>
            </a:extLst>
          </p:cNvPr>
          <p:cNvSpPr/>
          <p:nvPr/>
        </p:nvSpPr>
        <p:spPr>
          <a:xfrm>
            <a:off x="3331077" y="4164186"/>
            <a:ext cx="1491332" cy="43073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회원 탈퇴</a:t>
            </a:r>
            <a:r>
              <a:rPr lang="en-US" altLang="ko-KR" sz="800" b="1" dirty="0">
                <a:solidFill>
                  <a:schemeClr val="tx1"/>
                </a:solidFill>
              </a:rPr>
              <a:t> or 1</a:t>
            </a:r>
            <a:r>
              <a:rPr lang="ko-KR" altLang="en-US" sz="800" b="1" dirty="0">
                <a:solidFill>
                  <a:schemeClr val="tx1"/>
                </a:solidFill>
              </a:rPr>
              <a:t>년 이상서비스 미이용자 회원 정보 매월 삭제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A218D79-355B-4348-A107-3ABDDEB4758A}"/>
              </a:ext>
            </a:extLst>
          </p:cNvPr>
          <p:cNvCxnSpPr/>
          <p:nvPr/>
        </p:nvCxnSpPr>
        <p:spPr>
          <a:xfrm flipH="1">
            <a:off x="4032791" y="3930368"/>
            <a:ext cx="550065" cy="24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D7E51F3-55D4-42E1-BDE2-50B29841CC17}"/>
              </a:ext>
            </a:extLst>
          </p:cNvPr>
          <p:cNvCxnSpPr/>
          <p:nvPr/>
        </p:nvCxnSpPr>
        <p:spPr>
          <a:xfrm>
            <a:off x="5466546" y="3930368"/>
            <a:ext cx="217070" cy="24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모서리가 접힌 도형 73">
            <a:extLst>
              <a:ext uri="{FF2B5EF4-FFF2-40B4-BE49-F238E27FC236}">
                <a16:creationId xmlns:a16="http://schemas.microsoft.com/office/drawing/2014/main" id="{1EBFAAE5-08FD-4C5E-B3EE-5E7BCB134933}"/>
              </a:ext>
            </a:extLst>
          </p:cNvPr>
          <p:cNvSpPr/>
          <p:nvPr/>
        </p:nvSpPr>
        <p:spPr>
          <a:xfrm>
            <a:off x="4937950" y="4171614"/>
            <a:ext cx="1491332" cy="43073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고객 요청사항 처리완료 </a:t>
            </a:r>
            <a:r>
              <a:rPr lang="en-US" altLang="ko-KR" sz="800" b="1" dirty="0">
                <a:solidFill>
                  <a:schemeClr val="tx1"/>
                </a:solidFill>
              </a:rPr>
              <a:t>or </a:t>
            </a:r>
            <a:r>
              <a:rPr lang="ko-KR" altLang="en-US" sz="800" b="1" dirty="0">
                <a:solidFill>
                  <a:schemeClr val="tx1"/>
                </a:solidFill>
              </a:rPr>
              <a:t>소비자 불만 및 분쟁 시 </a:t>
            </a:r>
            <a:r>
              <a:rPr lang="en-US" altLang="ko-KR" sz="800" b="1" dirty="0">
                <a:solidFill>
                  <a:schemeClr val="tx1"/>
                </a:solidFill>
              </a:rPr>
              <a:t>3</a:t>
            </a:r>
            <a:r>
              <a:rPr lang="ko-KR" altLang="en-US" sz="800" b="1" dirty="0">
                <a:solidFill>
                  <a:schemeClr val="tx1"/>
                </a:solidFill>
              </a:rPr>
              <a:t>년 이상 보관 정보 매월 삭제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B2D9AB6-8074-4194-8466-81319B557B69}"/>
              </a:ext>
            </a:extLst>
          </p:cNvPr>
          <p:cNvSpPr/>
          <p:nvPr/>
        </p:nvSpPr>
        <p:spPr>
          <a:xfrm>
            <a:off x="3523750" y="3891661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④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DA23115-D9A8-475B-ACC1-48567805A935}"/>
              </a:ext>
            </a:extLst>
          </p:cNvPr>
          <p:cNvSpPr/>
          <p:nvPr/>
        </p:nvSpPr>
        <p:spPr>
          <a:xfrm>
            <a:off x="5466546" y="3942694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⑤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15702DA-54E2-4745-AF9B-DF3C2100ACAC}"/>
              </a:ext>
            </a:extLst>
          </p:cNvPr>
          <p:cNvSpPr/>
          <p:nvPr/>
        </p:nvSpPr>
        <p:spPr>
          <a:xfrm>
            <a:off x="7621419" y="2730524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④ 회원파기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①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1823F0E-6B02-46D4-881E-CE7EE148A362}"/>
              </a:ext>
            </a:extLst>
          </p:cNvPr>
          <p:cNvSpPr/>
          <p:nvPr/>
        </p:nvSpPr>
        <p:spPr>
          <a:xfrm>
            <a:off x="7769492" y="3518868"/>
            <a:ext cx="1082341" cy="707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⑤ 상담 파기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②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4835903-AC06-41D7-9EA6-AD7DC5E73501}"/>
              </a:ext>
            </a:extLst>
          </p:cNvPr>
          <p:cNvCxnSpPr>
            <a:cxnSpLocks/>
          </p:cNvCxnSpPr>
          <p:nvPr/>
        </p:nvCxnSpPr>
        <p:spPr>
          <a:xfrm>
            <a:off x="4045015" y="863300"/>
            <a:ext cx="598799" cy="99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6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496" y="267494"/>
          <a:ext cx="9073008" cy="487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47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이용자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정보주체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사용자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취급자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개인정보처리시스템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solidFill>
                            <a:schemeClr val="bg1"/>
                          </a:solidFill>
                        </a:rPr>
                        <a:t>외부연계 및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9388" indent="-179388" algn="l" latinLnBrk="1">
                        <a:buFont typeface="+mj-ea"/>
                        <a:buAutoNum type="circleNumDbPlain"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제공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971389" y="4665891"/>
            <a:ext cx="591692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71" name="순서도: 자기 디스크 70"/>
          <p:cNvSpPr/>
          <p:nvPr/>
        </p:nvSpPr>
        <p:spPr>
          <a:xfrm>
            <a:off x="2745186" y="4668740"/>
            <a:ext cx="609909" cy="2792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94098" y="4665891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기관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788024" y="4746251"/>
            <a:ext cx="659016" cy="190562"/>
            <a:chOff x="4190159" y="4848561"/>
            <a:chExt cx="659016" cy="190562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4348279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12"/>
            <p:cNvSpPr txBox="1"/>
            <p:nvPr/>
          </p:nvSpPr>
          <p:spPr>
            <a:xfrm>
              <a:off x="4190159" y="4928566"/>
              <a:ext cx="659016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온라인</a:t>
              </a:r>
            </a:p>
          </p:txBody>
        </p:sp>
      </p:grpSp>
      <p:sp>
        <p:nvSpPr>
          <p:cNvPr id="74" name="모서리가 접힌 도형 73"/>
          <p:cNvSpPr/>
          <p:nvPr/>
        </p:nvSpPr>
        <p:spPr>
          <a:xfrm>
            <a:off x="3537200" y="4668740"/>
            <a:ext cx="635789" cy="27927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파기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499933" y="4746251"/>
            <a:ext cx="797410" cy="190562"/>
            <a:chOff x="4652163" y="4848561"/>
            <a:chExt cx="797410" cy="190562"/>
          </a:xfrm>
        </p:grpSpPr>
        <p:cxnSp>
          <p:nvCxnSpPr>
            <p:cNvPr id="95" name="직선 화살표 연결선 94"/>
            <p:cNvCxnSpPr/>
            <p:nvPr/>
          </p:nvCxnSpPr>
          <p:spPr>
            <a:xfrm>
              <a:off x="4881958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12"/>
            <p:cNvSpPr txBox="1"/>
            <p:nvPr/>
          </p:nvSpPr>
          <p:spPr>
            <a:xfrm>
              <a:off x="4652163" y="4928566"/>
              <a:ext cx="797410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/>
                <a:t>오프라인</a:t>
              </a:r>
              <a:endParaRPr lang="ko-KR" altLang="en-US" sz="8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50236" y="4746251"/>
            <a:ext cx="659016" cy="243006"/>
            <a:chOff x="5372243" y="4848561"/>
            <a:chExt cx="659016" cy="243006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5530363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12"/>
            <p:cNvSpPr txBox="1"/>
            <p:nvPr/>
          </p:nvSpPr>
          <p:spPr>
            <a:xfrm>
              <a:off x="5372243" y="4876123"/>
              <a:ext cx="65901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처리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062145" y="4746251"/>
            <a:ext cx="797410" cy="243006"/>
            <a:chOff x="5934830" y="4848561"/>
            <a:chExt cx="797410" cy="24300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6156438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12"/>
            <p:cNvSpPr txBox="1"/>
            <p:nvPr/>
          </p:nvSpPr>
          <p:spPr>
            <a:xfrm>
              <a:off x="5934830" y="4876123"/>
              <a:ext cx="7974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연계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280757" y="4573805"/>
            <a:ext cx="659016" cy="487923"/>
            <a:chOff x="6876256" y="4401965"/>
            <a:chExt cx="659016" cy="487923"/>
          </a:xfrm>
        </p:grpSpPr>
        <p:sp>
          <p:nvSpPr>
            <p:cNvPr id="87" name="직사각형 86"/>
            <p:cNvSpPr/>
            <p:nvPr/>
          </p:nvSpPr>
          <p:spPr>
            <a:xfrm>
              <a:off x="6886834" y="4401965"/>
              <a:ext cx="637860" cy="184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①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~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312"/>
            <p:cNvSpPr txBox="1"/>
            <p:nvPr/>
          </p:nvSpPr>
          <p:spPr>
            <a:xfrm>
              <a:off x="6876256" y="4551334"/>
              <a:ext cx="65901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생명주기 흐름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AEB543-D4BF-43BA-AE67-17ECADBBA71B}"/>
              </a:ext>
            </a:extLst>
          </p:cNvPr>
          <p:cNvSpPr txBox="1"/>
          <p:nvPr/>
        </p:nvSpPr>
        <p:spPr>
          <a:xfrm>
            <a:off x="6284" y="-6509"/>
            <a:ext cx="907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물류 및 구매관리 개인정보 흐름도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30BB3-9A95-4C77-9067-5743CFE1E08F}"/>
              </a:ext>
            </a:extLst>
          </p:cNvPr>
          <p:cNvSpPr txBox="1"/>
          <p:nvPr/>
        </p:nvSpPr>
        <p:spPr>
          <a:xfrm>
            <a:off x="4643814" y="1611339"/>
            <a:ext cx="1313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 Shop DB System</a:t>
            </a:r>
            <a:endParaRPr lang="ko-KR" altLang="en-US" sz="9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42D2E-109C-463E-9004-71A5670F3C35}"/>
              </a:ext>
            </a:extLst>
          </p:cNvPr>
          <p:cNvSpPr/>
          <p:nvPr/>
        </p:nvSpPr>
        <p:spPr>
          <a:xfrm>
            <a:off x="4591883" y="1842171"/>
            <a:ext cx="1767379" cy="208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6736F77D-E63F-4DB8-8C35-7684B637B77D}"/>
              </a:ext>
            </a:extLst>
          </p:cNvPr>
          <p:cNvSpPr/>
          <p:nvPr/>
        </p:nvSpPr>
        <p:spPr>
          <a:xfrm>
            <a:off x="5068734" y="2042846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1E576BC4-EC45-4E89-AE88-D1D2261A3D45}"/>
              </a:ext>
            </a:extLst>
          </p:cNvPr>
          <p:cNvSpPr/>
          <p:nvPr/>
        </p:nvSpPr>
        <p:spPr>
          <a:xfrm>
            <a:off x="5068734" y="3205592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주문 배송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7EF356A-3196-4265-B87A-57897CE40C5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5447040" y="2571750"/>
            <a:ext cx="0" cy="6338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71">
            <a:extLst>
              <a:ext uri="{FF2B5EF4-FFF2-40B4-BE49-F238E27FC236}">
                <a16:creationId xmlns:a16="http://schemas.microsoft.com/office/drawing/2014/main" id="{790B5DB3-2F7F-4DB9-A0F5-07D2E9B4C132}"/>
              </a:ext>
            </a:extLst>
          </p:cNvPr>
          <p:cNvSpPr/>
          <p:nvPr/>
        </p:nvSpPr>
        <p:spPr>
          <a:xfrm>
            <a:off x="1594061" y="1842171"/>
            <a:ext cx="1193256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배송 직원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694BCC-4741-48DD-9304-6791033CDCA7}"/>
              </a:ext>
            </a:extLst>
          </p:cNvPr>
          <p:cNvSpPr/>
          <p:nvPr/>
        </p:nvSpPr>
        <p:spPr>
          <a:xfrm>
            <a:off x="3577034" y="1704139"/>
            <a:ext cx="635789" cy="532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내부 웹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474E6D3-0509-4A03-9364-9CE866A6A1E8}"/>
              </a:ext>
            </a:extLst>
          </p:cNvPr>
          <p:cNvCxnSpPr>
            <a:cxnSpLocks/>
          </p:cNvCxnSpPr>
          <p:nvPr/>
        </p:nvCxnSpPr>
        <p:spPr>
          <a:xfrm flipH="1">
            <a:off x="2787317" y="1970630"/>
            <a:ext cx="79398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06BF026-6ADC-4069-8A1C-355ADB04A836}"/>
              </a:ext>
            </a:extLst>
          </p:cNvPr>
          <p:cNvCxnSpPr>
            <a:cxnSpLocks/>
          </p:cNvCxnSpPr>
          <p:nvPr/>
        </p:nvCxnSpPr>
        <p:spPr>
          <a:xfrm>
            <a:off x="4212823" y="1970630"/>
            <a:ext cx="379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40D090-0BCA-466B-8F58-84C16AF4108C}"/>
              </a:ext>
            </a:extLst>
          </p:cNvPr>
          <p:cNvSpPr txBox="1"/>
          <p:nvPr/>
        </p:nvSpPr>
        <p:spPr>
          <a:xfrm>
            <a:off x="3426926" y="2354482"/>
            <a:ext cx="100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홈페이지 관리자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D0B48-E7F0-4D36-A422-44E3886D49DA}"/>
              </a:ext>
            </a:extLst>
          </p:cNvPr>
          <p:cNvSpPr txBox="1"/>
          <p:nvPr/>
        </p:nvSpPr>
        <p:spPr>
          <a:xfrm>
            <a:off x="2425056" y="1562498"/>
            <a:ext cx="1313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주문 및 배송 추적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8C02C7-D27B-45A8-9E73-57A4123B4A1F}"/>
              </a:ext>
            </a:extLst>
          </p:cNvPr>
          <p:cNvSpPr/>
          <p:nvPr/>
        </p:nvSpPr>
        <p:spPr>
          <a:xfrm>
            <a:off x="2681531" y="2015405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①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D44CB5-1B38-45D1-9DE2-83CAE8F94EAC}"/>
              </a:ext>
            </a:extLst>
          </p:cNvPr>
          <p:cNvSpPr/>
          <p:nvPr/>
        </p:nvSpPr>
        <p:spPr>
          <a:xfrm>
            <a:off x="7754361" y="1014193"/>
            <a:ext cx="1222715" cy="848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주문 배송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수취인 주소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수취인 성명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수취인 연락처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71">
            <a:extLst>
              <a:ext uri="{FF2B5EF4-FFF2-40B4-BE49-F238E27FC236}">
                <a16:creationId xmlns:a16="http://schemas.microsoft.com/office/drawing/2014/main" id="{6E1FF1BD-F900-44E0-98AB-86B05F19204B}"/>
              </a:ext>
            </a:extLst>
          </p:cNvPr>
          <p:cNvSpPr/>
          <p:nvPr/>
        </p:nvSpPr>
        <p:spPr>
          <a:xfrm>
            <a:off x="6767776" y="2693036"/>
            <a:ext cx="756552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택배사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5932A29-9088-4803-BA7C-60093700217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359262" y="2831848"/>
            <a:ext cx="408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68AA81-15A0-43F6-A7B5-C629E03673A5}"/>
              </a:ext>
            </a:extLst>
          </p:cNvPr>
          <p:cNvSpPr/>
          <p:nvPr/>
        </p:nvSpPr>
        <p:spPr>
          <a:xfrm>
            <a:off x="6136567" y="2529285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②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B6291-6749-44E2-B448-BD28B1F125BC}"/>
              </a:ext>
            </a:extLst>
          </p:cNvPr>
          <p:cNvSpPr/>
          <p:nvPr/>
        </p:nvSpPr>
        <p:spPr>
          <a:xfrm>
            <a:off x="7682826" y="2040383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② </a:t>
            </a:r>
            <a:r>
              <a:rPr lang="ko-KR" altLang="en-US" sz="900" dirty="0" err="1">
                <a:solidFill>
                  <a:schemeClr val="tx1"/>
                </a:solidFill>
              </a:rPr>
              <a:t>택배사</a:t>
            </a:r>
            <a:r>
              <a:rPr lang="ko-KR" altLang="en-US" sz="900" dirty="0">
                <a:solidFill>
                  <a:schemeClr val="tx1"/>
                </a:solidFill>
              </a:rPr>
              <a:t> 위탁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①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>
                <a:solidFill>
                  <a:schemeClr val="tx1"/>
                </a:solidFill>
              </a:rPr>
              <a:t>송장 번호</a:t>
            </a:r>
          </a:p>
        </p:txBody>
      </p:sp>
      <p:sp>
        <p:nvSpPr>
          <p:cNvPr id="37" name="모서리가 접힌 도형 73">
            <a:extLst>
              <a:ext uri="{FF2B5EF4-FFF2-40B4-BE49-F238E27FC236}">
                <a16:creationId xmlns:a16="http://schemas.microsoft.com/office/drawing/2014/main" id="{8A3D0ED6-35CE-4EC6-81A9-E9F0D3685EFA}"/>
              </a:ext>
            </a:extLst>
          </p:cNvPr>
          <p:cNvSpPr/>
          <p:nvPr/>
        </p:nvSpPr>
        <p:spPr>
          <a:xfrm>
            <a:off x="4586159" y="4190063"/>
            <a:ext cx="1491332" cy="43073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회원 구매 확정시 삭제 및 대금 결재기록 </a:t>
            </a:r>
            <a:r>
              <a:rPr lang="en-US" altLang="ko-KR" sz="800" b="1" dirty="0">
                <a:solidFill>
                  <a:schemeClr val="tx1"/>
                </a:solidFill>
              </a:rPr>
              <a:t>5</a:t>
            </a:r>
            <a:r>
              <a:rPr lang="ko-KR" altLang="en-US" sz="800" b="1" dirty="0">
                <a:solidFill>
                  <a:schemeClr val="tx1"/>
                </a:solidFill>
              </a:rPr>
              <a:t>년 보관 후 삭제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20F1B26-CB60-43C3-B5F3-B1DFA6B74A47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 flipH="1">
            <a:off x="5331825" y="3930368"/>
            <a:ext cx="143748" cy="25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D79A0B-38F5-4021-BE39-440372DC877E}"/>
              </a:ext>
            </a:extLst>
          </p:cNvPr>
          <p:cNvSpPr/>
          <p:nvPr/>
        </p:nvSpPr>
        <p:spPr>
          <a:xfrm>
            <a:off x="5227908" y="3948184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③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D85353-B096-4840-AFD0-EF6ADEBF371F}"/>
              </a:ext>
            </a:extLst>
          </p:cNvPr>
          <p:cNvSpPr/>
          <p:nvPr/>
        </p:nvSpPr>
        <p:spPr>
          <a:xfrm>
            <a:off x="7712803" y="3188473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③ 주문 기록 파기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①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496" y="267494"/>
          <a:ext cx="9073008" cy="487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47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이용자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정보주체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사용자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취급자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개인정보처리시스템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solidFill>
                            <a:schemeClr val="bg1"/>
                          </a:solidFill>
                        </a:rPr>
                        <a:t>외부연계 및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9388" indent="-179388" algn="l" latinLnBrk="1">
                        <a:buFont typeface="+mj-ea"/>
                        <a:buAutoNum type="circleNumDbPlain"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제공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971389" y="4665891"/>
            <a:ext cx="591692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71" name="순서도: 자기 디스크 70"/>
          <p:cNvSpPr/>
          <p:nvPr/>
        </p:nvSpPr>
        <p:spPr>
          <a:xfrm>
            <a:off x="2745186" y="4668740"/>
            <a:ext cx="609909" cy="2792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94098" y="4665891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기관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788024" y="4746251"/>
            <a:ext cx="659016" cy="190562"/>
            <a:chOff x="4190159" y="4848561"/>
            <a:chExt cx="659016" cy="190562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4348279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12"/>
            <p:cNvSpPr txBox="1"/>
            <p:nvPr/>
          </p:nvSpPr>
          <p:spPr>
            <a:xfrm>
              <a:off x="4190159" y="4928566"/>
              <a:ext cx="659016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온라인</a:t>
              </a:r>
            </a:p>
          </p:txBody>
        </p:sp>
      </p:grpSp>
      <p:sp>
        <p:nvSpPr>
          <p:cNvPr id="74" name="모서리가 접힌 도형 73"/>
          <p:cNvSpPr/>
          <p:nvPr/>
        </p:nvSpPr>
        <p:spPr>
          <a:xfrm>
            <a:off x="3537200" y="4668740"/>
            <a:ext cx="635789" cy="27927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파기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499933" y="4746251"/>
            <a:ext cx="797410" cy="190562"/>
            <a:chOff x="4652163" y="4848561"/>
            <a:chExt cx="797410" cy="190562"/>
          </a:xfrm>
        </p:grpSpPr>
        <p:cxnSp>
          <p:nvCxnSpPr>
            <p:cNvPr id="95" name="직선 화살표 연결선 94"/>
            <p:cNvCxnSpPr/>
            <p:nvPr/>
          </p:nvCxnSpPr>
          <p:spPr>
            <a:xfrm>
              <a:off x="4881958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12"/>
            <p:cNvSpPr txBox="1"/>
            <p:nvPr/>
          </p:nvSpPr>
          <p:spPr>
            <a:xfrm>
              <a:off x="4652163" y="4928566"/>
              <a:ext cx="797410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/>
                <a:t>오프라인</a:t>
              </a:r>
              <a:endParaRPr lang="ko-KR" altLang="en-US" sz="8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50236" y="4746251"/>
            <a:ext cx="659016" cy="243006"/>
            <a:chOff x="5372243" y="4848561"/>
            <a:chExt cx="659016" cy="243006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5530363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12"/>
            <p:cNvSpPr txBox="1"/>
            <p:nvPr/>
          </p:nvSpPr>
          <p:spPr>
            <a:xfrm>
              <a:off x="5372243" y="4876123"/>
              <a:ext cx="65901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처리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062145" y="4746251"/>
            <a:ext cx="797410" cy="243006"/>
            <a:chOff x="5934830" y="4848561"/>
            <a:chExt cx="797410" cy="24300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6156438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12"/>
            <p:cNvSpPr txBox="1"/>
            <p:nvPr/>
          </p:nvSpPr>
          <p:spPr>
            <a:xfrm>
              <a:off x="5934830" y="4876123"/>
              <a:ext cx="7974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연계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280757" y="4573805"/>
            <a:ext cx="659016" cy="487923"/>
            <a:chOff x="6876256" y="4401965"/>
            <a:chExt cx="659016" cy="487923"/>
          </a:xfrm>
        </p:grpSpPr>
        <p:sp>
          <p:nvSpPr>
            <p:cNvPr id="87" name="직사각형 86"/>
            <p:cNvSpPr/>
            <p:nvPr/>
          </p:nvSpPr>
          <p:spPr>
            <a:xfrm>
              <a:off x="6886834" y="4401965"/>
              <a:ext cx="637860" cy="184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①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~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312"/>
            <p:cNvSpPr txBox="1"/>
            <p:nvPr/>
          </p:nvSpPr>
          <p:spPr>
            <a:xfrm>
              <a:off x="6876256" y="4551334"/>
              <a:ext cx="65901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생명주기 흐름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AEB543-D4BF-43BA-AE67-17ECADBBA71B}"/>
              </a:ext>
            </a:extLst>
          </p:cNvPr>
          <p:cNvSpPr txBox="1"/>
          <p:nvPr/>
        </p:nvSpPr>
        <p:spPr>
          <a:xfrm>
            <a:off x="6284" y="-6509"/>
            <a:ext cx="907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마케팅활용 개인정보 흐름도 </a:t>
            </a:r>
          </a:p>
        </p:txBody>
      </p:sp>
      <p:sp>
        <p:nvSpPr>
          <p:cNvPr id="2" name="모서리가 둥근 직사각형 71">
            <a:extLst>
              <a:ext uri="{FF2B5EF4-FFF2-40B4-BE49-F238E27FC236}">
                <a16:creationId xmlns:a16="http://schemas.microsoft.com/office/drawing/2014/main" id="{87350235-8940-431B-99A2-A5D9CCB52DED}"/>
              </a:ext>
            </a:extLst>
          </p:cNvPr>
          <p:cNvSpPr/>
          <p:nvPr/>
        </p:nvSpPr>
        <p:spPr>
          <a:xfrm>
            <a:off x="631281" y="725311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6FF4338-79F1-4B43-A482-4F9110E004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452581" y="850050"/>
            <a:ext cx="1909888" cy="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9638F7-03D3-4F28-AC3C-0E29DFB9FC46}"/>
              </a:ext>
            </a:extLst>
          </p:cNvPr>
          <p:cNvSpPr/>
          <p:nvPr/>
        </p:nvSpPr>
        <p:spPr>
          <a:xfrm>
            <a:off x="1853492" y="894102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①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07FFD0-1EB1-45A8-A5D0-0A3D9D31BA3D}"/>
              </a:ext>
            </a:extLst>
          </p:cNvPr>
          <p:cNvSpPr/>
          <p:nvPr/>
        </p:nvSpPr>
        <p:spPr>
          <a:xfrm>
            <a:off x="3362469" y="711238"/>
            <a:ext cx="635788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외부 웹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0F7A9-8930-4BCE-A712-270E1B9E5D06}"/>
              </a:ext>
            </a:extLst>
          </p:cNvPr>
          <p:cNvSpPr txBox="1"/>
          <p:nvPr/>
        </p:nvSpPr>
        <p:spPr>
          <a:xfrm>
            <a:off x="3256187" y="1000779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 Shop </a:t>
            </a:r>
            <a:r>
              <a:rPr lang="ko-KR" altLang="en-US" sz="800" dirty="0"/>
              <a:t>홈페이지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25D4A-1793-4745-9F41-CDCBDF676FD2}"/>
              </a:ext>
            </a:extLst>
          </p:cNvPr>
          <p:cNvSpPr txBox="1"/>
          <p:nvPr/>
        </p:nvSpPr>
        <p:spPr>
          <a:xfrm>
            <a:off x="4643814" y="1635646"/>
            <a:ext cx="1313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 Shop DB System</a:t>
            </a:r>
            <a:endParaRPr lang="ko-KR" altLang="en-US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71076B-7592-4265-B7DD-5EFC8C238176}"/>
              </a:ext>
            </a:extLst>
          </p:cNvPr>
          <p:cNvSpPr/>
          <p:nvPr/>
        </p:nvSpPr>
        <p:spPr>
          <a:xfrm>
            <a:off x="4513259" y="1847428"/>
            <a:ext cx="1767379" cy="208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677A58DA-B41E-4106-AE81-C9B3969CC4C7}"/>
              </a:ext>
            </a:extLst>
          </p:cNvPr>
          <p:cNvSpPr/>
          <p:nvPr/>
        </p:nvSpPr>
        <p:spPr>
          <a:xfrm>
            <a:off x="4736229" y="1972799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D9B24901-0CC0-4DF0-BF69-961BF43BE25A}"/>
              </a:ext>
            </a:extLst>
          </p:cNvPr>
          <p:cNvSpPr/>
          <p:nvPr/>
        </p:nvSpPr>
        <p:spPr>
          <a:xfrm>
            <a:off x="5492840" y="2627074"/>
            <a:ext cx="7566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주문 배송 </a:t>
            </a:r>
            <a:br>
              <a:rPr lang="en-US" altLang="ko-KR" sz="1000" b="1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E8A66FC3-4352-47BD-89F6-9553C87AAC21}"/>
              </a:ext>
            </a:extLst>
          </p:cNvPr>
          <p:cNvSpPr/>
          <p:nvPr/>
        </p:nvSpPr>
        <p:spPr>
          <a:xfrm>
            <a:off x="4699185" y="3269317"/>
            <a:ext cx="769311" cy="52890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데이터 분석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C87A86-59E5-434F-85FC-037D8DF16967}"/>
              </a:ext>
            </a:extLst>
          </p:cNvPr>
          <p:cNvCxnSpPr>
            <a:cxnSpLocks/>
          </p:cNvCxnSpPr>
          <p:nvPr/>
        </p:nvCxnSpPr>
        <p:spPr>
          <a:xfrm flipV="1">
            <a:off x="5456312" y="3155978"/>
            <a:ext cx="414833" cy="4368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EA232D-A185-462A-8584-9E33D26B2CF4}"/>
              </a:ext>
            </a:extLst>
          </p:cNvPr>
          <p:cNvSpPr/>
          <p:nvPr/>
        </p:nvSpPr>
        <p:spPr>
          <a:xfrm>
            <a:off x="7740352" y="725311"/>
            <a:ext cx="1222715" cy="848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이벤트 관리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휴대폰 번호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71">
            <a:extLst>
              <a:ext uri="{FF2B5EF4-FFF2-40B4-BE49-F238E27FC236}">
                <a16:creationId xmlns:a16="http://schemas.microsoft.com/office/drawing/2014/main" id="{770E96A1-8555-427C-9A06-675AD1EC3006}"/>
              </a:ext>
            </a:extLst>
          </p:cNvPr>
          <p:cNvSpPr/>
          <p:nvPr/>
        </p:nvSpPr>
        <p:spPr>
          <a:xfrm>
            <a:off x="1638801" y="1833987"/>
            <a:ext cx="962449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데이터 관리 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04828E-EC88-4ADC-A767-3BD78D1B8EDB}"/>
              </a:ext>
            </a:extLst>
          </p:cNvPr>
          <p:cNvSpPr/>
          <p:nvPr/>
        </p:nvSpPr>
        <p:spPr>
          <a:xfrm>
            <a:off x="3494298" y="1757698"/>
            <a:ext cx="635789" cy="1318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내부 웹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CB97980-1929-4BD2-805D-818B49372CFB}"/>
              </a:ext>
            </a:extLst>
          </p:cNvPr>
          <p:cNvCxnSpPr>
            <a:cxnSpLocks/>
          </p:cNvCxnSpPr>
          <p:nvPr/>
        </p:nvCxnSpPr>
        <p:spPr>
          <a:xfrm flipH="1">
            <a:off x="2601251" y="1972799"/>
            <a:ext cx="89304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A64F6F2-6F73-4F03-B9E7-D4080E6A99D5}"/>
              </a:ext>
            </a:extLst>
          </p:cNvPr>
          <p:cNvCxnSpPr>
            <a:cxnSpLocks/>
          </p:cNvCxnSpPr>
          <p:nvPr/>
        </p:nvCxnSpPr>
        <p:spPr>
          <a:xfrm>
            <a:off x="4134199" y="1972799"/>
            <a:ext cx="379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507B6B-E87E-4FDC-A5C3-D713CA46F13D}"/>
              </a:ext>
            </a:extLst>
          </p:cNvPr>
          <p:cNvSpPr txBox="1"/>
          <p:nvPr/>
        </p:nvSpPr>
        <p:spPr>
          <a:xfrm>
            <a:off x="2589761" y="1515202"/>
            <a:ext cx="9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 맞춤 도서목록 추천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BBED45-0622-4517-BF37-BBB9AABCB830}"/>
              </a:ext>
            </a:extLst>
          </p:cNvPr>
          <p:cNvSpPr/>
          <p:nvPr/>
        </p:nvSpPr>
        <p:spPr>
          <a:xfrm>
            <a:off x="2581612" y="2047020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②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44EA93-7818-4848-9F5B-E22810C49215}"/>
              </a:ext>
            </a:extLst>
          </p:cNvPr>
          <p:cNvSpPr/>
          <p:nvPr/>
        </p:nvSpPr>
        <p:spPr>
          <a:xfrm>
            <a:off x="7740352" y="1392045"/>
            <a:ext cx="1222715" cy="848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1B920-A6FB-402D-855C-6EF1D9A630E4}"/>
              </a:ext>
            </a:extLst>
          </p:cNvPr>
          <p:cNvSpPr/>
          <p:nvPr/>
        </p:nvSpPr>
        <p:spPr>
          <a:xfrm>
            <a:off x="7734200" y="1613255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② 구매내역 분석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성별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나이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직업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지역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도서분류코드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도서명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구매수량</a:t>
            </a:r>
          </a:p>
        </p:txBody>
      </p:sp>
      <p:sp>
        <p:nvSpPr>
          <p:cNvPr id="26" name="모서리가 둥근 직사각형 71">
            <a:extLst>
              <a:ext uri="{FF2B5EF4-FFF2-40B4-BE49-F238E27FC236}">
                <a16:creationId xmlns:a16="http://schemas.microsoft.com/office/drawing/2014/main" id="{3FE5035C-C2B7-471C-950F-A81E78DA7C20}"/>
              </a:ext>
            </a:extLst>
          </p:cNvPr>
          <p:cNvSpPr/>
          <p:nvPr/>
        </p:nvSpPr>
        <p:spPr>
          <a:xfrm>
            <a:off x="1606105" y="2481769"/>
            <a:ext cx="106655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이벤트 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EAD80C4-9D2E-49A6-A74F-CFE59DE46ACA}"/>
              </a:ext>
            </a:extLst>
          </p:cNvPr>
          <p:cNvCxnSpPr>
            <a:cxnSpLocks/>
          </p:cNvCxnSpPr>
          <p:nvPr/>
        </p:nvCxnSpPr>
        <p:spPr>
          <a:xfrm flipH="1">
            <a:off x="2672664" y="2620581"/>
            <a:ext cx="804451" cy="64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F20A7ED-1F83-4AEB-9BAF-E335EBBA6097}"/>
              </a:ext>
            </a:extLst>
          </p:cNvPr>
          <p:cNvCxnSpPr>
            <a:cxnSpLocks/>
          </p:cNvCxnSpPr>
          <p:nvPr/>
        </p:nvCxnSpPr>
        <p:spPr>
          <a:xfrm>
            <a:off x="4134199" y="2627074"/>
            <a:ext cx="379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9985CC-6673-48A5-A05D-51E21774AAC9}"/>
              </a:ext>
            </a:extLst>
          </p:cNvPr>
          <p:cNvSpPr txBox="1"/>
          <p:nvPr/>
        </p:nvSpPr>
        <p:spPr>
          <a:xfrm>
            <a:off x="2454894" y="2772578"/>
            <a:ext cx="117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이벤트 응모자 관리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당첨자 선별 및 상품 지급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8ADC18-1A2B-4627-AF3B-3D86572D746D}"/>
              </a:ext>
            </a:extLst>
          </p:cNvPr>
          <p:cNvSpPr/>
          <p:nvPr/>
        </p:nvSpPr>
        <p:spPr>
          <a:xfrm>
            <a:off x="2617242" y="2633931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③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D37EE5-AC31-4F2D-839B-A69C8208C921}"/>
              </a:ext>
            </a:extLst>
          </p:cNvPr>
          <p:cNvSpPr/>
          <p:nvPr/>
        </p:nvSpPr>
        <p:spPr>
          <a:xfrm>
            <a:off x="7688439" y="2528620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③ 당첨자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①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0" name="모서리가 접힌 도형 73">
            <a:extLst>
              <a:ext uri="{FF2B5EF4-FFF2-40B4-BE49-F238E27FC236}">
                <a16:creationId xmlns:a16="http://schemas.microsoft.com/office/drawing/2014/main" id="{DA3E6518-0F24-4BF1-906B-1D466081D453}"/>
              </a:ext>
            </a:extLst>
          </p:cNvPr>
          <p:cNvSpPr/>
          <p:nvPr/>
        </p:nvSpPr>
        <p:spPr>
          <a:xfrm>
            <a:off x="4592591" y="4189750"/>
            <a:ext cx="1491332" cy="43073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이벤트 종료 후 상품지급 완료 시 </a:t>
            </a:r>
            <a:r>
              <a:rPr lang="en-US" altLang="ko-KR" sz="800" b="1" dirty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주일 이내 파기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C7FD746-4299-47F8-A4AB-4E0CB4912A7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31825" y="3935625"/>
            <a:ext cx="65124" cy="2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140891-D30C-4B9A-8748-E13A71E75214}"/>
              </a:ext>
            </a:extLst>
          </p:cNvPr>
          <p:cNvSpPr/>
          <p:nvPr/>
        </p:nvSpPr>
        <p:spPr>
          <a:xfrm>
            <a:off x="4736229" y="3946188"/>
            <a:ext cx="895503" cy="17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④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730F24-B98E-45F3-BDAA-4ACE9012CE47}"/>
              </a:ext>
            </a:extLst>
          </p:cNvPr>
          <p:cNvSpPr/>
          <p:nvPr/>
        </p:nvSpPr>
        <p:spPr>
          <a:xfrm>
            <a:off x="7707703" y="3175376"/>
            <a:ext cx="1326540" cy="9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④ 이벤트 파기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 참여기록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7D4E3E-E999-42C0-8878-964448BC3E24}"/>
              </a:ext>
            </a:extLst>
          </p:cNvPr>
          <p:cNvSpPr txBox="1"/>
          <p:nvPr/>
        </p:nvSpPr>
        <p:spPr>
          <a:xfrm>
            <a:off x="3306495" y="3176429"/>
            <a:ext cx="100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홈페이지 관리자 페이지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4FAC914-DB4C-44B6-9055-26E5B4FA3A57}"/>
              </a:ext>
            </a:extLst>
          </p:cNvPr>
          <p:cNvCxnSpPr>
            <a:cxnSpLocks/>
          </p:cNvCxnSpPr>
          <p:nvPr/>
        </p:nvCxnSpPr>
        <p:spPr>
          <a:xfrm>
            <a:off x="4005631" y="816759"/>
            <a:ext cx="638183" cy="103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496" y="267494"/>
          <a:ext cx="9073008" cy="487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47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이용자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정보주체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사용자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취급자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개인정보처리시스템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solidFill>
                            <a:schemeClr val="bg1"/>
                          </a:solidFill>
                        </a:rPr>
                        <a:t>외부연계 및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9388" indent="-179388" algn="l" latinLnBrk="1">
                        <a:buFont typeface="+mj-ea"/>
                        <a:buAutoNum type="circleNumDbPlain"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제공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971389" y="4665891"/>
            <a:ext cx="591692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71" name="순서도: 자기 디스크 70"/>
          <p:cNvSpPr/>
          <p:nvPr/>
        </p:nvSpPr>
        <p:spPr>
          <a:xfrm>
            <a:off x="2745186" y="4668740"/>
            <a:ext cx="609909" cy="2792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94098" y="4665891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기관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788024" y="4746251"/>
            <a:ext cx="659016" cy="190562"/>
            <a:chOff x="4190159" y="4848561"/>
            <a:chExt cx="659016" cy="190562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4348279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12"/>
            <p:cNvSpPr txBox="1"/>
            <p:nvPr/>
          </p:nvSpPr>
          <p:spPr>
            <a:xfrm>
              <a:off x="4190159" y="4928566"/>
              <a:ext cx="659016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온라인</a:t>
              </a:r>
            </a:p>
          </p:txBody>
        </p:sp>
      </p:grpSp>
      <p:sp>
        <p:nvSpPr>
          <p:cNvPr id="74" name="모서리가 접힌 도형 73"/>
          <p:cNvSpPr/>
          <p:nvPr/>
        </p:nvSpPr>
        <p:spPr>
          <a:xfrm>
            <a:off x="3537200" y="4668740"/>
            <a:ext cx="635789" cy="27927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파기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499933" y="4746251"/>
            <a:ext cx="797410" cy="190562"/>
            <a:chOff x="4652163" y="4848561"/>
            <a:chExt cx="797410" cy="190562"/>
          </a:xfrm>
        </p:grpSpPr>
        <p:cxnSp>
          <p:nvCxnSpPr>
            <p:cNvPr id="95" name="직선 화살표 연결선 94"/>
            <p:cNvCxnSpPr/>
            <p:nvPr/>
          </p:nvCxnSpPr>
          <p:spPr>
            <a:xfrm>
              <a:off x="4881958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12"/>
            <p:cNvSpPr txBox="1"/>
            <p:nvPr/>
          </p:nvSpPr>
          <p:spPr>
            <a:xfrm>
              <a:off x="4652163" y="4928566"/>
              <a:ext cx="797410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/>
                <a:t>오프라인</a:t>
              </a:r>
              <a:endParaRPr lang="ko-KR" altLang="en-US" sz="8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50236" y="4746251"/>
            <a:ext cx="659016" cy="243006"/>
            <a:chOff x="5372243" y="4848561"/>
            <a:chExt cx="659016" cy="243006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5530363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12"/>
            <p:cNvSpPr txBox="1"/>
            <p:nvPr/>
          </p:nvSpPr>
          <p:spPr>
            <a:xfrm>
              <a:off x="5372243" y="4876123"/>
              <a:ext cx="65901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처리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062145" y="4746251"/>
            <a:ext cx="797410" cy="243006"/>
            <a:chOff x="5934830" y="4848561"/>
            <a:chExt cx="797410" cy="24300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6156438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12"/>
            <p:cNvSpPr txBox="1"/>
            <p:nvPr/>
          </p:nvSpPr>
          <p:spPr>
            <a:xfrm>
              <a:off x="5934830" y="4876123"/>
              <a:ext cx="7974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연계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280757" y="4573805"/>
            <a:ext cx="659016" cy="487923"/>
            <a:chOff x="6876256" y="4401965"/>
            <a:chExt cx="659016" cy="487923"/>
          </a:xfrm>
        </p:grpSpPr>
        <p:sp>
          <p:nvSpPr>
            <p:cNvPr id="87" name="직사각형 86"/>
            <p:cNvSpPr/>
            <p:nvPr/>
          </p:nvSpPr>
          <p:spPr>
            <a:xfrm>
              <a:off x="6886834" y="4401965"/>
              <a:ext cx="637860" cy="184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①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~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312"/>
            <p:cNvSpPr txBox="1"/>
            <p:nvPr/>
          </p:nvSpPr>
          <p:spPr>
            <a:xfrm>
              <a:off x="6876256" y="4551334"/>
              <a:ext cx="65901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생명주기 흐름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AEB543-D4BF-43BA-AE67-17ECADBBA71B}"/>
              </a:ext>
            </a:extLst>
          </p:cNvPr>
          <p:cNvSpPr txBox="1"/>
          <p:nvPr/>
        </p:nvSpPr>
        <p:spPr>
          <a:xfrm>
            <a:off x="6284" y="-6509"/>
            <a:ext cx="907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홈페이지 관리 개인정보 흐름도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6EDE9-B1CE-46E8-B78F-5DA368549706}"/>
              </a:ext>
            </a:extLst>
          </p:cNvPr>
          <p:cNvSpPr txBox="1"/>
          <p:nvPr/>
        </p:nvSpPr>
        <p:spPr>
          <a:xfrm>
            <a:off x="4743936" y="1707654"/>
            <a:ext cx="1313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 Shop DB System</a:t>
            </a:r>
            <a:endParaRPr lang="ko-KR" altLang="en-US" sz="9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D2B36C-68A5-49F7-8224-B2E91608D1FF}"/>
              </a:ext>
            </a:extLst>
          </p:cNvPr>
          <p:cNvSpPr/>
          <p:nvPr/>
        </p:nvSpPr>
        <p:spPr>
          <a:xfrm>
            <a:off x="4560623" y="1938486"/>
            <a:ext cx="1636630" cy="921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D2091FA0-2DFB-4BD4-9FC7-8E97301EB6E0}"/>
              </a:ext>
            </a:extLst>
          </p:cNvPr>
          <p:cNvSpPr/>
          <p:nvPr/>
        </p:nvSpPr>
        <p:spPr>
          <a:xfrm>
            <a:off x="4946144" y="2067694"/>
            <a:ext cx="756611" cy="555421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사용자 계정 </a:t>
            </a: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1">
            <a:extLst>
              <a:ext uri="{FF2B5EF4-FFF2-40B4-BE49-F238E27FC236}">
                <a16:creationId xmlns:a16="http://schemas.microsoft.com/office/drawing/2014/main" id="{79D427A5-4E0A-4EB9-9850-C53724A4245A}"/>
              </a:ext>
            </a:extLst>
          </p:cNvPr>
          <p:cNvSpPr/>
          <p:nvPr/>
        </p:nvSpPr>
        <p:spPr>
          <a:xfrm>
            <a:off x="611560" y="702325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사원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C9563B-5C5B-4C23-928B-683A024ADB0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03648" y="835607"/>
            <a:ext cx="2441287" cy="115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71">
            <a:extLst>
              <a:ext uri="{FF2B5EF4-FFF2-40B4-BE49-F238E27FC236}">
                <a16:creationId xmlns:a16="http://schemas.microsoft.com/office/drawing/2014/main" id="{1BF04670-1902-4F52-BE01-D9A6F0511BCC}"/>
              </a:ext>
            </a:extLst>
          </p:cNvPr>
          <p:cNvSpPr/>
          <p:nvPr/>
        </p:nvSpPr>
        <p:spPr>
          <a:xfrm>
            <a:off x="1623620" y="2118456"/>
            <a:ext cx="1185000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홈페이지 및 사용자 관리자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B53D0E-173F-45FD-B2CF-359A5133C0EC}"/>
              </a:ext>
            </a:extLst>
          </p:cNvPr>
          <p:cNvSpPr/>
          <p:nvPr/>
        </p:nvSpPr>
        <p:spPr>
          <a:xfrm>
            <a:off x="2745186" y="1433724"/>
            <a:ext cx="895503" cy="18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①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5650F7-1770-4EBD-B89E-8E13BDB60894}"/>
              </a:ext>
            </a:extLst>
          </p:cNvPr>
          <p:cNvSpPr/>
          <p:nvPr/>
        </p:nvSpPr>
        <p:spPr>
          <a:xfrm>
            <a:off x="3498202" y="1990777"/>
            <a:ext cx="693465" cy="532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내부 웹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B6A0F17-F7E4-4A0C-BD9D-6046D0DBFAA5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2808620" y="2257268"/>
            <a:ext cx="68958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839B367-805F-4E1F-9AF6-25B27F08EEE2}"/>
              </a:ext>
            </a:extLst>
          </p:cNvPr>
          <p:cNvCxnSpPr>
            <a:cxnSpLocks/>
          </p:cNvCxnSpPr>
          <p:nvPr/>
        </p:nvCxnSpPr>
        <p:spPr>
          <a:xfrm>
            <a:off x="4192940" y="2229817"/>
            <a:ext cx="379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1ED0CD-646E-4709-9A61-8E054F5C1DF3}"/>
              </a:ext>
            </a:extLst>
          </p:cNvPr>
          <p:cNvSpPr txBox="1"/>
          <p:nvPr/>
        </p:nvSpPr>
        <p:spPr>
          <a:xfrm>
            <a:off x="2313439" y="1745574"/>
            <a:ext cx="117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권한 생성</a:t>
            </a:r>
            <a:r>
              <a:rPr lang="en-US" altLang="ko-KR" sz="800" dirty="0"/>
              <a:t>, </a:t>
            </a:r>
            <a:r>
              <a:rPr lang="ko-KR" altLang="en-US" sz="800" dirty="0"/>
              <a:t>변경 말소에 대한 검토 및 반영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43A21A-1C50-4D01-AE12-29F1C83C6EB5}"/>
              </a:ext>
            </a:extLst>
          </p:cNvPr>
          <p:cNvSpPr/>
          <p:nvPr/>
        </p:nvSpPr>
        <p:spPr>
          <a:xfrm>
            <a:off x="7736306" y="2113416"/>
            <a:ext cx="1222715" cy="848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① 전자 결재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사번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성명</a:t>
            </a:r>
            <a:r>
              <a:rPr lang="en-US" altLang="ko-KR" sz="900" dirty="0">
                <a:solidFill>
                  <a:schemeClr val="tx1"/>
                </a:solidFill>
              </a:rPr>
              <a:t>, ID, </a:t>
            </a:r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소속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신청업무</a:t>
            </a:r>
          </a:p>
        </p:txBody>
      </p:sp>
      <p:sp>
        <p:nvSpPr>
          <p:cNvPr id="28" name="모서리가 접힌 도형 73">
            <a:extLst>
              <a:ext uri="{FF2B5EF4-FFF2-40B4-BE49-F238E27FC236}">
                <a16:creationId xmlns:a16="http://schemas.microsoft.com/office/drawing/2014/main" id="{B3EEAD6D-A2FE-4707-81FD-50C4FA07C2F0}"/>
              </a:ext>
            </a:extLst>
          </p:cNvPr>
          <p:cNvSpPr/>
          <p:nvPr/>
        </p:nvSpPr>
        <p:spPr>
          <a:xfrm>
            <a:off x="4592591" y="4189750"/>
            <a:ext cx="1491332" cy="43073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사용자 권한 변경 이력 </a:t>
            </a:r>
            <a:r>
              <a:rPr lang="en-US" altLang="ko-KR" sz="800" b="1" dirty="0">
                <a:solidFill>
                  <a:schemeClr val="tx1"/>
                </a:solidFill>
              </a:rPr>
              <a:t>3</a:t>
            </a:r>
            <a:r>
              <a:rPr lang="ko-KR" altLang="en-US" sz="800" b="1" dirty="0">
                <a:solidFill>
                  <a:schemeClr val="tx1"/>
                </a:solidFill>
              </a:rPr>
              <a:t>년 뒤 파기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D56F462-1BDD-46B7-940E-16792D2F8ABB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5338257" y="2859782"/>
            <a:ext cx="40681" cy="13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59FF20-0B12-45DD-A9E1-3DFE279FD69D}"/>
              </a:ext>
            </a:extLst>
          </p:cNvPr>
          <p:cNvSpPr txBox="1"/>
          <p:nvPr/>
        </p:nvSpPr>
        <p:spPr>
          <a:xfrm>
            <a:off x="3373507" y="2704145"/>
            <a:ext cx="100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홈페이지 관리자 페이지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A3488-78DE-4756-AF21-BEF0C4139966}"/>
              </a:ext>
            </a:extLst>
          </p:cNvPr>
          <p:cNvSpPr txBox="1"/>
          <p:nvPr/>
        </p:nvSpPr>
        <p:spPr>
          <a:xfrm>
            <a:off x="2808620" y="1220729"/>
            <a:ext cx="1008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전자 결재</a:t>
            </a:r>
          </a:p>
        </p:txBody>
      </p:sp>
    </p:spTree>
    <p:extLst>
      <p:ext uri="{BB962C8B-B14F-4D97-AF65-F5344CB8AC3E}">
        <p14:creationId xmlns:p14="http://schemas.microsoft.com/office/powerpoint/2010/main" val="291241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703</Words>
  <Application>Microsoft Office PowerPoint</Application>
  <PresentationFormat>화면 슬라이드 쇼(16:9)</PresentationFormat>
  <Paragraphs>262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securityhub</dc:creator>
  <cp:lastModifiedBy>Junhoi</cp:lastModifiedBy>
  <cp:revision>348</cp:revision>
  <cp:lastPrinted>2017-12-07T11:55:19Z</cp:lastPrinted>
  <dcterms:created xsi:type="dcterms:W3CDTF">2017-12-06T06:26:32Z</dcterms:created>
  <dcterms:modified xsi:type="dcterms:W3CDTF">2020-09-14T13:10:47Z</dcterms:modified>
</cp:coreProperties>
</file>