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EF99A-91A2-4144-BCB2-F039760F4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11ACC-ED5F-4073-B45C-412DECD04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9EFE6-1C6F-4FD4-B058-8CF35B82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8A86A-FDC8-444C-8B42-172549DF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19A48-24D1-4BD1-A201-231D8EA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6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18D8-A3EB-42D8-897A-3B9D6B6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83643-864B-430A-A595-EED102ECE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BB60F-427D-4B86-A867-0B262BB9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B49CE-37A4-4572-9F38-4AC324D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017A2-6B94-4668-9777-0D6BE443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D1AF20-6CC6-4156-A0F3-54926A9D9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BCCE2-95EA-4365-86D5-FDFC9040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B035F-2769-4BE1-B980-343B541B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C92AB-2CEC-4CBE-BC62-931E51AA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BCCE8-B21C-4F58-BA2A-FF00A3A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7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27E0-6375-446C-856E-56FB6D48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2DFBC-01B3-4547-9AF3-CDF67AEC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4471E-3845-487E-B468-FD2C8EBA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B574-3563-4DC8-B7B1-75646E09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10B0E-56E8-4B48-A189-970969A7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7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2F926-F936-4339-9ED0-C29AFE95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7C6A7-8978-40BB-A97D-32FED442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CF036-5C1A-4B19-BCA9-C38DC804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E1B53-8C73-473B-8115-1D7CD840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C9001-6D0B-4BAC-91A6-3AC2768A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9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25808-D270-4CFB-9B40-4E984E67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B1130-0BB3-4569-A9E3-D14B4E50D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FBB20-106B-46C6-94D5-DA89D49C8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3A2AE-24E0-4A3F-802C-235EB0B0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9B87F-2C6B-41CD-B5B6-AC055C6C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E2532-B127-418A-8E9D-189D657C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9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79EE9-A275-4705-8EBB-E9C5CFB4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C5506-579D-4BBE-A40D-9FC45C716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60544-2DF8-4AEE-AB70-93391CF78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18BBA7-9626-4AE9-AF95-BAE425E5D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8CD8D7-F68B-4865-90A2-C6604B25F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E957C1-4EAD-4157-9A90-DE0F10BD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8BC6B1-17FC-496C-A43A-C678DB44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A30264-7456-49F0-B21C-DD5364B2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8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F534D-E86D-45A1-A54E-7D56FE82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F0F3A-CDC6-4272-978F-ECD1799D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C366BE-00DC-48EA-9C33-F9208F72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F4128C-AEBE-4312-8BC2-2745E16E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2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4E2E03-CBA4-4E11-BB98-99489B0D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EB0B2C-D3E8-4C90-8EC6-84CA1E8E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2D924-76A1-48BA-8DEF-CFD0482E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73FA-3FD1-47C9-9A74-F4AC2FB0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98822-DD0F-42C4-9FAD-6A10A32C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9BD62-566D-4CAD-A382-D3CE0CE0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86E92-5EF9-4810-ADDE-C10F9C8D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D2A1E-9BEE-4F17-BB45-59F0461E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8169B-84B2-4E88-BCAA-F6E70783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4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1590E-9932-4DB2-8F52-9B6FDE0A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8D732B-86E9-482D-B114-2CDB6E01B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5D548-3071-4ED1-8C6C-A5EC25DD2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7A438-1CF2-4451-B808-F4790FBC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57390-764F-4D60-ABF5-32E3C546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E4F93-9CE7-4B0C-9AEF-F1BFB114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8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9216DD-2DE5-4593-9492-137DDBDC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86281-A02F-48EF-A487-D85AF338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DA72A-98E5-4D81-91C4-B8C92E05C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973C-A3FE-4217-BF19-7C6367DA3865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078C4-640E-49E6-ACD0-16449F49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0B24-9AE7-400B-9E7D-18F068E28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9E71-8795-4758-BDE2-0690DA90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9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ifeinsidedetroi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rsurger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2014-12-04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E28A1-F0DE-4D29-B3CE-60E5B042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ADVANCED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83F87-2CFE-454C-9A93-124895A8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 What is the exploit kit (EK)?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4C9F368-5F3A-4077-A826-5EA8C8461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" y="2648555"/>
            <a:ext cx="653506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4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E25A0-352D-4D4A-AC9B-ED79CCED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ADVANCED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B7A90-60A9-47C6-B666-B9764B609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What is the redirect URL that points to the exploit kit (EK) landing page?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http://lifeinsidedetroit.com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What is the IP address of the redirect URL that points to the exploit kit (EK) landing page?</a:t>
            </a:r>
          </a:p>
          <a:p>
            <a:pPr marL="0" indent="0">
              <a:buNone/>
            </a:pPr>
            <a:r>
              <a:rPr lang="en-US" altLang="ko-KR" dirty="0"/>
              <a:t>173.201.198.128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92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F8D233F-8657-4361-A42E-563AE8B3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0" y="916505"/>
            <a:ext cx="6073991" cy="50249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6AA057-9F01-44CC-B8A2-64456BB27E68}"/>
              </a:ext>
            </a:extLst>
          </p:cNvPr>
          <p:cNvSpPr txBox="1"/>
          <p:nvPr/>
        </p:nvSpPr>
        <p:spPr>
          <a:xfrm>
            <a:off x="6764694" y="886408"/>
            <a:ext cx="5066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 검색 기능으로</a:t>
            </a:r>
            <a:r>
              <a:rPr lang="en-US" altLang="ko-KR" dirty="0"/>
              <a:t>qwe.mbdunalterableadirreport.net</a:t>
            </a:r>
            <a:r>
              <a:rPr lang="ko-KR" altLang="en-US" dirty="0"/>
              <a:t>이 포함 된 패킷들을 찾아보니 </a:t>
            </a:r>
            <a:r>
              <a:rPr lang="en-US" altLang="ko-KR" dirty="0"/>
              <a:t>http://lifeinsidedetroit.com</a:t>
            </a:r>
            <a:endParaRPr lang="ko-KR" altLang="en-US" dirty="0"/>
          </a:p>
          <a:p>
            <a:r>
              <a:rPr lang="ko-KR" altLang="en-US" dirty="0"/>
              <a:t> 란 사이트의 패킷에서 링크가 걸려있는 것을 확인하였다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51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79D3-898B-4E02-B7AD-8E3E20DB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ADVANCED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70A6B-E79A-4564-B17C-D0129EA9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5) Which </a:t>
            </a:r>
            <a:r>
              <a:rPr lang="en-US" altLang="ko-KR" dirty="0" err="1"/>
              <a:t>tcp</a:t>
            </a:r>
            <a:r>
              <a:rPr lang="en-US" altLang="ko-KR" dirty="0"/>
              <a:t> stream shows the malware payload being delivered?</a:t>
            </a:r>
          </a:p>
          <a:p>
            <a:pPr marL="0" indent="0">
              <a:buNone/>
            </a:pPr>
            <a:r>
              <a:rPr lang="en-US" altLang="ko-KR" dirty="0"/>
              <a:t>80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1235F47-245F-4E0A-AB09-42A746ED0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3122"/>
            <a:ext cx="5548265" cy="3373530"/>
          </a:xfrm>
          <a:prstGeom prst="rect">
            <a:avLst/>
          </a:prstGeom>
        </p:spPr>
      </p:pic>
      <p:pic>
        <p:nvPicPr>
          <p:cNvPr id="7" name="그림 6" descr="스크린샷, 화면, 노트북, 컴퓨터이(가) 표시된 사진&#10;&#10;자동 생성된 설명">
            <a:extLst>
              <a:ext uri="{FF2B5EF4-FFF2-40B4-BE49-F238E27FC236}">
                <a16:creationId xmlns:a16="http://schemas.microsoft.com/office/drawing/2014/main" id="{B5153F2F-B964-42D4-AE40-B7B98CA7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1" y="3283122"/>
            <a:ext cx="5267126" cy="1237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9EB879-90F8-4D62-98D8-3E7BBC2BA8A8}"/>
              </a:ext>
            </a:extLst>
          </p:cNvPr>
          <p:cNvSpPr txBox="1"/>
          <p:nvPr/>
        </p:nvSpPr>
        <p:spPr>
          <a:xfrm>
            <a:off x="6624735" y="4814596"/>
            <a:ext cx="508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Octet steam</a:t>
            </a:r>
            <a:r>
              <a:rPr lang="ko-KR" altLang="en-US" dirty="0"/>
              <a:t>으로 되어 있는 파일이 </a:t>
            </a:r>
            <a:r>
              <a:rPr lang="en-US" altLang="ko-KR" dirty="0"/>
              <a:t>malware payload</a:t>
            </a:r>
            <a:r>
              <a:rPr lang="ko-KR" altLang="en-US" dirty="0"/>
              <a:t>로 추정된다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2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95B2-3AAF-4724-A121-3C45EC95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EED8E-F865-4BAC-917A-1362C53E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What is the IP address of the Windows host that gets infected?</a:t>
            </a:r>
          </a:p>
          <a:p>
            <a:pPr marL="0" indent="0">
              <a:buNone/>
            </a:pPr>
            <a:r>
              <a:rPr lang="en-US" altLang="ko-KR" dirty="0"/>
              <a:t>192.168.137.62</a:t>
            </a:r>
          </a:p>
          <a:p>
            <a:pPr marL="0" indent="0">
              <a:buNone/>
            </a:pPr>
            <a:r>
              <a:rPr lang="en-US" altLang="ko-KR" dirty="0"/>
              <a:t>2) What is the MAC address of the infected Windows host?</a:t>
            </a:r>
          </a:p>
          <a:p>
            <a:pPr marL="0" indent="0">
              <a:buNone/>
            </a:pPr>
            <a:r>
              <a:rPr lang="en-US" altLang="ko-KR" dirty="0"/>
              <a:t>00:1b:21:ca:fe:d7</a:t>
            </a:r>
          </a:p>
          <a:p>
            <a:pPr marL="0" indent="0">
              <a:buNone/>
            </a:pPr>
            <a:r>
              <a:rPr lang="en-US" altLang="ko-KR" dirty="0"/>
              <a:t>3) What is the domain name of the compromised web site?</a:t>
            </a:r>
          </a:p>
          <a:p>
            <a:pPr marL="0" indent="0">
              <a:buNone/>
            </a:pPr>
            <a:r>
              <a:rPr lang="en-US" altLang="ko-KR" dirty="0"/>
              <a:t>http://www.earsurgery.com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4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AD122-6AAE-4A6E-8026-DB4C11E0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2FEC2-F1CD-4A04-8291-740B7E35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4) What is the IP address of the compromised web site?</a:t>
            </a:r>
          </a:p>
          <a:p>
            <a:pPr marL="0" indent="0">
              <a:buNone/>
            </a:pPr>
            <a:r>
              <a:rPr lang="en-US" altLang="ko-KR" dirty="0"/>
              <a:t>216.9.81.189</a:t>
            </a:r>
          </a:p>
          <a:p>
            <a:pPr marL="0" indent="0">
              <a:buNone/>
            </a:pPr>
            <a:r>
              <a:rPr lang="en-US" altLang="ko-KR" dirty="0"/>
              <a:t>5) What is the domain name that delivered the exploit kit and malware payload?</a:t>
            </a:r>
          </a:p>
          <a:p>
            <a:pPr marL="0" indent="0">
              <a:buNone/>
            </a:pPr>
            <a:r>
              <a:rPr lang="en-US" altLang="ko-KR" dirty="0"/>
              <a:t>http://qwe.mbdunalterableadirreport.net</a:t>
            </a:r>
          </a:p>
          <a:p>
            <a:pPr marL="0" indent="0">
              <a:buNone/>
            </a:pPr>
            <a:r>
              <a:rPr lang="en-US" altLang="ko-KR" dirty="0"/>
              <a:t>6) What is the IP address that delivered the exploit kit and malware payload?</a:t>
            </a:r>
          </a:p>
          <a:p>
            <a:pPr marL="0" indent="0">
              <a:buNone/>
            </a:pPr>
            <a:r>
              <a:rPr lang="en-US" altLang="ko-KR" dirty="0"/>
              <a:t>192.99.198.158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B8C81B1-E53D-47B1-AB31-D0CB0043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1" y="1182848"/>
            <a:ext cx="6572418" cy="49353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319D31-8031-4113-BBB9-7F156FE69032}"/>
              </a:ext>
            </a:extLst>
          </p:cNvPr>
          <p:cNvSpPr txBox="1"/>
          <p:nvPr/>
        </p:nvSpPr>
        <p:spPr>
          <a:xfrm>
            <a:off x="7716416" y="1782147"/>
            <a:ext cx="43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 생략</a:t>
            </a:r>
          </a:p>
        </p:txBody>
      </p:sp>
    </p:spTree>
    <p:extLst>
      <p:ext uri="{BB962C8B-B14F-4D97-AF65-F5344CB8AC3E}">
        <p14:creationId xmlns:p14="http://schemas.microsoft.com/office/powerpoint/2010/main" val="29266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FBC4A96-435B-45AB-A7C1-5E8CAC29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8" y="884671"/>
            <a:ext cx="9735909" cy="3896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F1B58-8F2D-403A-982C-369B788F5343}"/>
              </a:ext>
            </a:extLst>
          </p:cNvPr>
          <p:cNvSpPr txBox="1"/>
          <p:nvPr/>
        </p:nvSpPr>
        <p:spPr>
          <a:xfrm>
            <a:off x="914400" y="5029200"/>
            <a:ext cx="977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www.earsurgery.org/</a:t>
            </a:r>
            <a:r>
              <a:rPr lang="ko-KR" altLang="en-US" dirty="0"/>
              <a:t>라는 사이트에 접속 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9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85AC534-0AAE-4BB5-81A2-5F35FD66B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80" y="1989934"/>
            <a:ext cx="6773220" cy="1114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4B178-7A05-41B9-BAA6-AB5110B6A6F9}"/>
              </a:ext>
            </a:extLst>
          </p:cNvPr>
          <p:cNvSpPr txBox="1"/>
          <p:nvPr/>
        </p:nvSpPr>
        <p:spPr>
          <a:xfrm>
            <a:off x="1875453" y="3429000"/>
            <a:ext cx="681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처음엔 해당파일이 </a:t>
            </a:r>
            <a:r>
              <a:rPr lang="en-US" altLang="ko-KR" dirty="0"/>
              <a:t>malware</a:t>
            </a:r>
            <a:r>
              <a:rPr lang="ko-KR" altLang="en-US" dirty="0"/>
              <a:t>라고 생각했는데</a:t>
            </a:r>
            <a:r>
              <a:rPr lang="en-US" altLang="ko-KR" dirty="0"/>
              <a:t>, </a:t>
            </a:r>
            <a:r>
              <a:rPr lang="ko-KR" altLang="en-US" dirty="0"/>
              <a:t>파일 이름을 </a:t>
            </a:r>
            <a:r>
              <a:rPr lang="ko-KR" altLang="en-US" dirty="0" err="1"/>
              <a:t>구글링</a:t>
            </a:r>
            <a:r>
              <a:rPr lang="ko-KR" altLang="en-US" dirty="0"/>
              <a:t> 해보니 웹사이트 플러그인이라고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8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85679AF-CEA1-421B-B9B0-9C6BA1E5B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7" y="794333"/>
            <a:ext cx="6878010" cy="32294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8B5E5-32DB-4A64-A2C6-FFCF36719885}"/>
              </a:ext>
            </a:extLst>
          </p:cNvPr>
          <p:cNvSpPr txBox="1"/>
          <p:nvPr/>
        </p:nvSpPr>
        <p:spPr>
          <a:xfrm>
            <a:off x="1091682" y="4273420"/>
            <a:ext cx="696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 파일들을 보니</a:t>
            </a:r>
            <a:r>
              <a:rPr lang="en-US" altLang="ko-KR" dirty="0"/>
              <a:t>, </a:t>
            </a:r>
            <a:r>
              <a:rPr lang="ko-KR" altLang="en-US" dirty="0"/>
              <a:t>파일 이름이 암호화 된 것으로 보이는 파일이 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63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화면이(가) 표시된 사진&#10;&#10;자동 생성된 설명">
            <a:extLst>
              <a:ext uri="{FF2B5EF4-FFF2-40B4-BE49-F238E27FC236}">
                <a16:creationId xmlns:a16="http://schemas.microsoft.com/office/drawing/2014/main" id="{C4D0D84D-ECAD-4BEC-ADC8-810C3836B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74" y="1328006"/>
            <a:ext cx="9345329" cy="17337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39079-3DA6-4F26-B024-E83007B33378}"/>
              </a:ext>
            </a:extLst>
          </p:cNvPr>
          <p:cNvSpPr txBox="1"/>
          <p:nvPr/>
        </p:nvSpPr>
        <p:spPr>
          <a:xfrm>
            <a:off x="951722" y="3429000"/>
            <a:ext cx="942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 해당 파일이 전송 된 패킷을 보니</a:t>
            </a:r>
            <a:r>
              <a:rPr lang="en-US" altLang="ko-KR" dirty="0"/>
              <a:t>, </a:t>
            </a:r>
            <a:r>
              <a:rPr lang="ko-KR" altLang="en-US" dirty="0"/>
              <a:t>아무런 의미가 없어 보이는 텍스트들 사이에 암호화된 코드로 보이는 데이터가 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3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E28A1-F0DE-4D29-B3CE-60E5B042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ADVANCED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83F87-2CFE-454C-9A93-124895A8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What snort events (either VRT or </a:t>
            </a:r>
            <a:r>
              <a:rPr lang="en-US" altLang="ko-KR" dirty="0" err="1"/>
              <a:t>EmergingThreats</a:t>
            </a:r>
            <a:r>
              <a:rPr lang="en-US" altLang="ko-KR" dirty="0"/>
              <a:t>) are generated by this </a:t>
            </a:r>
            <a:r>
              <a:rPr lang="en-US" altLang="ko-KR" dirty="0" err="1"/>
              <a:t>pcap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974B506-10E1-47C1-8817-FB8C72B5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9" y="2762824"/>
            <a:ext cx="9066611" cy="37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328</Words>
  <Application>Microsoft Office PowerPoint</Application>
  <PresentationFormat>와이드스크린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Malware-Trafiic-Analysis</vt:lpstr>
      <vt:lpstr>BASIC QUESTIONS</vt:lpstr>
      <vt:lpstr>BASIC QUESTIONS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MORE ADVANCED QUESTIONS</vt:lpstr>
      <vt:lpstr>MORE ADVANCED QUESTIONS</vt:lpstr>
      <vt:lpstr>MORE ADVANCED QUESTIONS</vt:lpstr>
      <vt:lpstr>PowerPoint 프레젠테이션</vt:lpstr>
      <vt:lpstr>MORE ADVANCED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2</cp:revision>
  <dcterms:created xsi:type="dcterms:W3CDTF">2019-12-21T05:13:27Z</dcterms:created>
  <dcterms:modified xsi:type="dcterms:W3CDTF">2019-12-21T05:24:11Z</dcterms:modified>
</cp:coreProperties>
</file>