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AEABF-58E0-4104-B36D-ACA3020C0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E687E3-17AB-482E-B4FE-341A1B0FD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FF103-F94C-4286-95D1-E6ED9C99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8DB9-A8BB-4F43-9412-2ED65432AE70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9F456-CF5D-4D0D-8FD6-D02BEB13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319E2-E1EF-4673-93DF-D20EADBC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7CDA-9A14-47B9-8825-DB8CA92D3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8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B3D6E-E1DF-425F-B1D3-419BFF1E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4290F8-A73C-494F-AF61-064597E5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462FC-A94D-4E17-92C0-8425C8CF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8DB9-A8BB-4F43-9412-2ED65432AE70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BB694-EEEA-4618-B5AB-6D92BFEE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E3806-A798-40E5-A830-BBD5A077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7CDA-9A14-47B9-8825-DB8CA92D3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1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A853B8-6A51-47C7-90AE-D5B55E72A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09BA27-F46A-493A-BE13-335EF0B7B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71796-1F3C-4F4E-92D2-1036FE75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8DB9-A8BB-4F43-9412-2ED65432AE70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162B2-ABC6-443D-9A24-FDC82416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D4D23-006E-48A6-A571-5C683B13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7CDA-9A14-47B9-8825-DB8CA92D3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85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0D03C-B936-4008-AF58-CCC3D1B6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0A694-FEED-4CCE-B836-9EF086FE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4D8EE-AC43-4937-8D12-285F4C60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8DB9-A8BB-4F43-9412-2ED65432AE70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13071-EFAA-4FC9-A34C-667772C9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F6133-6401-4693-BEAE-4381267E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7CDA-9A14-47B9-8825-DB8CA92D3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5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B58B5-7E5B-4BF3-9EB5-677F088C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AA37F-1037-4718-BD81-F9DEC6CBB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21F9C-8903-49A1-AD30-931045DD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8DB9-A8BB-4F43-9412-2ED65432AE70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6A12C-BE5C-4B46-B25F-971B811F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8FB64-D478-4B43-BE56-AAA48BC9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7CDA-9A14-47B9-8825-DB8CA92D3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81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6B86A-0C6F-40A2-A650-7E8DB283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28C21-94F9-4588-903B-2E7210253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C3837-4925-439F-A626-6293958DC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405941-AD04-4BF5-99E9-5009B670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8DB9-A8BB-4F43-9412-2ED65432AE70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F03D4-EE4F-4427-98A6-C26372DD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BDEA2-CB10-48E9-A8FE-8C5AFB8E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7CDA-9A14-47B9-8825-DB8CA92D3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1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6C0C4-38F2-4F5C-A60C-4D74A839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02B16C-A27A-4A19-B48C-C0355005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182F3-164C-4936-B0AA-C3097A5D1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9CC6D7-8DFB-4CF2-BA63-290A2458F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90648C-764D-42FE-9618-B53897F48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026FE4-C7C1-4FE2-977B-DF0C4BC8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8DB9-A8BB-4F43-9412-2ED65432AE70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5406AB-C8BE-400C-8031-A68C18E6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0F7404-62E2-48DB-BA27-33DCB2CD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7CDA-9A14-47B9-8825-DB8CA92D3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BB3E8-DC87-42A2-BFE7-F797DF28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C966FC-C81B-411D-BD40-E57DBEA3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8DB9-A8BB-4F43-9412-2ED65432AE70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CF13FD-9C30-47B5-9193-22DCE467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2EE86E-6836-4541-8BD4-EBEEBDDE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7CDA-9A14-47B9-8825-DB8CA92D3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0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6B6CD3-5B1A-4DC3-9555-AB630448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8DB9-A8BB-4F43-9412-2ED65432AE70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89F6C4-C4D0-4A6A-A048-B9B4823F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D4CD6C-5EC4-46E4-82C4-613F03FE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7CDA-9A14-47B9-8825-DB8CA92D3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6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935BC-72D9-4AFC-BF0D-C4733BF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A0030-5A0A-46F1-AD71-BEA29B98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8C1BF0-1AD4-4D4B-885B-B75C5386D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38C36F-2C29-4276-B31E-6DDC9E18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8DB9-A8BB-4F43-9412-2ED65432AE70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B9D95-1B27-4A26-8F90-50BBA2D8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83C80-E2D2-4018-9149-34270BB5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7CDA-9A14-47B9-8825-DB8CA92D3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68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0B483-A358-4A67-8C11-64DC95F9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3D7750-051F-41D6-91B2-EC1FFD619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F80E16-70BF-43B0-8FA5-62AFD76F0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E7FF4-04F4-447F-AAC0-59A7F008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8DB9-A8BB-4F43-9412-2ED65432AE70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F883E-65E1-471C-9207-D1A063F1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145F31-7173-4636-9B21-4DA7954C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7CDA-9A14-47B9-8825-DB8CA92D3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32F90-B327-4E9D-BB5F-69A90E80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14CE2E-AC29-465C-B64A-849E891F1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666A1-1A9D-4600-B4BD-F5AAD303F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58DB9-A8BB-4F43-9412-2ED65432AE70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7B224-1014-4A49-A378-8EFAFFCF7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896FB-747C-4BE9-A7F6-BA49E6686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77CDA-9A14-47B9-8825-DB8CA92D3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20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open.b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642D-1D9E-4E42-9268-4282AEF58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Malware-</a:t>
            </a:r>
            <a:r>
              <a:rPr lang="en-US" altLang="ko-KR" dirty="0" err="1"/>
              <a:t>Trafiic</a:t>
            </a:r>
            <a:r>
              <a:rPr lang="en-US" altLang="ko-KR" dirty="0"/>
              <a:t>-Analysis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F95D0-1153-4C80-95CC-F5AB75927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2014-12-15</a:t>
            </a:r>
          </a:p>
          <a:p>
            <a:r>
              <a:rPr lang="ko-KR" altLang="en-US" dirty="0"/>
              <a:t>사용환경</a:t>
            </a:r>
            <a:r>
              <a:rPr lang="en-US" altLang="ko-KR" dirty="0"/>
              <a:t>:Windows 10 32bits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91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쥐고있는, 방, 손이(가) 표시된 사진&#10;&#10;자동 생성된 설명">
            <a:extLst>
              <a:ext uri="{FF2B5EF4-FFF2-40B4-BE49-F238E27FC236}">
                <a16:creationId xmlns:a16="http://schemas.microsoft.com/office/drawing/2014/main" id="{97CA9018-0C0C-47AF-891C-D9ABF8F69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35" y="1158903"/>
            <a:ext cx="9078592" cy="7811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E7689-8650-4D20-8FD3-4C003C8FC08A}"/>
              </a:ext>
            </a:extLst>
          </p:cNvPr>
          <p:cNvSpPr txBox="1"/>
          <p:nvPr/>
        </p:nvSpPr>
        <p:spPr>
          <a:xfrm>
            <a:off x="923731" y="2500604"/>
            <a:ext cx="919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해당 </a:t>
            </a:r>
            <a:r>
              <a:rPr lang="en-US" altLang="ko-KR" dirty="0" err="1"/>
              <a:t>ip</a:t>
            </a:r>
            <a:r>
              <a:rPr lang="ko-KR" altLang="en-US" dirty="0"/>
              <a:t>가 </a:t>
            </a:r>
            <a:r>
              <a:rPr lang="en-US" altLang="ko-KR" dirty="0"/>
              <a:t>malware</a:t>
            </a:r>
            <a:r>
              <a:rPr lang="ko-KR" altLang="en-US" dirty="0"/>
              <a:t>로 보이는 패킷과 통신하고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73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1D21F-49A9-4F4A-A7E1-A30E00C0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ADF7D-64A7-405C-A25A-743EE8931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What is(are) the exploit kit(s) noted in the </a:t>
            </a:r>
            <a:r>
              <a:rPr lang="en-US" altLang="ko-KR" dirty="0" err="1"/>
              <a:t>pcap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 Neutrino Exploit kit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654CF67-C10B-4C87-BE80-20E2E275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0827"/>
            <a:ext cx="9221487" cy="2524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045733-930D-4003-9538-AF8EF03DB43C}"/>
              </a:ext>
            </a:extLst>
          </p:cNvPr>
          <p:cNvSpPr txBox="1"/>
          <p:nvPr/>
        </p:nvSpPr>
        <p:spPr>
          <a:xfrm>
            <a:off x="1115736" y="5805182"/>
            <a:ext cx="967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Virustotal</a:t>
            </a:r>
            <a:r>
              <a:rPr lang="ko-KR" altLang="en-US" dirty="0"/>
              <a:t>을 보니 이런 코멘트가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05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ECDA4-0744-4095-BEC7-D3985A3E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09CBE-D2ED-4A74-82C3-FFFC63A8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3) What URL(s) acted as a redirect between the compromised website(s) and the exploit kit?</a:t>
            </a:r>
          </a:p>
          <a:p>
            <a:pPr marL="0" indent="0">
              <a:buNone/>
            </a:pPr>
            <a:r>
              <a:rPr lang="en-US" altLang="ko-KR" dirty="0"/>
              <a:t>http://col.reganhosting.com/</a:t>
            </a:r>
          </a:p>
          <a:p>
            <a:pPr marL="0" indent="0">
              <a:buNone/>
            </a:pPr>
            <a:r>
              <a:rPr lang="en-US" altLang="ko-KR" dirty="0"/>
              <a:t>4) What is(are) the IP address(es) of the redirect URL(s)?</a:t>
            </a:r>
          </a:p>
          <a:p>
            <a:pPr marL="0" indent="0">
              <a:buNone/>
            </a:pPr>
            <a:r>
              <a:rPr lang="en-US" altLang="ko-KR" dirty="0"/>
              <a:t>185.14.30.113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66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9FBE79D4-FA65-4282-9696-234FC849D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0" y="706751"/>
            <a:ext cx="9583487" cy="40677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4AC8FC-F290-4CF0-A80C-6A628F59F1B2}"/>
              </a:ext>
            </a:extLst>
          </p:cNvPr>
          <p:cNvSpPr txBox="1"/>
          <p:nvPr/>
        </p:nvSpPr>
        <p:spPr>
          <a:xfrm>
            <a:off x="765110" y="5159829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패킷을 찾아보니</a:t>
            </a:r>
            <a:r>
              <a:rPr lang="en-US" altLang="ko-KR" dirty="0"/>
              <a:t>, </a:t>
            </a:r>
            <a:r>
              <a:rPr lang="ko-KR" altLang="en-US" dirty="0"/>
              <a:t>해당 웹사이트가 </a:t>
            </a:r>
            <a:r>
              <a:rPr lang="en-US" altLang="ko-KR" dirty="0"/>
              <a:t>iframe </a:t>
            </a:r>
            <a:r>
              <a:rPr lang="ko-KR" altLang="en-US" dirty="0"/>
              <a:t>태그로 </a:t>
            </a:r>
            <a:r>
              <a:rPr lang="en-US" altLang="ko-KR" dirty="0"/>
              <a:t>malware</a:t>
            </a:r>
            <a:r>
              <a:rPr lang="ko-KR" altLang="en-US" dirty="0"/>
              <a:t>를 불러오고 있는 것을 확인 할 수 있었다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B699D-9D2A-4EB4-BDE6-20CFE4D1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4BC5E-F960-46B8-8457-009C791C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1) What are the host names of the 3 Windows hosts from the </a:t>
            </a:r>
            <a:r>
              <a:rPr lang="en-US" altLang="ko-KR" dirty="0" err="1"/>
              <a:t>pcap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192.168.204.139, 192.168.204.137, 192.168.204.146</a:t>
            </a:r>
          </a:p>
          <a:p>
            <a:pPr marL="0" indent="0">
              <a:buNone/>
            </a:pPr>
            <a:r>
              <a:rPr lang="en-US" altLang="ko-KR" dirty="0"/>
              <a:t>2) What is(are) the IP address(es) of the Windows host(s) that hit an exploit kit?</a:t>
            </a:r>
          </a:p>
          <a:p>
            <a:pPr marL="0" indent="0">
              <a:buNone/>
            </a:pPr>
            <a:r>
              <a:rPr lang="en-US" altLang="ko-KR" dirty="0"/>
              <a:t>ROCKETMAN-PC,MYHUMPS-PC, WORKSTATION6</a:t>
            </a:r>
          </a:p>
          <a:p>
            <a:pPr marL="0" indent="0">
              <a:buNone/>
            </a:pPr>
            <a:r>
              <a:rPr lang="en-US" altLang="ko-KR" dirty="0"/>
              <a:t>3) What is(are) the MAC address(es) of the Windows host(s) that hit an exploit kit?</a:t>
            </a:r>
          </a:p>
          <a:p>
            <a:pPr marL="0" indent="0">
              <a:buNone/>
            </a:pPr>
            <a:r>
              <a:rPr lang="en-US" altLang="ko-KR" dirty="0"/>
              <a:t>00:0c:29:61:c1:89,  00:0c:29:9d:b8:6d, 00:0c:29:fc:bc:2e</a:t>
            </a:r>
          </a:p>
          <a:p>
            <a:pPr marL="0" indent="0">
              <a:buNone/>
            </a:pPr>
            <a:r>
              <a:rPr lang="en-US" altLang="ko-KR" dirty="0"/>
              <a:t>4) What is(are) the domain name(s) of the compromised web site(s)?</a:t>
            </a:r>
          </a:p>
          <a:p>
            <a:pPr marL="0" indent="0">
              <a:buNone/>
            </a:pPr>
            <a:r>
              <a:rPr lang="en-US" altLang="ko-KR" dirty="0"/>
              <a:t>http://www.theopen.be/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78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B39E3-BF63-4FEC-8A33-69948260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QUESTIONS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76FDE-8486-49B1-B2F3-8BE87F30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5) What is(are) the IP address(es) of the compromised web site(s)?</a:t>
            </a:r>
          </a:p>
          <a:p>
            <a:pPr marL="0" indent="0">
              <a:buNone/>
            </a:pPr>
            <a:r>
              <a:rPr lang="en-US" altLang="ko-KR" dirty="0"/>
              <a:t>213.186.33.19</a:t>
            </a:r>
          </a:p>
          <a:p>
            <a:pPr marL="0" indent="0">
              <a:buNone/>
            </a:pPr>
            <a:r>
              <a:rPr lang="en-US" altLang="ko-KR" dirty="0"/>
              <a:t>6) What is(are) the domain name(s) for the exploit kit(s)?</a:t>
            </a:r>
          </a:p>
          <a:p>
            <a:pPr marL="0" indent="0">
              <a:buNone/>
            </a:pPr>
            <a:r>
              <a:rPr lang="en-US" altLang="ko-KR" dirty="0"/>
              <a:t>http://epzqy.iphaeha.eu:22780</a:t>
            </a:r>
          </a:p>
          <a:p>
            <a:pPr marL="0" indent="0">
              <a:buNone/>
            </a:pPr>
            <a:r>
              <a:rPr lang="en-US" altLang="ko-KR" dirty="0"/>
              <a:t>7) What is(are) the IP address(es) for the exploit kit(s)?</a:t>
            </a:r>
          </a:p>
          <a:p>
            <a:pPr marL="0" indent="0">
              <a:buNone/>
            </a:pPr>
            <a:r>
              <a:rPr lang="en-US" altLang="ko-KR" dirty="0"/>
              <a:t>168.235.69.48</a:t>
            </a:r>
          </a:p>
          <a:p>
            <a:pPr marL="0" indent="0">
              <a:buNone/>
            </a:pPr>
            <a:r>
              <a:rPr lang="en-US" altLang="ko-KR" dirty="0"/>
              <a:t>8) Did any of these hosts get infected?  If so, which host(s)?\</a:t>
            </a:r>
          </a:p>
          <a:p>
            <a:pPr marL="0" indent="0">
              <a:buNone/>
            </a:pPr>
            <a:r>
              <a:rPr lang="en-US" altLang="ko-KR" dirty="0"/>
              <a:t>192.168.204.137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11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BE952212-8C82-4145-B211-73C038E13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21" y="819111"/>
            <a:ext cx="7249537" cy="40105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38CACD-654A-488D-8348-C9770FD36E60}"/>
              </a:ext>
            </a:extLst>
          </p:cNvPr>
          <p:cNvSpPr txBox="1"/>
          <p:nvPr/>
        </p:nvSpPr>
        <p:spPr>
          <a:xfrm>
            <a:off x="8145624" y="774441"/>
            <a:ext cx="363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 err="1"/>
              <a:t>ip</a:t>
            </a:r>
            <a:r>
              <a:rPr lang="ko-KR" altLang="en-US" dirty="0"/>
              <a:t>가 가장 많은 통신을 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59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화면, 여자이(가) 표시된 사진&#10;&#10;자동 생성된 설명">
            <a:extLst>
              <a:ext uri="{FF2B5EF4-FFF2-40B4-BE49-F238E27FC236}">
                <a16:creationId xmlns:a16="http://schemas.microsoft.com/office/drawing/2014/main" id="{AE134DB1-AD3A-4423-8AC1-4CF1DFF46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6" y="710588"/>
            <a:ext cx="9373908" cy="153373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F6C728-DDC7-462F-9577-AF77233CB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6" y="2498551"/>
            <a:ext cx="9297698" cy="1562318"/>
          </a:xfrm>
          <a:prstGeom prst="rect">
            <a:avLst/>
          </a:prstGeom>
        </p:spPr>
      </p:pic>
      <p:pic>
        <p:nvPicPr>
          <p:cNvPr id="9" name="그림 8" descr="스크린샷, 검은색, 쥐고있는, 목재의이(가) 표시된 사진&#10;&#10;자동 생성된 설명">
            <a:extLst>
              <a:ext uri="{FF2B5EF4-FFF2-40B4-BE49-F238E27FC236}">
                <a16:creationId xmlns:a16="http://schemas.microsoft.com/office/drawing/2014/main" id="{9BB58A50-13E0-4690-BE91-3BDC9616E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53" y="4381246"/>
            <a:ext cx="9307224" cy="857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E4D2E2-B4ED-4281-A45B-DD42BF8A7201}"/>
              </a:ext>
            </a:extLst>
          </p:cNvPr>
          <p:cNvSpPr txBox="1"/>
          <p:nvPr/>
        </p:nvSpPr>
        <p:spPr>
          <a:xfrm>
            <a:off x="898516" y="5561045"/>
            <a:ext cx="937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또한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모두 </a:t>
            </a:r>
            <a:r>
              <a:rPr lang="en-US" altLang="ko-KR" dirty="0"/>
              <a:t>IGMP </a:t>
            </a:r>
            <a:r>
              <a:rPr lang="ko-KR" altLang="en-US" dirty="0"/>
              <a:t>패킷을 보면 같은 멀티캐스트 그룹에 </a:t>
            </a:r>
            <a:r>
              <a:rPr lang="en-US" altLang="ko-KR" dirty="0"/>
              <a:t>join</a:t>
            </a:r>
            <a:r>
              <a:rPr lang="ko-KR" altLang="en-US" dirty="0"/>
              <a:t>하는 것을 볼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6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61DA21-9AB8-41AD-9D70-519DA669F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02" y="1352152"/>
            <a:ext cx="9335803" cy="37152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9F8D84-EB6C-49CE-AAA1-CC7663315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02" y="2230181"/>
            <a:ext cx="9383434" cy="4382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3A5443-3A88-417B-9435-C96468531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02" y="3341110"/>
            <a:ext cx="9307224" cy="381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1BC1A3-699B-4D1B-BDCB-94D92A31A34B}"/>
              </a:ext>
            </a:extLst>
          </p:cNvPr>
          <p:cNvSpPr txBox="1"/>
          <p:nvPr/>
        </p:nvSpPr>
        <p:spPr>
          <a:xfrm>
            <a:off x="1185502" y="4236098"/>
            <a:ext cx="933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역시 </a:t>
            </a:r>
            <a:r>
              <a:rPr lang="en-US" altLang="ko-KR" dirty="0"/>
              <a:t>NBNS</a:t>
            </a:r>
            <a:r>
              <a:rPr lang="ko-KR" altLang="en-US" dirty="0"/>
              <a:t>를 보면 각 호스트 이름을 볼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23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91CDE6-76B4-402A-9110-01292CDF6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39" y="1284528"/>
            <a:ext cx="9316750" cy="1200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8C2699-FFB4-40AA-9893-1A5F855B50C3}"/>
              </a:ext>
            </a:extLst>
          </p:cNvPr>
          <p:cNvSpPr txBox="1"/>
          <p:nvPr/>
        </p:nvSpPr>
        <p:spPr>
          <a:xfrm>
            <a:off x="1026367" y="2976465"/>
            <a:ext cx="9321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주소들은 구글 검색 말곤 거의 없었지만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 err="1"/>
              <a:t>ip</a:t>
            </a:r>
            <a:r>
              <a:rPr lang="ko-KR" altLang="en-US" dirty="0"/>
              <a:t>는 한 웹 사이트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http://www.theopen.be/</a:t>
            </a:r>
            <a:r>
              <a:rPr lang="en-US" altLang="ko-KR" dirty="0"/>
              <a:t>)</a:t>
            </a:r>
            <a:r>
              <a:rPr lang="ko-KR" altLang="en-US" dirty="0"/>
              <a:t>에서 주로 통신이 이뤄지는 것을 확인 할 수 있었다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67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6CB5FA8-D1AA-41C6-A3C6-44CE85892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49" y="1044725"/>
            <a:ext cx="6773220" cy="27531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D61C9D-F29E-4A42-B807-7E1A0EE6A967}"/>
              </a:ext>
            </a:extLst>
          </p:cNvPr>
          <p:cNvSpPr txBox="1"/>
          <p:nvPr/>
        </p:nvSpPr>
        <p:spPr>
          <a:xfrm>
            <a:off x="1250302" y="4198776"/>
            <a:ext cx="6839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Export Object</a:t>
            </a:r>
            <a:r>
              <a:rPr lang="ko-KR" altLang="en-US" dirty="0"/>
              <a:t>를 통해 보니</a:t>
            </a:r>
            <a:r>
              <a:rPr lang="en-US" altLang="ko-KR" dirty="0"/>
              <a:t>, </a:t>
            </a:r>
            <a:r>
              <a:rPr lang="ko-KR" altLang="en-US" dirty="0"/>
              <a:t>파일이 큰 파일 중 대부분은 이미지나 광고를 불러오는 </a:t>
            </a:r>
            <a:r>
              <a:rPr lang="en-US" altLang="ko-KR" dirty="0" err="1"/>
              <a:t>js</a:t>
            </a:r>
            <a:r>
              <a:rPr lang="ko-KR" altLang="en-US" dirty="0"/>
              <a:t>였지만</a:t>
            </a:r>
            <a:r>
              <a:rPr lang="en-US" altLang="ko-KR" dirty="0"/>
              <a:t>, </a:t>
            </a:r>
            <a:r>
              <a:rPr lang="ko-KR" altLang="en-US" dirty="0"/>
              <a:t>저 파일은 스트림에 </a:t>
            </a:r>
            <a:r>
              <a:rPr lang="en-US" altLang="ko-KR" dirty="0" err="1"/>
              <a:t>dns</a:t>
            </a:r>
            <a:r>
              <a:rPr lang="ko-KR" altLang="en-US" dirty="0"/>
              <a:t>에 포트번호가 붙어 있는 것을 확인 할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53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411EBB-0674-48DB-A61D-0C4EBAD9E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58" y="700881"/>
            <a:ext cx="6040497" cy="5456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C3773-B661-47F5-8022-4C20018DB7A9}"/>
              </a:ext>
            </a:extLst>
          </p:cNvPr>
          <p:cNvSpPr txBox="1"/>
          <p:nvPr/>
        </p:nvSpPr>
        <p:spPr>
          <a:xfrm>
            <a:off x="7128588" y="774441"/>
            <a:ext cx="470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패킷을 보니 수상해 보이는 데이터를 보내고 있는 것을 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58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458</Words>
  <Application>Microsoft Office PowerPoint</Application>
  <PresentationFormat>와이드스크린</PresentationFormat>
  <Paragraphs>38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Malware-Trafiic-Analysis</vt:lpstr>
      <vt:lpstr>BASIC QUESTIONS</vt:lpstr>
      <vt:lpstr>BASIC QUESTIONS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EXTRA QUESTIONS</vt:lpstr>
      <vt:lpstr>EXTRA QUESTIONS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Malware-Trafiic-Analysis</dc:title>
  <dc:creator>이준회</dc:creator>
  <cp:lastModifiedBy>이준회</cp:lastModifiedBy>
  <cp:revision>2</cp:revision>
  <dcterms:created xsi:type="dcterms:W3CDTF">2019-12-24T07:26:32Z</dcterms:created>
  <dcterms:modified xsi:type="dcterms:W3CDTF">2019-12-24T07:36:58Z</dcterms:modified>
</cp:coreProperties>
</file>