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준회" initials="이" lastIdx="1" clrIdx="0">
    <p:extLst>
      <p:ext uri="{19B8F6BF-5375-455C-9EA6-DF929625EA0E}">
        <p15:presenceInfo xmlns:p15="http://schemas.microsoft.com/office/powerpoint/2012/main" userId="S::realistic20@gc.gachon.ac.kr::ccba9022-1668-4fea-96c6-47fd776df7a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114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E7C35D-E3C5-41D2-A044-9C0EC240BA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0D892D9-8E43-4028-8CDC-E5E9467E39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8A1B7E-447E-4FA9-8445-80F11A5CC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03335-969B-4A58-B613-551E0F7626BA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F1C89F-474D-4AA2-9EAE-82712029F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B1A38E-4E8B-403C-9B1D-4D4238D38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B5F7A-319A-442D-91E9-BBE7DCA06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7486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DCCBEF-527F-4EFC-BBC7-975A02AAE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A00E392-703F-4D93-840A-01BA63195F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97AF05-8552-462F-8787-6A1791567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03335-969B-4A58-B613-551E0F7626BA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451470-11F1-4A3F-AC81-A0F16AD76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9F0BB7-6FBE-46D0-B0C4-E08A3576E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B5F7A-319A-442D-91E9-BBE7DCA06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39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61A29DD-D787-4304-B8B9-A89E4FA148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6D00469-46F4-43E5-B111-03A5FEF3AD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F0CEA6-AB9F-433C-A951-E1906E5F0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03335-969B-4A58-B613-551E0F7626BA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4895A0-438E-41BC-B9F2-80CB09C84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C8F6FD-3EE4-4B2D-A3EC-900C0EED7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B5F7A-319A-442D-91E9-BBE7DCA06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818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0931F4-674F-4436-BE83-508D8597F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5A4C5D-AE3F-4861-9F43-E5F836E0E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3B7C2C-E50C-4AB9-929D-0A20F7E2B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03335-969B-4A58-B613-551E0F7626BA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F232B6-ECCE-4B97-94DD-9E1864DC2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300894-DACC-4084-BADC-E03D4D1A6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B5F7A-319A-442D-91E9-BBE7DCA06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1534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C78CB1-2D88-4A85-BE99-AA9C82E64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C93A65-7D5F-4BD4-9F8B-F4C871D026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190104-EB73-4A2B-AA54-3BD4A4BD6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03335-969B-4A58-B613-551E0F7626BA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08250E-01AD-43FF-8627-B520940B9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51BE73-A370-46D0-98C4-909BA52EB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B5F7A-319A-442D-91E9-BBE7DCA06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1189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D971DF-F012-40D7-9D0E-C0A964FF5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EB5486-CAE0-4C3A-A35A-223637752F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F09C38-BDE8-43F9-BFDA-40773E1A4E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C66821-A58E-400D-901B-630080439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03335-969B-4A58-B613-551E0F7626BA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6D7508-8E5E-4251-B036-9C9888AB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B9A07B-479E-4BF4-982D-9C196A4ED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B5F7A-319A-442D-91E9-BBE7DCA06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2667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A6C741-B1BF-455D-B9B4-3F797996D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93AA07-A1DE-4A21-8319-D70BEC218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501649-417D-49C5-9F7E-1B8EFD30F1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E55EDAB-CF0E-4F69-AAA9-826BAE5E6C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28B24F3-5E1B-43AE-A0AA-03F8080A8D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F5764D1-FCA5-4F01-B943-C748B01AC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03335-969B-4A58-B613-551E0F7626BA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0BB3630-4C85-4F8B-A791-7E496B707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5CC376C-E63B-405A-9BC3-4C7C76C80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B5F7A-319A-442D-91E9-BBE7DCA06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70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1EB32C-5813-4DCD-A47B-9227F951A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F89A827-1E22-4BD3-8E5F-7C99D3435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03335-969B-4A58-B613-551E0F7626BA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0363A2-EC30-43BD-BE56-B64B3096C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E96F776-95E2-4E73-B153-E30CBC68C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B5F7A-319A-442D-91E9-BBE7DCA06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765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A73C676-A4E2-48C7-9007-9D075EED8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03335-969B-4A58-B613-551E0F7626BA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F069E82-DCF2-441C-B7AC-E73770F56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BD39B57-FD64-4B1A-BD99-B02CBA36B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B5F7A-319A-442D-91E9-BBE7DCA06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9961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9D09D2-7D84-4465-A4ED-0626B7010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24669B-A6A5-4FAB-8EDC-7F6C202FE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390FB39-971A-450D-8E59-D3919808EB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105D14-69FF-41A9-9280-F05CF2D2B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03335-969B-4A58-B613-551E0F7626BA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7AAB9-1774-4F69-B998-BCF219F34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432ED3-E97D-4771-90A9-688B310EB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B5F7A-319A-442D-91E9-BBE7DCA06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415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011B83-550F-4C20-B79D-7FA5612D2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4DA99A4-4A05-47FF-ADA4-FE8A595DC4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0E22676-C318-49C6-BABE-07E285B2F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96BF55-6AE2-45EE-AAC5-137E284F5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03335-969B-4A58-B613-551E0F7626BA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EC89A2-CCE8-4D76-8C08-2D48F056C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F2334E-4C74-4FF7-AA11-F59971063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B5F7A-319A-442D-91E9-BBE7DCA06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9559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2F8C01C-FA2C-45E5-81F3-CF48781E6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0D9710-9AFE-442C-BC99-2EC9ECD0FD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B636BA-AC75-4DA0-BF69-0F685CC17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03335-969B-4A58-B613-551E0F7626BA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68DBB5-18D6-4698-9606-AFB4928C41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2762BF-275C-4E2C-A89F-9880EE24FA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B5F7A-319A-442D-91E9-BBE7DCA06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988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F72009-D4AC-4F11-AA3B-C77C931F7C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exploit-exercises Nebula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4159088-CA8E-440F-815F-C57F8A90AF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Level00~Level03(Level03 </a:t>
            </a:r>
            <a:r>
              <a:rPr lang="ko-KR" altLang="en-US" dirty="0"/>
              <a:t>생략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50658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EBE4BB-E713-4881-A6B3-8BE781DA6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Level01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E12022C-B763-4136-9A16-E3035F5614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95703"/>
            <a:ext cx="6887536" cy="56437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7D7CE48-30FB-4E08-824C-8A2F4142F1E7}"/>
              </a:ext>
            </a:extLst>
          </p:cNvPr>
          <p:cNvSpPr txBox="1"/>
          <p:nvPr/>
        </p:nvSpPr>
        <p:spPr>
          <a:xfrm>
            <a:off x="838200" y="3223491"/>
            <a:ext cx="6948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 후 </a:t>
            </a:r>
            <a:r>
              <a:rPr lang="en-US" altLang="ko-KR" dirty="0"/>
              <a:t>PATH </a:t>
            </a:r>
            <a:r>
              <a:rPr lang="ko-KR" altLang="en-US" dirty="0"/>
              <a:t>환경변수에 홈 폴더를 추가해준다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3019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16207B-5D21-42E9-A5A2-DE448B22C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Level 01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66523D0-D268-466D-A724-A042400179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795" y="2066088"/>
            <a:ext cx="6878010" cy="61921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88AF707-666F-49E4-8CEF-CB5FE64917A6}"/>
              </a:ext>
            </a:extLst>
          </p:cNvPr>
          <p:cNvSpPr txBox="1"/>
          <p:nvPr/>
        </p:nvSpPr>
        <p:spPr>
          <a:xfrm>
            <a:off x="970844" y="3307644"/>
            <a:ext cx="70216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그리고 </a:t>
            </a:r>
            <a:r>
              <a:rPr lang="en-US" altLang="ko-KR" dirty="0"/>
              <a:t>./flag01</a:t>
            </a:r>
            <a:r>
              <a:rPr lang="ko-KR" altLang="en-US" dirty="0"/>
              <a:t>을 실행해주면 </a:t>
            </a:r>
            <a:r>
              <a:rPr lang="en-US" altLang="ko-KR" dirty="0"/>
              <a:t>flag01</a:t>
            </a:r>
            <a:r>
              <a:rPr lang="ko-KR" altLang="en-US" dirty="0"/>
              <a:t>의 권한을 획득한 것을 확인 할 수 있으며</a:t>
            </a:r>
            <a:r>
              <a:rPr lang="en-US" altLang="ko-KR" dirty="0"/>
              <a:t>, </a:t>
            </a:r>
            <a:r>
              <a:rPr lang="en-US" altLang="ko-KR" dirty="0" err="1"/>
              <a:t>getflag</a:t>
            </a:r>
            <a:r>
              <a:rPr lang="en-US" altLang="ko-KR" dirty="0"/>
              <a:t> </a:t>
            </a:r>
            <a:r>
              <a:rPr lang="ko-KR" altLang="en-US"/>
              <a:t>실행 시 통과 된 것을 확인 할 수 있음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1766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13A49C-E04E-4A15-BC57-7DDE0DA24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Level00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E766A97-CE5E-45A3-92B3-D26FEECF97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028" y="1690688"/>
            <a:ext cx="7956247" cy="4351338"/>
          </a:xfrm>
        </p:spPr>
      </p:pic>
    </p:spTree>
    <p:extLst>
      <p:ext uri="{BB962C8B-B14F-4D97-AF65-F5344CB8AC3E}">
        <p14:creationId xmlns:p14="http://schemas.microsoft.com/office/powerpoint/2010/main" val="1037905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9A320FD-209C-4765-93BE-3BC3E95DD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Level00</a:t>
            </a:r>
            <a:endParaRPr lang="ko-KR" altLang="en-US" sz="36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DD253B7C-225F-4A11-950B-746D961B9B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68" y="2142817"/>
            <a:ext cx="6702552" cy="3669646"/>
          </a:xfrm>
          <a:prstGeom prst="rect">
            <a:avLst/>
          </a:prstGeom>
        </p:spPr>
      </p:pic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rgbClr val="EFEFEF"/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3F468AB-CE4F-4BD7-B17A-D35663275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752" y="2020824"/>
            <a:ext cx="3455097" cy="395935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sz="1800" dirty="0"/>
              <a:t>해당 레벨 접속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15418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093916-5C2D-4F1A-9ABF-1D3A7255B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392" y="365125"/>
            <a:ext cx="10411408" cy="1325563"/>
          </a:xfrm>
        </p:spPr>
        <p:txBody>
          <a:bodyPr>
            <a:normAutofit/>
          </a:bodyPr>
          <a:lstStyle/>
          <a:p>
            <a:r>
              <a:rPr lang="en-US" altLang="ko-KR" dirty="0"/>
              <a:t>Level00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0AB115D-011C-41C3-AC2B-27317F850A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392" y="1658031"/>
            <a:ext cx="6830378" cy="5525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280C821-ADB0-4DDE-ADB3-FE2D963980CF}"/>
              </a:ext>
            </a:extLst>
          </p:cNvPr>
          <p:cNvSpPr txBox="1"/>
          <p:nvPr/>
        </p:nvSpPr>
        <p:spPr>
          <a:xfrm>
            <a:off x="1007706" y="2565918"/>
            <a:ext cx="67740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find / -user flag00 –perm -4000 2&gt; /dev/null</a:t>
            </a:r>
            <a:r>
              <a:rPr lang="ko-KR" altLang="en-US" dirty="0"/>
              <a:t>을 입력 시</a:t>
            </a:r>
            <a:endParaRPr lang="en-US" altLang="ko-KR" dirty="0"/>
          </a:p>
          <a:p>
            <a:r>
              <a:rPr lang="en-US" altLang="ko-KR" dirty="0"/>
              <a:t>/bin/…/flag00</a:t>
            </a:r>
          </a:p>
          <a:p>
            <a:r>
              <a:rPr lang="en-US" altLang="ko-KR" dirty="0"/>
              <a:t>/</a:t>
            </a:r>
            <a:r>
              <a:rPr lang="en-US" altLang="ko-KR" dirty="0" err="1"/>
              <a:t>rofs</a:t>
            </a:r>
            <a:r>
              <a:rPr lang="en-US" altLang="ko-KR" dirty="0"/>
              <a:t>/bin/…flag00</a:t>
            </a:r>
          </a:p>
          <a:p>
            <a:r>
              <a:rPr lang="ko-KR" altLang="en-US" dirty="0"/>
              <a:t>가 나온다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05720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D3F80E-6529-4131-91B6-0BAB42111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Level00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A734403-6937-4450-B277-FD904FD1F1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309" y="1929402"/>
            <a:ext cx="6887536" cy="35247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F2CA439-DA4B-43C0-85C8-835A76416DC4}"/>
              </a:ext>
            </a:extLst>
          </p:cNvPr>
          <p:cNvSpPr txBox="1"/>
          <p:nvPr/>
        </p:nvSpPr>
        <p:spPr>
          <a:xfrm>
            <a:off x="942392" y="2668555"/>
            <a:ext cx="7007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 후 </a:t>
            </a:r>
            <a:r>
              <a:rPr lang="en-US" altLang="ko-KR" dirty="0"/>
              <a:t>/bin/…flag00</a:t>
            </a:r>
            <a:r>
              <a:rPr lang="ko-KR" altLang="en-US" dirty="0"/>
              <a:t>를 실행시키면 끝</a:t>
            </a:r>
          </a:p>
        </p:txBody>
      </p:sp>
    </p:spTree>
    <p:extLst>
      <p:ext uri="{BB962C8B-B14F-4D97-AF65-F5344CB8AC3E}">
        <p14:creationId xmlns:p14="http://schemas.microsoft.com/office/powerpoint/2010/main" val="3674978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2F54E2-ACD4-4118-B0C2-DBE8D95BB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660" y="8715"/>
            <a:ext cx="10515600" cy="1325563"/>
          </a:xfrm>
        </p:spPr>
        <p:txBody>
          <a:bodyPr/>
          <a:lstStyle/>
          <a:p>
            <a:r>
              <a:rPr lang="en-US" altLang="ko-KR" dirty="0"/>
              <a:t>Level01</a:t>
            </a:r>
            <a:endParaRPr lang="ko-KR" altLang="en-US" dirty="0"/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BF497052-6647-4F06-8F78-3C3EBA098A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437" y="1091682"/>
            <a:ext cx="6123033" cy="555171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CEBBBC-D5D7-4DF1-B57D-566CB5F2CB93}"/>
              </a:ext>
            </a:extLst>
          </p:cNvPr>
          <p:cNvSpPr txBox="1"/>
          <p:nvPr/>
        </p:nvSpPr>
        <p:spPr>
          <a:xfrm>
            <a:off x="6751782" y="1091682"/>
            <a:ext cx="5440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코드를 보면 </a:t>
            </a:r>
            <a:r>
              <a:rPr lang="en-US" altLang="ko-KR" dirty="0"/>
              <a:t>/</a:t>
            </a:r>
            <a:r>
              <a:rPr lang="en-US" altLang="ko-KR" dirty="0" err="1"/>
              <a:t>usr</a:t>
            </a:r>
            <a:r>
              <a:rPr lang="en-US" altLang="ko-KR" dirty="0"/>
              <a:t>/bin/env</a:t>
            </a:r>
            <a:r>
              <a:rPr lang="ko-KR" altLang="en-US" dirty="0"/>
              <a:t>를 실행 시키며</a:t>
            </a:r>
            <a:r>
              <a:rPr lang="en-US" altLang="ko-KR" dirty="0"/>
              <a:t>, and now what?</a:t>
            </a:r>
            <a:r>
              <a:rPr lang="ko-KR" altLang="en-US" dirty="0"/>
              <a:t>을 출력되는 것을 알 수 있음</a:t>
            </a:r>
          </a:p>
        </p:txBody>
      </p:sp>
    </p:spTree>
    <p:extLst>
      <p:ext uri="{BB962C8B-B14F-4D97-AF65-F5344CB8AC3E}">
        <p14:creationId xmlns:p14="http://schemas.microsoft.com/office/powerpoint/2010/main" val="4054154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343E18-008A-419C-8E48-584718392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Level01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D9FE00A-F7EC-4C6F-9AE2-33FD0B54AF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85261"/>
            <a:ext cx="6849431" cy="300079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E07066-1154-47F8-B641-7B83524FA7A4}"/>
              </a:ext>
            </a:extLst>
          </p:cNvPr>
          <p:cNvSpPr txBox="1"/>
          <p:nvPr/>
        </p:nvSpPr>
        <p:spPr>
          <a:xfrm>
            <a:off x="7811911" y="2085261"/>
            <a:ext cx="4233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해당 문제에 접속</a:t>
            </a:r>
          </a:p>
        </p:txBody>
      </p:sp>
    </p:spTree>
    <p:extLst>
      <p:ext uri="{BB962C8B-B14F-4D97-AF65-F5344CB8AC3E}">
        <p14:creationId xmlns:p14="http://schemas.microsoft.com/office/powerpoint/2010/main" val="1444069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A6DEA0-D161-4823-B5EA-F81A2179D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Level 01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F4F223-FA99-4DD5-8668-1646440DB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/</a:t>
            </a:r>
            <a:r>
              <a:rPr lang="en-US" altLang="ko-KR" dirty="0" err="1"/>
              <a:t>usr</a:t>
            </a:r>
            <a:r>
              <a:rPr lang="en-US" altLang="ko-KR" dirty="0"/>
              <a:t>/bin/env</a:t>
            </a:r>
            <a:r>
              <a:rPr lang="ko-KR" altLang="en-US" dirty="0"/>
              <a:t> 환경변수에 대해서 저장하고 있는 실행 파일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/</a:t>
            </a:r>
            <a:r>
              <a:rPr lang="en-US" altLang="ko-KR" dirty="0" err="1"/>
              <a:t>usr</a:t>
            </a:r>
            <a:r>
              <a:rPr lang="en-US" altLang="ko-KR" dirty="0"/>
              <a:t>/bin/env </a:t>
            </a:r>
            <a:r>
              <a:rPr lang="ko-KR" altLang="en-US" dirty="0"/>
              <a:t>명령어 환경변수 </a:t>
            </a:r>
            <a:r>
              <a:rPr lang="en-US" altLang="ko-KR" dirty="0"/>
              <a:t>PATH</a:t>
            </a:r>
            <a:r>
              <a:rPr lang="ko-KR" altLang="en-US" dirty="0"/>
              <a:t>에 있는 실행 파일</a:t>
            </a:r>
            <a:r>
              <a:rPr lang="en-US" altLang="ko-KR" dirty="0"/>
              <a:t>(</a:t>
            </a:r>
            <a:r>
              <a:rPr lang="ko-KR" altLang="en-US" dirty="0"/>
              <a:t>명령어를 수행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즉</a:t>
            </a:r>
            <a:r>
              <a:rPr lang="en-US" altLang="ko-KR" dirty="0"/>
              <a:t>, /</a:t>
            </a:r>
            <a:r>
              <a:rPr lang="en-US" altLang="ko-KR" dirty="0" err="1"/>
              <a:t>usr</a:t>
            </a:r>
            <a:r>
              <a:rPr lang="en-US" altLang="ko-KR" dirty="0"/>
              <a:t>/bin/env</a:t>
            </a:r>
            <a:r>
              <a:rPr lang="ko-KR" altLang="en-US" dirty="0"/>
              <a:t> </a:t>
            </a:r>
            <a:r>
              <a:rPr lang="en-US" altLang="ko-KR" dirty="0"/>
              <a:t>echo</a:t>
            </a:r>
            <a:r>
              <a:rPr lang="ko-KR" altLang="en-US" dirty="0"/>
              <a:t>는 </a:t>
            </a:r>
            <a:r>
              <a:rPr lang="en-US" altLang="ko-KR" dirty="0"/>
              <a:t>PATH</a:t>
            </a:r>
            <a:r>
              <a:rPr lang="ko-KR" altLang="en-US" dirty="0"/>
              <a:t> 경로에 있는 명령어를 수행하므로 </a:t>
            </a:r>
            <a:r>
              <a:rPr lang="en-US" altLang="ko-KR" dirty="0"/>
              <a:t>PATH</a:t>
            </a:r>
            <a:r>
              <a:rPr lang="ko-KR" altLang="en-US" dirty="0"/>
              <a:t>에 원하는 경로를 추가하면 경로에 있는 </a:t>
            </a:r>
            <a:r>
              <a:rPr lang="en-US" altLang="ko-KR" dirty="0"/>
              <a:t>echo</a:t>
            </a:r>
            <a:r>
              <a:rPr lang="ko-KR" altLang="en-US" dirty="0"/>
              <a:t>를 실행</a:t>
            </a:r>
          </a:p>
        </p:txBody>
      </p:sp>
    </p:spTree>
    <p:extLst>
      <p:ext uri="{BB962C8B-B14F-4D97-AF65-F5344CB8AC3E}">
        <p14:creationId xmlns:p14="http://schemas.microsoft.com/office/powerpoint/2010/main" val="2080048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BEE139-8FE4-4AEF-87D1-5B7C0C358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Level01</a:t>
            </a:r>
            <a:endParaRPr lang="ko-KR" altLang="en-US" dirty="0"/>
          </a:p>
        </p:txBody>
      </p:sp>
      <p:pic>
        <p:nvPicPr>
          <p:cNvPr id="5" name="내용 개체 틀 4" descr="노트북이(가) 표시된 사진&#10;&#10;자동 생성된 설명">
            <a:extLst>
              <a:ext uri="{FF2B5EF4-FFF2-40B4-BE49-F238E27FC236}">
                <a16:creationId xmlns:a16="http://schemas.microsoft.com/office/drawing/2014/main" id="{0E2D75C9-8349-4A4B-8FBB-83875DAD35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88" y="1609471"/>
            <a:ext cx="4163006" cy="181952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156C75-7C5B-4B58-BE55-AF1ABE0FABA3}"/>
              </a:ext>
            </a:extLst>
          </p:cNvPr>
          <p:cNvSpPr txBox="1"/>
          <p:nvPr/>
        </p:nvSpPr>
        <p:spPr>
          <a:xfrm>
            <a:off x="838200" y="5328356"/>
            <a:ext cx="10656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먼저</a:t>
            </a:r>
            <a:r>
              <a:rPr lang="en-US" altLang="ko-KR" dirty="0"/>
              <a:t>, </a:t>
            </a:r>
            <a:r>
              <a:rPr lang="ko-KR" altLang="en-US" dirty="0"/>
              <a:t>홈 폴더</a:t>
            </a:r>
            <a:r>
              <a:rPr lang="en-US" altLang="ko-KR" dirty="0"/>
              <a:t>(/home/level01)</a:t>
            </a:r>
            <a:r>
              <a:rPr lang="ko-KR" altLang="en-US" dirty="0"/>
              <a:t>에서 </a:t>
            </a:r>
            <a:r>
              <a:rPr lang="en-US" altLang="ko-KR" dirty="0" err="1"/>
              <a:t>echo.c</a:t>
            </a:r>
            <a:r>
              <a:rPr lang="ko-KR" altLang="en-US" dirty="0"/>
              <a:t>를 만든 후 </a:t>
            </a:r>
            <a:endParaRPr lang="en-US" altLang="ko-KR" dirty="0"/>
          </a:p>
          <a:p>
            <a:r>
              <a:rPr lang="ko-KR" altLang="en-US" dirty="0"/>
              <a:t>컴파일하며 </a:t>
            </a:r>
            <a:r>
              <a:rPr lang="en-US" altLang="ko-KR" dirty="0"/>
              <a:t>echo</a:t>
            </a:r>
            <a:r>
              <a:rPr lang="ko-KR" altLang="en-US" dirty="0"/>
              <a:t>를 만든다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746F7A5-BFF7-489D-9F7A-039CE25120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88" y="4173862"/>
            <a:ext cx="6878010" cy="40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818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197</Words>
  <Application>Microsoft Office PowerPoint</Application>
  <PresentationFormat>와이드스크린</PresentationFormat>
  <Paragraphs>28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Calibri</vt:lpstr>
      <vt:lpstr>Office 테마</vt:lpstr>
      <vt:lpstr>exploit-exercises Nebula</vt:lpstr>
      <vt:lpstr>Level00</vt:lpstr>
      <vt:lpstr>Level00</vt:lpstr>
      <vt:lpstr>Level00</vt:lpstr>
      <vt:lpstr>Level00</vt:lpstr>
      <vt:lpstr>Level01</vt:lpstr>
      <vt:lpstr>Level01</vt:lpstr>
      <vt:lpstr>Level 01</vt:lpstr>
      <vt:lpstr>Level01</vt:lpstr>
      <vt:lpstr>Level01</vt:lpstr>
      <vt:lpstr>Level 01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exploit-exercises Nebula</dc:title>
  <dc:creator>이준회</dc:creator>
  <cp:lastModifiedBy>이준회</cp:lastModifiedBy>
  <cp:revision>3</cp:revision>
  <dcterms:created xsi:type="dcterms:W3CDTF">2019-12-16T13:53:35Z</dcterms:created>
  <dcterms:modified xsi:type="dcterms:W3CDTF">2019-12-16T14:09:19Z</dcterms:modified>
</cp:coreProperties>
</file>